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81" r:id="rId2"/>
    <p:sldId id="259" r:id="rId3"/>
    <p:sldId id="261" r:id="rId4"/>
    <p:sldId id="262" r:id="rId5"/>
    <p:sldId id="284" r:id="rId6"/>
    <p:sldId id="285" r:id="rId7"/>
    <p:sldId id="257" r:id="rId8"/>
    <p:sldId id="286" r:id="rId9"/>
    <p:sldId id="283" r:id="rId10"/>
    <p:sldId id="276" r:id="rId11"/>
    <p:sldId id="270" r:id="rId12"/>
    <p:sldId id="274" r:id="rId13"/>
    <p:sldId id="287" r:id="rId14"/>
    <p:sldId id="288" r:id="rId15"/>
    <p:sldId id="289" r:id="rId16"/>
    <p:sldId id="290" r:id="rId17"/>
    <p:sldId id="291" r:id="rId18"/>
    <p:sldId id="292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0" autoAdjust="0"/>
    <p:restoredTop sz="99834" autoAdjust="0"/>
  </p:normalViewPr>
  <p:slideViewPr>
    <p:cSldViewPr showGuides="1">
      <p:cViewPr varScale="1">
        <p:scale>
          <a:sx n="89" d="100"/>
          <a:sy n="89" d="100"/>
        </p:scale>
        <p:origin x="-108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BAF18-C3C2-4568-AE3B-B5A3B669C970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A9637AF-A13F-4AAD-B40D-319E1372983E}">
      <dgm:prSet phldrT="[Text]" custT="1"/>
      <dgm:spPr/>
      <dgm:t>
        <a:bodyPr/>
        <a:lstStyle/>
        <a:p>
          <a:r>
            <a:rPr lang="en-US" sz="2200" dirty="0" err="1" smtClean="0"/>
            <a:t>Athaliah</a:t>
          </a:r>
          <a:endParaRPr lang="en-US" sz="2200" dirty="0"/>
        </a:p>
      </dgm:t>
    </dgm:pt>
    <dgm:pt modelId="{1A6CF1D1-A93F-438F-8E29-9AE2D573F87C}" type="parTrans" cxnId="{2E77E6E2-20BA-4656-BE2C-55597D7953EE}">
      <dgm:prSet/>
      <dgm:spPr/>
      <dgm:t>
        <a:bodyPr/>
        <a:lstStyle/>
        <a:p>
          <a:endParaRPr lang="en-US"/>
        </a:p>
      </dgm:t>
    </dgm:pt>
    <dgm:pt modelId="{70889934-8017-4BC4-B660-7CE5D72A788D}" type="sibTrans" cxnId="{2E77E6E2-20BA-4656-BE2C-55597D7953EE}">
      <dgm:prSet/>
      <dgm:spPr/>
      <dgm:t>
        <a:bodyPr/>
        <a:lstStyle/>
        <a:p>
          <a:endParaRPr lang="en-US"/>
        </a:p>
      </dgm:t>
    </dgm:pt>
    <dgm:pt modelId="{FF90975D-9ED7-49D9-9D81-F6AFAE7351AF}">
      <dgm:prSet phldrT="[Text]" custT="1"/>
      <dgm:spPr/>
      <dgm:t>
        <a:bodyPr/>
        <a:lstStyle/>
        <a:p>
          <a:r>
            <a:rPr lang="en-US" sz="2200" dirty="0" err="1" smtClean="0"/>
            <a:t>Joash</a:t>
          </a:r>
          <a:endParaRPr lang="en-US" sz="2200" dirty="0"/>
        </a:p>
      </dgm:t>
    </dgm:pt>
    <dgm:pt modelId="{33F4BAF6-FD19-45BD-A27E-4E1ABDDE36B4}" type="parTrans" cxnId="{D3486730-A976-4B17-8628-739749114B21}">
      <dgm:prSet/>
      <dgm:spPr/>
      <dgm:t>
        <a:bodyPr/>
        <a:lstStyle/>
        <a:p>
          <a:endParaRPr lang="en-US"/>
        </a:p>
      </dgm:t>
    </dgm:pt>
    <dgm:pt modelId="{6DB8DBF5-3B95-45E1-A3AC-6C8FC67DCB52}" type="sibTrans" cxnId="{D3486730-A976-4B17-8628-739749114B21}">
      <dgm:prSet/>
      <dgm:spPr/>
      <dgm:t>
        <a:bodyPr/>
        <a:lstStyle/>
        <a:p>
          <a:endParaRPr lang="en-US"/>
        </a:p>
      </dgm:t>
    </dgm:pt>
    <dgm:pt modelId="{0EB77AAF-C024-4BE6-995D-4FD65F7A80CA}">
      <dgm:prSet phldrT="[Text]" custT="1"/>
      <dgm:spPr/>
      <dgm:t>
        <a:bodyPr/>
        <a:lstStyle/>
        <a:p>
          <a:r>
            <a:rPr lang="en-US" sz="2200" dirty="0" err="1" smtClean="0"/>
            <a:t>Amaziah</a:t>
          </a:r>
          <a:endParaRPr lang="en-US" sz="2200" dirty="0"/>
        </a:p>
      </dgm:t>
    </dgm:pt>
    <dgm:pt modelId="{4CCEF351-93AA-4771-BFAA-77231FC04D1F}" type="parTrans" cxnId="{102448B8-1756-4529-912A-8B5704D6B5EE}">
      <dgm:prSet/>
      <dgm:spPr/>
      <dgm:t>
        <a:bodyPr/>
        <a:lstStyle/>
        <a:p>
          <a:endParaRPr lang="en-US"/>
        </a:p>
      </dgm:t>
    </dgm:pt>
    <dgm:pt modelId="{31B1BA9D-4DC8-44C7-B3FC-1504393940CD}" type="sibTrans" cxnId="{102448B8-1756-4529-912A-8B5704D6B5EE}">
      <dgm:prSet/>
      <dgm:spPr/>
      <dgm:t>
        <a:bodyPr/>
        <a:lstStyle/>
        <a:p>
          <a:endParaRPr lang="en-US"/>
        </a:p>
      </dgm:t>
    </dgm:pt>
    <dgm:pt modelId="{B5348648-E593-449F-9E09-1A83B51CB99A}" type="pres">
      <dgm:prSet presAssocID="{745BAF18-C3C2-4568-AE3B-B5A3B669C970}" presName="Name0" presStyleCnt="0">
        <dgm:presLayoutVars>
          <dgm:dir/>
          <dgm:resizeHandles val="exact"/>
        </dgm:presLayoutVars>
      </dgm:prSet>
      <dgm:spPr/>
    </dgm:pt>
    <dgm:pt modelId="{D2D8CE3F-28C1-4975-BB2F-175BD4513B06}" type="pres">
      <dgm:prSet presAssocID="{745BAF18-C3C2-4568-AE3B-B5A3B669C970}" presName="arrow" presStyleLbl="bgShp" presStyleIdx="0" presStyleCnt="1"/>
      <dgm:spPr/>
    </dgm:pt>
    <dgm:pt modelId="{85E0D3EC-07A1-435A-9CDD-7144D5C0F46F}" type="pres">
      <dgm:prSet presAssocID="{745BAF18-C3C2-4568-AE3B-B5A3B669C970}" presName="points" presStyleCnt="0"/>
      <dgm:spPr/>
    </dgm:pt>
    <dgm:pt modelId="{937C9A83-EFE2-4233-BD9B-01085AEE34E7}" type="pres">
      <dgm:prSet presAssocID="{2A9637AF-A13F-4AAD-B40D-319E1372983E}" presName="compositeA" presStyleCnt="0"/>
      <dgm:spPr/>
    </dgm:pt>
    <dgm:pt modelId="{144B637F-A79F-4FB8-9291-DF7216F562C6}" type="pres">
      <dgm:prSet presAssocID="{2A9637AF-A13F-4AAD-B40D-319E1372983E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E5E760-FC18-4434-BC1E-7C7E4BA4CCD9}" type="pres">
      <dgm:prSet presAssocID="{2A9637AF-A13F-4AAD-B40D-319E1372983E}" presName="circleA" presStyleLbl="node1" presStyleIdx="0" presStyleCnt="3"/>
      <dgm:spPr/>
    </dgm:pt>
    <dgm:pt modelId="{E6779C96-B677-4A17-B4EC-FE73D399E8EA}" type="pres">
      <dgm:prSet presAssocID="{2A9637AF-A13F-4AAD-B40D-319E1372983E}" presName="spaceA" presStyleCnt="0"/>
      <dgm:spPr/>
    </dgm:pt>
    <dgm:pt modelId="{66FB6DF2-2AE9-478E-99DB-EF64D65F0442}" type="pres">
      <dgm:prSet presAssocID="{70889934-8017-4BC4-B660-7CE5D72A788D}" presName="space" presStyleCnt="0"/>
      <dgm:spPr/>
    </dgm:pt>
    <dgm:pt modelId="{45D6F3A5-DA37-4696-92B1-E5CA7FDF8611}" type="pres">
      <dgm:prSet presAssocID="{FF90975D-9ED7-49D9-9D81-F6AFAE7351AF}" presName="compositeB" presStyleCnt="0"/>
      <dgm:spPr/>
    </dgm:pt>
    <dgm:pt modelId="{C60EF0CA-3D95-466E-9F46-A53A2655C14E}" type="pres">
      <dgm:prSet presAssocID="{FF90975D-9ED7-49D9-9D81-F6AFAE7351AF}" presName="textB" presStyleLbl="revTx" presStyleIdx="1" presStyleCnt="3" custScaleX="134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65DEC-565E-42C6-B357-1667DDEF10E8}" type="pres">
      <dgm:prSet presAssocID="{FF90975D-9ED7-49D9-9D81-F6AFAE7351AF}" presName="circleB" presStyleLbl="node1" presStyleIdx="1" presStyleCnt="3"/>
      <dgm:spPr/>
    </dgm:pt>
    <dgm:pt modelId="{2D5CF876-5767-40E9-9490-0D147E67725E}" type="pres">
      <dgm:prSet presAssocID="{FF90975D-9ED7-49D9-9D81-F6AFAE7351AF}" presName="spaceB" presStyleCnt="0"/>
      <dgm:spPr/>
    </dgm:pt>
    <dgm:pt modelId="{CB8D6490-7112-4A5C-B588-795E55DCAE2A}" type="pres">
      <dgm:prSet presAssocID="{6DB8DBF5-3B95-45E1-A3AC-6C8FC67DCB52}" presName="space" presStyleCnt="0"/>
      <dgm:spPr/>
    </dgm:pt>
    <dgm:pt modelId="{D86B976F-745A-49FB-87E5-C4C4DDCB94A2}" type="pres">
      <dgm:prSet presAssocID="{0EB77AAF-C024-4BE6-995D-4FD65F7A80CA}" presName="compositeA" presStyleCnt="0"/>
      <dgm:spPr/>
    </dgm:pt>
    <dgm:pt modelId="{5A7EA713-E3D5-496E-9F93-72F6AAF65970}" type="pres">
      <dgm:prSet presAssocID="{0EB77AAF-C024-4BE6-995D-4FD65F7A80CA}" presName="textA" presStyleLbl="revTx" presStyleIdx="2" presStyleCnt="3" custScaleX="116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920B9-55C4-466E-A92E-A2674A3318AC}" type="pres">
      <dgm:prSet presAssocID="{0EB77AAF-C024-4BE6-995D-4FD65F7A80CA}" presName="circleA" presStyleLbl="node1" presStyleIdx="2" presStyleCnt="3"/>
      <dgm:spPr/>
    </dgm:pt>
    <dgm:pt modelId="{3B85E24D-8E9F-4F2E-87F3-5BBB99DE8A13}" type="pres">
      <dgm:prSet presAssocID="{0EB77AAF-C024-4BE6-995D-4FD65F7A80CA}" presName="spaceA" presStyleCnt="0"/>
      <dgm:spPr/>
    </dgm:pt>
  </dgm:ptLst>
  <dgm:cxnLst>
    <dgm:cxn modelId="{258A14A4-10BA-4806-B285-34A109B884EA}" type="presOf" srcId="{2A9637AF-A13F-4AAD-B40D-319E1372983E}" destId="{144B637F-A79F-4FB8-9291-DF7216F562C6}" srcOrd="0" destOrd="0" presId="urn:microsoft.com/office/officeart/2005/8/layout/hProcess11"/>
    <dgm:cxn modelId="{102448B8-1756-4529-912A-8B5704D6B5EE}" srcId="{745BAF18-C3C2-4568-AE3B-B5A3B669C970}" destId="{0EB77AAF-C024-4BE6-995D-4FD65F7A80CA}" srcOrd="2" destOrd="0" parTransId="{4CCEF351-93AA-4771-BFAA-77231FC04D1F}" sibTransId="{31B1BA9D-4DC8-44C7-B3FC-1504393940CD}"/>
    <dgm:cxn modelId="{19BC8C77-7428-4E33-B098-65913A5E6FBC}" type="presOf" srcId="{745BAF18-C3C2-4568-AE3B-B5A3B669C970}" destId="{B5348648-E593-449F-9E09-1A83B51CB99A}" srcOrd="0" destOrd="0" presId="urn:microsoft.com/office/officeart/2005/8/layout/hProcess11"/>
    <dgm:cxn modelId="{2E77E6E2-20BA-4656-BE2C-55597D7953EE}" srcId="{745BAF18-C3C2-4568-AE3B-B5A3B669C970}" destId="{2A9637AF-A13F-4AAD-B40D-319E1372983E}" srcOrd="0" destOrd="0" parTransId="{1A6CF1D1-A93F-438F-8E29-9AE2D573F87C}" sibTransId="{70889934-8017-4BC4-B660-7CE5D72A788D}"/>
    <dgm:cxn modelId="{D3486730-A976-4B17-8628-739749114B21}" srcId="{745BAF18-C3C2-4568-AE3B-B5A3B669C970}" destId="{FF90975D-9ED7-49D9-9D81-F6AFAE7351AF}" srcOrd="1" destOrd="0" parTransId="{33F4BAF6-FD19-45BD-A27E-4E1ABDDE36B4}" sibTransId="{6DB8DBF5-3B95-45E1-A3AC-6C8FC67DCB52}"/>
    <dgm:cxn modelId="{85E8B841-3139-4DD6-9EFC-D77895126490}" type="presOf" srcId="{0EB77AAF-C024-4BE6-995D-4FD65F7A80CA}" destId="{5A7EA713-E3D5-496E-9F93-72F6AAF65970}" srcOrd="0" destOrd="0" presId="urn:microsoft.com/office/officeart/2005/8/layout/hProcess11"/>
    <dgm:cxn modelId="{A6AF211E-76D5-4D75-AB89-8D8A1B08075A}" type="presOf" srcId="{FF90975D-9ED7-49D9-9D81-F6AFAE7351AF}" destId="{C60EF0CA-3D95-466E-9F46-A53A2655C14E}" srcOrd="0" destOrd="0" presId="urn:microsoft.com/office/officeart/2005/8/layout/hProcess11"/>
    <dgm:cxn modelId="{37B481E2-43A4-401E-8744-0C792BF939C5}" type="presParOf" srcId="{B5348648-E593-449F-9E09-1A83B51CB99A}" destId="{D2D8CE3F-28C1-4975-BB2F-175BD4513B06}" srcOrd="0" destOrd="0" presId="urn:microsoft.com/office/officeart/2005/8/layout/hProcess11"/>
    <dgm:cxn modelId="{7414DC88-011D-4B32-ACA4-04A694E63F76}" type="presParOf" srcId="{B5348648-E593-449F-9E09-1A83B51CB99A}" destId="{85E0D3EC-07A1-435A-9CDD-7144D5C0F46F}" srcOrd="1" destOrd="0" presId="urn:microsoft.com/office/officeart/2005/8/layout/hProcess11"/>
    <dgm:cxn modelId="{B7290DC1-ADA2-4717-A49E-9D3C4EE717AE}" type="presParOf" srcId="{85E0D3EC-07A1-435A-9CDD-7144D5C0F46F}" destId="{937C9A83-EFE2-4233-BD9B-01085AEE34E7}" srcOrd="0" destOrd="0" presId="urn:microsoft.com/office/officeart/2005/8/layout/hProcess11"/>
    <dgm:cxn modelId="{0E7D0E41-8343-4D80-9FAE-BA5F1B5B5CFF}" type="presParOf" srcId="{937C9A83-EFE2-4233-BD9B-01085AEE34E7}" destId="{144B637F-A79F-4FB8-9291-DF7216F562C6}" srcOrd="0" destOrd="0" presId="urn:microsoft.com/office/officeart/2005/8/layout/hProcess11"/>
    <dgm:cxn modelId="{6A6EB187-BDC9-45AE-94E4-6E124A233855}" type="presParOf" srcId="{937C9A83-EFE2-4233-BD9B-01085AEE34E7}" destId="{96E5E760-FC18-4434-BC1E-7C7E4BA4CCD9}" srcOrd="1" destOrd="0" presId="urn:microsoft.com/office/officeart/2005/8/layout/hProcess11"/>
    <dgm:cxn modelId="{BE5747C5-2E87-4696-B287-274AB752354C}" type="presParOf" srcId="{937C9A83-EFE2-4233-BD9B-01085AEE34E7}" destId="{E6779C96-B677-4A17-B4EC-FE73D399E8EA}" srcOrd="2" destOrd="0" presId="urn:microsoft.com/office/officeart/2005/8/layout/hProcess11"/>
    <dgm:cxn modelId="{9A3133FD-9225-4E10-A9D2-E5881B657ECF}" type="presParOf" srcId="{85E0D3EC-07A1-435A-9CDD-7144D5C0F46F}" destId="{66FB6DF2-2AE9-478E-99DB-EF64D65F0442}" srcOrd="1" destOrd="0" presId="urn:microsoft.com/office/officeart/2005/8/layout/hProcess11"/>
    <dgm:cxn modelId="{9100E87D-DE84-4351-A3BF-4D84B41BFAD4}" type="presParOf" srcId="{85E0D3EC-07A1-435A-9CDD-7144D5C0F46F}" destId="{45D6F3A5-DA37-4696-92B1-E5CA7FDF8611}" srcOrd="2" destOrd="0" presId="urn:microsoft.com/office/officeart/2005/8/layout/hProcess11"/>
    <dgm:cxn modelId="{770E2ED4-DF2E-4163-A87C-B0500A1717BF}" type="presParOf" srcId="{45D6F3A5-DA37-4696-92B1-E5CA7FDF8611}" destId="{C60EF0CA-3D95-466E-9F46-A53A2655C14E}" srcOrd="0" destOrd="0" presId="urn:microsoft.com/office/officeart/2005/8/layout/hProcess11"/>
    <dgm:cxn modelId="{3D84F8CB-FFCE-4D68-BA2A-DA8C1A908DBA}" type="presParOf" srcId="{45D6F3A5-DA37-4696-92B1-E5CA7FDF8611}" destId="{9AA65DEC-565E-42C6-B357-1667DDEF10E8}" srcOrd="1" destOrd="0" presId="urn:microsoft.com/office/officeart/2005/8/layout/hProcess11"/>
    <dgm:cxn modelId="{B1929B74-56AA-4C90-B967-5B033A3C0D74}" type="presParOf" srcId="{45D6F3A5-DA37-4696-92B1-E5CA7FDF8611}" destId="{2D5CF876-5767-40E9-9490-0D147E67725E}" srcOrd="2" destOrd="0" presId="urn:microsoft.com/office/officeart/2005/8/layout/hProcess11"/>
    <dgm:cxn modelId="{C26F10FE-6F49-4239-9F8E-2B03039960AF}" type="presParOf" srcId="{85E0D3EC-07A1-435A-9CDD-7144D5C0F46F}" destId="{CB8D6490-7112-4A5C-B588-795E55DCAE2A}" srcOrd="3" destOrd="0" presId="urn:microsoft.com/office/officeart/2005/8/layout/hProcess11"/>
    <dgm:cxn modelId="{B4DDA20D-8A1D-401E-834F-10381F3FA6B6}" type="presParOf" srcId="{85E0D3EC-07A1-435A-9CDD-7144D5C0F46F}" destId="{D86B976F-745A-49FB-87E5-C4C4DDCB94A2}" srcOrd="4" destOrd="0" presId="urn:microsoft.com/office/officeart/2005/8/layout/hProcess11"/>
    <dgm:cxn modelId="{AA57C5A1-5ADF-4940-8FCF-472DE96ACE68}" type="presParOf" srcId="{D86B976F-745A-49FB-87E5-C4C4DDCB94A2}" destId="{5A7EA713-E3D5-496E-9F93-72F6AAF65970}" srcOrd="0" destOrd="0" presId="urn:microsoft.com/office/officeart/2005/8/layout/hProcess11"/>
    <dgm:cxn modelId="{B818974E-6FDB-4C05-8E94-65DF94E31A90}" type="presParOf" srcId="{D86B976F-745A-49FB-87E5-C4C4DDCB94A2}" destId="{867920B9-55C4-466E-A92E-A2674A3318AC}" srcOrd="1" destOrd="0" presId="urn:microsoft.com/office/officeart/2005/8/layout/hProcess11"/>
    <dgm:cxn modelId="{D966A046-3296-43F6-9318-3F3A5A6426DB}" type="presParOf" srcId="{D86B976F-745A-49FB-87E5-C4C4DDCB94A2}" destId="{3B85E24D-8E9F-4F2E-87F3-5BBB99DE8A1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D8CE3F-28C1-4975-BB2F-175BD4513B06}">
      <dsp:nvSpPr>
        <dsp:cNvPr id="0" name=""/>
        <dsp:cNvSpPr/>
      </dsp:nvSpPr>
      <dsp:spPr>
        <a:xfrm>
          <a:off x="0" y="1219199"/>
          <a:ext cx="87630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4B637F-A79F-4FB8-9291-DF7216F562C6}">
      <dsp:nvSpPr>
        <dsp:cNvPr id="0" name=""/>
        <dsp:cNvSpPr/>
      </dsp:nvSpPr>
      <dsp:spPr>
        <a:xfrm>
          <a:off x="3016" y="0"/>
          <a:ext cx="2183476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Athaliah</a:t>
          </a:r>
          <a:endParaRPr lang="en-US" sz="2200" kern="1200" dirty="0"/>
        </a:p>
      </dsp:txBody>
      <dsp:txXfrm>
        <a:off x="3016" y="0"/>
        <a:ext cx="2183476" cy="1625600"/>
      </dsp:txXfrm>
    </dsp:sp>
    <dsp:sp modelId="{96E5E760-FC18-4434-BC1E-7C7E4BA4CCD9}">
      <dsp:nvSpPr>
        <dsp:cNvPr id="0" name=""/>
        <dsp:cNvSpPr/>
      </dsp:nvSpPr>
      <dsp:spPr>
        <a:xfrm>
          <a:off x="89155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EF0CA-3D95-466E-9F46-A53A2655C14E}">
      <dsp:nvSpPr>
        <dsp:cNvPr id="0" name=""/>
        <dsp:cNvSpPr/>
      </dsp:nvSpPr>
      <dsp:spPr>
        <a:xfrm>
          <a:off x="2295666" y="2438399"/>
          <a:ext cx="293068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Joash</a:t>
          </a:r>
          <a:endParaRPr lang="en-US" sz="2200" kern="1200" dirty="0"/>
        </a:p>
      </dsp:txBody>
      <dsp:txXfrm>
        <a:off x="2295666" y="2438399"/>
        <a:ext cx="2930683" cy="1625600"/>
      </dsp:txXfrm>
    </dsp:sp>
    <dsp:sp modelId="{9AA65DEC-565E-42C6-B357-1667DDEF10E8}">
      <dsp:nvSpPr>
        <dsp:cNvPr id="0" name=""/>
        <dsp:cNvSpPr/>
      </dsp:nvSpPr>
      <dsp:spPr>
        <a:xfrm>
          <a:off x="355780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7EA713-E3D5-496E-9F93-72F6AAF65970}">
      <dsp:nvSpPr>
        <dsp:cNvPr id="0" name=""/>
        <dsp:cNvSpPr/>
      </dsp:nvSpPr>
      <dsp:spPr>
        <a:xfrm>
          <a:off x="5335523" y="0"/>
          <a:ext cx="254816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b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Amaziah</a:t>
          </a:r>
          <a:endParaRPr lang="en-US" sz="2200" kern="1200" dirty="0"/>
        </a:p>
      </dsp:txBody>
      <dsp:txXfrm>
        <a:off x="5335523" y="0"/>
        <a:ext cx="2548160" cy="1625600"/>
      </dsp:txXfrm>
    </dsp:sp>
    <dsp:sp modelId="{867920B9-55C4-466E-A92E-A2674A3318AC}">
      <dsp:nvSpPr>
        <dsp:cNvPr id="0" name=""/>
        <dsp:cNvSpPr/>
      </dsp:nvSpPr>
      <dsp:spPr>
        <a:xfrm>
          <a:off x="640640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0DFB86-9924-42E5-99E7-55FD7404B47C}" type="datetimeFigureOut">
              <a:rPr lang="en-US" smtClean="0"/>
              <a:pPr/>
              <a:t>6/12/2011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A0717E-0DB6-4EC8-B4E4-1D2A6BB021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Kings of Judah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 Secrets to True Restoration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52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He went out and made </a:t>
            </a:r>
            <a:r>
              <a:rPr lang="en-US" b="1" u="sng" dirty="0"/>
              <a:t>war</a:t>
            </a:r>
            <a:r>
              <a:rPr lang="en-US" dirty="0"/>
              <a:t> against the Philistines and broke through the wall of Gath and the wall of </a:t>
            </a:r>
            <a:r>
              <a:rPr lang="en-US" dirty="0" err="1"/>
              <a:t>Jabneh</a:t>
            </a:r>
            <a:r>
              <a:rPr lang="en-US" dirty="0"/>
              <a:t> and the wall of Ashdod, and he built cities in the territory of Ashdod and elsewhere among the </a:t>
            </a:r>
            <a:r>
              <a:rPr lang="en-US" dirty="0" smtClean="0"/>
              <a:t>Philistines. 26:6</a:t>
            </a:r>
          </a:p>
          <a:p>
            <a:r>
              <a:rPr lang="en-US" dirty="0"/>
              <a:t>The Ammonites paid </a:t>
            </a:r>
            <a:r>
              <a:rPr lang="en-US" b="1" u="sng" dirty="0"/>
              <a:t>tribute</a:t>
            </a:r>
            <a:r>
              <a:rPr lang="en-US" dirty="0"/>
              <a:t> to </a:t>
            </a:r>
            <a:r>
              <a:rPr lang="en-US" dirty="0" err="1"/>
              <a:t>Uzziah</a:t>
            </a:r>
            <a:r>
              <a:rPr lang="en-US" dirty="0"/>
              <a:t>… </a:t>
            </a:r>
            <a:r>
              <a:rPr lang="en-US" dirty="0" smtClean="0"/>
              <a:t>26:8</a:t>
            </a:r>
          </a:p>
          <a:p>
            <a:r>
              <a:rPr lang="en-US" dirty="0" err="1"/>
              <a:t>Uzziah</a:t>
            </a:r>
            <a:r>
              <a:rPr lang="en-US" dirty="0"/>
              <a:t> built </a:t>
            </a:r>
            <a:r>
              <a:rPr lang="en-US" b="1" u="sng" dirty="0"/>
              <a:t>towers</a:t>
            </a:r>
            <a:r>
              <a:rPr lang="en-US" dirty="0"/>
              <a:t> in Jerusalem… </a:t>
            </a:r>
            <a:r>
              <a:rPr lang="en-US" dirty="0" smtClean="0"/>
              <a:t>26:9</a:t>
            </a:r>
          </a:p>
          <a:p>
            <a:r>
              <a:rPr lang="en-US" dirty="0"/>
              <a:t>And he… cut out many </a:t>
            </a:r>
            <a:r>
              <a:rPr lang="en-US" b="1" u="sng" dirty="0"/>
              <a:t>cisterns</a:t>
            </a:r>
            <a:r>
              <a:rPr lang="en-US" dirty="0"/>
              <a:t>… 26:10</a:t>
            </a:r>
          </a:p>
        </p:txBody>
      </p:sp>
    </p:spTree>
    <p:extLst>
      <p:ext uri="{BB962C8B-B14F-4D97-AF65-F5344CB8AC3E}">
        <p14:creationId xmlns="" xmlns:p14="http://schemas.microsoft.com/office/powerpoint/2010/main" val="6263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Under their command was an army of </a:t>
            </a:r>
            <a:r>
              <a:rPr lang="en-US" b="1" u="sng" dirty="0"/>
              <a:t>307,500</a:t>
            </a:r>
            <a:r>
              <a:rPr lang="en-US" dirty="0"/>
              <a:t>, who could make war with mighty power… </a:t>
            </a:r>
            <a:r>
              <a:rPr lang="en-US" dirty="0" smtClean="0"/>
              <a:t>26:13</a:t>
            </a:r>
          </a:p>
          <a:p>
            <a:pPr>
              <a:spcBef>
                <a:spcPts val="1800"/>
              </a:spcBef>
            </a:pPr>
            <a:r>
              <a:rPr lang="en-US" dirty="0"/>
              <a:t>In </a:t>
            </a:r>
            <a:r>
              <a:rPr lang="en-US" dirty="0" smtClean="0"/>
              <a:t>Jerusalem </a:t>
            </a:r>
            <a:r>
              <a:rPr lang="en-US" dirty="0"/>
              <a:t>he made engines, invented by skillful men, to be on the towers and the corners, to shoot arrows and great </a:t>
            </a:r>
            <a:r>
              <a:rPr lang="en-US" b="1" u="sng" dirty="0" smtClean="0"/>
              <a:t>stones</a:t>
            </a:r>
            <a:r>
              <a:rPr lang="en-US" dirty="0" smtClean="0"/>
              <a:t>. 26:15</a:t>
            </a:r>
          </a:p>
        </p:txBody>
      </p:sp>
    </p:spTree>
    <p:extLst>
      <p:ext uri="{BB962C8B-B14F-4D97-AF65-F5344CB8AC3E}">
        <p14:creationId xmlns="" xmlns:p14="http://schemas.microsoft.com/office/powerpoint/2010/main" val="38849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Forgetfulness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…as long as he sought the LORD, </a:t>
            </a:r>
            <a:r>
              <a:rPr lang="en-US" b="1" u="sng" dirty="0"/>
              <a:t>God</a:t>
            </a:r>
            <a:r>
              <a:rPr lang="en-US" dirty="0"/>
              <a:t> made him prosper. </a:t>
            </a:r>
            <a:r>
              <a:rPr lang="en-US" dirty="0" smtClean="0"/>
              <a:t>26:5</a:t>
            </a:r>
          </a:p>
          <a:p>
            <a:pPr>
              <a:spcBef>
                <a:spcPts val="1800"/>
              </a:spcBef>
            </a:pPr>
            <a:r>
              <a:rPr lang="en-US" b="1" u="sng" dirty="0"/>
              <a:t>God</a:t>
            </a:r>
            <a:r>
              <a:rPr lang="en-US" dirty="0"/>
              <a:t> helped him against the Philistines… </a:t>
            </a:r>
            <a:r>
              <a:rPr lang="en-US" dirty="0" smtClean="0"/>
              <a:t>26:7</a:t>
            </a:r>
          </a:p>
          <a:p>
            <a:pPr>
              <a:spcBef>
                <a:spcPts val="1800"/>
              </a:spcBef>
            </a:pPr>
            <a:r>
              <a:rPr lang="en-US" dirty="0"/>
              <a:t>And his fame spread far, for he was marvelously </a:t>
            </a:r>
            <a:r>
              <a:rPr lang="en-US" b="1" u="sng" dirty="0"/>
              <a:t>helped</a:t>
            </a:r>
            <a:r>
              <a:rPr lang="en-US" dirty="0"/>
              <a:t>… </a:t>
            </a:r>
            <a:r>
              <a:rPr lang="en-US" dirty="0" smtClean="0"/>
              <a:t>26:15</a:t>
            </a:r>
          </a:p>
          <a:p>
            <a:pPr>
              <a:spcBef>
                <a:spcPts val="1800"/>
              </a:spcBef>
            </a:pPr>
            <a:r>
              <a:rPr lang="en-US" dirty="0"/>
              <a:t>But when he was strong, he grew </a:t>
            </a:r>
            <a:r>
              <a:rPr lang="en-US" b="1" u="sng" dirty="0"/>
              <a:t>proud</a:t>
            </a:r>
            <a:r>
              <a:rPr lang="en-US" dirty="0"/>
              <a:t>… </a:t>
            </a:r>
            <a:r>
              <a:rPr lang="en-US" dirty="0" smtClean="0"/>
              <a:t>26:16</a:t>
            </a:r>
          </a:p>
        </p:txBody>
      </p:sp>
    </p:spTree>
    <p:extLst>
      <p:ext uri="{BB962C8B-B14F-4D97-AF65-F5344CB8AC3E}">
        <p14:creationId xmlns="" xmlns:p14="http://schemas.microsoft.com/office/powerpoint/2010/main" val="11032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For he was </a:t>
            </a:r>
            <a:r>
              <a:rPr lang="en-US" b="1" u="sng" dirty="0"/>
              <a:t>unfaithful</a:t>
            </a:r>
            <a:r>
              <a:rPr lang="en-US" dirty="0"/>
              <a:t> to the LORD his God and entered the temple of the LORD to burn incense on the altar of incense. </a:t>
            </a:r>
            <a:r>
              <a:rPr lang="en-US" dirty="0" smtClean="0"/>
              <a:t>26:16</a:t>
            </a:r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But </a:t>
            </a:r>
            <a:r>
              <a:rPr lang="en-US" dirty="0" err="1"/>
              <a:t>Azariah</a:t>
            </a:r>
            <a:r>
              <a:rPr lang="en-US" dirty="0"/>
              <a:t> the priest went in after him, with eighty priests of the LORD who were men of valor, and they </a:t>
            </a:r>
            <a:r>
              <a:rPr lang="en-US" b="1" u="sng" dirty="0"/>
              <a:t>withstood</a:t>
            </a:r>
            <a:r>
              <a:rPr lang="en-US" dirty="0"/>
              <a:t> King </a:t>
            </a:r>
            <a:r>
              <a:rPr lang="en-US" dirty="0" err="1"/>
              <a:t>Uzziah</a:t>
            </a:r>
            <a:r>
              <a:rPr lang="en-US" dirty="0"/>
              <a:t>… </a:t>
            </a:r>
            <a:r>
              <a:rPr lang="en-US" dirty="0" smtClean="0"/>
              <a:t>26:17-18</a:t>
            </a:r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Stubbornness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Then </a:t>
            </a:r>
            <a:r>
              <a:rPr lang="en-US" dirty="0" err="1"/>
              <a:t>Uzziah</a:t>
            </a:r>
            <a:r>
              <a:rPr lang="en-US" dirty="0"/>
              <a:t> was </a:t>
            </a:r>
            <a:r>
              <a:rPr lang="en-US" b="1" u="sng" dirty="0"/>
              <a:t>angry</a:t>
            </a:r>
            <a:r>
              <a:rPr lang="en-US" dirty="0"/>
              <a:t>. </a:t>
            </a:r>
            <a:r>
              <a:rPr lang="en-US" dirty="0" smtClean="0"/>
              <a:t>26:19</a:t>
            </a:r>
          </a:p>
          <a:p>
            <a:pPr>
              <a:spcBef>
                <a:spcPts val="1800"/>
              </a:spcBef>
            </a:pPr>
            <a:r>
              <a:rPr lang="en-US" dirty="0"/>
              <a:t>Do not reprove a scoffer, or he will </a:t>
            </a:r>
            <a:r>
              <a:rPr lang="en-US" b="1" u="sng" dirty="0"/>
              <a:t>hate</a:t>
            </a:r>
            <a:r>
              <a:rPr lang="en-US" dirty="0"/>
              <a:t> you; reprove a wise man, and he will love you. Proverbs </a:t>
            </a:r>
            <a:r>
              <a:rPr lang="en-US" dirty="0" smtClean="0"/>
              <a:t>9:8</a:t>
            </a:r>
          </a:p>
          <a:p>
            <a:pPr>
              <a:spcBef>
                <a:spcPts val="1800"/>
              </a:spcBef>
            </a:pPr>
            <a:r>
              <a:rPr lang="en-US" dirty="0"/>
              <a:t>Pride only breeds quarrels, but wisdom is found in those who </a:t>
            </a:r>
            <a:r>
              <a:rPr lang="en-US" b="1" u="sng" dirty="0"/>
              <a:t>take</a:t>
            </a:r>
            <a:r>
              <a:rPr lang="en-US" dirty="0"/>
              <a:t> </a:t>
            </a:r>
            <a:r>
              <a:rPr lang="en-US" b="1" u="sng" dirty="0"/>
              <a:t>advice</a:t>
            </a:r>
            <a:r>
              <a:rPr lang="en-US" dirty="0"/>
              <a:t>. Proverbs 13:10 (</a:t>
            </a:r>
            <a:r>
              <a:rPr lang="en-US" dirty="0" smtClean="0"/>
              <a:t>NIV)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The </a:t>
            </a:r>
            <a:r>
              <a:rPr lang="en-US" dirty="0"/>
              <a:t>fear of the LORD is the beginning of knowledge; fools </a:t>
            </a:r>
            <a:r>
              <a:rPr lang="en-US" b="1" u="sng" dirty="0"/>
              <a:t>despise</a:t>
            </a:r>
            <a:r>
              <a:rPr lang="en-US" dirty="0"/>
              <a:t> wisdom and instruction. Proverbs 1:7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 more 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r>
              <a:rPr lang="en-US" sz="2800" dirty="0"/>
              <a:t>…when he became </a:t>
            </a:r>
            <a:r>
              <a:rPr lang="en-US" sz="2800" b="1" u="sng" dirty="0"/>
              <a:t>angry</a:t>
            </a:r>
            <a:r>
              <a:rPr lang="en-US" sz="2800" dirty="0"/>
              <a:t> with the priests, leprosy broke out on his forehead in the presence of the priests in the house of the LORD, by the altar of incense. </a:t>
            </a:r>
            <a:r>
              <a:rPr lang="en-US" sz="2800" dirty="0" smtClean="0"/>
              <a:t>26:19</a:t>
            </a:r>
          </a:p>
          <a:p>
            <a:r>
              <a:rPr lang="en-US" sz="2800" dirty="0" smtClean="0"/>
              <a:t>And </a:t>
            </a:r>
            <a:r>
              <a:rPr lang="en-US" sz="2800" dirty="0"/>
              <a:t>they rushed him out quickly, and he himself hurried to go out, because the </a:t>
            </a:r>
            <a:r>
              <a:rPr lang="en-US" sz="2800" b="1" u="sng" dirty="0" smtClean="0"/>
              <a:t>LORD</a:t>
            </a:r>
            <a:r>
              <a:rPr lang="en-US" sz="2800" dirty="0" smtClean="0"/>
              <a:t> </a:t>
            </a:r>
            <a:r>
              <a:rPr lang="en-US" sz="2800" dirty="0"/>
              <a:t>had struck him. </a:t>
            </a:r>
            <a:r>
              <a:rPr lang="en-US" sz="2800" dirty="0" smtClean="0"/>
              <a:t>26:20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Hypocrisy has consequences!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King </a:t>
            </a:r>
            <a:r>
              <a:rPr lang="en-US" dirty="0" err="1"/>
              <a:t>Uzziah</a:t>
            </a:r>
            <a:r>
              <a:rPr lang="en-US" dirty="0"/>
              <a:t> was a leper to the day of his </a:t>
            </a:r>
            <a:r>
              <a:rPr lang="en-US" b="1" u="sng" dirty="0"/>
              <a:t>death</a:t>
            </a:r>
            <a:r>
              <a:rPr lang="en-US" dirty="0"/>
              <a:t>, and being a leper lived in a separate house, for he was excluded from the house of the LORD. </a:t>
            </a:r>
            <a:r>
              <a:rPr lang="en-US" dirty="0" smtClean="0"/>
              <a:t>26:21</a:t>
            </a:r>
          </a:p>
          <a:p>
            <a:pPr>
              <a:spcBef>
                <a:spcPts val="1800"/>
              </a:spcBef>
            </a:pPr>
            <a:r>
              <a:rPr lang="en-US" dirty="0"/>
              <a:t>…they buried him with his fathers in the burial field that belonged to the kings, for they said, “He is a </a:t>
            </a:r>
            <a:r>
              <a:rPr lang="en-US" b="1" u="sng" dirty="0"/>
              <a:t>leper</a:t>
            </a:r>
            <a:r>
              <a:rPr lang="en-US" dirty="0"/>
              <a:t>.” </a:t>
            </a:r>
            <a:r>
              <a:rPr lang="en-US" dirty="0" smtClean="0"/>
              <a:t>26:23</a:t>
            </a:r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86000"/>
            <a:ext cx="6096000" cy="2209800"/>
          </a:xfrm>
        </p:spPr>
        <p:txBody>
          <a:bodyPr>
            <a:normAutofit lnSpcReduction="10000"/>
          </a:bodyPr>
          <a:lstStyle/>
          <a:p>
            <a:pPr marL="514350" lvl="0" indent="-514350">
              <a:spcBef>
                <a:spcPts val="2400"/>
              </a:spcBef>
              <a:buFont typeface="+mj-lt"/>
              <a:buAutoNum type="arabicPeriod"/>
              <a:tabLst>
                <a:tab pos="6283325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Are there areas of success or </a:t>
            </a:r>
            <a:r>
              <a:rPr lang="en-US" sz="3600" dirty="0" smtClean="0">
                <a:solidFill>
                  <a:schemeClr val="bg1"/>
                </a:solidFill>
              </a:rPr>
              <a:t>gifts </a:t>
            </a:r>
            <a:r>
              <a:rPr lang="en-US" sz="3600" dirty="0">
                <a:solidFill>
                  <a:schemeClr val="bg1"/>
                </a:solidFill>
              </a:rPr>
              <a:t>in my life </a:t>
            </a:r>
            <a:r>
              <a:rPr lang="en-US" sz="3600" dirty="0" smtClean="0">
                <a:solidFill>
                  <a:schemeClr val="bg1"/>
                </a:solidFill>
              </a:rPr>
              <a:t>for </a:t>
            </a:r>
            <a:r>
              <a:rPr lang="en-US" sz="3600" dirty="0">
                <a:solidFill>
                  <a:schemeClr val="bg1"/>
                </a:solidFill>
              </a:rPr>
              <a:t>which I am </a:t>
            </a:r>
            <a:r>
              <a:rPr lang="en-US" sz="3600" dirty="0" smtClean="0">
                <a:solidFill>
                  <a:schemeClr val="bg1"/>
                </a:solidFill>
              </a:rPr>
              <a:t>especially tempted to take </a:t>
            </a:r>
            <a:r>
              <a:rPr lang="en-US" sz="3600" dirty="0">
                <a:solidFill>
                  <a:schemeClr val="bg1"/>
                </a:solidFill>
              </a:rPr>
              <a:t>credit</a:t>
            </a:r>
            <a:r>
              <a:rPr lang="en-US" sz="3600" dirty="0" smtClean="0">
                <a:solidFill>
                  <a:schemeClr val="bg1"/>
                </a:solidFill>
              </a:rPr>
              <a:t>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00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09800"/>
            <a:ext cx="6096000" cy="23622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2"/>
              <a:tabLst>
                <a:tab pos="6283325" algn="l"/>
              </a:tabLst>
            </a:pPr>
            <a:r>
              <a:rPr lang="en-US" sz="3600" dirty="0">
                <a:solidFill>
                  <a:schemeClr val="bg1"/>
                </a:solidFill>
              </a:rPr>
              <a:t>Do I secretly hope others will discover </a:t>
            </a:r>
            <a:r>
              <a:rPr lang="en-US" sz="3600" dirty="0" smtClean="0">
                <a:solidFill>
                  <a:schemeClr val="bg1"/>
                </a:solidFill>
              </a:rPr>
              <a:t> my accomplishments, or to acknowledge my gifts?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77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773269"/>
            <a:ext cx="3581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152400" y="4230469"/>
            <a:ext cx="762000" cy="990600"/>
            <a:chOff x="152400" y="4495800"/>
            <a:chExt cx="762000" cy="990600"/>
          </a:xfrm>
        </p:grpSpPr>
        <p:sp>
          <p:nvSpPr>
            <p:cNvPr id="20" name="TextBox 19"/>
            <p:cNvSpPr txBox="1"/>
            <p:nvPr/>
          </p:nvSpPr>
          <p:spPr>
            <a:xfrm>
              <a:off x="152400" y="4495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Saul</a:t>
              </a:r>
              <a:endParaRPr lang="en-US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52400" y="4495800"/>
              <a:ext cx="7620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152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" y="511706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143000" y="4230469"/>
            <a:ext cx="914400" cy="990600"/>
            <a:chOff x="1143000" y="4495800"/>
            <a:chExt cx="914400" cy="990600"/>
          </a:xfrm>
        </p:grpSpPr>
        <p:sp>
          <p:nvSpPr>
            <p:cNvPr id="24" name="TextBox 23"/>
            <p:cNvSpPr txBox="1"/>
            <p:nvPr/>
          </p:nvSpPr>
          <p:spPr>
            <a:xfrm>
              <a:off x="1143000" y="44958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David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143000" y="4495800"/>
              <a:ext cx="9144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2192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2192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86000" y="4230469"/>
            <a:ext cx="1066800" cy="990600"/>
            <a:chOff x="2286000" y="4495800"/>
            <a:chExt cx="1066800" cy="990600"/>
          </a:xfrm>
        </p:grpSpPr>
        <p:sp>
          <p:nvSpPr>
            <p:cNvPr id="25" name="TextBox 24"/>
            <p:cNvSpPr txBox="1"/>
            <p:nvPr/>
          </p:nvSpPr>
          <p:spPr>
            <a:xfrm>
              <a:off x="2286000" y="44958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Solomon</a:t>
              </a:r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2286000" y="4495800"/>
              <a:ext cx="1066800" cy="381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438400" y="54864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438400" y="51054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40 </a:t>
              </a:r>
              <a:r>
                <a:rPr lang="en-US" dirty="0" err="1" smtClean="0"/>
                <a:t>yr</a:t>
              </a:r>
              <a:endParaRPr lang="en-US" dirty="0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24200" y="1258669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931 BC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3581400" y="4800600"/>
            <a:ext cx="4953000" cy="874931"/>
            <a:chOff x="3581400" y="5105400"/>
            <a:chExt cx="5105400" cy="87493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5105400"/>
              <a:ext cx="5105400" cy="116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ounded Rectangle 52"/>
            <p:cNvSpPr/>
            <p:nvPr/>
          </p:nvSpPr>
          <p:spPr>
            <a:xfrm>
              <a:off x="4800600" y="53340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76800" y="53340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Southern Kingdom:</a:t>
              </a:r>
            </a:p>
            <a:p>
              <a:pPr algn="ctr"/>
              <a:r>
                <a:rPr lang="en-US" b="1" dirty="0" smtClean="0"/>
                <a:t>JUDAH</a:t>
              </a:r>
              <a:endParaRPr lang="en-US" b="1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581400" y="1868269"/>
            <a:ext cx="3429000" cy="876300"/>
            <a:chOff x="3581400" y="2133600"/>
            <a:chExt cx="3429000" cy="8763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3581400" y="3009900"/>
              <a:ext cx="34290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ounded Rectangle 54"/>
            <p:cNvSpPr/>
            <p:nvPr/>
          </p:nvSpPr>
          <p:spPr>
            <a:xfrm>
              <a:off x="3962400" y="2133600"/>
              <a:ext cx="2667000" cy="64633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038600" y="21336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Northern Kingdom:</a:t>
              </a:r>
            </a:p>
            <a:p>
              <a:pPr algn="ctr"/>
              <a:r>
                <a:rPr lang="en-US" b="1" dirty="0" smtClean="0"/>
                <a:t>ISRAEL</a:t>
              </a:r>
              <a:endParaRPr lang="en-US" b="1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200400" y="1639669"/>
            <a:ext cx="762000" cy="3172599"/>
            <a:chOff x="3200400" y="1905000"/>
            <a:chExt cx="762000" cy="3200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3581400" y="3009900"/>
              <a:ext cx="0" cy="20955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3581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200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6553200" y="1270337"/>
            <a:ext cx="914400" cy="1359932"/>
            <a:chOff x="6553200" y="1535668"/>
            <a:chExt cx="914400" cy="1359932"/>
          </a:xfrm>
        </p:grpSpPr>
        <p:sp>
          <p:nvSpPr>
            <p:cNvPr id="51" name="TextBox 50"/>
            <p:cNvSpPr txBox="1"/>
            <p:nvPr/>
          </p:nvSpPr>
          <p:spPr>
            <a:xfrm>
              <a:off x="6553200" y="153566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722 BC</a:t>
              </a:r>
              <a:endParaRPr lang="en-US" dirty="0"/>
            </a:p>
          </p:txBody>
        </p:sp>
        <p:cxnSp>
          <p:nvCxnSpPr>
            <p:cNvPr id="58" name="Straight Connector 57"/>
            <p:cNvCxnSpPr/>
            <p:nvPr/>
          </p:nvCxnSpPr>
          <p:spPr>
            <a:xfrm flipV="1">
              <a:off x="7010400" y="19050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629400" y="19050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077200" y="3352800"/>
            <a:ext cx="914400" cy="1371600"/>
            <a:chOff x="8229600" y="3657600"/>
            <a:chExt cx="914400" cy="1371600"/>
          </a:xfrm>
        </p:grpSpPr>
        <p:sp>
          <p:nvSpPr>
            <p:cNvPr id="52" name="TextBox 51"/>
            <p:cNvSpPr txBox="1"/>
            <p:nvPr/>
          </p:nvSpPr>
          <p:spPr>
            <a:xfrm>
              <a:off x="8229600" y="3657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586 BC</a:t>
              </a:r>
              <a:endParaRPr lang="en-US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8686800" y="4038600"/>
              <a:ext cx="0" cy="9906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305800" y="4038600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152400" y="1290935"/>
            <a:ext cx="1447800" cy="2025134"/>
            <a:chOff x="152400" y="1748135"/>
            <a:chExt cx="1447800" cy="2025134"/>
          </a:xfrm>
        </p:grpSpPr>
        <p:grpSp>
          <p:nvGrpSpPr>
            <p:cNvPr id="90" name="Group 89"/>
            <p:cNvGrpSpPr/>
            <p:nvPr/>
          </p:nvGrpSpPr>
          <p:grpSpPr>
            <a:xfrm>
              <a:off x="152400" y="1748135"/>
              <a:ext cx="1447800" cy="461665"/>
              <a:chOff x="152400" y="1443335"/>
              <a:chExt cx="1447800" cy="461665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2" name="Straight Connector 91"/>
            <p:cNvCxnSpPr>
              <a:stCxn id="89" idx="2"/>
            </p:cNvCxnSpPr>
            <p:nvPr/>
          </p:nvCxnSpPr>
          <p:spPr>
            <a:xfrm>
              <a:off x="876300" y="2205335"/>
              <a:ext cx="0" cy="1567934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Left Brace 92"/>
          <p:cNvSpPr/>
          <p:nvPr/>
        </p:nvSpPr>
        <p:spPr>
          <a:xfrm>
            <a:off x="768096" y="2895600"/>
            <a:ext cx="228600" cy="10668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066800" y="533400"/>
            <a:ext cx="1447800" cy="3188733"/>
            <a:chOff x="1066800" y="990600"/>
            <a:chExt cx="1447800" cy="3188733"/>
          </a:xfrm>
        </p:grpSpPr>
        <p:grpSp>
          <p:nvGrpSpPr>
            <p:cNvPr id="97" name="Group 96"/>
            <p:cNvGrpSpPr/>
            <p:nvPr/>
          </p:nvGrpSpPr>
          <p:grpSpPr>
            <a:xfrm>
              <a:off x="1066800" y="990600"/>
              <a:ext cx="1447800" cy="461665"/>
              <a:chOff x="152400" y="1443335"/>
              <a:chExt cx="1447800" cy="461665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152400" y="1443335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152400" y="1443335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Samuel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98" name="Straight Connector 97"/>
            <p:cNvCxnSpPr>
              <a:stCxn id="99" idx="2"/>
            </p:cNvCxnSpPr>
            <p:nvPr/>
          </p:nvCxnSpPr>
          <p:spPr>
            <a:xfrm>
              <a:off x="1790700" y="1447800"/>
              <a:ext cx="0" cy="23622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Left Brace 100"/>
            <p:cNvSpPr/>
            <p:nvPr/>
          </p:nvSpPr>
          <p:spPr>
            <a:xfrm>
              <a:off x="1676400" y="3581401"/>
              <a:ext cx="228600" cy="597932"/>
            </a:xfrm>
            <a:prstGeom prst="leftBrace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Left Brace 101"/>
          <p:cNvSpPr/>
          <p:nvPr/>
        </p:nvSpPr>
        <p:spPr>
          <a:xfrm>
            <a:off x="3429000" y="-152400"/>
            <a:ext cx="304800" cy="2706469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2880360" y="300335"/>
            <a:ext cx="1447800" cy="842665"/>
            <a:chOff x="2880360" y="757535"/>
            <a:chExt cx="1447800" cy="842665"/>
          </a:xfrm>
        </p:grpSpPr>
        <p:grpSp>
          <p:nvGrpSpPr>
            <p:cNvPr id="116" name="Group 115"/>
            <p:cNvGrpSpPr/>
            <p:nvPr/>
          </p:nvGrpSpPr>
          <p:grpSpPr>
            <a:xfrm>
              <a:off x="2880360" y="757535"/>
              <a:ext cx="1447800" cy="461665"/>
              <a:chOff x="4267200" y="228600"/>
              <a:chExt cx="1447800" cy="461665"/>
            </a:xfrm>
          </p:grpSpPr>
          <p:sp>
            <p:nvSpPr>
              <p:cNvPr id="107" name="Rectangle 106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6" name="Straight Connector 105"/>
            <p:cNvCxnSpPr/>
            <p:nvPr/>
          </p:nvCxnSpPr>
          <p:spPr>
            <a:xfrm>
              <a:off x="3581400" y="1214735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Left Brace 127"/>
          <p:cNvSpPr/>
          <p:nvPr/>
        </p:nvSpPr>
        <p:spPr>
          <a:xfrm>
            <a:off x="6629400" y="-512064"/>
            <a:ext cx="304800" cy="342900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1" name="Group 130"/>
          <p:cNvGrpSpPr/>
          <p:nvPr/>
        </p:nvGrpSpPr>
        <p:grpSpPr>
          <a:xfrm>
            <a:off x="6019800" y="304800"/>
            <a:ext cx="1447800" cy="842665"/>
            <a:chOff x="6096000" y="762000"/>
            <a:chExt cx="1447800" cy="842665"/>
          </a:xfrm>
        </p:grpSpPr>
        <p:grpSp>
          <p:nvGrpSpPr>
            <p:cNvPr id="125" name="Group 124"/>
            <p:cNvGrpSpPr/>
            <p:nvPr/>
          </p:nvGrpSpPr>
          <p:grpSpPr>
            <a:xfrm>
              <a:off x="6096000" y="762000"/>
              <a:ext cx="1447800" cy="461665"/>
              <a:chOff x="4267200" y="228600"/>
              <a:chExt cx="1447800" cy="461665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4267200" y="228600"/>
                <a:ext cx="1447800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4267200" y="228600"/>
                <a:ext cx="1447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Kings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29" name="Straight Connector 128"/>
            <p:cNvCxnSpPr/>
            <p:nvPr/>
          </p:nvCxnSpPr>
          <p:spPr>
            <a:xfrm>
              <a:off x="6858000" y="1219200"/>
              <a:ext cx="0" cy="385465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 144"/>
          <p:cNvGrpSpPr/>
          <p:nvPr/>
        </p:nvGrpSpPr>
        <p:grpSpPr>
          <a:xfrm>
            <a:off x="685800" y="5377934"/>
            <a:ext cx="1943100" cy="1327666"/>
            <a:chOff x="685800" y="5257800"/>
            <a:chExt cx="1943100" cy="1327666"/>
          </a:xfrm>
        </p:grpSpPr>
        <p:sp>
          <p:nvSpPr>
            <p:cNvPr id="103" name="Left Brace 102"/>
            <p:cNvSpPr/>
            <p:nvPr/>
          </p:nvSpPr>
          <p:spPr>
            <a:xfrm>
              <a:off x="1524000" y="5257800"/>
              <a:ext cx="228600" cy="10668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bg1"/>
                    </a:solidFill>
                  </a:rPr>
                  <a:t>1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3" name="Straight Connector 142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4457700" y="2798064"/>
            <a:ext cx="1943100" cy="6248400"/>
            <a:chOff x="685800" y="2677930"/>
            <a:chExt cx="1943100" cy="6248400"/>
          </a:xfrm>
        </p:grpSpPr>
        <p:sp>
          <p:nvSpPr>
            <p:cNvPr id="147" name="Left Brace 146"/>
            <p:cNvSpPr/>
            <p:nvPr/>
          </p:nvSpPr>
          <p:spPr>
            <a:xfrm>
              <a:off x="1524000" y="2677930"/>
              <a:ext cx="228600" cy="6248400"/>
            </a:xfrm>
            <a:prstGeom prst="leftBrace">
              <a:avLst/>
            </a:prstGeom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/>
            <p:cNvGrpSpPr/>
            <p:nvPr/>
          </p:nvGrpSpPr>
          <p:grpSpPr>
            <a:xfrm>
              <a:off x="685800" y="6096000"/>
              <a:ext cx="1943100" cy="489466"/>
              <a:chOff x="876300" y="6096000"/>
              <a:chExt cx="1943100" cy="489466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882396" y="6128266"/>
                <a:ext cx="1937004" cy="457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876300" y="6096000"/>
                <a:ext cx="1943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2</a:t>
                </a:r>
                <a:r>
                  <a:rPr lang="en-US" sz="2400" dirty="0" smtClean="0">
                    <a:solidFill>
                      <a:schemeClr val="bg1"/>
                    </a:solidFill>
                  </a:rPr>
                  <a:t> Chronicles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49" name="Straight Connector 148"/>
            <p:cNvCxnSpPr/>
            <p:nvPr/>
          </p:nvCxnSpPr>
          <p:spPr>
            <a:xfrm flipV="1">
              <a:off x="1636776" y="5858217"/>
              <a:ext cx="3048" cy="237783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153"/>
          <p:cNvGrpSpPr/>
          <p:nvPr/>
        </p:nvGrpSpPr>
        <p:grpSpPr>
          <a:xfrm>
            <a:off x="4572000" y="3316069"/>
            <a:ext cx="2514600" cy="874931"/>
            <a:chOff x="4572000" y="3316069"/>
            <a:chExt cx="2514600" cy="874931"/>
          </a:xfrm>
        </p:grpSpPr>
        <p:sp>
          <p:nvSpPr>
            <p:cNvPr id="152" name="TextBox 151"/>
            <p:cNvSpPr txBox="1"/>
            <p:nvPr/>
          </p:nvSpPr>
          <p:spPr>
            <a:xfrm>
              <a:off x="4610100" y="3360003"/>
              <a:ext cx="24765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i="1" dirty="0" smtClean="0"/>
                <a:t>20 Kings in the North and South</a:t>
              </a:r>
              <a:endParaRPr lang="en-US" sz="2200" b="1" i="1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4572000" y="3316069"/>
              <a:ext cx="2514600" cy="8749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316078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93" grpId="0" animBg="1"/>
      <p:bldP spid="102" grpId="0" animBg="1"/>
      <p:bldP spid="1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81200"/>
            <a:ext cx="6096000" cy="28956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3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Am I thanking God every day for the blessings in my life, giving him the credit for who I am or for whatever good I do?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55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86000"/>
            <a:ext cx="6096000" cy="22860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4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Is there an individual in my life in whose presence I feel especially threatened?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416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514600"/>
            <a:ext cx="6096000" cy="18288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5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Do I have the nasty habit of constantly comparing myself with others?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893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514600"/>
            <a:ext cx="6096000" cy="18288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6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Do I care more about the admiration of others over that of God?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99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209800"/>
            <a:ext cx="6096000" cy="24384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7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Is there a persistent temptation in my life that I can see a direct link to my pride?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45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905000"/>
            <a:ext cx="6096000" cy="29718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8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Am I ignoring, resenting, or even despising the help /correction/rebuke of a concerned brother or sister in Christ?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175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743200"/>
            <a:ext cx="6096000" cy="12954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9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Am I struggling with my self-image?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636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1447800"/>
            <a:ext cx="2895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0" dirty="0" smtClean="0">
                <a:solidFill>
                  <a:schemeClr val="bg2">
                    <a:lumMod val="50000"/>
                  </a:schemeClr>
                </a:solidFill>
                <a:latin typeface="Ravie" pitchFamily="82" charset="0"/>
              </a:rPr>
              <a:t>?</a:t>
            </a:r>
            <a:endParaRPr lang="en-US" sz="25000" dirty="0">
              <a:solidFill>
                <a:schemeClr val="bg2">
                  <a:lumMod val="50000"/>
                </a:schemeClr>
              </a:solidFill>
              <a:latin typeface="Ravie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2743200"/>
            <a:ext cx="6096000" cy="1295400"/>
          </a:xfrm>
        </p:spPr>
        <p:txBody>
          <a:bodyPr>
            <a:noAutofit/>
          </a:bodyPr>
          <a:lstStyle/>
          <a:p>
            <a:pPr marL="742950" lvl="0" indent="-742950">
              <a:spcBef>
                <a:spcPts val="2400"/>
              </a:spcBef>
              <a:buFont typeface="+mj-lt"/>
              <a:buAutoNum type="arabicPeriod" startAt="10"/>
              <a:tabLst>
                <a:tab pos="6283325" algn="l"/>
              </a:tabLst>
            </a:pPr>
            <a:r>
              <a:rPr lang="en-US" sz="3600" dirty="0" smtClean="0">
                <a:solidFill>
                  <a:schemeClr val="bg1"/>
                </a:solidFill>
              </a:rPr>
              <a:t>Have I accepted God’s unconditional love?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31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3085841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144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3717763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879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071379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00200" y="2743200"/>
            <a:ext cx="5715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40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41078910"/>
              </p:ext>
            </p:extLst>
          </p:nvPr>
        </p:nvGraphicFramePr>
        <p:xfrm>
          <a:off x="1371600" y="990600"/>
          <a:ext cx="6400800" cy="5547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34662"/>
                <a:gridCol w="4966138"/>
              </a:tblGrid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</a:rPr>
                        <a:t>#1</a:t>
                      </a:r>
                      <a:endParaRPr lang="en-US" sz="2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David:</a:t>
                      </a:r>
                      <a:r>
                        <a:rPr lang="en-US" sz="2600" b="0" baseline="0" dirty="0" smtClean="0"/>
                        <a:t>  </a:t>
                      </a:r>
                      <a:r>
                        <a:rPr lang="en-US" sz="2600" baseline="0" dirty="0" smtClean="0"/>
                        <a:t>Priorities</a:t>
                      </a:r>
                      <a:endParaRPr lang="en-US" sz="2600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#2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Jehoshaphat:</a:t>
                      </a:r>
                      <a:r>
                        <a:rPr lang="en-US" sz="2600" b="0" baseline="0" dirty="0" smtClean="0"/>
                        <a:t>  </a:t>
                      </a:r>
                      <a:r>
                        <a:rPr lang="en-US" sz="2600" b="1" baseline="0" dirty="0" smtClean="0"/>
                        <a:t>Associations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#3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err="1" smtClean="0"/>
                        <a:t>Joash</a:t>
                      </a:r>
                      <a:r>
                        <a:rPr lang="en-US" sz="2600" b="0" dirty="0" smtClean="0"/>
                        <a:t>:  </a:t>
                      </a:r>
                      <a:r>
                        <a:rPr lang="en-US" sz="2600" b="1" dirty="0" smtClean="0"/>
                        <a:t>Hypocrisy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 err="1" smtClean="0"/>
                        <a:t>Uzziah</a:t>
                      </a:r>
                      <a:r>
                        <a:rPr lang="en-US" sz="2600" b="0" dirty="0" smtClean="0"/>
                        <a:t>:  </a:t>
                      </a:r>
                      <a:r>
                        <a:rPr lang="en-US" sz="2600" b="1" dirty="0" smtClean="0"/>
                        <a:t>Pride</a:t>
                      </a:r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#5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Hezekiah:  </a:t>
                      </a:r>
                      <a:r>
                        <a:rPr lang="en-US" sz="2600" b="1" dirty="0" smtClean="0"/>
                        <a:t>Devotion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#6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Manasseh:  </a:t>
                      </a:r>
                      <a:r>
                        <a:rPr lang="en-US" sz="2600" b="1" dirty="0" smtClean="0"/>
                        <a:t>Grace</a:t>
                      </a:r>
                      <a:endParaRPr lang="en-US" sz="2600" b="1" dirty="0"/>
                    </a:p>
                  </a:txBody>
                  <a:tcPr anchor="ctr"/>
                </a:tc>
              </a:tr>
              <a:tr h="7924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1" dirty="0" smtClean="0">
                          <a:solidFill>
                            <a:schemeClr val="bg1"/>
                          </a:solidFill>
                        </a:rPr>
                        <a:t>#7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Josiah: </a:t>
                      </a:r>
                      <a:r>
                        <a:rPr lang="en-US" sz="2600" b="1" dirty="0" smtClean="0"/>
                        <a:t>Study</a:t>
                      </a:r>
                      <a:endParaRPr lang="en-US" sz="26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51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err="1" smtClean="0"/>
              <a:t>Uzziah</a:t>
            </a:r>
            <a:endParaRPr lang="en-US" sz="66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Pride Goes Before Destruction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80747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3217874638"/>
              </p:ext>
            </p:extLst>
          </p:nvPr>
        </p:nvGraphicFramePr>
        <p:xfrm>
          <a:off x="152400" y="1397000"/>
          <a:ext cx="8763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8649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4080"/>
            <a:ext cx="8229600" cy="438912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/>
              <a:t>He set himself to seek God in the days of Zechariah, who </a:t>
            </a:r>
            <a:r>
              <a:rPr lang="en-US" b="1" u="sng" dirty="0" smtClean="0"/>
              <a:t>instructed</a:t>
            </a:r>
            <a:r>
              <a:rPr lang="en-US" dirty="0" smtClean="0"/>
              <a:t> </a:t>
            </a:r>
            <a:r>
              <a:rPr lang="en-US" dirty="0"/>
              <a:t>him in the fear of God... 26:5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7798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4479</TotalTime>
  <Words>886</Words>
  <Application>Microsoft Office PowerPoint</Application>
  <PresentationFormat>On-screen Show (4:3)</PresentationFormat>
  <Paragraphs>211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The Kings of Judah</vt:lpstr>
      <vt:lpstr>Slide 2</vt:lpstr>
      <vt:lpstr>Slide 3</vt:lpstr>
      <vt:lpstr>Slide 4</vt:lpstr>
      <vt:lpstr>Slide 5</vt:lpstr>
      <vt:lpstr>Slide 6</vt:lpstr>
      <vt:lpstr>Uzziah</vt:lpstr>
      <vt:lpstr>Slide 8</vt:lpstr>
      <vt:lpstr>Grace</vt:lpstr>
      <vt:lpstr>Success</vt:lpstr>
      <vt:lpstr>Success</vt:lpstr>
      <vt:lpstr>Forgetfulness</vt:lpstr>
      <vt:lpstr>Sin</vt:lpstr>
      <vt:lpstr>More grace</vt:lpstr>
      <vt:lpstr>Stubbornness</vt:lpstr>
      <vt:lpstr>Still more grace</vt:lpstr>
      <vt:lpstr>Hypocrisy has consequences!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Sunday Evening Series</dc:title>
  <dc:creator>David</dc:creator>
  <cp:lastModifiedBy> </cp:lastModifiedBy>
  <cp:revision>88</cp:revision>
  <dcterms:created xsi:type="dcterms:W3CDTF">2011-02-05T22:10:37Z</dcterms:created>
  <dcterms:modified xsi:type="dcterms:W3CDTF">2011-06-12T12:54:30Z</dcterms:modified>
</cp:coreProperties>
</file>