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5" r:id="rId6"/>
    <p:sldId id="266" r:id="rId7"/>
    <p:sldId id="26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A2FB8C-ABFF-4CC5-84D1-9D3286B634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74BBFD-7B2A-4852-87F8-ACAA9595EFE0}">
      <dgm:prSet phldrT="[Text]" custT="1"/>
      <dgm:spPr/>
      <dgm:t>
        <a:bodyPr/>
        <a:lstStyle/>
        <a:p>
          <a:r>
            <a:rPr lang="en-US" sz="2900" dirty="0" smtClean="0"/>
            <a:t>Personal</a:t>
          </a:r>
          <a:endParaRPr lang="en-US" sz="2900" dirty="0"/>
        </a:p>
      </dgm:t>
    </dgm:pt>
    <dgm:pt modelId="{2D42372E-93C9-4592-A3E5-FC881D0830B1}" type="parTrans" cxnId="{CF9695FF-182D-427E-A583-2B1859B8276D}">
      <dgm:prSet/>
      <dgm:spPr/>
      <dgm:t>
        <a:bodyPr/>
        <a:lstStyle/>
        <a:p>
          <a:endParaRPr lang="en-US"/>
        </a:p>
      </dgm:t>
    </dgm:pt>
    <dgm:pt modelId="{C5FAF142-5261-4F6C-8F54-9F2D552A18CB}" type="sibTrans" cxnId="{CF9695FF-182D-427E-A583-2B1859B8276D}">
      <dgm:prSet/>
      <dgm:spPr/>
      <dgm:t>
        <a:bodyPr/>
        <a:lstStyle/>
        <a:p>
          <a:endParaRPr lang="en-US"/>
        </a:p>
      </dgm:t>
    </dgm:pt>
    <dgm:pt modelId="{899A6DB0-F6F9-424F-9C43-9CDEA6828CC5}">
      <dgm:prSet phldrT="[Text]" custT="1"/>
      <dgm:spPr/>
      <dgm:t>
        <a:bodyPr/>
        <a:lstStyle/>
        <a:p>
          <a:r>
            <a:rPr lang="en-US" sz="3400" dirty="0" smtClean="0"/>
            <a:t>“</a:t>
          </a:r>
          <a:r>
            <a:rPr lang="en-US" sz="2900" dirty="0" smtClean="0"/>
            <a:t>His </a:t>
          </a:r>
          <a:r>
            <a:rPr lang="en-US" sz="2900" dirty="0" smtClean="0"/>
            <a:t>glory”</a:t>
          </a:r>
          <a:endParaRPr lang="en-US" sz="2900" dirty="0"/>
        </a:p>
      </dgm:t>
    </dgm:pt>
    <dgm:pt modelId="{3B5A6DBE-7CF5-419F-8985-14B47F80F8AF}" type="parTrans" cxnId="{B0EF7F03-3F25-406B-AD1F-32D9ED402889}">
      <dgm:prSet/>
      <dgm:spPr/>
      <dgm:t>
        <a:bodyPr/>
        <a:lstStyle/>
        <a:p>
          <a:endParaRPr lang="en-US"/>
        </a:p>
      </dgm:t>
    </dgm:pt>
    <dgm:pt modelId="{50059473-8EC5-454A-84BA-CAA31EF83461}" type="sibTrans" cxnId="{B0EF7F03-3F25-406B-AD1F-32D9ED402889}">
      <dgm:prSet/>
      <dgm:spPr/>
      <dgm:t>
        <a:bodyPr/>
        <a:lstStyle/>
        <a:p>
          <a:endParaRPr lang="en-US"/>
        </a:p>
      </dgm:t>
    </dgm:pt>
    <dgm:pt modelId="{44FAB96D-1A9B-401B-A5D5-C3AC89391C22}">
      <dgm:prSet phldrT="[Text]" custT="1"/>
      <dgm:spPr/>
      <dgm:t>
        <a:bodyPr/>
        <a:lstStyle/>
        <a:p>
          <a:r>
            <a:rPr lang="en-US" sz="2900" dirty="0" smtClean="0"/>
            <a:t>“His Spirit”</a:t>
          </a:r>
          <a:endParaRPr lang="en-US" sz="2900" dirty="0"/>
        </a:p>
      </dgm:t>
    </dgm:pt>
    <dgm:pt modelId="{5670B94F-7516-4766-813E-AC879EF501A8}" type="parTrans" cxnId="{8A703F87-A87A-4AFC-95B0-A5D43625D06F}">
      <dgm:prSet/>
      <dgm:spPr/>
      <dgm:t>
        <a:bodyPr/>
        <a:lstStyle/>
        <a:p>
          <a:endParaRPr lang="en-US"/>
        </a:p>
      </dgm:t>
    </dgm:pt>
    <dgm:pt modelId="{071A597E-331D-429E-B4A8-0915592E73DD}" type="sibTrans" cxnId="{8A703F87-A87A-4AFC-95B0-A5D43625D06F}">
      <dgm:prSet/>
      <dgm:spPr/>
      <dgm:t>
        <a:bodyPr/>
        <a:lstStyle/>
        <a:p>
          <a:endParaRPr lang="en-US"/>
        </a:p>
      </dgm:t>
    </dgm:pt>
    <dgm:pt modelId="{CFC7D419-646E-4DB9-96F1-B303B85FCB72}">
      <dgm:prSet phldrT="[Text]"/>
      <dgm:spPr/>
      <dgm:t>
        <a:bodyPr/>
        <a:lstStyle/>
        <a:p>
          <a:endParaRPr lang="en-US" dirty="0"/>
        </a:p>
      </dgm:t>
    </dgm:pt>
    <dgm:pt modelId="{5B88D6AE-399E-4362-8645-AE50566034A3}" type="parTrans" cxnId="{AB39F833-E094-46C5-9FB3-C4581F61E8BF}">
      <dgm:prSet/>
      <dgm:spPr/>
      <dgm:t>
        <a:bodyPr/>
        <a:lstStyle/>
        <a:p>
          <a:endParaRPr lang="en-US"/>
        </a:p>
      </dgm:t>
    </dgm:pt>
    <dgm:pt modelId="{D9D80B72-8D4D-4EB5-9DCF-12120C8B6A61}" type="sibTrans" cxnId="{AB39F833-E094-46C5-9FB3-C4581F61E8BF}">
      <dgm:prSet/>
      <dgm:spPr/>
      <dgm:t>
        <a:bodyPr/>
        <a:lstStyle/>
        <a:p>
          <a:endParaRPr lang="en-US"/>
        </a:p>
      </dgm:t>
    </dgm:pt>
    <dgm:pt modelId="{FC92A6DE-F312-4997-942D-89070D0AC7FC}">
      <dgm:prSet phldrT="[Text]"/>
      <dgm:spPr/>
      <dgm:t>
        <a:bodyPr/>
        <a:lstStyle/>
        <a:p>
          <a:endParaRPr lang="en-US" dirty="0"/>
        </a:p>
      </dgm:t>
    </dgm:pt>
    <dgm:pt modelId="{CA1D1845-36C3-473B-BE99-EA4851C8F18A}" type="parTrans" cxnId="{27F05741-CDDA-4773-9670-822C2B138A8A}">
      <dgm:prSet/>
      <dgm:spPr/>
      <dgm:t>
        <a:bodyPr/>
        <a:lstStyle/>
        <a:p>
          <a:endParaRPr lang="en-US"/>
        </a:p>
      </dgm:t>
    </dgm:pt>
    <dgm:pt modelId="{F581828B-9CC0-4494-84DC-8A6BC3C15F1E}" type="sibTrans" cxnId="{27F05741-CDDA-4773-9670-822C2B138A8A}">
      <dgm:prSet/>
      <dgm:spPr/>
      <dgm:t>
        <a:bodyPr/>
        <a:lstStyle/>
        <a:p>
          <a:endParaRPr lang="en-US"/>
        </a:p>
      </dgm:t>
    </dgm:pt>
    <dgm:pt modelId="{C8E04BB8-2987-46A2-97AC-85643B53D967}">
      <dgm:prSet phldrT="[Text]"/>
      <dgm:spPr/>
      <dgm:t>
        <a:bodyPr/>
        <a:lstStyle/>
        <a:p>
          <a:endParaRPr lang="en-US" dirty="0"/>
        </a:p>
      </dgm:t>
    </dgm:pt>
    <dgm:pt modelId="{CC110A0B-E4D5-478F-ADEF-6B5DCF335417}" type="parTrans" cxnId="{9F6B8088-BC89-4520-B444-47A5F990BCA1}">
      <dgm:prSet/>
      <dgm:spPr/>
      <dgm:t>
        <a:bodyPr/>
        <a:lstStyle/>
        <a:p>
          <a:endParaRPr lang="en-US"/>
        </a:p>
      </dgm:t>
    </dgm:pt>
    <dgm:pt modelId="{30653080-7078-4B01-A69F-9D7D92ED7E2A}" type="sibTrans" cxnId="{9F6B8088-BC89-4520-B444-47A5F990BCA1}">
      <dgm:prSet/>
      <dgm:spPr/>
      <dgm:t>
        <a:bodyPr/>
        <a:lstStyle/>
        <a:p>
          <a:endParaRPr lang="en-US"/>
        </a:p>
      </dgm:t>
    </dgm:pt>
    <dgm:pt modelId="{0E9B6F24-032D-4B95-8D99-1E0B4C83B10C}">
      <dgm:prSet phldrT="[Text]"/>
      <dgm:spPr/>
      <dgm:t>
        <a:bodyPr/>
        <a:lstStyle/>
        <a:p>
          <a:endParaRPr lang="en-US" dirty="0"/>
        </a:p>
      </dgm:t>
    </dgm:pt>
    <dgm:pt modelId="{E1EBBCE8-5ACE-4BA6-B4B1-BA6CC997E2AC}" type="parTrans" cxnId="{E7A4CE7A-B5DD-41B4-8F96-862ECBCFD165}">
      <dgm:prSet/>
      <dgm:spPr/>
      <dgm:t>
        <a:bodyPr/>
        <a:lstStyle/>
        <a:p>
          <a:endParaRPr lang="en-US"/>
        </a:p>
      </dgm:t>
    </dgm:pt>
    <dgm:pt modelId="{A50AC949-8C23-403B-AB89-21821EEE64F0}" type="sibTrans" cxnId="{E7A4CE7A-B5DD-41B4-8F96-862ECBCFD165}">
      <dgm:prSet/>
      <dgm:spPr/>
      <dgm:t>
        <a:bodyPr/>
        <a:lstStyle/>
        <a:p>
          <a:endParaRPr lang="en-US"/>
        </a:p>
      </dgm:t>
    </dgm:pt>
    <dgm:pt modelId="{805ED397-752C-4030-96ED-004478FF33E3}">
      <dgm:prSet phldrT="[Text]" custT="1"/>
      <dgm:spPr/>
      <dgm:t>
        <a:bodyPr/>
        <a:lstStyle/>
        <a:p>
          <a:r>
            <a:rPr lang="en-US" sz="2900" dirty="0" smtClean="0"/>
            <a:t>“Christ”</a:t>
          </a:r>
          <a:endParaRPr lang="en-US" sz="2900" dirty="0"/>
        </a:p>
      </dgm:t>
    </dgm:pt>
    <dgm:pt modelId="{BAD3777A-674E-40DB-8B9F-CD68B7C4FF14}" type="parTrans" cxnId="{57CDA1AA-002A-486B-87C7-420E45FA7E4F}">
      <dgm:prSet/>
      <dgm:spPr/>
      <dgm:t>
        <a:bodyPr/>
        <a:lstStyle/>
        <a:p>
          <a:endParaRPr lang="en-US"/>
        </a:p>
      </dgm:t>
    </dgm:pt>
    <dgm:pt modelId="{2EEF999B-C44B-494A-BF48-5F2A779489D0}" type="sibTrans" cxnId="{57CDA1AA-002A-486B-87C7-420E45FA7E4F}">
      <dgm:prSet/>
      <dgm:spPr/>
      <dgm:t>
        <a:bodyPr/>
        <a:lstStyle/>
        <a:p>
          <a:endParaRPr lang="en-US"/>
        </a:p>
      </dgm:t>
    </dgm:pt>
    <dgm:pt modelId="{4E3B52FE-9670-4EA8-AD99-39570594668E}">
      <dgm:prSet phldrT="[Text]" custT="1"/>
      <dgm:spPr/>
      <dgm:t>
        <a:bodyPr/>
        <a:lstStyle/>
        <a:p>
          <a:r>
            <a:rPr lang="en-US" sz="2900" dirty="0" smtClean="0"/>
            <a:t>“fullness of God”</a:t>
          </a:r>
          <a:endParaRPr lang="en-US" sz="2900" dirty="0"/>
        </a:p>
      </dgm:t>
    </dgm:pt>
    <dgm:pt modelId="{2741F6AA-9081-4A4F-A515-E657532B26DC}" type="parTrans" cxnId="{6B15E4BA-7C9A-4C98-AA83-819002082EF5}">
      <dgm:prSet/>
      <dgm:spPr/>
      <dgm:t>
        <a:bodyPr/>
        <a:lstStyle/>
        <a:p>
          <a:endParaRPr lang="en-US"/>
        </a:p>
      </dgm:t>
    </dgm:pt>
    <dgm:pt modelId="{216F8504-C9EE-4A81-8C68-EEB508F800E9}" type="sibTrans" cxnId="{6B15E4BA-7C9A-4C98-AA83-819002082EF5}">
      <dgm:prSet/>
      <dgm:spPr/>
      <dgm:t>
        <a:bodyPr/>
        <a:lstStyle/>
        <a:p>
          <a:endParaRPr lang="en-US"/>
        </a:p>
      </dgm:t>
    </dgm:pt>
    <dgm:pt modelId="{9DBC2CA3-D7F6-4A87-B19D-AB0A710AC82B}" type="pres">
      <dgm:prSet presAssocID="{22A2FB8C-ABFF-4CC5-84D1-9D3286B63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8C8E6-9BC6-4118-BABE-BD7DE6252C52}" type="pres">
      <dgm:prSet presAssocID="{B674BBFD-7B2A-4852-87F8-ACAA9595EFE0}" presName="composite" presStyleCnt="0"/>
      <dgm:spPr/>
    </dgm:pt>
    <dgm:pt modelId="{486031FE-B3AC-44C2-B726-66ACD5928B1F}" type="pres">
      <dgm:prSet presAssocID="{B674BBFD-7B2A-4852-87F8-ACAA9595EFE0}" presName="parTx" presStyleLbl="alignNode1" presStyleIdx="0" presStyleCnt="3" custScaleY="98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8EB1B-ABEF-4225-A326-59FDC4866BC5}" type="pres">
      <dgm:prSet presAssocID="{B674BBFD-7B2A-4852-87F8-ACAA9595EFE0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A88F1-57A8-42D3-B7B1-08410BF32153}" type="pres">
      <dgm:prSet presAssocID="{C5FAF142-5261-4F6C-8F54-9F2D552A18CB}" presName="space" presStyleCnt="0"/>
      <dgm:spPr/>
    </dgm:pt>
    <dgm:pt modelId="{12226F6C-B88C-45A5-978F-77C82F42BF24}" type="pres">
      <dgm:prSet presAssocID="{CFC7D419-646E-4DB9-96F1-B303B85FCB72}" presName="composite" presStyleCnt="0"/>
      <dgm:spPr/>
    </dgm:pt>
    <dgm:pt modelId="{CD9DAD00-1903-47C1-A350-B397AA1F14CE}" type="pres">
      <dgm:prSet presAssocID="{CFC7D419-646E-4DB9-96F1-B303B85FCB7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5F00A-D5F3-42DF-8A37-38450323D982}" type="pres">
      <dgm:prSet presAssocID="{CFC7D419-646E-4DB9-96F1-B303B85FCB7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24E31-1384-4AF5-A2E2-23F428DAC487}" type="pres">
      <dgm:prSet presAssocID="{D9D80B72-8D4D-4EB5-9DCF-12120C8B6A61}" presName="space" presStyleCnt="0"/>
      <dgm:spPr/>
    </dgm:pt>
    <dgm:pt modelId="{93C3C1F3-4E2D-497F-9237-7C316642212D}" type="pres">
      <dgm:prSet presAssocID="{C8E04BB8-2987-46A2-97AC-85643B53D967}" presName="composite" presStyleCnt="0"/>
      <dgm:spPr/>
    </dgm:pt>
    <dgm:pt modelId="{797AF9AE-A2C0-4219-B371-2656A0AF89D4}" type="pres">
      <dgm:prSet presAssocID="{C8E04BB8-2987-46A2-97AC-85643B53D96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CBFB9-9C1A-41C3-A5BB-60F3F1F2C270}" type="pres">
      <dgm:prSet presAssocID="{C8E04BB8-2987-46A2-97AC-85643B53D96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15E4BA-7C9A-4C98-AA83-819002082EF5}" srcId="{B674BBFD-7B2A-4852-87F8-ACAA9595EFE0}" destId="{4E3B52FE-9670-4EA8-AD99-39570594668E}" srcOrd="3" destOrd="0" parTransId="{2741F6AA-9081-4A4F-A515-E657532B26DC}" sibTransId="{216F8504-C9EE-4A81-8C68-EEB508F800E9}"/>
    <dgm:cxn modelId="{6588B54E-EDB4-4E88-A610-3ABC927DC447}" type="presOf" srcId="{899A6DB0-F6F9-424F-9C43-9CDEA6828CC5}" destId="{5058EB1B-ABEF-4225-A326-59FDC4866BC5}" srcOrd="0" destOrd="0" presId="urn:microsoft.com/office/officeart/2005/8/layout/hList1"/>
    <dgm:cxn modelId="{CF9695FF-182D-427E-A583-2B1859B8276D}" srcId="{22A2FB8C-ABFF-4CC5-84D1-9D3286B63414}" destId="{B674BBFD-7B2A-4852-87F8-ACAA9595EFE0}" srcOrd="0" destOrd="0" parTransId="{2D42372E-93C9-4592-A3E5-FC881D0830B1}" sibTransId="{C5FAF142-5261-4F6C-8F54-9F2D552A18CB}"/>
    <dgm:cxn modelId="{D0F894A7-63F3-4AAE-929F-65EE84D5C5EC}" type="presOf" srcId="{CFC7D419-646E-4DB9-96F1-B303B85FCB72}" destId="{CD9DAD00-1903-47C1-A350-B397AA1F14CE}" srcOrd="0" destOrd="0" presId="urn:microsoft.com/office/officeart/2005/8/layout/hList1"/>
    <dgm:cxn modelId="{A095659D-13B7-42F4-A738-A92FE8AE7A91}" type="presOf" srcId="{4E3B52FE-9670-4EA8-AD99-39570594668E}" destId="{5058EB1B-ABEF-4225-A326-59FDC4866BC5}" srcOrd="0" destOrd="3" presId="urn:microsoft.com/office/officeart/2005/8/layout/hList1"/>
    <dgm:cxn modelId="{E7A4CE7A-B5DD-41B4-8F96-862ECBCFD165}" srcId="{C8E04BB8-2987-46A2-97AC-85643B53D967}" destId="{0E9B6F24-032D-4B95-8D99-1E0B4C83B10C}" srcOrd="0" destOrd="0" parTransId="{E1EBBCE8-5ACE-4BA6-B4B1-BA6CC997E2AC}" sibTransId="{A50AC949-8C23-403B-AB89-21821EEE64F0}"/>
    <dgm:cxn modelId="{57CDA1AA-002A-486B-87C7-420E45FA7E4F}" srcId="{B674BBFD-7B2A-4852-87F8-ACAA9595EFE0}" destId="{805ED397-752C-4030-96ED-004478FF33E3}" srcOrd="2" destOrd="0" parTransId="{BAD3777A-674E-40DB-8B9F-CD68B7C4FF14}" sibTransId="{2EEF999B-C44B-494A-BF48-5F2A779489D0}"/>
    <dgm:cxn modelId="{27F05741-CDDA-4773-9670-822C2B138A8A}" srcId="{CFC7D419-646E-4DB9-96F1-B303B85FCB72}" destId="{FC92A6DE-F312-4997-942D-89070D0AC7FC}" srcOrd="0" destOrd="0" parTransId="{CA1D1845-36C3-473B-BE99-EA4851C8F18A}" sibTransId="{F581828B-9CC0-4494-84DC-8A6BC3C15F1E}"/>
    <dgm:cxn modelId="{4F3259A2-4B5A-4717-870A-05C8D2643481}" type="presOf" srcId="{44FAB96D-1A9B-401B-A5D5-C3AC89391C22}" destId="{5058EB1B-ABEF-4225-A326-59FDC4866BC5}" srcOrd="0" destOrd="1" presId="urn:microsoft.com/office/officeart/2005/8/layout/hList1"/>
    <dgm:cxn modelId="{AB39F833-E094-46C5-9FB3-C4581F61E8BF}" srcId="{22A2FB8C-ABFF-4CC5-84D1-9D3286B63414}" destId="{CFC7D419-646E-4DB9-96F1-B303B85FCB72}" srcOrd="1" destOrd="0" parTransId="{5B88D6AE-399E-4362-8645-AE50566034A3}" sibTransId="{D9D80B72-8D4D-4EB5-9DCF-12120C8B6A61}"/>
    <dgm:cxn modelId="{9F6B8088-BC89-4520-B444-47A5F990BCA1}" srcId="{22A2FB8C-ABFF-4CC5-84D1-9D3286B63414}" destId="{C8E04BB8-2987-46A2-97AC-85643B53D967}" srcOrd="2" destOrd="0" parTransId="{CC110A0B-E4D5-478F-ADEF-6B5DCF335417}" sibTransId="{30653080-7078-4B01-A69F-9D7D92ED7E2A}"/>
    <dgm:cxn modelId="{D3945D6C-7D15-4378-98EC-47808B9F5093}" type="presOf" srcId="{0E9B6F24-032D-4B95-8D99-1E0B4C83B10C}" destId="{4DDCBFB9-9C1A-41C3-A5BB-60F3F1F2C270}" srcOrd="0" destOrd="0" presId="urn:microsoft.com/office/officeart/2005/8/layout/hList1"/>
    <dgm:cxn modelId="{C50F541D-0B78-4B9D-A6C8-954346E4056B}" type="presOf" srcId="{805ED397-752C-4030-96ED-004478FF33E3}" destId="{5058EB1B-ABEF-4225-A326-59FDC4866BC5}" srcOrd="0" destOrd="2" presId="urn:microsoft.com/office/officeart/2005/8/layout/hList1"/>
    <dgm:cxn modelId="{B0EF7F03-3F25-406B-AD1F-32D9ED402889}" srcId="{B674BBFD-7B2A-4852-87F8-ACAA9595EFE0}" destId="{899A6DB0-F6F9-424F-9C43-9CDEA6828CC5}" srcOrd="0" destOrd="0" parTransId="{3B5A6DBE-7CF5-419F-8985-14B47F80F8AF}" sibTransId="{50059473-8EC5-454A-84BA-CAA31EF83461}"/>
    <dgm:cxn modelId="{8A703F87-A87A-4AFC-95B0-A5D43625D06F}" srcId="{B674BBFD-7B2A-4852-87F8-ACAA9595EFE0}" destId="{44FAB96D-1A9B-401B-A5D5-C3AC89391C22}" srcOrd="1" destOrd="0" parTransId="{5670B94F-7516-4766-813E-AC879EF501A8}" sibTransId="{071A597E-331D-429E-B4A8-0915592E73DD}"/>
    <dgm:cxn modelId="{158D8F74-DF32-467A-A339-4FE016E87C4D}" type="presOf" srcId="{FC92A6DE-F312-4997-942D-89070D0AC7FC}" destId="{6515F00A-D5F3-42DF-8A37-38450323D982}" srcOrd="0" destOrd="0" presId="urn:microsoft.com/office/officeart/2005/8/layout/hList1"/>
    <dgm:cxn modelId="{F3F731E6-C747-4E7A-9BBD-75AF59B3C734}" type="presOf" srcId="{C8E04BB8-2987-46A2-97AC-85643B53D967}" destId="{797AF9AE-A2C0-4219-B371-2656A0AF89D4}" srcOrd="0" destOrd="0" presId="urn:microsoft.com/office/officeart/2005/8/layout/hList1"/>
    <dgm:cxn modelId="{03961BAF-8A06-45C4-A77B-B84D6923BA00}" type="presOf" srcId="{22A2FB8C-ABFF-4CC5-84D1-9D3286B63414}" destId="{9DBC2CA3-D7F6-4A87-B19D-AB0A710AC82B}" srcOrd="0" destOrd="0" presId="urn:microsoft.com/office/officeart/2005/8/layout/hList1"/>
    <dgm:cxn modelId="{76DFC808-71D6-4558-A501-42AA7D52B9B2}" type="presOf" srcId="{B674BBFD-7B2A-4852-87F8-ACAA9595EFE0}" destId="{486031FE-B3AC-44C2-B726-66ACD5928B1F}" srcOrd="0" destOrd="0" presId="urn:microsoft.com/office/officeart/2005/8/layout/hList1"/>
    <dgm:cxn modelId="{C0BE0538-27DF-4749-9BDA-D8BFF4AC44AD}" type="presParOf" srcId="{9DBC2CA3-D7F6-4A87-B19D-AB0A710AC82B}" destId="{FC58C8E6-9BC6-4118-BABE-BD7DE6252C52}" srcOrd="0" destOrd="0" presId="urn:microsoft.com/office/officeart/2005/8/layout/hList1"/>
    <dgm:cxn modelId="{45D8A9F4-AF53-42B2-BFAA-7AC2AD029035}" type="presParOf" srcId="{FC58C8E6-9BC6-4118-BABE-BD7DE6252C52}" destId="{486031FE-B3AC-44C2-B726-66ACD5928B1F}" srcOrd="0" destOrd="0" presId="urn:microsoft.com/office/officeart/2005/8/layout/hList1"/>
    <dgm:cxn modelId="{C80E13E6-E5A2-40BA-80E3-4E7E0EF03539}" type="presParOf" srcId="{FC58C8E6-9BC6-4118-BABE-BD7DE6252C52}" destId="{5058EB1B-ABEF-4225-A326-59FDC4866BC5}" srcOrd="1" destOrd="0" presId="urn:microsoft.com/office/officeart/2005/8/layout/hList1"/>
    <dgm:cxn modelId="{E044A635-3016-4EA4-9C41-6695C7C3F277}" type="presParOf" srcId="{9DBC2CA3-D7F6-4A87-B19D-AB0A710AC82B}" destId="{26FA88F1-57A8-42D3-B7B1-08410BF32153}" srcOrd="1" destOrd="0" presId="urn:microsoft.com/office/officeart/2005/8/layout/hList1"/>
    <dgm:cxn modelId="{EAABABB0-269F-41E8-AEED-BCB88AE00BAD}" type="presParOf" srcId="{9DBC2CA3-D7F6-4A87-B19D-AB0A710AC82B}" destId="{12226F6C-B88C-45A5-978F-77C82F42BF24}" srcOrd="2" destOrd="0" presId="urn:microsoft.com/office/officeart/2005/8/layout/hList1"/>
    <dgm:cxn modelId="{AD268D98-1470-4A6A-92E8-6013D7CB3A49}" type="presParOf" srcId="{12226F6C-B88C-45A5-978F-77C82F42BF24}" destId="{CD9DAD00-1903-47C1-A350-B397AA1F14CE}" srcOrd="0" destOrd="0" presId="urn:microsoft.com/office/officeart/2005/8/layout/hList1"/>
    <dgm:cxn modelId="{C42A0CED-F446-47F0-A937-22DB6CF9D4A4}" type="presParOf" srcId="{12226F6C-B88C-45A5-978F-77C82F42BF24}" destId="{6515F00A-D5F3-42DF-8A37-38450323D982}" srcOrd="1" destOrd="0" presId="urn:microsoft.com/office/officeart/2005/8/layout/hList1"/>
    <dgm:cxn modelId="{F78095B2-B057-49DA-9789-8524ADCBDAA0}" type="presParOf" srcId="{9DBC2CA3-D7F6-4A87-B19D-AB0A710AC82B}" destId="{E1B24E31-1384-4AF5-A2E2-23F428DAC487}" srcOrd="3" destOrd="0" presId="urn:microsoft.com/office/officeart/2005/8/layout/hList1"/>
    <dgm:cxn modelId="{3A4FBA59-E9F0-4366-A8AA-8A8A7105CA42}" type="presParOf" srcId="{9DBC2CA3-D7F6-4A87-B19D-AB0A710AC82B}" destId="{93C3C1F3-4E2D-497F-9237-7C316642212D}" srcOrd="4" destOrd="0" presId="urn:microsoft.com/office/officeart/2005/8/layout/hList1"/>
    <dgm:cxn modelId="{F728C3BF-765F-4405-83C7-09F8F4DEE251}" type="presParOf" srcId="{93C3C1F3-4E2D-497F-9237-7C316642212D}" destId="{797AF9AE-A2C0-4219-B371-2656A0AF89D4}" srcOrd="0" destOrd="0" presId="urn:microsoft.com/office/officeart/2005/8/layout/hList1"/>
    <dgm:cxn modelId="{99317E05-B74B-4A57-944A-1A232A701237}" type="presParOf" srcId="{93C3C1F3-4E2D-497F-9237-7C316642212D}" destId="{4DDCBFB9-9C1A-41C3-A5BB-60F3F1F2C2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A2FB8C-ABFF-4CC5-84D1-9D3286B634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74BBFD-7B2A-4852-87F8-ACAA9595EFE0}">
      <dgm:prSet phldrT="[Text]"/>
      <dgm:spPr/>
      <dgm:t>
        <a:bodyPr/>
        <a:lstStyle/>
        <a:p>
          <a:r>
            <a:rPr lang="en-US" dirty="0" smtClean="0"/>
            <a:t>Personal</a:t>
          </a:r>
          <a:endParaRPr lang="en-US" dirty="0"/>
        </a:p>
      </dgm:t>
    </dgm:pt>
    <dgm:pt modelId="{2D42372E-93C9-4592-A3E5-FC881D0830B1}" type="parTrans" cxnId="{CF9695FF-182D-427E-A583-2B1859B8276D}">
      <dgm:prSet/>
      <dgm:spPr/>
      <dgm:t>
        <a:bodyPr/>
        <a:lstStyle/>
        <a:p>
          <a:endParaRPr lang="en-US"/>
        </a:p>
      </dgm:t>
    </dgm:pt>
    <dgm:pt modelId="{C5FAF142-5261-4F6C-8F54-9F2D552A18CB}" type="sibTrans" cxnId="{CF9695FF-182D-427E-A583-2B1859B8276D}">
      <dgm:prSet/>
      <dgm:spPr/>
      <dgm:t>
        <a:bodyPr/>
        <a:lstStyle/>
        <a:p>
          <a:endParaRPr lang="en-US"/>
        </a:p>
      </dgm:t>
    </dgm:pt>
    <dgm:pt modelId="{899A6DB0-F6F9-424F-9C43-9CDEA6828CC5}">
      <dgm:prSet phldrT="[Text]"/>
      <dgm:spPr/>
      <dgm:t>
        <a:bodyPr/>
        <a:lstStyle/>
        <a:p>
          <a:r>
            <a:rPr lang="en-US" dirty="0" smtClean="0"/>
            <a:t>“His </a:t>
          </a:r>
          <a:r>
            <a:rPr lang="en-US" dirty="0" smtClean="0"/>
            <a:t>glory”</a:t>
          </a:r>
          <a:endParaRPr lang="en-US" dirty="0"/>
        </a:p>
      </dgm:t>
    </dgm:pt>
    <dgm:pt modelId="{3B5A6DBE-7CF5-419F-8985-14B47F80F8AF}" type="parTrans" cxnId="{B0EF7F03-3F25-406B-AD1F-32D9ED402889}">
      <dgm:prSet/>
      <dgm:spPr/>
      <dgm:t>
        <a:bodyPr/>
        <a:lstStyle/>
        <a:p>
          <a:endParaRPr lang="en-US"/>
        </a:p>
      </dgm:t>
    </dgm:pt>
    <dgm:pt modelId="{50059473-8EC5-454A-84BA-CAA31EF83461}" type="sibTrans" cxnId="{B0EF7F03-3F25-406B-AD1F-32D9ED402889}">
      <dgm:prSet/>
      <dgm:spPr/>
      <dgm:t>
        <a:bodyPr/>
        <a:lstStyle/>
        <a:p>
          <a:endParaRPr lang="en-US"/>
        </a:p>
      </dgm:t>
    </dgm:pt>
    <dgm:pt modelId="{44FAB96D-1A9B-401B-A5D5-C3AC89391C22}">
      <dgm:prSet phldrT="[Text]"/>
      <dgm:spPr/>
      <dgm:t>
        <a:bodyPr/>
        <a:lstStyle/>
        <a:p>
          <a:r>
            <a:rPr lang="en-US" dirty="0" smtClean="0"/>
            <a:t>“His Spirit”</a:t>
          </a:r>
          <a:endParaRPr lang="en-US" dirty="0"/>
        </a:p>
      </dgm:t>
    </dgm:pt>
    <dgm:pt modelId="{5670B94F-7516-4766-813E-AC879EF501A8}" type="parTrans" cxnId="{8A703F87-A87A-4AFC-95B0-A5D43625D06F}">
      <dgm:prSet/>
      <dgm:spPr/>
      <dgm:t>
        <a:bodyPr/>
        <a:lstStyle/>
        <a:p>
          <a:endParaRPr lang="en-US"/>
        </a:p>
      </dgm:t>
    </dgm:pt>
    <dgm:pt modelId="{071A597E-331D-429E-B4A8-0915592E73DD}" type="sibTrans" cxnId="{8A703F87-A87A-4AFC-95B0-A5D43625D06F}">
      <dgm:prSet/>
      <dgm:spPr/>
      <dgm:t>
        <a:bodyPr/>
        <a:lstStyle/>
        <a:p>
          <a:endParaRPr lang="en-US"/>
        </a:p>
      </dgm:t>
    </dgm:pt>
    <dgm:pt modelId="{CFC7D419-646E-4DB9-96F1-B303B85FCB72}">
      <dgm:prSet phldrT="[Text]"/>
      <dgm:spPr/>
      <dgm:t>
        <a:bodyPr/>
        <a:lstStyle/>
        <a:p>
          <a:r>
            <a:rPr lang="en-US" dirty="0" smtClean="0"/>
            <a:t>Superior</a:t>
          </a:r>
          <a:endParaRPr lang="en-US" dirty="0"/>
        </a:p>
      </dgm:t>
    </dgm:pt>
    <dgm:pt modelId="{5B88D6AE-399E-4362-8645-AE50566034A3}" type="parTrans" cxnId="{AB39F833-E094-46C5-9FB3-C4581F61E8BF}">
      <dgm:prSet/>
      <dgm:spPr/>
      <dgm:t>
        <a:bodyPr/>
        <a:lstStyle/>
        <a:p>
          <a:endParaRPr lang="en-US"/>
        </a:p>
      </dgm:t>
    </dgm:pt>
    <dgm:pt modelId="{D9D80B72-8D4D-4EB5-9DCF-12120C8B6A61}" type="sibTrans" cxnId="{AB39F833-E094-46C5-9FB3-C4581F61E8BF}">
      <dgm:prSet/>
      <dgm:spPr/>
      <dgm:t>
        <a:bodyPr/>
        <a:lstStyle/>
        <a:p>
          <a:endParaRPr lang="en-US"/>
        </a:p>
      </dgm:t>
    </dgm:pt>
    <dgm:pt modelId="{FC92A6DE-F312-4997-942D-89070D0AC7FC}">
      <dgm:prSet phldrT="[Text]"/>
      <dgm:spPr/>
      <dgm:t>
        <a:bodyPr/>
        <a:lstStyle/>
        <a:p>
          <a:r>
            <a:rPr lang="en-US" dirty="0" smtClean="0"/>
            <a:t>“riches”</a:t>
          </a:r>
          <a:endParaRPr lang="en-US" dirty="0"/>
        </a:p>
      </dgm:t>
    </dgm:pt>
    <dgm:pt modelId="{CA1D1845-36C3-473B-BE99-EA4851C8F18A}" type="parTrans" cxnId="{27F05741-CDDA-4773-9670-822C2B138A8A}">
      <dgm:prSet/>
      <dgm:spPr/>
      <dgm:t>
        <a:bodyPr/>
        <a:lstStyle/>
        <a:p>
          <a:endParaRPr lang="en-US"/>
        </a:p>
      </dgm:t>
    </dgm:pt>
    <dgm:pt modelId="{F581828B-9CC0-4494-84DC-8A6BC3C15F1E}" type="sibTrans" cxnId="{27F05741-CDDA-4773-9670-822C2B138A8A}">
      <dgm:prSet/>
      <dgm:spPr/>
      <dgm:t>
        <a:bodyPr/>
        <a:lstStyle/>
        <a:p>
          <a:endParaRPr lang="en-US"/>
        </a:p>
      </dgm:t>
    </dgm:pt>
    <dgm:pt modelId="{410D8578-763E-428D-A56A-E516100187D5}">
      <dgm:prSet phldrT="[Text]"/>
      <dgm:spPr/>
      <dgm:t>
        <a:bodyPr/>
        <a:lstStyle/>
        <a:p>
          <a:r>
            <a:rPr lang="en-US" dirty="0" smtClean="0"/>
            <a:t>“inner man”</a:t>
          </a:r>
          <a:endParaRPr lang="en-US" dirty="0"/>
        </a:p>
      </dgm:t>
    </dgm:pt>
    <dgm:pt modelId="{E1862B0B-9107-4DD2-902F-0BA12D674B24}" type="parTrans" cxnId="{C442A833-AD52-4966-82A9-227BF9392D8C}">
      <dgm:prSet/>
      <dgm:spPr/>
      <dgm:t>
        <a:bodyPr/>
        <a:lstStyle/>
        <a:p>
          <a:endParaRPr lang="en-US"/>
        </a:p>
      </dgm:t>
    </dgm:pt>
    <dgm:pt modelId="{018D271D-002E-4E5B-9170-70429C877996}" type="sibTrans" cxnId="{C442A833-AD52-4966-82A9-227BF9392D8C}">
      <dgm:prSet/>
      <dgm:spPr/>
      <dgm:t>
        <a:bodyPr/>
        <a:lstStyle/>
        <a:p>
          <a:endParaRPr lang="en-US"/>
        </a:p>
      </dgm:t>
    </dgm:pt>
    <dgm:pt modelId="{C8E04BB8-2987-46A2-97AC-85643B53D967}">
      <dgm:prSet phldrT="[Text]"/>
      <dgm:spPr/>
      <dgm:t>
        <a:bodyPr/>
        <a:lstStyle/>
        <a:p>
          <a:endParaRPr lang="en-US" dirty="0"/>
        </a:p>
      </dgm:t>
    </dgm:pt>
    <dgm:pt modelId="{CC110A0B-E4D5-478F-ADEF-6B5DCF335417}" type="parTrans" cxnId="{9F6B8088-BC89-4520-B444-47A5F990BCA1}">
      <dgm:prSet/>
      <dgm:spPr/>
      <dgm:t>
        <a:bodyPr/>
        <a:lstStyle/>
        <a:p>
          <a:endParaRPr lang="en-US"/>
        </a:p>
      </dgm:t>
    </dgm:pt>
    <dgm:pt modelId="{30653080-7078-4B01-A69F-9D7D92ED7E2A}" type="sibTrans" cxnId="{9F6B8088-BC89-4520-B444-47A5F990BCA1}">
      <dgm:prSet/>
      <dgm:spPr/>
      <dgm:t>
        <a:bodyPr/>
        <a:lstStyle/>
        <a:p>
          <a:endParaRPr lang="en-US"/>
        </a:p>
      </dgm:t>
    </dgm:pt>
    <dgm:pt modelId="{0E9B6F24-032D-4B95-8D99-1E0B4C83B10C}">
      <dgm:prSet phldrT="[Text]"/>
      <dgm:spPr/>
      <dgm:t>
        <a:bodyPr/>
        <a:lstStyle/>
        <a:p>
          <a:endParaRPr lang="en-US" dirty="0"/>
        </a:p>
      </dgm:t>
    </dgm:pt>
    <dgm:pt modelId="{E1EBBCE8-5ACE-4BA6-B4B1-BA6CC997E2AC}" type="parTrans" cxnId="{E7A4CE7A-B5DD-41B4-8F96-862ECBCFD165}">
      <dgm:prSet/>
      <dgm:spPr/>
      <dgm:t>
        <a:bodyPr/>
        <a:lstStyle/>
        <a:p>
          <a:endParaRPr lang="en-US"/>
        </a:p>
      </dgm:t>
    </dgm:pt>
    <dgm:pt modelId="{A50AC949-8C23-403B-AB89-21821EEE64F0}" type="sibTrans" cxnId="{E7A4CE7A-B5DD-41B4-8F96-862ECBCFD165}">
      <dgm:prSet/>
      <dgm:spPr/>
      <dgm:t>
        <a:bodyPr/>
        <a:lstStyle/>
        <a:p>
          <a:endParaRPr lang="en-US"/>
        </a:p>
      </dgm:t>
    </dgm:pt>
    <dgm:pt modelId="{805ED397-752C-4030-96ED-004478FF33E3}">
      <dgm:prSet phldrT="[Text]"/>
      <dgm:spPr/>
      <dgm:t>
        <a:bodyPr/>
        <a:lstStyle/>
        <a:p>
          <a:r>
            <a:rPr lang="en-US" dirty="0" smtClean="0"/>
            <a:t>“Christ”</a:t>
          </a:r>
          <a:endParaRPr lang="en-US" dirty="0"/>
        </a:p>
      </dgm:t>
    </dgm:pt>
    <dgm:pt modelId="{BAD3777A-674E-40DB-8B9F-CD68B7C4FF14}" type="parTrans" cxnId="{57CDA1AA-002A-486B-87C7-420E45FA7E4F}">
      <dgm:prSet/>
      <dgm:spPr/>
      <dgm:t>
        <a:bodyPr/>
        <a:lstStyle/>
        <a:p>
          <a:endParaRPr lang="en-US"/>
        </a:p>
      </dgm:t>
    </dgm:pt>
    <dgm:pt modelId="{2EEF999B-C44B-494A-BF48-5F2A779489D0}" type="sibTrans" cxnId="{57CDA1AA-002A-486B-87C7-420E45FA7E4F}">
      <dgm:prSet/>
      <dgm:spPr/>
      <dgm:t>
        <a:bodyPr/>
        <a:lstStyle/>
        <a:p>
          <a:endParaRPr lang="en-US"/>
        </a:p>
      </dgm:t>
    </dgm:pt>
    <dgm:pt modelId="{4E3B52FE-9670-4EA8-AD99-39570594668E}">
      <dgm:prSet phldrT="[Text]"/>
      <dgm:spPr/>
      <dgm:t>
        <a:bodyPr/>
        <a:lstStyle/>
        <a:p>
          <a:r>
            <a:rPr lang="en-US" dirty="0" smtClean="0"/>
            <a:t>“fullness of God”</a:t>
          </a:r>
          <a:endParaRPr lang="en-US" dirty="0"/>
        </a:p>
      </dgm:t>
    </dgm:pt>
    <dgm:pt modelId="{2741F6AA-9081-4A4F-A515-E657532B26DC}" type="parTrans" cxnId="{6B15E4BA-7C9A-4C98-AA83-819002082EF5}">
      <dgm:prSet/>
      <dgm:spPr/>
      <dgm:t>
        <a:bodyPr/>
        <a:lstStyle/>
        <a:p>
          <a:endParaRPr lang="en-US"/>
        </a:p>
      </dgm:t>
    </dgm:pt>
    <dgm:pt modelId="{216F8504-C9EE-4A81-8C68-EEB508F800E9}" type="sibTrans" cxnId="{6B15E4BA-7C9A-4C98-AA83-819002082EF5}">
      <dgm:prSet/>
      <dgm:spPr/>
      <dgm:t>
        <a:bodyPr/>
        <a:lstStyle/>
        <a:p>
          <a:endParaRPr lang="en-US"/>
        </a:p>
      </dgm:t>
    </dgm:pt>
    <dgm:pt modelId="{B4C2E7ED-2E7F-4836-83BF-52EFBB5328D7}">
      <dgm:prSet phldrT="[Text]"/>
      <dgm:spPr/>
      <dgm:t>
        <a:bodyPr/>
        <a:lstStyle/>
        <a:p>
          <a:r>
            <a:rPr lang="en-US" dirty="0" smtClean="0"/>
            <a:t>“surpasses knowledge”</a:t>
          </a:r>
          <a:endParaRPr lang="en-US" dirty="0"/>
        </a:p>
      </dgm:t>
    </dgm:pt>
    <dgm:pt modelId="{4E68BD7D-4C35-44DE-9EEF-723E680C04CF}" type="parTrans" cxnId="{F18FD4C6-FFC8-4CF0-924F-2F6DE32BE90A}">
      <dgm:prSet/>
      <dgm:spPr/>
      <dgm:t>
        <a:bodyPr/>
        <a:lstStyle/>
        <a:p>
          <a:endParaRPr lang="en-US"/>
        </a:p>
      </dgm:t>
    </dgm:pt>
    <dgm:pt modelId="{A0FC6107-6ECE-4F37-AB8B-36521F94F1DF}" type="sibTrans" cxnId="{F18FD4C6-FFC8-4CF0-924F-2F6DE32BE90A}">
      <dgm:prSet/>
      <dgm:spPr/>
      <dgm:t>
        <a:bodyPr/>
        <a:lstStyle/>
        <a:p>
          <a:endParaRPr lang="en-US"/>
        </a:p>
      </dgm:t>
    </dgm:pt>
    <dgm:pt modelId="{9DBC2CA3-D7F6-4A87-B19D-AB0A710AC82B}" type="pres">
      <dgm:prSet presAssocID="{22A2FB8C-ABFF-4CC5-84D1-9D3286B63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8C8E6-9BC6-4118-BABE-BD7DE6252C52}" type="pres">
      <dgm:prSet presAssocID="{B674BBFD-7B2A-4852-87F8-ACAA9595EFE0}" presName="composite" presStyleCnt="0"/>
      <dgm:spPr/>
    </dgm:pt>
    <dgm:pt modelId="{486031FE-B3AC-44C2-B726-66ACD5928B1F}" type="pres">
      <dgm:prSet presAssocID="{B674BBFD-7B2A-4852-87F8-ACAA9595EFE0}" presName="parTx" presStyleLbl="alignNode1" presStyleIdx="0" presStyleCnt="3" custScaleY="98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8EB1B-ABEF-4225-A326-59FDC4866BC5}" type="pres">
      <dgm:prSet presAssocID="{B674BBFD-7B2A-4852-87F8-ACAA9595EFE0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A88F1-57A8-42D3-B7B1-08410BF32153}" type="pres">
      <dgm:prSet presAssocID="{C5FAF142-5261-4F6C-8F54-9F2D552A18CB}" presName="space" presStyleCnt="0"/>
      <dgm:spPr/>
    </dgm:pt>
    <dgm:pt modelId="{12226F6C-B88C-45A5-978F-77C82F42BF24}" type="pres">
      <dgm:prSet presAssocID="{CFC7D419-646E-4DB9-96F1-B303B85FCB72}" presName="composite" presStyleCnt="0"/>
      <dgm:spPr/>
    </dgm:pt>
    <dgm:pt modelId="{CD9DAD00-1903-47C1-A350-B397AA1F14CE}" type="pres">
      <dgm:prSet presAssocID="{CFC7D419-646E-4DB9-96F1-B303B85FCB7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5F00A-D5F3-42DF-8A37-38450323D982}" type="pres">
      <dgm:prSet presAssocID="{CFC7D419-646E-4DB9-96F1-B303B85FCB7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24E31-1384-4AF5-A2E2-23F428DAC487}" type="pres">
      <dgm:prSet presAssocID="{D9D80B72-8D4D-4EB5-9DCF-12120C8B6A61}" presName="space" presStyleCnt="0"/>
      <dgm:spPr/>
    </dgm:pt>
    <dgm:pt modelId="{93C3C1F3-4E2D-497F-9237-7C316642212D}" type="pres">
      <dgm:prSet presAssocID="{C8E04BB8-2987-46A2-97AC-85643B53D967}" presName="composite" presStyleCnt="0"/>
      <dgm:spPr/>
    </dgm:pt>
    <dgm:pt modelId="{797AF9AE-A2C0-4219-B371-2656A0AF89D4}" type="pres">
      <dgm:prSet presAssocID="{C8E04BB8-2987-46A2-97AC-85643B53D96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CBFB9-9C1A-41C3-A5BB-60F3F1F2C270}" type="pres">
      <dgm:prSet presAssocID="{C8E04BB8-2987-46A2-97AC-85643B53D96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15E4BA-7C9A-4C98-AA83-819002082EF5}" srcId="{B674BBFD-7B2A-4852-87F8-ACAA9595EFE0}" destId="{4E3B52FE-9670-4EA8-AD99-39570594668E}" srcOrd="3" destOrd="0" parTransId="{2741F6AA-9081-4A4F-A515-E657532B26DC}" sibTransId="{216F8504-C9EE-4A81-8C68-EEB508F800E9}"/>
    <dgm:cxn modelId="{BC8AE15F-EB96-4C78-995A-5603D95B6154}" type="presOf" srcId="{B674BBFD-7B2A-4852-87F8-ACAA9595EFE0}" destId="{486031FE-B3AC-44C2-B726-66ACD5928B1F}" srcOrd="0" destOrd="0" presId="urn:microsoft.com/office/officeart/2005/8/layout/hList1"/>
    <dgm:cxn modelId="{CF9695FF-182D-427E-A583-2B1859B8276D}" srcId="{22A2FB8C-ABFF-4CC5-84D1-9D3286B63414}" destId="{B674BBFD-7B2A-4852-87F8-ACAA9595EFE0}" srcOrd="0" destOrd="0" parTransId="{2D42372E-93C9-4592-A3E5-FC881D0830B1}" sibTransId="{C5FAF142-5261-4F6C-8F54-9F2D552A18CB}"/>
    <dgm:cxn modelId="{C2D94ED6-73D7-4BA3-9F27-5FA223390B7F}" type="presOf" srcId="{B4C2E7ED-2E7F-4836-83BF-52EFBB5328D7}" destId="{6515F00A-D5F3-42DF-8A37-38450323D982}" srcOrd="0" destOrd="2" presId="urn:microsoft.com/office/officeart/2005/8/layout/hList1"/>
    <dgm:cxn modelId="{F10F55F1-F460-4371-A3BD-7513930FD7B2}" type="presOf" srcId="{899A6DB0-F6F9-424F-9C43-9CDEA6828CC5}" destId="{5058EB1B-ABEF-4225-A326-59FDC4866BC5}" srcOrd="0" destOrd="0" presId="urn:microsoft.com/office/officeart/2005/8/layout/hList1"/>
    <dgm:cxn modelId="{D02D4568-6D1D-46B9-A614-55F59571FB0E}" type="presOf" srcId="{410D8578-763E-428D-A56A-E516100187D5}" destId="{6515F00A-D5F3-42DF-8A37-38450323D982}" srcOrd="0" destOrd="1" presId="urn:microsoft.com/office/officeart/2005/8/layout/hList1"/>
    <dgm:cxn modelId="{F18FD4C6-FFC8-4CF0-924F-2F6DE32BE90A}" srcId="{CFC7D419-646E-4DB9-96F1-B303B85FCB72}" destId="{B4C2E7ED-2E7F-4836-83BF-52EFBB5328D7}" srcOrd="2" destOrd="0" parTransId="{4E68BD7D-4C35-44DE-9EEF-723E680C04CF}" sibTransId="{A0FC6107-6ECE-4F37-AB8B-36521F94F1DF}"/>
    <dgm:cxn modelId="{57CDA1AA-002A-486B-87C7-420E45FA7E4F}" srcId="{B674BBFD-7B2A-4852-87F8-ACAA9595EFE0}" destId="{805ED397-752C-4030-96ED-004478FF33E3}" srcOrd="2" destOrd="0" parTransId="{BAD3777A-674E-40DB-8B9F-CD68B7C4FF14}" sibTransId="{2EEF999B-C44B-494A-BF48-5F2A779489D0}"/>
    <dgm:cxn modelId="{E7A4CE7A-B5DD-41B4-8F96-862ECBCFD165}" srcId="{C8E04BB8-2987-46A2-97AC-85643B53D967}" destId="{0E9B6F24-032D-4B95-8D99-1E0B4C83B10C}" srcOrd="0" destOrd="0" parTransId="{E1EBBCE8-5ACE-4BA6-B4B1-BA6CC997E2AC}" sibTransId="{A50AC949-8C23-403B-AB89-21821EEE64F0}"/>
    <dgm:cxn modelId="{9DE41F3B-FC5A-4443-9597-3CE7AE05448D}" type="presOf" srcId="{CFC7D419-646E-4DB9-96F1-B303B85FCB72}" destId="{CD9DAD00-1903-47C1-A350-B397AA1F14CE}" srcOrd="0" destOrd="0" presId="urn:microsoft.com/office/officeart/2005/8/layout/hList1"/>
    <dgm:cxn modelId="{27F05741-CDDA-4773-9670-822C2B138A8A}" srcId="{CFC7D419-646E-4DB9-96F1-B303B85FCB72}" destId="{FC92A6DE-F312-4997-942D-89070D0AC7FC}" srcOrd="0" destOrd="0" parTransId="{CA1D1845-36C3-473B-BE99-EA4851C8F18A}" sibTransId="{F581828B-9CC0-4494-84DC-8A6BC3C15F1E}"/>
    <dgm:cxn modelId="{7FFD9378-216E-48F9-8245-F0B119983689}" type="presOf" srcId="{0E9B6F24-032D-4B95-8D99-1E0B4C83B10C}" destId="{4DDCBFB9-9C1A-41C3-A5BB-60F3F1F2C270}" srcOrd="0" destOrd="0" presId="urn:microsoft.com/office/officeart/2005/8/layout/hList1"/>
    <dgm:cxn modelId="{F9AED712-915F-4A5B-9183-852BD32E1062}" type="presOf" srcId="{FC92A6DE-F312-4997-942D-89070D0AC7FC}" destId="{6515F00A-D5F3-42DF-8A37-38450323D982}" srcOrd="0" destOrd="0" presId="urn:microsoft.com/office/officeart/2005/8/layout/hList1"/>
    <dgm:cxn modelId="{3ADADFEA-41C0-49AE-BA14-F72B04B29902}" type="presOf" srcId="{4E3B52FE-9670-4EA8-AD99-39570594668E}" destId="{5058EB1B-ABEF-4225-A326-59FDC4866BC5}" srcOrd="0" destOrd="3" presId="urn:microsoft.com/office/officeart/2005/8/layout/hList1"/>
    <dgm:cxn modelId="{AB39F833-E094-46C5-9FB3-C4581F61E8BF}" srcId="{22A2FB8C-ABFF-4CC5-84D1-9D3286B63414}" destId="{CFC7D419-646E-4DB9-96F1-B303B85FCB72}" srcOrd="1" destOrd="0" parTransId="{5B88D6AE-399E-4362-8645-AE50566034A3}" sibTransId="{D9D80B72-8D4D-4EB5-9DCF-12120C8B6A61}"/>
    <dgm:cxn modelId="{9F6B8088-BC89-4520-B444-47A5F990BCA1}" srcId="{22A2FB8C-ABFF-4CC5-84D1-9D3286B63414}" destId="{C8E04BB8-2987-46A2-97AC-85643B53D967}" srcOrd="2" destOrd="0" parTransId="{CC110A0B-E4D5-478F-ADEF-6B5DCF335417}" sibTransId="{30653080-7078-4B01-A69F-9D7D92ED7E2A}"/>
    <dgm:cxn modelId="{E6094717-E0C3-4004-94BF-0E12F2E80F57}" type="presOf" srcId="{22A2FB8C-ABFF-4CC5-84D1-9D3286B63414}" destId="{9DBC2CA3-D7F6-4A87-B19D-AB0A710AC82B}" srcOrd="0" destOrd="0" presId="urn:microsoft.com/office/officeart/2005/8/layout/hList1"/>
    <dgm:cxn modelId="{B0EF7F03-3F25-406B-AD1F-32D9ED402889}" srcId="{B674BBFD-7B2A-4852-87F8-ACAA9595EFE0}" destId="{899A6DB0-F6F9-424F-9C43-9CDEA6828CC5}" srcOrd="0" destOrd="0" parTransId="{3B5A6DBE-7CF5-419F-8985-14B47F80F8AF}" sibTransId="{50059473-8EC5-454A-84BA-CAA31EF83461}"/>
    <dgm:cxn modelId="{C442A833-AD52-4966-82A9-227BF9392D8C}" srcId="{CFC7D419-646E-4DB9-96F1-B303B85FCB72}" destId="{410D8578-763E-428D-A56A-E516100187D5}" srcOrd="1" destOrd="0" parTransId="{E1862B0B-9107-4DD2-902F-0BA12D674B24}" sibTransId="{018D271D-002E-4E5B-9170-70429C877996}"/>
    <dgm:cxn modelId="{8A703F87-A87A-4AFC-95B0-A5D43625D06F}" srcId="{B674BBFD-7B2A-4852-87F8-ACAA9595EFE0}" destId="{44FAB96D-1A9B-401B-A5D5-C3AC89391C22}" srcOrd="1" destOrd="0" parTransId="{5670B94F-7516-4766-813E-AC879EF501A8}" sibTransId="{071A597E-331D-429E-B4A8-0915592E73DD}"/>
    <dgm:cxn modelId="{718E3C74-EA0D-49A7-8CD0-E8400D8055EB}" type="presOf" srcId="{44FAB96D-1A9B-401B-A5D5-C3AC89391C22}" destId="{5058EB1B-ABEF-4225-A326-59FDC4866BC5}" srcOrd="0" destOrd="1" presId="urn:microsoft.com/office/officeart/2005/8/layout/hList1"/>
    <dgm:cxn modelId="{D304B63A-5BE5-4E07-AEED-4B76325BE42C}" type="presOf" srcId="{C8E04BB8-2987-46A2-97AC-85643B53D967}" destId="{797AF9AE-A2C0-4219-B371-2656A0AF89D4}" srcOrd="0" destOrd="0" presId="urn:microsoft.com/office/officeart/2005/8/layout/hList1"/>
    <dgm:cxn modelId="{0E2E0390-706D-4BFE-A295-138E5898F2AD}" type="presOf" srcId="{805ED397-752C-4030-96ED-004478FF33E3}" destId="{5058EB1B-ABEF-4225-A326-59FDC4866BC5}" srcOrd="0" destOrd="2" presId="urn:microsoft.com/office/officeart/2005/8/layout/hList1"/>
    <dgm:cxn modelId="{6272C9D1-A144-4693-BF95-818181F70CD6}" type="presParOf" srcId="{9DBC2CA3-D7F6-4A87-B19D-AB0A710AC82B}" destId="{FC58C8E6-9BC6-4118-BABE-BD7DE6252C52}" srcOrd="0" destOrd="0" presId="urn:microsoft.com/office/officeart/2005/8/layout/hList1"/>
    <dgm:cxn modelId="{0D66CF43-DA0E-47BB-9C60-E209FB79812E}" type="presParOf" srcId="{FC58C8E6-9BC6-4118-BABE-BD7DE6252C52}" destId="{486031FE-B3AC-44C2-B726-66ACD5928B1F}" srcOrd="0" destOrd="0" presId="urn:microsoft.com/office/officeart/2005/8/layout/hList1"/>
    <dgm:cxn modelId="{DEFA6363-399E-4769-A902-E643BC809854}" type="presParOf" srcId="{FC58C8E6-9BC6-4118-BABE-BD7DE6252C52}" destId="{5058EB1B-ABEF-4225-A326-59FDC4866BC5}" srcOrd="1" destOrd="0" presId="urn:microsoft.com/office/officeart/2005/8/layout/hList1"/>
    <dgm:cxn modelId="{0E7EE503-8534-47AB-AC96-8B4FE49F830D}" type="presParOf" srcId="{9DBC2CA3-D7F6-4A87-B19D-AB0A710AC82B}" destId="{26FA88F1-57A8-42D3-B7B1-08410BF32153}" srcOrd="1" destOrd="0" presId="urn:microsoft.com/office/officeart/2005/8/layout/hList1"/>
    <dgm:cxn modelId="{0F6B012B-310A-4297-93AA-F30AAAD39219}" type="presParOf" srcId="{9DBC2CA3-D7F6-4A87-B19D-AB0A710AC82B}" destId="{12226F6C-B88C-45A5-978F-77C82F42BF24}" srcOrd="2" destOrd="0" presId="urn:microsoft.com/office/officeart/2005/8/layout/hList1"/>
    <dgm:cxn modelId="{6AA861D3-DF4E-49BC-8B59-1BB1A60F5E13}" type="presParOf" srcId="{12226F6C-B88C-45A5-978F-77C82F42BF24}" destId="{CD9DAD00-1903-47C1-A350-B397AA1F14CE}" srcOrd="0" destOrd="0" presId="urn:microsoft.com/office/officeart/2005/8/layout/hList1"/>
    <dgm:cxn modelId="{2C38AA13-106A-4ACB-9CFF-490F2AC016EC}" type="presParOf" srcId="{12226F6C-B88C-45A5-978F-77C82F42BF24}" destId="{6515F00A-D5F3-42DF-8A37-38450323D982}" srcOrd="1" destOrd="0" presId="urn:microsoft.com/office/officeart/2005/8/layout/hList1"/>
    <dgm:cxn modelId="{B14A6211-1CBA-4994-84EB-4D3D611ED857}" type="presParOf" srcId="{9DBC2CA3-D7F6-4A87-B19D-AB0A710AC82B}" destId="{E1B24E31-1384-4AF5-A2E2-23F428DAC487}" srcOrd="3" destOrd="0" presId="urn:microsoft.com/office/officeart/2005/8/layout/hList1"/>
    <dgm:cxn modelId="{05D1F987-4CAF-4701-9C15-AB18F1D71C4B}" type="presParOf" srcId="{9DBC2CA3-D7F6-4A87-B19D-AB0A710AC82B}" destId="{93C3C1F3-4E2D-497F-9237-7C316642212D}" srcOrd="4" destOrd="0" presId="urn:microsoft.com/office/officeart/2005/8/layout/hList1"/>
    <dgm:cxn modelId="{8587E410-E1A6-410E-AB72-40749C6C5419}" type="presParOf" srcId="{93C3C1F3-4E2D-497F-9237-7C316642212D}" destId="{797AF9AE-A2C0-4219-B371-2656A0AF89D4}" srcOrd="0" destOrd="0" presId="urn:microsoft.com/office/officeart/2005/8/layout/hList1"/>
    <dgm:cxn modelId="{356F151D-80E1-4F0E-BDF3-6590EA4C0EFC}" type="presParOf" srcId="{93C3C1F3-4E2D-497F-9237-7C316642212D}" destId="{4DDCBFB9-9C1A-41C3-A5BB-60F3F1F2C2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A2FB8C-ABFF-4CC5-84D1-9D3286B634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74BBFD-7B2A-4852-87F8-ACAA9595EFE0}">
      <dgm:prSet phldrT="[Text]"/>
      <dgm:spPr/>
      <dgm:t>
        <a:bodyPr/>
        <a:lstStyle/>
        <a:p>
          <a:r>
            <a:rPr lang="en-US" dirty="0" smtClean="0"/>
            <a:t>Personal</a:t>
          </a:r>
          <a:endParaRPr lang="en-US" dirty="0"/>
        </a:p>
      </dgm:t>
    </dgm:pt>
    <dgm:pt modelId="{2D42372E-93C9-4592-A3E5-FC881D0830B1}" type="parTrans" cxnId="{CF9695FF-182D-427E-A583-2B1859B8276D}">
      <dgm:prSet/>
      <dgm:spPr/>
      <dgm:t>
        <a:bodyPr/>
        <a:lstStyle/>
        <a:p>
          <a:endParaRPr lang="en-US"/>
        </a:p>
      </dgm:t>
    </dgm:pt>
    <dgm:pt modelId="{C5FAF142-5261-4F6C-8F54-9F2D552A18CB}" type="sibTrans" cxnId="{CF9695FF-182D-427E-A583-2B1859B8276D}">
      <dgm:prSet/>
      <dgm:spPr/>
      <dgm:t>
        <a:bodyPr/>
        <a:lstStyle/>
        <a:p>
          <a:endParaRPr lang="en-US"/>
        </a:p>
      </dgm:t>
    </dgm:pt>
    <dgm:pt modelId="{899A6DB0-F6F9-424F-9C43-9CDEA6828CC5}">
      <dgm:prSet phldrT="[Text]"/>
      <dgm:spPr/>
      <dgm:t>
        <a:bodyPr/>
        <a:lstStyle/>
        <a:p>
          <a:r>
            <a:rPr lang="en-US" dirty="0" smtClean="0"/>
            <a:t>“His </a:t>
          </a:r>
          <a:r>
            <a:rPr lang="en-US" dirty="0" smtClean="0"/>
            <a:t>glory”</a:t>
          </a:r>
          <a:endParaRPr lang="en-US" dirty="0"/>
        </a:p>
      </dgm:t>
    </dgm:pt>
    <dgm:pt modelId="{3B5A6DBE-7CF5-419F-8985-14B47F80F8AF}" type="parTrans" cxnId="{B0EF7F03-3F25-406B-AD1F-32D9ED402889}">
      <dgm:prSet/>
      <dgm:spPr/>
      <dgm:t>
        <a:bodyPr/>
        <a:lstStyle/>
        <a:p>
          <a:endParaRPr lang="en-US"/>
        </a:p>
      </dgm:t>
    </dgm:pt>
    <dgm:pt modelId="{50059473-8EC5-454A-84BA-CAA31EF83461}" type="sibTrans" cxnId="{B0EF7F03-3F25-406B-AD1F-32D9ED402889}">
      <dgm:prSet/>
      <dgm:spPr/>
      <dgm:t>
        <a:bodyPr/>
        <a:lstStyle/>
        <a:p>
          <a:endParaRPr lang="en-US"/>
        </a:p>
      </dgm:t>
    </dgm:pt>
    <dgm:pt modelId="{44FAB96D-1A9B-401B-A5D5-C3AC89391C22}">
      <dgm:prSet phldrT="[Text]"/>
      <dgm:spPr/>
      <dgm:t>
        <a:bodyPr/>
        <a:lstStyle/>
        <a:p>
          <a:r>
            <a:rPr lang="en-US" dirty="0" smtClean="0"/>
            <a:t>“His Spirit”</a:t>
          </a:r>
          <a:endParaRPr lang="en-US" dirty="0"/>
        </a:p>
      </dgm:t>
    </dgm:pt>
    <dgm:pt modelId="{5670B94F-7516-4766-813E-AC879EF501A8}" type="parTrans" cxnId="{8A703F87-A87A-4AFC-95B0-A5D43625D06F}">
      <dgm:prSet/>
      <dgm:spPr/>
      <dgm:t>
        <a:bodyPr/>
        <a:lstStyle/>
        <a:p>
          <a:endParaRPr lang="en-US"/>
        </a:p>
      </dgm:t>
    </dgm:pt>
    <dgm:pt modelId="{071A597E-331D-429E-B4A8-0915592E73DD}" type="sibTrans" cxnId="{8A703F87-A87A-4AFC-95B0-A5D43625D06F}">
      <dgm:prSet/>
      <dgm:spPr/>
      <dgm:t>
        <a:bodyPr/>
        <a:lstStyle/>
        <a:p>
          <a:endParaRPr lang="en-US"/>
        </a:p>
      </dgm:t>
    </dgm:pt>
    <dgm:pt modelId="{CFC7D419-646E-4DB9-96F1-B303B85FCB72}">
      <dgm:prSet phldrT="[Text]"/>
      <dgm:spPr/>
      <dgm:t>
        <a:bodyPr/>
        <a:lstStyle/>
        <a:p>
          <a:r>
            <a:rPr lang="en-US" dirty="0" smtClean="0"/>
            <a:t>Superior</a:t>
          </a:r>
          <a:endParaRPr lang="en-US" dirty="0"/>
        </a:p>
      </dgm:t>
    </dgm:pt>
    <dgm:pt modelId="{5B88D6AE-399E-4362-8645-AE50566034A3}" type="parTrans" cxnId="{AB39F833-E094-46C5-9FB3-C4581F61E8BF}">
      <dgm:prSet/>
      <dgm:spPr/>
      <dgm:t>
        <a:bodyPr/>
        <a:lstStyle/>
        <a:p>
          <a:endParaRPr lang="en-US"/>
        </a:p>
      </dgm:t>
    </dgm:pt>
    <dgm:pt modelId="{D9D80B72-8D4D-4EB5-9DCF-12120C8B6A61}" type="sibTrans" cxnId="{AB39F833-E094-46C5-9FB3-C4581F61E8BF}">
      <dgm:prSet/>
      <dgm:spPr/>
      <dgm:t>
        <a:bodyPr/>
        <a:lstStyle/>
        <a:p>
          <a:endParaRPr lang="en-US"/>
        </a:p>
      </dgm:t>
    </dgm:pt>
    <dgm:pt modelId="{FC92A6DE-F312-4997-942D-89070D0AC7FC}">
      <dgm:prSet phldrT="[Text]"/>
      <dgm:spPr/>
      <dgm:t>
        <a:bodyPr/>
        <a:lstStyle/>
        <a:p>
          <a:r>
            <a:rPr lang="en-US" dirty="0" smtClean="0"/>
            <a:t>“riches”</a:t>
          </a:r>
          <a:endParaRPr lang="en-US" dirty="0"/>
        </a:p>
      </dgm:t>
    </dgm:pt>
    <dgm:pt modelId="{CA1D1845-36C3-473B-BE99-EA4851C8F18A}" type="parTrans" cxnId="{27F05741-CDDA-4773-9670-822C2B138A8A}">
      <dgm:prSet/>
      <dgm:spPr/>
      <dgm:t>
        <a:bodyPr/>
        <a:lstStyle/>
        <a:p>
          <a:endParaRPr lang="en-US"/>
        </a:p>
      </dgm:t>
    </dgm:pt>
    <dgm:pt modelId="{F581828B-9CC0-4494-84DC-8A6BC3C15F1E}" type="sibTrans" cxnId="{27F05741-CDDA-4773-9670-822C2B138A8A}">
      <dgm:prSet/>
      <dgm:spPr/>
      <dgm:t>
        <a:bodyPr/>
        <a:lstStyle/>
        <a:p>
          <a:endParaRPr lang="en-US"/>
        </a:p>
      </dgm:t>
    </dgm:pt>
    <dgm:pt modelId="{410D8578-763E-428D-A56A-E516100187D5}">
      <dgm:prSet phldrT="[Text]"/>
      <dgm:spPr/>
      <dgm:t>
        <a:bodyPr/>
        <a:lstStyle/>
        <a:p>
          <a:r>
            <a:rPr lang="en-US" dirty="0" smtClean="0"/>
            <a:t>“inner man”</a:t>
          </a:r>
          <a:endParaRPr lang="en-US" dirty="0"/>
        </a:p>
      </dgm:t>
    </dgm:pt>
    <dgm:pt modelId="{E1862B0B-9107-4DD2-902F-0BA12D674B24}" type="parTrans" cxnId="{C442A833-AD52-4966-82A9-227BF9392D8C}">
      <dgm:prSet/>
      <dgm:spPr/>
      <dgm:t>
        <a:bodyPr/>
        <a:lstStyle/>
        <a:p>
          <a:endParaRPr lang="en-US"/>
        </a:p>
      </dgm:t>
    </dgm:pt>
    <dgm:pt modelId="{018D271D-002E-4E5B-9170-70429C877996}" type="sibTrans" cxnId="{C442A833-AD52-4966-82A9-227BF9392D8C}">
      <dgm:prSet/>
      <dgm:spPr/>
      <dgm:t>
        <a:bodyPr/>
        <a:lstStyle/>
        <a:p>
          <a:endParaRPr lang="en-US"/>
        </a:p>
      </dgm:t>
    </dgm:pt>
    <dgm:pt modelId="{C8E04BB8-2987-46A2-97AC-85643B53D967}">
      <dgm:prSet phldrT="[Text]"/>
      <dgm:spPr/>
      <dgm:t>
        <a:bodyPr/>
        <a:lstStyle/>
        <a:p>
          <a:r>
            <a:rPr lang="en-US" dirty="0" smtClean="0"/>
            <a:t>Attainable</a:t>
          </a:r>
          <a:endParaRPr lang="en-US" dirty="0"/>
        </a:p>
      </dgm:t>
    </dgm:pt>
    <dgm:pt modelId="{CC110A0B-E4D5-478F-ADEF-6B5DCF335417}" type="parTrans" cxnId="{9F6B8088-BC89-4520-B444-47A5F990BCA1}">
      <dgm:prSet/>
      <dgm:spPr/>
      <dgm:t>
        <a:bodyPr/>
        <a:lstStyle/>
        <a:p>
          <a:endParaRPr lang="en-US"/>
        </a:p>
      </dgm:t>
    </dgm:pt>
    <dgm:pt modelId="{30653080-7078-4B01-A69F-9D7D92ED7E2A}" type="sibTrans" cxnId="{9F6B8088-BC89-4520-B444-47A5F990BCA1}">
      <dgm:prSet/>
      <dgm:spPr/>
      <dgm:t>
        <a:bodyPr/>
        <a:lstStyle/>
        <a:p>
          <a:endParaRPr lang="en-US"/>
        </a:p>
      </dgm:t>
    </dgm:pt>
    <dgm:pt modelId="{0E9B6F24-032D-4B95-8D99-1E0B4C83B10C}">
      <dgm:prSet phldrT="[Text]"/>
      <dgm:spPr/>
      <dgm:t>
        <a:bodyPr/>
        <a:lstStyle/>
        <a:p>
          <a:r>
            <a:rPr lang="en-US" dirty="0" smtClean="0"/>
            <a:t>“know”</a:t>
          </a:r>
          <a:endParaRPr lang="en-US" dirty="0"/>
        </a:p>
      </dgm:t>
    </dgm:pt>
    <dgm:pt modelId="{E1EBBCE8-5ACE-4BA6-B4B1-BA6CC997E2AC}" type="parTrans" cxnId="{E7A4CE7A-B5DD-41B4-8F96-862ECBCFD165}">
      <dgm:prSet/>
      <dgm:spPr/>
      <dgm:t>
        <a:bodyPr/>
        <a:lstStyle/>
        <a:p>
          <a:endParaRPr lang="en-US"/>
        </a:p>
      </dgm:t>
    </dgm:pt>
    <dgm:pt modelId="{A50AC949-8C23-403B-AB89-21821EEE64F0}" type="sibTrans" cxnId="{E7A4CE7A-B5DD-41B4-8F96-862ECBCFD165}">
      <dgm:prSet/>
      <dgm:spPr/>
      <dgm:t>
        <a:bodyPr/>
        <a:lstStyle/>
        <a:p>
          <a:endParaRPr lang="en-US"/>
        </a:p>
      </dgm:t>
    </dgm:pt>
    <dgm:pt modelId="{6BD906B3-46DE-4695-BEC9-00997BBF34EB}">
      <dgm:prSet phldrT="[Text]"/>
      <dgm:spPr/>
      <dgm:t>
        <a:bodyPr/>
        <a:lstStyle/>
        <a:p>
          <a:r>
            <a:rPr lang="en-US" dirty="0" smtClean="0"/>
            <a:t>“faith”</a:t>
          </a:r>
          <a:endParaRPr lang="en-US" dirty="0"/>
        </a:p>
      </dgm:t>
    </dgm:pt>
    <dgm:pt modelId="{0DCDDACA-200F-4B69-A2AC-AEFC049D5182}" type="parTrans" cxnId="{ABC14333-3B47-4CB1-9486-7AC2B331CB40}">
      <dgm:prSet/>
      <dgm:spPr/>
      <dgm:t>
        <a:bodyPr/>
        <a:lstStyle/>
        <a:p>
          <a:endParaRPr lang="en-US"/>
        </a:p>
      </dgm:t>
    </dgm:pt>
    <dgm:pt modelId="{4E8C0705-D686-4D5B-9BF7-CC766A8A0F6F}" type="sibTrans" cxnId="{ABC14333-3B47-4CB1-9486-7AC2B331CB40}">
      <dgm:prSet/>
      <dgm:spPr/>
      <dgm:t>
        <a:bodyPr/>
        <a:lstStyle/>
        <a:p>
          <a:endParaRPr lang="en-US"/>
        </a:p>
      </dgm:t>
    </dgm:pt>
    <dgm:pt modelId="{805ED397-752C-4030-96ED-004478FF33E3}">
      <dgm:prSet phldrT="[Text]"/>
      <dgm:spPr/>
      <dgm:t>
        <a:bodyPr/>
        <a:lstStyle/>
        <a:p>
          <a:r>
            <a:rPr lang="en-US" dirty="0" smtClean="0"/>
            <a:t>“Christ”</a:t>
          </a:r>
          <a:endParaRPr lang="en-US" dirty="0"/>
        </a:p>
      </dgm:t>
    </dgm:pt>
    <dgm:pt modelId="{BAD3777A-674E-40DB-8B9F-CD68B7C4FF14}" type="parTrans" cxnId="{57CDA1AA-002A-486B-87C7-420E45FA7E4F}">
      <dgm:prSet/>
      <dgm:spPr/>
      <dgm:t>
        <a:bodyPr/>
        <a:lstStyle/>
        <a:p>
          <a:endParaRPr lang="en-US"/>
        </a:p>
      </dgm:t>
    </dgm:pt>
    <dgm:pt modelId="{2EEF999B-C44B-494A-BF48-5F2A779489D0}" type="sibTrans" cxnId="{57CDA1AA-002A-486B-87C7-420E45FA7E4F}">
      <dgm:prSet/>
      <dgm:spPr/>
      <dgm:t>
        <a:bodyPr/>
        <a:lstStyle/>
        <a:p>
          <a:endParaRPr lang="en-US"/>
        </a:p>
      </dgm:t>
    </dgm:pt>
    <dgm:pt modelId="{4E3B52FE-9670-4EA8-AD99-39570594668E}">
      <dgm:prSet phldrT="[Text]"/>
      <dgm:spPr/>
      <dgm:t>
        <a:bodyPr/>
        <a:lstStyle/>
        <a:p>
          <a:r>
            <a:rPr lang="en-US" dirty="0" smtClean="0"/>
            <a:t>“fullness of God”</a:t>
          </a:r>
          <a:endParaRPr lang="en-US" dirty="0"/>
        </a:p>
      </dgm:t>
    </dgm:pt>
    <dgm:pt modelId="{2741F6AA-9081-4A4F-A515-E657532B26DC}" type="parTrans" cxnId="{6B15E4BA-7C9A-4C98-AA83-819002082EF5}">
      <dgm:prSet/>
      <dgm:spPr/>
      <dgm:t>
        <a:bodyPr/>
        <a:lstStyle/>
        <a:p>
          <a:endParaRPr lang="en-US"/>
        </a:p>
      </dgm:t>
    </dgm:pt>
    <dgm:pt modelId="{216F8504-C9EE-4A81-8C68-EEB508F800E9}" type="sibTrans" cxnId="{6B15E4BA-7C9A-4C98-AA83-819002082EF5}">
      <dgm:prSet/>
      <dgm:spPr/>
      <dgm:t>
        <a:bodyPr/>
        <a:lstStyle/>
        <a:p>
          <a:endParaRPr lang="en-US"/>
        </a:p>
      </dgm:t>
    </dgm:pt>
    <dgm:pt modelId="{B4C2E7ED-2E7F-4836-83BF-52EFBB5328D7}">
      <dgm:prSet phldrT="[Text]"/>
      <dgm:spPr/>
      <dgm:t>
        <a:bodyPr/>
        <a:lstStyle/>
        <a:p>
          <a:r>
            <a:rPr lang="en-US" dirty="0" smtClean="0"/>
            <a:t>“surpasses knowledge”</a:t>
          </a:r>
          <a:endParaRPr lang="en-US" dirty="0"/>
        </a:p>
      </dgm:t>
    </dgm:pt>
    <dgm:pt modelId="{4E68BD7D-4C35-44DE-9EEF-723E680C04CF}" type="parTrans" cxnId="{F18FD4C6-FFC8-4CF0-924F-2F6DE32BE90A}">
      <dgm:prSet/>
      <dgm:spPr/>
      <dgm:t>
        <a:bodyPr/>
        <a:lstStyle/>
        <a:p>
          <a:endParaRPr lang="en-US"/>
        </a:p>
      </dgm:t>
    </dgm:pt>
    <dgm:pt modelId="{A0FC6107-6ECE-4F37-AB8B-36521F94F1DF}" type="sibTrans" cxnId="{F18FD4C6-FFC8-4CF0-924F-2F6DE32BE90A}">
      <dgm:prSet/>
      <dgm:spPr/>
      <dgm:t>
        <a:bodyPr/>
        <a:lstStyle/>
        <a:p>
          <a:endParaRPr lang="en-US"/>
        </a:p>
      </dgm:t>
    </dgm:pt>
    <dgm:pt modelId="{8EDBBBB4-7649-4945-959A-D1BF320C5C16}">
      <dgm:prSet phldrT="[Text]"/>
      <dgm:spPr/>
      <dgm:t>
        <a:bodyPr/>
        <a:lstStyle/>
        <a:p>
          <a:r>
            <a:rPr lang="en-US" dirty="0" smtClean="0"/>
            <a:t>“love”</a:t>
          </a:r>
          <a:endParaRPr lang="en-US" dirty="0"/>
        </a:p>
      </dgm:t>
    </dgm:pt>
    <dgm:pt modelId="{3B10FB15-AB8D-4145-88F8-EC10EC247EF5}" type="parTrans" cxnId="{098843E0-6BBA-49C9-A9A2-9736413DB3F8}">
      <dgm:prSet/>
      <dgm:spPr/>
      <dgm:t>
        <a:bodyPr/>
        <a:lstStyle/>
        <a:p>
          <a:endParaRPr lang="en-US"/>
        </a:p>
      </dgm:t>
    </dgm:pt>
    <dgm:pt modelId="{7BD08308-3A54-4B5C-B0A6-04FF5999AD61}" type="sibTrans" cxnId="{098843E0-6BBA-49C9-A9A2-9736413DB3F8}">
      <dgm:prSet/>
      <dgm:spPr/>
      <dgm:t>
        <a:bodyPr/>
        <a:lstStyle/>
        <a:p>
          <a:endParaRPr lang="en-US"/>
        </a:p>
      </dgm:t>
    </dgm:pt>
    <dgm:pt modelId="{EFFAB42C-6801-4401-9F2D-484B5804FC5E}">
      <dgm:prSet phldrT="[Text]"/>
      <dgm:spPr/>
      <dgm:t>
        <a:bodyPr/>
        <a:lstStyle/>
        <a:p>
          <a:r>
            <a:rPr lang="en-US" dirty="0" smtClean="0"/>
            <a:t>“to Him who is able”</a:t>
          </a:r>
          <a:endParaRPr lang="en-US" dirty="0"/>
        </a:p>
      </dgm:t>
    </dgm:pt>
    <dgm:pt modelId="{6D52088D-A4BB-4492-B6AB-062BA5056909}" type="parTrans" cxnId="{8371DDFA-4A84-4705-BC6B-B5E30D6F78C1}">
      <dgm:prSet/>
      <dgm:spPr/>
      <dgm:t>
        <a:bodyPr/>
        <a:lstStyle/>
        <a:p>
          <a:endParaRPr lang="en-US"/>
        </a:p>
      </dgm:t>
    </dgm:pt>
    <dgm:pt modelId="{6D526DAA-E6CE-4CA3-A247-977E7607AFBD}" type="sibTrans" cxnId="{8371DDFA-4A84-4705-BC6B-B5E30D6F78C1}">
      <dgm:prSet/>
      <dgm:spPr/>
      <dgm:t>
        <a:bodyPr/>
        <a:lstStyle/>
        <a:p>
          <a:endParaRPr lang="en-US"/>
        </a:p>
      </dgm:t>
    </dgm:pt>
    <dgm:pt modelId="{9DBC2CA3-D7F6-4A87-B19D-AB0A710AC82B}" type="pres">
      <dgm:prSet presAssocID="{22A2FB8C-ABFF-4CC5-84D1-9D3286B63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8C8E6-9BC6-4118-BABE-BD7DE6252C52}" type="pres">
      <dgm:prSet presAssocID="{B674BBFD-7B2A-4852-87F8-ACAA9595EFE0}" presName="composite" presStyleCnt="0"/>
      <dgm:spPr/>
    </dgm:pt>
    <dgm:pt modelId="{486031FE-B3AC-44C2-B726-66ACD5928B1F}" type="pres">
      <dgm:prSet presAssocID="{B674BBFD-7B2A-4852-87F8-ACAA9595EFE0}" presName="parTx" presStyleLbl="alignNode1" presStyleIdx="0" presStyleCnt="3" custScaleY="98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8EB1B-ABEF-4225-A326-59FDC4866BC5}" type="pres">
      <dgm:prSet presAssocID="{B674BBFD-7B2A-4852-87F8-ACAA9595EFE0}" presName="desTx" presStyleLbl="alignAccFollowNode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A88F1-57A8-42D3-B7B1-08410BF32153}" type="pres">
      <dgm:prSet presAssocID="{C5FAF142-5261-4F6C-8F54-9F2D552A18CB}" presName="space" presStyleCnt="0"/>
      <dgm:spPr/>
    </dgm:pt>
    <dgm:pt modelId="{12226F6C-B88C-45A5-978F-77C82F42BF24}" type="pres">
      <dgm:prSet presAssocID="{CFC7D419-646E-4DB9-96F1-B303B85FCB72}" presName="composite" presStyleCnt="0"/>
      <dgm:spPr/>
    </dgm:pt>
    <dgm:pt modelId="{CD9DAD00-1903-47C1-A350-B397AA1F14CE}" type="pres">
      <dgm:prSet presAssocID="{CFC7D419-646E-4DB9-96F1-B303B85FCB7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5F00A-D5F3-42DF-8A37-38450323D982}" type="pres">
      <dgm:prSet presAssocID="{CFC7D419-646E-4DB9-96F1-B303B85FCB7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24E31-1384-4AF5-A2E2-23F428DAC487}" type="pres">
      <dgm:prSet presAssocID="{D9D80B72-8D4D-4EB5-9DCF-12120C8B6A61}" presName="space" presStyleCnt="0"/>
      <dgm:spPr/>
    </dgm:pt>
    <dgm:pt modelId="{93C3C1F3-4E2D-497F-9237-7C316642212D}" type="pres">
      <dgm:prSet presAssocID="{C8E04BB8-2987-46A2-97AC-85643B53D967}" presName="composite" presStyleCnt="0"/>
      <dgm:spPr/>
    </dgm:pt>
    <dgm:pt modelId="{797AF9AE-A2C0-4219-B371-2656A0AF89D4}" type="pres">
      <dgm:prSet presAssocID="{C8E04BB8-2987-46A2-97AC-85643B53D96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CBFB9-9C1A-41C3-A5BB-60F3F1F2C270}" type="pres">
      <dgm:prSet presAssocID="{C8E04BB8-2987-46A2-97AC-85643B53D96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8843E0-6BBA-49C9-A9A2-9736413DB3F8}" srcId="{C8E04BB8-2987-46A2-97AC-85643B53D967}" destId="{8EDBBBB4-7649-4945-959A-D1BF320C5C16}" srcOrd="2" destOrd="0" parTransId="{3B10FB15-AB8D-4145-88F8-EC10EC247EF5}" sibTransId="{7BD08308-3A54-4B5C-B0A6-04FF5999AD61}"/>
    <dgm:cxn modelId="{ABC14333-3B47-4CB1-9486-7AC2B331CB40}" srcId="{C8E04BB8-2987-46A2-97AC-85643B53D967}" destId="{6BD906B3-46DE-4695-BEC9-00997BBF34EB}" srcOrd="1" destOrd="0" parTransId="{0DCDDACA-200F-4B69-A2AC-AEFC049D5182}" sibTransId="{4E8C0705-D686-4D5B-9BF7-CC766A8A0F6F}"/>
    <dgm:cxn modelId="{6B15E4BA-7C9A-4C98-AA83-819002082EF5}" srcId="{B674BBFD-7B2A-4852-87F8-ACAA9595EFE0}" destId="{4E3B52FE-9670-4EA8-AD99-39570594668E}" srcOrd="3" destOrd="0" parTransId="{2741F6AA-9081-4A4F-A515-E657532B26DC}" sibTransId="{216F8504-C9EE-4A81-8C68-EEB508F800E9}"/>
    <dgm:cxn modelId="{70DFA014-872E-479B-8D81-9E87CCE3D568}" type="presOf" srcId="{B674BBFD-7B2A-4852-87F8-ACAA9595EFE0}" destId="{486031FE-B3AC-44C2-B726-66ACD5928B1F}" srcOrd="0" destOrd="0" presId="urn:microsoft.com/office/officeart/2005/8/layout/hList1"/>
    <dgm:cxn modelId="{CF9695FF-182D-427E-A583-2B1859B8276D}" srcId="{22A2FB8C-ABFF-4CC5-84D1-9D3286B63414}" destId="{B674BBFD-7B2A-4852-87F8-ACAA9595EFE0}" srcOrd="0" destOrd="0" parTransId="{2D42372E-93C9-4592-A3E5-FC881D0830B1}" sibTransId="{C5FAF142-5261-4F6C-8F54-9F2D552A18CB}"/>
    <dgm:cxn modelId="{F18FD4C6-FFC8-4CF0-924F-2F6DE32BE90A}" srcId="{CFC7D419-646E-4DB9-96F1-B303B85FCB72}" destId="{B4C2E7ED-2E7F-4836-83BF-52EFBB5328D7}" srcOrd="2" destOrd="0" parTransId="{4E68BD7D-4C35-44DE-9EEF-723E680C04CF}" sibTransId="{A0FC6107-6ECE-4F37-AB8B-36521F94F1DF}"/>
    <dgm:cxn modelId="{57CDA1AA-002A-486B-87C7-420E45FA7E4F}" srcId="{B674BBFD-7B2A-4852-87F8-ACAA9595EFE0}" destId="{805ED397-752C-4030-96ED-004478FF33E3}" srcOrd="2" destOrd="0" parTransId="{BAD3777A-674E-40DB-8B9F-CD68B7C4FF14}" sibTransId="{2EEF999B-C44B-494A-BF48-5F2A779489D0}"/>
    <dgm:cxn modelId="{62814997-AACB-4A6E-9F7E-30C79C4A4309}" type="presOf" srcId="{EFFAB42C-6801-4401-9F2D-484B5804FC5E}" destId="{4DDCBFB9-9C1A-41C3-A5BB-60F3F1F2C270}" srcOrd="0" destOrd="3" presId="urn:microsoft.com/office/officeart/2005/8/layout/hList1"/>
    <dgm:cxn modelId="{E7A4CE7A-B5DD-41B4-8F96-862ECBCFD165}" srcId="{C8E04BB8-2987-46A2-97AC-85643B53D967}" destId="{0E9B6F24-032D-4B95-8D99-1E0B4C83B10C}" srcOrd="0" destOrd="0" parTransId="{E1EBBCE8-5ACE-4BA6-B4B1-BA6CC997E2AC}" sibTransId="{A50AC949-8C23-403B-AB89-21821EEE64F0}"/>
    <dgm:cxn modelId="{27F05741-CDDA-4773-9670-822C2B138A8A}" srcId="{CFC7D419-646E-4DB9-96F1-B303B85FCB72}" destId="{FC92A6DE-F312-4997-942D-89070D0AC7FC}" srcOrd="0" destOrd="0" parTransId="{CA1D1845-36C3-473B-BE99-EA4851C8F18A}" sibTransId="{F581828B-9CC0-4494-84DC-8A6BC3C15F1E}"/>
    <dgm:cxn modelId="{AB39F833-E094-46C5-9FB3-C4581F61E8BF}" srcId="{22A2FB8C-ABFF-4CC5-84D1-9D3286B63414}" destId="{CFC7D419-646E-4DB9-96F1-B303B85FCB72}" srcOrd="1" destOrd="0" parTransId="{5B88D6AE-399E-4362-8645-AE50566034A3}" sibTransId="{D9D80B72-8D4D-4EB5-9DCF-12120C8B6A61}"/>
    <dgm:cxn modelId="{13348E44-AF1F-4BBC-9FAD-B56855270080}" type="presOf" srcId="{CFC7D419-646E-4DB9-96F1-B303B85FCB72}" destId="{CD9DAD00-1903-47C1-A350-B397AA1F14CE}" srcOrd="0" destOrd="0" presId="urn:microsoft.com/office/officeart/2005/8/layout/hList1"/>
    <dgm:cxn modelId="{DD5EB643-925F-4DBC-A872-A1D855674933}" type="presOf" srcId="{899A6DB0-F6F9-424F-9C43-9CDEA6828CC5}" destId="{5058EB1B-ABEF-4225-A326-59FDC4866BC5}" srcOrd="0" destOrd="0" presId="urn:microsoft.com/office/officeart/2005/8/layout/hList1"/>
    <dgm:cxn modelId="{E8E961A6-278E-41BC-9CF0-94A89D96DEE0}" type="presOf" srcId="{FC92A6DE-F312-4997-942D-89070D0AC7FC}" destId="{6515F00A-D5F3-42DF-8A37-38450323D982}" srcOrd="0" destOrd="0" presId="urn:microsoft.com/office/officeart/2005/8/layout/hList1"/>
    <dgm:cxn modelId="{9F6B8088-BC89-4520-B444-47A5F990BCA1}" srcId="{22A2FB8C-ABFF-4CC5-84D1-9D3286B63414}" destId="{C8E04BB8-2987-46A2-97AC-85643B53D967}" srcOrd="2" destOrd="0" parTransId="{CC110A0B-E4D5-478F-ADEF-6B5DCF335417}" sibTransId="{30653080-7078-4B01-A69F-9D7D92ED7E2A}"/>
    <dgm:cxn modelId="{B0EF7F03-3F25-406B-AD1F-32D9ED402889}" srcId="{B674BBFD-7B2A-4852-87F8-ACAA9595EFE0}" destId="{899A6DB0-F6F9-424F-9C43-9CDEA6828CC5}" srcOrd="0" destOrd="0" parTransId="{3B5A6DBE-7CF5-419F-8985-14B47F80F8AF}" sibTransId="{50059473-8EC5-454A-84BA-CAA31EF83461}"/>
    <dgm:cxn modelId="{7B39053A-5C56-4551-8FDE-655B8FC965CC}" type="presOf" srcId="{B4C2E7ED-2E7F-4836-83BF-52EFBB5328D7}" destId="{6515F00A-D5F3-42DF-8A37-38450323D982}" srcOrd="0" destOrd="2" presId="urn:microsoft.com/office/officeart/2005/8/layout/hList1"/>
    <dgm:cxn modelId="{C442A833-AD52-4966-82A9-227BF9392D8C}" srcId="{CFC7D419-646E-4DB9-96F1-B303B85FCB72}" destId="{410D8578-763E-428D-A56A-E516100187D5}" srcOrd="1" destOrd="0" parTransId="{E1862B0B-9107-4DD2-902F-0BA12D674B24}" sibTransId="{018D271D-002E-4E5B-9170-70429C877996}"/>
    <dgm:cxn modelId="{8A703F87-A87A-4AFC-95B0-A5D43625D06F}" srcId="{B674BBFD-7B2A-4852-87F8-ACAA9595EFE0}" destId="{44FAB96D-1A9B-401B-A5D5-C3AC89391C22}" srcOrd="1" destOrd="0" parTransId="{5670B94F-7516-4766-813E-AC879EF501A8}" sibTransId="{071A597E-331D-429E-B4A8-0915592E73DD}"/>
    <dgm:cxn modelId="{9F081E74-959F-4DE0-95CF-845F8A9DB82A}" type="presOf" srcId="{8EDBBBB4-7649-4945-959A-D1BF320C5C16}" destId="{4DDCBFB9-9C1A-41C3-A5BB-60F3F1F2C270}" srcOrd="0" destOrd="2" presId="urn:microsoft.com/office/officeart/2005/8/layout/hList1"/>
    <dgm:cxn modelId="{AD79CBBC-CAB8-4810-A6B7-83DDB1970E0A}" type="presOf" srcId="{410D8578-763E-428D-A56A-E516100187D5}" destId="{6515F00A-D5F3-42DF-8A37-38450323D982}" srcOrd="0" destOrd="1" presId="urn:microsoft.com/office/officeart/2005/8/layout/hList1"/>
    <dgm:cxn modelId="{8371DDFA-4A84-4705-BC6B-B5E30D6F78C1}" srcId="{C8E04BB8-2987-46A2-97AC-85643B53D967}" destId="{EFFAB42C-6801-4401-9F2D-484B5804FC5E}" srcOrd="3" destOrd="0" parTransId="{6D52088D-A4BB-4492-B6AB-062BA5056909}" sibTransId="{6D526DAA-E6CE-4CA3-A247-977E7607AFBD}"/>
    <dgm:cxn modelId="{AE6615F3-8B10-438C-A9E0-95AB92866F8A}" type="presOf" srcId="{0E9B6F24-032D-4B95-8D99-1E0B4C83B10C}" destId="{4DDCBFB9-9C1A-41C3-A5BB-60F3F1F2C270}" srcOrd="0" destOrd="0" presId="urn:microsoft.com/office/officeart/2005/8/layout/hList1"/>
    <dgm:cxn modelId="{AD3F9B4A-DAD4-4C1C-8F54-685178779041}" type="presOf" srcId="{4E3B52FE-9670-4EA8-AD99-39570594668E}" destId="{5058EB1B-ABEF-4225-A326-59FDC4866BC5}" srcOrd="0" destOrd="3" presId="urn:microsoft.com/office/officeart/2005/8/layout/hList1"/>
    <dgm:cxn modelId="{02FAF514-FA5C-4288-9A34-66167F5121DD}" type="presOf" srcId="{805ED397-752C-4030-96ED-004478FF33E3}" destId="{5058EB1B-ABEF-4225-A326-59FDC4866BC5}" srcOrd="0" destOrd="2" presId="urn:microsoft.com/office/officeart/2005/8/layout/hList1"/>
    <dgm:cxn modelId="{747B122E-F41B-42F6-8FD1-190FAA77EB25}" type="presOf" srcId="{C8E04BB8-2987-46A2-97AC-85643B53D967}" destId="{797AF9AE-A2C0-4219-B371-2656A0AF89D4}" srcOrd="0" destOrd="0" presId="urn:microsoft.com/office/officeart/2005/8/layout/hList1"/>
    <dgm:cxn modelId="{D2B2E697-0E23-4418-B9AD-A8AA218D71F9}" type="presOf" srcId="{44FAB96D-1A9B-401B-A5D5-C3AC89391C22}" destId="{5058EB1B-ABEF-4225-A326-59FDC4866BC5}" srcOrd="0" destOrd="1" presId="urn:microsoft.com/office/officeart/2005/8/layout/hList1"/>
    <dgm:cxn modelId="{BFF4005D-B619-4895-830B-05FF5AB1045B}" type="presOf" srcId="{6BD906B3-46DE-4695-BEC9-00997BBF34EB}" destId="{4DDCBFB9-9C1A-41C3-A5BB-60F3F1F2C270}" srcOrd="0" destOrd="1" presId="urn:microsoft.com/office/officeart/2005/8/layout/hList1"/>
    <dgm:cxn modelId="{FA006C7C-E5B1-44E2-8AE7-B35CF2944C4F}" type="presOf" srcId="{22A2FB8C-ABFF-4CC5-84D1-9D3286B63414}" destId="{9DBC2CA3-D7F6-4A87-B19D-AB0A710AC82B}" srcOrd="0" destOrd="0" presId="urn:microsoft.com/office/officeart/2005/8/layout/hList1"/>
    <dgm:cxn modelId="{80D1A2B4-90D4-46ED-B9EC-42318802BB48}" type="presParOf" srcId="{9DBC2CA3-D7F6-4A87-B19D-AB0A710AC82B}" destId="{FC58C8E6-9BC6-4118-BABE-BD7DE6252C52}" srcOrd="0" destOrd="0" presId="urn:microsoft.com/office/officeart/2005/8/layout/hList1"/>
    <dgm:cxn modelId="{05713ED8-A262-4034-AAF1-E573D513C9F6}" type="presParOf" srcId="{FC58C8E6-9BC6-4118-BABE-BD7DE6252C52}" destId="{486031FE-B3AC-44C2-B726-66ACD5928B1F}" srcOrd="0" destOrd="0" presId="urn:microsoft.com/office/officeart/2005/8/layout/hList1"/>
    <dgm:cxn modelId="{AE7B5F61-BAD6-48E4-94CC-F88DD0838175}" type="presParOf" srcId="{FC58C8E6-9BC6-4118-BABE-BD7DE6252C52}" destId="{5058EB1B-ABEF-4225-A326-59FDC4866BC5}" srcOrd="1" destOrd="0" presId="urn:microsoft.com/office/officeart/2005/8/layout/hList1"/>
    <dgm:cxn modelId="{4BAC6945-FD2C-45DC-AD9C-3BCEC4D6104B}" type="presParOf" srcId="{9DBC2CA3-D7F6-4A87-B19D-AB0A710AC82B}" destId="{26FA88F1-57A8-42D3-B7B1-08410BF32153}" srcOrd="1" destOrd="0" presId="urn:microsoft.com/office/officeart/2005/8/layout/hList1"/>
    <dgm:cxn modelId="{8131ABDF-92A7-4D70-80C6-EA12ED82FDE1}" type="presParOf" srcId="{9DBC2CA3-D7F6-4A87-B19D-AB0A710AC82B}" destId="{12226F6C-B88C-45A5-978F-77C82F42BF24}" srcOrd="2" destOrd="0" presId="urn:microsoft.com/office/officeart/2005/8/layout/hList1"/>
    <dgm:cxn modelId="{5E0F83FF-EEB2-4816-BC6F-D3A0645A13B3}" type="presParOf" srcId="{12226F6C-B88C-45A5-978F-77C82F42BF24}" destId="{CD9DAD00-1903-47C1-A350-B397AA1F14CE}" srcOrd="0" destOrd="0" presId="urn:microsoft.com/office/officeart/2005/8/layout/hList1"/>
    <dgm:cxn modelId="{AA244427-D439-43F4-97C5-152C361608D2}" type="presParOf" srcId="{12226F6C-B88C-45A5-978F-77C82F42BF24}" destId="{6515F00A-D5F3-42DF-8A37-38450323D982}" srcOrd="1" destOrd="0" presId="urn:microsoft.com/office/officeart/2005/8/layout/hList1"/>
    <dgm:cxn modelId="{92FFC4A0-C62E-4747-8658-2B773D74C4D3}" type="presParOf" srcId="{9DBC2CA3-D7F6-4A87-B19D-AB0A710AC82B}" destId="{E1B24E31-1384-4AF5-A2E2-23F428DAC487}" srcOrd="3" destOrd="0" presId="urn:microsoft.com/office/officeart/2005/8/layout/hList1"/>
    <dgm:cxn modelId="{A5578029-18FE-499C-925A-B9C32856BC61}" type="presParOf" srcId="{9DBC2CA3-D7F6-4A87-B19D-AB0A710AC82B}" destId="{93C3C1F3-4E2D-497F-9237-7C316642212D}" srcOrd="4" destOrd="0" presId="urn:microsoft.com/office/officeart/2005/8/layout/hList1"/>
    <dgm:cxn modelId="{83AEAB74-FA93-404B-A856-9CA85FF53C9A}" type="presParOf" srcId="{93C3C1F3-4E2D-497F-9237-7C316642212D}" destId="{797AF9AE-A2C0-4219-B371-2656A0AF89D4}" srcOrd="0" destOrd="0" presId="urn:microsoft.com/office/officeart/2005/8/layout/hList1"/>
    <dgm:cxn modelId="{B39DE76D-6E62-474F-9615-879D9B9EC648}" type="presParOf" srcId="{93C3C1F3-4E2D-497F-9237-7C316642212D}" destId="{4DDCBFB9-9C1A-41C3-A5BB-60F3F1F2C2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6031FE-B3AC-44C2-B726-66ACD5928B1F}">
      <dsp:nvSpPr>
        <dsp:cNvPr id="0" name=""/>
        <dsp:cNvSpPr/>
      </dsp:nvSpPr>
      <dsp:spPr>
        <a:xfrm>
          <a:off x="2627" y="284042"/>
          <a:ext cx="2561629" cy="978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Personal</a:t>
          </a:r>
          <a:endParaRPr lang="en-US" sz="2900" kern="1200" dirty="0"/>
        </a:p>
      </dsp:txBody>
      <dsp:txXfrm>
        <a:off x="2627" y="284042"/>
        <a:ext cx="2561629" cy="978324"/>
      </dsp:txXfrm>
    </dsp:sp>
    <dsp:sp modelId="{5058EB1B-ABEF-4225-A326-59FDC4866BC5}">
      <dsp:nvSpPr>
        <dsp:cNvPr id="0" name=""/>
        <dsp:cNvSpPr/>
      </dsp:nvSpPr>
      <dsp:spPr>
        <a:xfrm>
          <a:off x="2627" y="1268057"/>
          <a:ext cx="256162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“</a:t>
          </a:r>
          <a:r>
            <a:rPr lang="en-US" sz="2900" kern="1200" dirty="0" smtClean="0"/>
            <a:t>His </a:t>
          </a:r>
          <a:r>
            <a:rPr lang="en-US" sz="2900" kern="1200" dirty="0" smtClean="0"/>
            <a:t>glory”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“His Spirit”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“Christ”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“fullness of God”</a:t>
          </a:r>
          <a:endParaRPr lang="en-US" sz="2900" kern="1200" dirty="0"/>
        </a:p>
      </dsp:txBody>
      <dsp:txXfrm>
        <a:off x="2627" y="1268057"/>
        <a:ext cx="2561629" cy="2854800"/>
      </dsp:txXfrm>
    </dsp:sp>
    <dsp:sp modelId="{CD9DAD00-1903-47C1-A350-B397AA1F14CE}">
      <dsp:nvSpPr>
        <dsp:cNvPr id="0" name=""/>
        <dsp:cNvSpPr/>
      </dsp:nvSpPr>
      <dsp:spPr>
        <a:xfrm>
          <a:off x="2922885" y="275439"/>
          <a:ext cx="2561629" cy="1001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922885" y="275439"/>
        <a:ext cx="2561629" cy="1001220"/>
      </dsp:txXfrm>
    </dsp:sp>
    <dsp:sp modelId="{6515F00A-D5F3-42DF-8A37-38450323D982}">
      <dsp:nvSpPr>
        <dsp:cNvPr id="0" name=""/>
        <dsp:cNvSpPr/>
      </dsp:nvSpPr>
      <dsp:spPr>
        <a:xfrm>
          <a:off x="2922885" y="1276660"/>
          <a:ext cx="256162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2922885" y="1276660"/>
        <a:ext cx="2561629" cy="2854800"/>
      </dsp:txXfrm>
    </dsp:sp>
    <dsp:sp modelId="{797AF9AE-A2C0-4219-B371-2656A0AF89D4}">
      <dsp:nvSpPr>
        <dsp:cNvPr id="0" name=""/>
        <dsp:cNvSpPr/>
      </dsp:nvSpPr>
      <dsp:spPr>
        <a:xfrm>
          <a:off x="5843142" y="275439"/>
          <a:ext cx="2561629" cy="1001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843142" y="275439"/>
        <a:ext cx="2561629" cy="1001220"/>
      </dsp:txXfrm>
    </dsp:sp>
    <dsp:sp modelId="{4DDCBFB9-9C1A-41C3-A5BB-60F3F1F2C270}">
      <dsp:nvSpPr>
        <dsp:cNvPr id="0" name=""/>
        <dsp:cNvSpPr/>
      </dsp:nvSpPr>
      <dsp:spPr>
        <a:xfrm>
          <a:off x="5843142" y="1276660"/>
          <a:ext cx="2561629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5843142" y="1276660"/>
        <a:ext cx="2561629" cy="2854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6031FE-B3AC-44C2-B726-66ACD5928B1F}">
      <dsp:nvSpPr>
        <dsp:cNvPr id="0" name=""/>
        <dsp:cNvSpPr/>
      </dsp:nvSpPr>
      <dsp:spPr>
        <a:xfrm>
          <a:off x="2627" y="481743"/>
          <a:ext cx="2561629" cy="825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Personal</a:t>
          </a:r>
          <a:endParaRPr lang="en-US" sz="2900" kern="1200" dirty="0"/>
        </a:p>
      </dsp:txBody>
      <dsp:txXfrm>
        <a:off x="2627" y="481743"/>
        <a:ext cx="2561629" cy="825595"/>
      </dsp:txXfrm>
    </dsp:sp>
    <dsp:sp modelId="{5058EB1B-ABEF-4225-A326-59FDC4866BC5}">
      <dsp:nvSpPr>
        <dsp:cNvPr id="0" name=""/>
        <dsp:cNvSpPr/>
      </dsp:nvSpPr>
      <dsp:spPr>
        <a:xfrm>
          <a:off x="2627" y="1302536"/>
          <a:ext cx="2561629" cy="26226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“His </a:t>
          </a:r>
          <a:r>
            <a:rPr lang="en-US" sz="2900" kern="1200" dirty="0" smtClean="0"/>
            <a:t>glory”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“His Spirit”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“Christ”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“fullness of God”</a:t>
          </a:r>
          <a:endParaRPr lang="en-US" sz="2900" kern="1200" dirty="0"/>
        </a:p>
      </dsp:txBody>
      <dsp:txXfrm>
        <a:off x="2627" y="1302536"/>
        <a:ext cx="2561629" cy="2622619"/>
      </dsp:txXfrm>
    </dsp:sp>
    <dsp:sp modelId="{CD9DAD00-1903-47C1-A350-B397AA1F14CE}">
      <dsp:nvSpPr>
        <dsp:cNvPr id="0" name=""/>
        <dsp:cNvSpPr/>
      </dsp:nvSpPr>
      <dsp:spPr>
        <a:xfrm>
          <a:off x="2922885" y="474540"/>
          <a:ext cx="2561629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Superior</a:t>
          </a:r>
          <a:endParaRPr lang="en-US" sz="2900" kern="1200" dirty="0"/>
        </a:p>
      </dsp:txBody>
      <dsp:txXfrm>
        <a:off x="2922885" y="474540"/>
        <a:ext cx="2561629" cy="835200"/>
      </dsp:txXfrm>
    </dsp:sp>
    <dsp:sp modelId="{6515F00A-D5F3-42DF-8A37-38450323D982}">
      <dsp:nvSpPr>
        <dsp:cNvPr id="0" name=""/>
        <dsp:cNvSpPr/>
      </dsp:nvSpPr>
      <dsp:spPr>
        <a:xfrm>
          <a:off x="2922885" y="1309740"/>
          <a:ext cx="2561629" cy="26226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“riches”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“inner man”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“surpasses knowledge”</a:t>
          </a:r>
          <a:endParaRPr lang="en-US" sz="2900" kern="1200" dirty="0"/>
        </a:p>
      </dsp:txBody>
      <dsp:txXfrm>
        <a:off x="2922885" y="1309740"/>
        <a:ext cx="2561629" cy="2622619"/>
      </dsp:txXfrm>
    </dsp:sp>
    <dsp:sp modelId="{797AF9AE-A2C0-4219-B371-2656A0AF89D4}">
      <dsp:nvSpPr>
        <dsp:cNvPr id="0" name=""/>
        <dsp:cNvSpPr/>
      </dsp:nvSpPr>
      <dsp:spPr>
        <a:xfrm>
          <a:off x="5843142" y="474540"/>
          <a:ext cx="2561629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5843142" y="474540"/>
        <a:ext cx="2561629" cy="835200"/>
      </dsp:txXfrm>
    </dsp:sp>
    <dsp:sp modelId="{4DDCBFB9-9C1A-41C3-A5BB-60F3F1F2C270}">
      <dsp:nvSpPr>
        <dsp:cNvPr id="0" name=""/>
        <dsp:cNvSpPr/>
      </dsp:nvSpPr>
      <dsp:spPr>
        <a:xfrm>
          <a:off x="5843142" y="1309740"/>
          <a:ext cx="2561629" cy="26226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 dirty="0"/>
        </a:p>
      </dsp:txBody>
      <dsp:txXfrm>
        <a:off x="5843142" y="1309740"/>
        <a:ext cx="2561629" cy="26226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6031FE-B3AC-44C2-B726-66ACD5928B1F}">
      <dsp:nvSpPr>
        <dsp:cNvPr id="0" name=""/>
        <dsp:cNvSpPr/>
      </dsp:nvSpPr>
      <dsp:spPr>
        <a:xfrm>
          <a:off x="2627" y="475683"/>
          <a:ext cx="2561629" cy="825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Personal</a:t>
          </a:r>
          <a:endParaRPr lang="en-US" sz="2900" kern="1200" dirty="0"/>
        </a:p>
      </dsp:txBody>
      <dsp:txXfrm>
        <a:off x="2627" y="475683"/>
        <a:ext cx="2561629" cy="825595"/>
      </dsp:txXfrm>
    </dsp:sp>
    <dsp:sp modelId="{5058EB1B-ABEF-4225-A326-59FDC4866BC5}">
      <dsp:nvSpPr>
        <dsp:cNvPr id="0" name=""/>
        <dsp:cNvSpPr/>
      </dsp:nvSpPr>
      <dsp:spPr>
        <a:xfrm>
          <a:off x="2627" y="1296476"/>
          <a:ext cx="2561629" cy="26347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“His </a:t>
          </a:r>
          <a:r>
            <a:rPr lang="en-US" sz="2900" kern="1200" dirty="0" smtClean="0"/>
            <a:t>glory”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“His Spirit”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“Christ”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“fullness of God”</a:t>
          </a:r>
          <a:endParaRPr lang="en-US" sz="2900" kern="1200" dirty="0"/>
        </a:p>
      </dsp:txBody>
      <dsp:txXfrm>
        <a:off x="2627" y="1296476"/>
        <a:ext cx="2561629" cy="2634740"/>
      </dsp:txXfrm>
    </dsp:sp>
    <dsp:sp modelId="{CD9DAD00-1903-47C1-A350-B397AA1F14CE}">
      <dsp:nvSpPr>
        <dsp:cNvPr id="0" name=""/>
        <dsp:cNvSpPr/>
      </dsp:nvSpPr>
      <dsp:spPr>
        <a:xfrm>
          <a:off x="2922885" y="468479"/>
          <a:ext cx="2561629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Superior</a:t>
          </a:r>
          <a:endParaRPr lang="en-US" sz="2900" kern="1200" dirty="0"/>
        </a:p>
      </dsp:txBody>
      <dsp:txXfrm>
        <a:off x="2922885" y="468479"/>
        <a:ext cx="2561629" cy="835200"/>
      </dsp:txXfrm>
    </dsp:sp>
    <dsp:sp modelId="{6515F00A-D5F3-42DF-8A37-38450323D982}">
      <dsp:nvSpPr>
        <dsp:cNvPr id="0" name=""/>
        <dsp:cNvSpPr/>
      </dsp:nvSpPr>
      <dsp:spPr>
        <a:xfrm>
          <a:off x="2922885" y="1303679"/>
          <a:ext cx="2561629" cy="26347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“riches”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“inner man”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“surpasses knowledge”</a:t>
          </a:r>
          <a:endParaRPr lang="en-US" sz="2900" kern="1200" dirty="0"/>
        </a:p>
      </dsp:txBody>
      <dsp:txXfrm>
        <a:off x="2922885" y="1303679"/>
        <a:ext cx="2561629" cy="2634740"/>
      </dsp:txXfrm>
    </dsp:sp>
    <dsp:sp modelId="{797AF9AE-A2C0-4219-B371-2656A0AF89D4}">
      <dsp:nvSpPr>
        <dsp:cNvPr id="0" name=""/>
        <dsp:cNvSpPr/>
      </dsp:nvSpPr>
      <dsp:spPr>
        <a:xfrm>
          <a:off x="5843142" y="468479"/>
          <a:ext cx="2561629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Attainable</a:t>
          </a:r>
          <a:endParaRPr lang="en-US" sz="2900" kern="1200" dirty="0"/>
        </a:p>
      </dsp:txBody>
      <dsp:txXfrm>
        <a:off x="5843142" y="468479"/>
        <a:ext cx="2561629" cy="835200"/>
      </dsp:txXfrm>
    </dsp:sp>
    <dsp:sp modelId="{4DDCBFB9-9C1A-41C3-A5BB-60F3F1F2C270}">
      <dsp:nvSpPr>
        <dsp:cNvPr id="0" name=""/>
        <dsp:cNvSpPr/>
      </dsp:nvSpPr>
      <dsp:spPr>
        <a:xfrm>
          <a:off x="5843142" y="1303679"/>
          <a:ext cx="2561629" cy="26347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“know”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“faith”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“love”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“to Him who is able”</a:t>
          </a:r>
          <a:endParaRPr lang="en-US" sz="2900" kern="1200" dirty="0"/>
        </a:p>
      </dsp:txBody>
      <dsp:txXfrm>
        <a:off x="5843142" y="1303679"/>
        <a:ext cx="2561629" cy="2634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86FC9B8-72FC-4170-A72A-9C528991570E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3D6AC2B-3C2E-4D02-8867-F38AFF0F1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changing list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95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Judah &amp; Tamar; David &amp; Bathsheba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Ahaz</a:t>
            </a:r>
            <a:r>
              <a:rPr lang="en-US" sz="3200" dirty="0" smtClean="0"/>
              <a:t> &amp; Manasseh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“deportation to Babylon”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God is greater than...</a:t>
            </a:r>
          </a:p>
          <a:p>
            <a:pPr lvl="1"/>
            <a:r>
              <a:rPr lang="en-US" sz="2800" dirty="0" smtClean="0"/>
              <a:t>Our sins (1 Timothy 1:16)</a:t>
            </a:r>
          </a:p>
          <a:p>
            <a:pPr lvl="1"/>
            <a:r>
              <a:rPr lang="en-US" sz="2800" dirty="0" smtClean="0"/>
              <a:t>Our struggles (2 Corinthians 4:16-18)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Works good Despite Man’s Evil.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57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Rahab: Enemy Harlot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Ruth: Widowed Foreigner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Mary: Lowly Virgin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God demonstrates His wisdom through…</a:t>
            </a:r>
          </a:p>
          <a:p>
            <a:pPr lvl="1"/>
            <a:r>
              <a:rPr lang="en-US" sz="2800" dirty="0" smtClean="0"/>
              <a:t>Salvation in the Cross (1 Cor. 1:18-31)</a:t>
            </a:r>
          </a:p>
          <a:p>
            <a:pPr lvl="1"/>
            <a:r>
              <a:rPr lang="en-US" sz="2800" dirty="0" smtClean="0"/>
              <a:t>His work </a:t>
            </a:r>
            <a:r>
              <a:rPr lang="en-US" sz="2800" dirty="0" smtClean="0"/>
              <a:t>in </a:t>
            </a:r>
            <a:r>
              <a:rPr lang="en-US" sz="2800" dirty="0" smtClean="0"/>
              <a:t>people (Eph. 3:8-10)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loves doing the unexpected.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033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3200" dirty="0" smtClean="0"/>
              <a:t>Boaz: Kindness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Jehoshaphat &amp; Hezekiah: Trust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Josiah: Repentance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Joseph: Sacrifice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Strengthens </a:t>
            </a:r>
            <a:r>
              <a:rPr lang="en-US" dirty="0" smtClean="0"/>
              <a:t>His</a:t>
            </a:r>
            <a:r>
              <a:rPr lang="en-US" dirty="0" smtClean="0"/>
              <a:t>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423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663702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69606"/>
            <a:ext cx="8381260" cy="1054394"/>
          </a:xfrm>
        </p:spPr>
        <p:txBody>
          <a:bodyPr/>
          <a:lstStyle/>
          <a:p>
            <a:r>
              <a:rPr lang="en-US" dirty="0"/>
              <a:t>The strength God gives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Ephesians </a:t>
            </a:r>
            <a:r>
              <a:rPr lang="en-US" dirty="0"/>
              <a:t>3:14-21)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27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4561858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69606"/>
            <a:ext cx="8381260" cy="1054394"/>
          </a:xfrm>
        </p:spPr>
        <p:txBody>
          <a:bodyPr/>
          <a:lstStyle/>
          <a:p>
            <a:r>
              <a:rPr lang="en-US" dirty="0"/>
              <a:t>The strength God gives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Ephesians </a:t>
            </a:r>
            <a:r>
              <a:rPr lang="en-US" dirty="0"/>
              <a:t>3:14-21)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8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398093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69606"/>
            <a:ext cx="8381260" cy="1054394"/>
          </a:xfrm>
        </p:spPr>
        <p:txBody>
          <a:bodyPr/>
          <a:lstStyle/>
          <a:p>
            <a:r>
              <a:rPr lang="en-US" dirty="0"/>
              <a:t>The strength God gives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Ephesians </a:t>
            </a:r>
            <a:r>
              <a:rPr lang="en-US" dirty="0"/>
              <a:t>3:14-21)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53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Abraham: Blessing (Genesis 12:1-3)</a:t>
            </a:r>
          </a:p>
          <a:p>
            <a:r>
              <a:rPr lang="en-US" sz="3200" dirty="0" smtClean="0"/>
              <a:t>David: Throne (2 Samuel 7:16)</a:t>
            </a:r>
          </a:p>
          <a:p>
            <a:r>
              <a:rPr lang="en-US" sz="3200" dirty="0" err="1" smtClean="0"/>
              <a:t>Zerubbabel</a:t>
            </a:r>
            <a:r>
              <a:rPr lang="en-US" sz="3200" dirty="0" smtClean="0"/>
              <a:t>: Glory (Haggai 2:4-9, 20-23)</a:t>
            </a:r>
          </a:p>
          <a:p>
            <a:pPr marL="0" indent="0">
              <a:buNone/>
            </a:pPr>
            <a:endParaRPr lang="en-US" sz="3200" i="1" dirty="0" smtClean="0"/>
          </a:p>
          <a:p>
            <a:pPr marL="0" indent="0">
              <a:buNone/>
            </a:pPr>
            <a:r>
              <a:rPr lang="en-US" sz="2800" i="1" dirty="0" smtClean="0"/>
              <a:t>“This is the promise which He Himself made to us: eternal life.” – 1 John 2:25</a:t>
            </a:r>
            <a:endParaRPr lang="en-US" sz="28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always fulfills His promises.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419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128</TotalTime>
  <Words>259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Life changing list </vt:lpstr>
      <vt:lpstr>God Works good Despite Man’s Evil.</vt:lpstr>
      <vt:lpstr>God loves doing the unexpected.</vt:lpstr>
      <vt:lpstr>God Strengthens His People.</vt:lpstr>
      <vt:lpstr>The strength God gives  (Ephesians 3:14-21) </vt:lpstr>
      <vt:lpstr>The strength God gives  (Ephesians 3:14-21) </vt:lpstr>
      <vt:lpstr>The strength God gives  (Ephesians 3:14-21) </vt:lpstr>
      <vt:lpstr>God always fulfills His promises.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List</dc:title>
  <dc:creator>Windows User</dc:creator>
  <cp:lastModifiedBy> </cp:lastModifiedBy>
  <cp:revision>20</cp:revision>
  <dcterms:created xsi:type="dcterms:W3CDTF">2010-11-01T04:53:35Z</dcterms:created>
  <dcterms:modified xsi:type="dcterms:W3CDTF">2011-01-16T22:45:10Z</dcterms:modified>
</cp:coreProperties>
</file>