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8" r:id="rId4"/>
    <p:sldId id="265" r:id="rId5"/>
    <p:sldId id="267" r:id="rId6"/>
    <p:sldId id="266" r:id="rId7"/>
    <p:sldId id="268" r:id="rId8"/>
    <p:sldId id="269" r:id="rId9"/>
    <p:sldId id="271" r:id="rId10"/>
    <p:sldId id="270" r:id="rId11"/>
    <p:sldId id="263" r:id="rId12"/>
    <p:sldId id="272" r:id="rId13"/>
    <p:sldId id="273" r:id="rId14"/>
    <p:sldId id="274" r:id="rId15"/>
    <p:sldId id="275" r:id="rId16"/>
    <p:sldId id="276" r:id="rId17"/>
    <p:sldId id="277" r:id="rId18"/>
    <p:sldId id="278" r:id="rId19"/>
    <p:sldId id="264" r:id="rId20"/>
    <p:sldId id="279" r:id="rId21"/>
    <p:sldId id="280" r:id="rId22"/>
    <p:sldId id="281" r:id="rId23"/>
    <p:sldId id="282" r:id="rId24"/>
    <p:sldId id="285"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82" autoAdjust="0"/>
    <p:restoredTop sz="99830" autoAdjust="0"/>
  </p:normalViewPr>
  <p:slideViewPr>
    <p:cSldViewPr showGuides="1">
      <p:cViewPr>
        <p:scale>
          <a:sx n="66" d="100"/>
          <a:sy n="66" d="100"/>
        </p:scale>
        <p:origin x="-1428" y="-96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A4DA69-5CC4-4442-8A66-CA56011082F6}" type="doc">
      <dgm:prSet loTypeId="urn:microsoft.com/office/officeart/2008/layout/AlternatingHexagons" loCatId="list" qsTypeId="urn:microsoft.com/office/officeart/2005/8/quickstyle/simple2" qsCatId="simple" csTypeId="urn:microsoft.com/office/officeart/2005/8/colors/accent1_2" csCatId="accent1" phldr="1"/>
      <dgm:spPr/>
      <dgm:t>
        <a:bodyPr/>
        <a:lstStyle/>
        <a:p>
          <a:endParaRPr lang="en-US"/>
        </a:p>
      </dgm:t>
    </dgm:pt>
    <dgm:pt modelId="{CD7F8AB9-8DC1-4513-A294-83C34C68171D}">
      <dgm:prSet phldrT="[Text]"/>
      <dgm:spPr/>
      <dgm:t>
        <a:bodyPr/>
        <a:lstStyle/>
        <a:p>
          <a:r>
            <a:rPr lang="en-US" b="1" dirty="0" smtClean="0"/>
            <a:t>respect</a:t>
          </a:r>
          <a:endParaRPr lang="en-US" b="1" dirty="0"/>
        </a:p>
      </dgm:t>
    </dgm:pt>
    <dgm:pt modelId="{278D7009-B13C-4D34-9054-39881395E652}" type="parTrans" cxnId="{06EF3960-D60D-401B-A466-8110343D116B}">
      <dgm:prSet/>
      <dgm:spPr/>
      <dgm:t>
        <a:bodyPr/>
        <a:lstStyle/>
        <a:p>
          <a:endParaRPr lang="en-US"/>
        </a:p>
      </dgm:t>
    </dgm:pt>
    <dgm:pt modelId="{E79D3609-FD42-4106-91AA-571A3D2B32E6}" type="sibTrans" cxnId="{06EF3960-D60D-401B-A466-8110343D116B}">
      <dgm:prSet/>
      <dgm:spPr/>
      <dgm:t>
        <a:bodyPr/>
        <a:lstStyle/>
        <a:p>
          <a:endParaRPr lang="en-US"/>
        </a:p>
      </dgm:t>
    </dgm:pt>
    <dgm:pt modelId="{9BCC2BBC-B015-4CE6-91A6-A384C3205523}">
      <dgm:prSet phldrT="[Text]"/>
      <dgm:spPr/>
      <dgm:t>
        <a:bodyPr/>
        <a:lstStyle/>
        <a:p>
          <a:r>
            <a:rPr lang="en-US" dirty="0" smtClean="0"/>
            <a:t>valuing others as God does</a:t>
          </a:r>
          <a:endParaRPr lang="en-US" dirty="0"/>
        </a:p>
      </dgm:t>
    </dgm:pt>
    <dgm:pt modelId="{5D9A416C-8AC2-434C-AD46-0ECD7E0F0AA1}" type="parTrans" cxnId="{06EEE731-A2EF-4488-89D8-849FAB77EA05}">
      <dgm:prSet/>
      <dgm:spPr/>
      <dgm:t>
        <a:bodyPr/>
        <a:lstStyle/>
        <a:p>
          <a:endParaRPr lang="en-US"/>
        </a:p>
      </dgm:t>
    </dgm:pt>
    <dgm:pt modelId="{D04BDFCC-1145-4872-A575-194866D55137}" type="sibTrans" cxnId="{06EEE731-A2EF-4488-89D8-849FAB77EA05}">
      <dgm:prSet/>
      <dgm:spPr/>
      <dgm:t>
        <a:bodyPr/>
        <a:lstStyle/>
        <a:p>
          <a:endParaRPr lang="en-US"/>
        </a:p>
      </dgm:t>
    </dgm:pt>
    <dgm:pt modelId="{D12F65CD-02F3-4DBB-A65F-E05C3DDEF8FF}">
      <dgm:prSet phldrT="[Text]"/>
      <dgm:spPr/>
      <dgm:t>
        <a:bodyPr/>
        <a:lstStyle/>
        <a:p>
          <a:r>
            <a:rPr lang="en-US" b="1" dirty="0" smtClean="0"/>
            <a:t>courage</a:t>
          </a:r>
          <a:endParaRPr lang="en-US" b="1" dirty="0"/>
        </a:p>
      </dgm:t>
    </dgm:pt>
    <dgm:pt modelId="{8CC1B62A-E38D-481F-AFE1-0FA1705CFE69}" type="parTrans" cxnId="{00B2641A-D60F-4EB6-B701-E114A4682778}">
      <dgm:prSet/>
      <dgm:spPr/>
      <dgm:t>
        <a:bodyPr/>
        <a:lstStyle/>
        <a:p>
          <a:endParaRPr lang="en-US"/>
        </a:p>
      </dgm:t>
    </dgm:pt>
    <dgm:pt modelId="{3E86B757-8259-4034-8708-882D9519924E}" type="sibTrans" cxnId="{00B2641A-D60F-4EB6-B701-E114A4682778}">
      <dgm:prSet/>
      <dgm:spPr/>
      <dgm:t>
        <a:bodyPr/>
        <a:lstStyle/>
        <a:p>
          <a:endParaRPr lang="en-US"/>
        </a:p>
      </dgm:t>
    </dgm:pt>
    <dgm:pt modelId="{62762385-94E3-41DE-A6FE-1904ADEFF9E0}">
      <dgm:prSet phldrT="[Text]"/>
      <dgm:spPr/>
      <dgm:t>
        <a:bodyPr/>
        <a:lstStyle/>
        <a:p>
          <a:r>
            <a:rPr lang="en-US" dirty="0" smtClean="0"/>
            <a:t>going against the grain</a:t>
          </a:r>
          <a:endParaRPr lang="en-US" dirty="0"/>
        </a:p>
      </dgm:t>
    </dgm:pt>
    <dgm:pt modelId="{6A930DE1-D685-49E0-A156-81E7CA36FE0A}" type="parTrans" cxnId="{4E454C79-C5E8-4AAD-881A-5FCE107A83ED}">
      <dgm:prSet/>
      <dgm:spPr/>
      <dgm:t>
        <a:bodyPr/>
        <a:lstStyle/>
        <a:p>
          <a:endParaRPr lang="en-US"/>
        </a:p>
      </dgm:t>
    </dgm:pt>
    <dgm:pt modelId="{D1EF147A-B4BD-46C2-A31F-2923A59BF547}" type="sibTrans" cxnId="{4E454C79-C5E8-4AAD-881A-5FCE107A83ED}">
      <dgm:prSet/>
      <dgm:spPr/>
      <dgm:t>
        <a:bodyPr/>
        <a:lstStyle/>
        <a:p>
          <a:endParaRPr lang="en-US"/>
        </a:p>
      </dgm:t>
    </dgm:pt>
    <dgm:pt modelId="{949439F3-50A0-4505-A1CC-FA3C222A04EC}">
      <dgm:prSet phldrT="[Text]"/>
      <dgm:spPr/>
      <dgm:t>
        <a:bodyPr/>
        <a:lstStyle/>
        <a:p>
          <a:r>
            <a:rPr lang="en-US" b="1" dirty="0" smtClean="0"/>
            <a:t>service</a:t>
          </a:r>
          <a:endParaRPr lang="en-US" b="1" dirty="0"/>
        </a:p>
      </dgm:t>
    </dgm:pt>
    <dgm:pt modelId="{27D66AA7-D5E9-40A3-B970-5767781DF0AC}" type="parTrans" cxnId="{CE9ADC2D-FFA6-499B-B14B-610AB4E5A934}">
      <dgm:prSet/>
      <dgm:spPr/>
      <dgm:t>
        <a:bodyPr/>
        <a:lstStyle/>
        <a:p>
          <a:endParaRPr lang="en-US"/>
        </a:p>
      </dgm:t>
    </dgm:pt>
    <dgm:pt modelId="{34F3D678-F373-4D82-93AB-983F7B1E9118}" type="sibTrans" cxnId="{CE9ADC2D-FFA6-499B-B14B-610AB4E5A934}">
      <dgm:prSet/>
      <dgm:spPr/>
      <dgm:t>
        <a:bodyPr/>
        <a:lstStyle/>
        <a:p>
          <a:endParaRPr lang="en-US"/>
        </a:p>
      </dgm:t>
    </dgm:pt>
    <dgm:pt modelId="{5A147200-E1DC-4A4D-A0F3-C1DA5986D51D}">
      <dgm:prSet phldrT="[Text]"/>
      <dgm:spPr/>
      <dgm:t>
        <a:bodyPr/>
        <a:lstStyle/>
        <a:p>
          <a:r>
            <a:rPr lang="en-US" dirty="0" smtClean="0"/>
            <a:t>the giving of self</a:t>
          </a:r>
          <a:endParaRPr lang="en-US" dirty="0"/>
        </a:p>
      </dgm:t>
    </dgm:pt>
    <dgm:pt modelId="{836E1803-5BD4-4DFF-AB16-6D2FB82B94AB}" type="parTrans" cxnId="{89760E17-965B-427F-B837-3EF30F7CFDFC}">
      <dgm:prSet/>
      <dgm:spPr/>
      <dgm:t>
        <a:bodyPr/>
        <a:lstStyle/>
        <a:p>
          <a:endParaRPr lang="en-US"/>
        </a:p>
      </dgm:t>
    </dgm:pt>
    <dgm:pt modelId="{56E2FE72-2356-40E8-AA2C-D0D73067D58E}" type="sibTrans" cxnId="{89760E17-965B-427F-B837-3EF30F7CFDFC}">
      <dgm:prSet/>
      <dgm:spPr/>
      <dgm:t>
        <a:bodyPr/>
        <a:lstStyle/>
        <a:p>
          <a:endParaRPr lang="en-US"/>
        </a:p>
      </dgm:t>
    </dgm:pt>
    <dgm:pt modelId="{780BE8C7-F7B5-47EA-AF9D-98663591BAB2}" type="pres">
      <dgm:prSet presAssocID="{46A4DA69-5CC4-4442-8A66-CA56011082F6}" presName="Name0" presStyleCnt="0">
        <dgm:presLayoutVars>
          <dgm:chMax/>
          <dgm:chPref/>
          <dgm:dir/>
          <dgm:animLvl val="lvl"/>
        </dgm:presLayoutVars>
      </dgm:prSet>
      <dgm:spPr/>
      <dgm:t>
        <a:bodyPr/>
        <a:lstStyle/>
        <a:p>
          <a:endParaRPr lang="en-US"/>
        </a:p>
      </dgm:t>
    </dgm:pt>
    <dgm:pt modelId="{D37DF45F-87E6-4931-9929-153CD8CC9D45}" type="pres">
      <dgm:prSet presAssocID="{CD7F8AB9-8DC1-4513-A294-83C34C68171D}" presName="composite" presStyleCnt="0"/>
      <dgm:spPr/>
    </dgm:pt>
    <dgm:pt modelId="{5150A343-D844-492B-9B7B-A2D3BD75F282}" type="pres">
      <dgm:prSet presAssocID="{CD7F8AB9-8DC1-4513-A294-83C34C68171D}" presName="Parent1" presStyleLbl="node1" presStyleIdx="0" presStyleCnt="6">
        <dgm:presLayoutVars>
          <dgm:chMax val="1"/>
          <dgm:chPref val="1"/>
          <dgm:bulletEnabled val="1"/>
        </dgm:presLayoutVars>
      </dgm:prSet>
      <dgm:spPr/>
      <dgm:t>
        <a:bodyPr/>
        <a:lstStyle/>
        <a:p>
          <a:endParaRPr lang="en-US"/>
        </a:p>
      </dgm:t>
    </dgm:pt>
    <dgm:pt modelId="{CD39BC28-D9E8-4DA9-B8C3-D725500983EB}" type="pres">
      <dgm:prSet presAssocID="{CD7F8AB9-8DC1-4513-A294-83C34C68171D}" presName="Childtext1" presStyleLbl="revTx" presStyleIdx="0" presStyleCnt="3">
        <dgm:presLayoutVars>
          <dgm:chMax val="0"/>
          <dgm:chPref val="0"/>
          <dgm:bulletEnabled val="1"/>
        </dgm:presLayoutVars>
      </dgm:prSet>
      <dgm:spPr/>
      <dgm:t>
        <a:bodyPr/>
        <a:lstStyle/>
        <a:p>
          <a:endParaRPr lang="en-US"/>
        </a:p>
      </dgm:t>
    </dgm:pt>
    <dgm:pt modelId="{C5321E8D-ED0D-4EBF-AD74-478F60C7E414}" type="pres">
      <dgm:prSet presAssocID="{CD7F8AB9-8DC1-4513-A294-83C34C68171D}" presName="BalanceSpacing" presStyleCnt="0"/>
      <dgm:spPr/>
    </dgm:pt>
    <dgm:pt modelId="{B69DB30D-9332-4F42-AF5C-B2FC9509FBE6}" type="pres">
      <dgm:prSet presAssocID="{CD7F8AB9-8DC1-4513-A294-83C34C68171D}" presName="BalanceSpacing1" presStyleCnt="0"/>
      <dgm:spPr/>
    </dgm:pt>
    <dgm:pt modelId="{94E2BB6A-9254-44BD-A24E-6F9FD1C2BC11}" type="pres">
      <dgm:prSet presAssocID="{E79D3609-FD42-4106-91AA-571A3D2B32E6}" presName="Accent1Text" presStyleLbl="node1" presStyleIdx="1" presStyleCnt="6"/>
      <dgm:spPr/>
      <dgm:t>
        <a:bodyPr/>
        <a:lstStyle/>
        <a:p>
          <a:endParaRPr lang="en-US"/>
        </a:p>
      </dgm:t>
    </dgm:pt>
    <dgm:pt modelId="{40EAA0C2-1414-4A50-9088-283717A0F1C6}" type="pres">
      <dgm:prSet presAssocID="{E79D3609-FD42-4106-91AA-571A3D2B32E6}" presName="spaceBetweenRectangles" presStyleCnt="0"/>
      <dgm:spPr/>
    </dgm:pt>
    <dgm:pt modelId="{ACAFE6F5-C4FA-472F-B801-4ABD740355E1}" type="pres">
      <dgm:prSet presAssocID="{D12F65CD-02F3-4DBB-A65F-E05C3DDEF8FF}" presName="composite" presStyleCnt="0"/>
      <dgm:spPr/>
    </dgm:pt>
    <dgm:pt modelId="{F8AF1846-D2D7-47B9-8CEC-C255CBBD6B30}" type="pres">
      <dgm:prSet presAssocID="{D12F65CD-02F3-4DBB-A65F-E05C3DDEF8FF}" presName="Parent1" presStyleLbl="node1" presStyleIdx="2" presStyleCnt="6">
        <dgm:presLayoutVars>
          <dgm:chMax val="1"/>
          <dgm:chPref val="1"/>
          <dgm:bulletEnabled val="1"/>
        </dgm:presLayoutVars>
      </dgm:prSet>
      <dgm:spPr/>
      <dgm:t>
        <a:bodyPr/>
        <a:lstStyle/>
        <a:p>
          <a:endParaRPr lang="en-US"/>
        </a:p>
      </dgm:t>
    </dgm:pt>
    <dgm:pt modelId="{0C8A399C-9D7D-47D7-B4D1-BB3827692702}" type="pres">
      <dgm:prSet presAssocID="{D12F65CD-02F3-4DBB-A65F-E05C3DDEF8FF}" presName="Childtext1" presStyleLbl="revTx" presStyleIdx="1" presStyleCnt="3">
        <dgm:presLayoutVars>
          <dgm:chMax val="0"/>
          <dgm:chPref val="0"/>
          <dgm:bulletEnabled val="1"/>
        </dgm:presLayoutVars>
      </dgm:prSet>
      <dgm:spPr/>
      <dgm:t>
        <a:bodyPr/>
        <a:lstStyle/>
        <a:p>
          <a:endParaRPr lang="en-US"/>
        </a:p>
      </dgm:t>
    </dgm:pt>
    <dgm:pt modelId="{953E720D-8C70-4440-9717-F88CF5EF08DD}" type="pres">
      <dgm:prSet presAssocID="{D12F65CD-02F3-4DBB-A65F-E05C3DDEF8FF}" presName="BalanceSpacing" presStyleCnt="0"/>
      <dgm:spPr/>
    </dgm:pt>
    <dgm:pt modelId="{2988DEAF-1726-48C2-9842-20CCFA956027}" type="pres">
      <dgm:prSet presAssocID="{D12F65CD-02F3-4DBB-A65F-E05C3DDEF8FF}" presName="BalanceSpacing1" presStyleCnt="0"/>
      <dgm:spPr/>
    </dgm:pt>
    <dgm:pt modelId="{904BF7CE-C169-4F3F-89B3-82EE3DFEC564}" type="pres">
      <dgm:prSet presAssocID="{3E86B757-8259-4034-8708-882D9519924E}" presName="Accent1Text" presStyleLbl="node1" presStyleIdx="3" presStyleCnt="6"/>
      <dgm:spPr/>
      <dgm:t>
        <a:bodyPr/>
        <a:lstStyle/>
        <a:p>
          <a:endParaRPr lang="en-US"/>
        </a:p>
      </dgm:t>
    </dgm:pt>
    <dgm:pt modelId="{67334744-BD7E-4D88-97F0-EBAA468A2CA7}" type="pres">
      <dgm:prSet presAssocID="{3E86B757-8259-4034-8708-882D9519924E}" presName="spaceBetweenRectangles" presStyleCnt="0"/>
      <dgm:spPr/>
    </dgm:pt>
    <dgm:pt modelId="{F5124855-DB4D-44A8-8599-ECB3C39A85AA}" type="pres">
      <dgm:prSet presAssocID="{949439F3-50A0-4505-A1CC-FA3C222A04EC}" presName="composite" presStyleCnt="0"/>
      <dgm:spPr/>
    </dgm:pt>
    <dgm:pt modelId="{EBDFF2F7-26D6-492C-BEEB-F227600F208A}" type="pres">
      <dgm:prSet presAssocID="{949439F3-50A0-4505-A1CC-FA3C222A04EC}" presName="Parent1" presStyleLbl="node1" presStyleIdx="4" presStyleCnt="6">
        <dgm:presLayoutVars>
          <dgm:chMax val="1"/>
          <dgm:chPref val="1"/>
          <dgm:bulletEnabled val="1"/>
        </dgm:presLayoutVars>
      </dgm:prSet>
      <dgm:spPr/>
      <dgm:t>
        <a:bodyPr/>
        <a:lstStyle/>
        <a:p>
          <a:endParaRPr lang="en-US"/>
        </a:p>
      </dgm:t>
    </dgm:pt>
    <dgm:pt modelId="{ED84BB75-8389-45A8-AB7E-E76BE919E010}" type="pres">
      <dgm:prSet presAssocID="{949439F3-50A0-4505-A1CC-FA3C222A04EC}" presName="Childtext1" presStyleLbl="revTx" presStyleIdx="2" presStyleCnt="3">
        <dgm:presLayoutVars>
          <dgm:chMax val="0"/>
          <dgm:chPref val="0"/>
          <dgm:bulletEnabled val="1"/>
        </dgm:presLayoutVars>
      </dgm:prSet>
      <dgm:spPr/>
      <dgm:t>
        <a:bodyPr/>
        <a:lstStyle/>
        <a:p>
          <a:endParaRPr lang="en-US"/>
        </a:p>
      </dgm:t>
    </dgm:pt>
    <dgm:pt modelId="{DBD368E5-3FF8-4000-835A-10255A44745B}" type="pres">
      <dgm:prSet presAssocID="{949439F3-50A0-4505-A1CC-FA3C222A04EC}" presName="BalanceSpacing" presStyleCnt="0"/>
      <dgm:spPr/>
    </dgm:pt>
    <dgm:pt modelId="{6673F658-441D-4E3F-8986-C6795F5B72A5}" type="pres">
      <dgm:prSet presAssocID="{949439F3-50A0-4505-A1CC-FA3C222A04EC}" presName="BalanceSpacing1" presStyleCnt="0"/>
      <dgm:spPr/>
    </dgm:pt>
    <dgm:pt modelId="{2C418A47-21AD-4F88-B7DA-DC7E3EED538C}" type="pres">
      <dgm:prSet presAssocID="{34F3D678-F373-4D82-93AB-983F7B1E9118}" presName="Accent1Text" presStyleLbl="node1" presStyleIdx="5" presStyleCnt="6"/>
      <dgm:spPr/>
      <dgm:t>
        <a:bodyPr/>
        <a:lstStyle/>
        <a:p>
          <a:endParaRPr lang="en-US"/>
        </a:p>
      </dgm:t>
    </dgm:pt>
  </dgm:ptLst>
  <dgm:cxnLst>
    <dgm:cxn modelId="{1EB70694-7916-4625-9FE0-91559B4BF905}" type="presOf" srcId="{949439F3-50A0-4505-A1CC-FA3C222A04EC}" destId="{EBDFF2F7-26D6-492C-BEEB-F227600F208A}" srcOrd="0" destOrd="0" presId="urn:microsoft.com/office/officeart/2008/layout/AlternatingHexagons"/>
    <dgm:cxn modelId="{00B2641A-D60F-4EB6-B701-E114A4682778}" srcId="{46A4DA69-5CC4-4442-8A66-CA56011082F6}" destId="{D12F65CD-02F3-4DBB-A65F-E05C3DDEF8FF}" srcOrd="1" destOrd="0" parTransId="{8CC1B62A-E38D-481F-AFE1-0FA1705CFE69}" sibTransId="{3E86B757-8259-4034-8708-882D9519924E}"/>
    <dgm:cxn modelId="{B5D9AE76-9744-4C30-ABBE-B90EB92F3C9C}" type="presOf" srcId="{E79D3609-FD42-4106-91AA-571A3D2B32E6}" destId="{94E2BB6A-9254-44BD-A24E-6F9FD1C2BC11}" srcOrd="0" destOrd="0" presId="urn:microsoft.com/office/officeart/2008/layout/AlternatingHexagons"/>
    <dgm:cxn modelId="{4E454C79-C5E8-4AAD-881A-5FCE107A83ED}" srcId="{D12F65CD-02F3-4DBB-A65F-E05C3DDEF8FF}" destId="{62762385-94E3-41DE-A6FE-1904ADEFF9E0}" srcOrd="0" destOrd="0" parTransId="{6A930DE1-D685-49E0-A156-81E7CA36FE0A}" sibTransId="{D1EF147A-B4BD-46C2-A31F-2923A59BF547}"/>
    <dgm:cxn modelId="{89760E17-965B-427F-B837-3EF30F7CFDFC}" srcId="{949439F3-50A0-4505-A1CC-FA3C222A04EC}" destId="{5A147200-E1DC-4A4D-A0F3-C1DA5986D51D}" srcOrd="0" destOrd="0" parTransId="{836E1803-5BD4-4DFF-AB16-6D2FB82B94AB}" sibTransId="{56E2FE72-2356-40E8-AA2C-D0D73067D58E}"/>
    <dgm:cxn modelId="{06EEE731-A2EF-4488-89D8-849FAB77EA05}" srcId="{CD7F8AB9-8DC1-4513-A294-83C34C68171D}" destId="{9BCC2BBC-B015-4CE6-91A6-A384C3205523}" srcOrd="0" destOrd="0" parTransId="{5D9A416C-8AC2-434C-AD46-0ECD7E0F0AA1}" sibTransId="{D04BDFCC-1145-4872-A575-194866D55137}"/>
    <dgm:cxn modelId="{DB414303-11CE-4717-A0E8-19E949AD489A}" type="presOf" srcId="{CD7F8AB9-8DC1-4513-A294-83C34C68171D}" destId="{5150A343-D844-492B-9B7B-A2D3BD75F282}" srcOrd="0" destOrd="0" presId="urn:microsoft.com/office/officeart/2008/layout/AlternatingHexagons"/>
    <dgm:cxn modelId="{06EF3960-D60D-401B-A466-8110343D116B}" srcId="{46A4DA69-5CC4-4442-8A66-CA56011082F6}" destId="{CD7F8AB9-8DC1-4513-A294-83C34C68171D}" srcOrd="0" destOrd="0" parTransId="{278D7009-B13C-4D34-9054-39881395E652}" sibTransId="{E79D3609-FD42-4106-91AA-571A3D2B32E6}"/>
    <dgm:cxn modelId="{C392F666-C398-4DD2-8065-5BA05403ADB7}" type="presOf" srcId="{46A4DA69-5CC4-4442-8A66-CA56011082F6}" destId="{780BE8C7-F7B5-47EA-AF9D-98663591BAB2}" srcOrd="0" destOrd="0" presId="urn:microsoft.com/office/officeart/2008/layout/AlternatingHexagons"/>
    <dgm:cxn modelId="{C66012A1-23B4-4C17-8EB9-0F1857A28410}" type="presOf" srcId="{3E86B757-8259-4034-8708-882D9519924E}" destId="{904BF7CE-C169-4F3F-89B3-82EE3DFEC564}" srcOrd="0" destOrd="0" presId="urn:microsoft.com/office/officeart/2008/layout/AlternatingHexagons"/>
    <dgm:cxn modelId="{CE9ADC2D-FFA6-499B-B14B-610AB4E5A934}" srcId="{46A4DA69-5CC4-4442-8A66-CA56011082F6}" destId="{949439F3-50A0-4505-A1CC-FA3C222A04EC}" srcOrd="2" destOrd="0" parTransId="{27D66AA7-D5E9-40A3-B970-5767781DF0AC}" sibTransId="{34F3D678-F373-4D82-93AB-983F7B1E9118}"/>
    <dgm:cxn modelId="{ED43DC34-5CD5-4513-8AC8-51BF835F3F54}" type="presOf" srcId="{34F3D678-F373-4D82-93AB-983F7B1E9118}" destId="{2C418A47-21AD-4F88-B7DA-DC7E3EED538C}" srcOrd="0" destOrd="0" presId="urn:microsoft.com/office/officeart/2008/layout/AlternatingHexagons"/>
    <dgm:cxn modelId="{E3470A97-7AE3-4B48-AC12-073C91294FC9}" type="presOf" srcId="{D12F65CD-02F3-4DBB-A65F-E05C3DDEF8FF}" destId="{F8AF1846-D2D7-47B9-8CEC-C255CBBD6B30}" srcOrd="0" destOrd="0" presId="urn:microsoft.com/office/officeart/2008/layout/AlternatingHexagons"/>
    <dgm:cxn modelId="{80AD1A96-66F2-4868-ABDF-A1431F8CA970}" type="presOf" srcId="{9BCC2BBC-B015-4CE6-91A6-A384C3205523}" destId="{CD39BC28-D9E8-4DA9-B8C3-D725500983EB}" srcOrd="0" destOrd="0" presId="urn:microsoft.com/office/officeart/2008/layout/AlternatingHexagons"/>
    <dgm:cxn modelId="{F5E9BC81-FF31-4900-AA61-F4673D08A90A}" type="presOf" srcId="{62762385-94E3-41DE-A6FE-1904ADEFF9E0}" destId="{0C8A399C-9D7D-47D7-B4D1-BB3827692702}" srcOrd="0" destOrd="0" presId="urn:microsoft.com/office/officeart/2008/layout/AlternatingHexagons"/>
    <dgm:cxn modelId="{06B0353A-FB57-43E9-8F8B-B3942CFB510C}" type="presOf" srcId="{5A147200-E1DC-4A4D-A0F3-C1DA5986D51D}" destId="{ED84BB75-8389-45A8-AB7E-E76BE919E010}" srcOrd="0" destOrd="0" presId="urn:microsoft.com/office/officeart/2008/layout/AlternatingHexagons"/>
    <dgm:cxn modelId="{2D68E28A-DDE0-4C59-8732-EE80E059EB9F}" type="presParOf" srcId="{780BE8C7-F7B5-47EA-AF9D-98663591BAB2}" destId="{D37DF45F-87E6-4931-9929-153CD8CC9D45}" srcOrd="0" destOrd="0" presId="urn:microsoft.com/office/officeart/2008/layout/AlternatingHexagons"/>
    <dgm:cxn modelId="{80635D11-4DD1-4916-B3D1-BE7BB5DF56A3}" type="presParOf" srcId="{D37DF45F-87E6-4931-9929-153CD8CC9D45}" destId="{5150A343-D844-492B-9B7B-A2D3BD75F282}" srcOrd="0" destOrd="0" presId="urn:microsoft.com/office/officeart/2008/layout/AlternatingHexagons"/>
    <dgm:cxn modelId="{D5B262E9-3A4C-44FB-8A1C-CCD6726051FD}" type="presParOf" srcId="{D37DF45F-87E6-4931-9929-153CD8CC9D45}" destId="{CD39BC28-D9E8-4DA9-B8C3-D725500983EB}" srcOrd="1" destOrd="0" presId="urn:microsoft.com/office/officeart/2008/layout/AlternatingHexagons"/>
    <dgm:cxn modelId="{F7360314-75F4-45AB-B152-E76F49692140}" type="presParOf" srcId="{D37DF45F-87E6-4931-9929-153CD8CC9D45}" destId="{C5321E8D-ED0D-4EBF-AD74-478F60C7E414}" srcOrd="2" destOrd="0" presId="urn:microsoft.com/office/officeart/2008/layout/AlternatingHexagons"/>
    <dgm:cxn modelId="{D8B04D68-0C5C-4BD9-9008-A4D016C7A9DB}" type="presParOf" srcId="{D37DF45F-87E6-4931-9929-153CD8CC9D45}" destId="{B69DB30D-9332-4F42-AF5C-B2FC9509FBE6}" srcOrd="3" destOrd="0" presId="urn:microsoft.com/office/officeart/2008/layout/AlternatingHexagons"/>
    <dgm:cxn modelId="{BD270F36-8DEF-4E0E-B8C0-A32B693B5D7D}" type="presParOf" srcId="{D37DF45F-87E6-4931-9929-153CD8CC9D45}" destId="{94E2BB6A-9254-44BD-A24E-6F9FD1C2BC11}" srcOrd="4" destOrd="0" presId="urn:microsoft.com/office/officeart/2008/layout/AlternatingHexagons"/>
    <dgm:cxn modelId="{A1D5336A-A379-4727-9AA0-70E4B5B73F2E}" type="presParOf" srcId="{780BE8C7-F7B5-47EA-AF9D-98663591BAB2}" destId="{40EAA0C2-1414-4A50-9088-283717A0F1C6}" srcOrd="1" destOrd="0" presId="urn:microsoft.com/office/officeart/2008/layout/AlternatingHexagons"/>
    <dgm:cxn modelId="{1B1A494A-9C20-41BE-B818-0060BEA283B9}" type="presParOf" srcId="{780BE8C7-F7B5-47EA-AF9D-98663591BAB2}" destId="{ACAFE6F5-C4FA-472F-B801-4ABD740355E1}" srcOrd="2" destOrd="0" presId="urn:microsoft.com/office/officeart/2008/layout/AlternatingHexagons"/>
    <dgm:cxn modelId="{8B4699A9-502E-497B-850A-EE2FA9DDC3C1}" type="presParOf" srcId="{ACAFE6F5-C4FA-472F-B801-4ABD740355E1}" destId="{F8AF1846-D2D7-47B9-8CEC-C255CBBD6B30}" srcOrd="0" destOrd="0" presId="urn:microsoft.com/office/officeart/2008/layout/AlternatingHexagons"/>
    <dgm:cxn modelId="{46D0FCF8-BCA5-436A-A210-528152647101}" type="presParOf" srcId="{ACAFE6F5-C4FA-472F-B801-4ABD740355E1}" destId="{0C8A399C-9D7D-47D7-B4D1-BB3827692702}" srcOrd="1" destOrd="0" presId="urn:microsoft.com/office/officeart/2008/layout/AlternatingHexagons"/>
    <dgm:cxn modelId="{E60484A9-6670-4775-B7CF-0E9B027B92FD}" type="presParOf" srcId="{ACAFE6F5-C4FA-472F-B801-4ABD740355E1}" destId="{953E720D-8C70-4440-9717-F88CF5EF08DD}" srcOrd="2" destOrd="0" presId="urn:microsoft.com/office/officeart/2008/layout/AlternatingHexagons"/>
    <dgm:cxn modelId="{78C3F39B-6B68-4B84-980C-61EE5C296AE4}" type="presParOf" srcId="{ACAFE6F5-C4FA-472F-B801-4ABD740355E1}" destId="{2988DEAF-1726-48C2-9842-20CCFA956027}" srcOrd="3" destOrd="0" presId="urn:microsoft.com/office/officeart/2008/layout/AlternatingHexagons"/>
    <dgm:cxn modelId="{819E43AD-E14D-4B93-B87F-33827318DDF2}" type="presParOf" srcId="{ACAFE6F5-C4FA-472F-B801-4ABD740355E1}" destId="{904BF7CE-C169-4F3F-89B3-82EE3DFEC564}" srcOrd="4" destOrd="0" presId="urn:microsoft.com/office/officeart/2008/layout/AlternatingHexagons"/>
    <dgm:cxn modelId="{6A0D0C45-3A73-4FED-A134-0AFBFADDE9C6}" type="presParOf" srcId="{780BE8C7-F7B5-47EA-AF9D-98663591BAB2}" destId="{67334744-BD7E-4D88-97F0-EBAA468A2CA7}" srcOrd="3" destOrd="0" presId="urn:microsoft.com/office/officeart/2008/layout/AlternatingHexagons"/>
    <dgm:cxn modelId="{35053ADF-D7C8-47BF-8EB6-ACC99F9D6E3E}" type="presParOf" srcId="{780BE8C7-F7B5-47EA-AF9D-98663591BAB2}" destId="{F5124855-DB4D-44A8-8599-ECB3C39A85AA}" srcOrd="4" destOrd="0" presId="urn:microsoft.com/office/officeart/2008/layout/AlternatingHexagons"/>
    <dgm:cxn modelId="{4067DF13-8F53-4F20-BCDF-9073D6E96B24}" type="presParOf" srcId="{F5124855-DB4D-44A8-8599-ECB3C39A85AA}" destId="{EBDFF2F7-26D6-492C-BEEB-F227600F208A}" srcOrd="0" destOrd="0" presId="urn:microsoft.com/office/officeart/2008/layout/AlternatingHexagons"/>
    <dgm:cxn modelId="{2D1C9CC3-1165-4864-A036-912B247253B3}" type="presParOf" srcId="{F5124855-DB4D-44A8-8599-ECB3C39A85AA}" destId="{ED84BB75-8389-45A8-AB7E-E76BE919E010}" srcOrd="1" destOrd="0" presId="urn:microsoft.com/office/officeart/2008/layout/AlternatingHexagons"/>
    <dgm:cxn modelId="{14DFA7CE-FDF8-4F58-8B0A-3587D137BF1C}" type="presParOf" srcId="{F5124855-DB4D-44A8-8599-ECB3C39A85AA}" destId="{DBD368E5-3FF8-4000-835A-10255A44745B}" srcOrd="2" destOrd="0" presId="urn:microsoft.com/office/officeart/2008/layout/AlternatingHexagons"/>
    <dgm:cxn modelId="{FAEA80BD-6A63-4E9E-A964-28F696733AC4}" type="presParOf" srcId="{F5124855-DB4D-44A8-8599-ECB3C39A85AA}" destId="{6673F658-441D-4E3F-8986-C6795F5B72A5}" srcOrd="3" destOrd="0" presId="urn:microsoft.com/office/officeart/2008/layout/AlternatingHexagons"/>
    <dgm:cxn modelId="{04234B92-3BF3-4D63-9591-4BCE010654D5}" type="presParOf" srcId="{F5124855-DB4D-44A8-8599-ECB3C39A85AA}" destId="{2C418A47-21AD-4F88-B7DA-DC7E3EED538C}"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E950DA-9925-4BE2-8918-866070C61BC0}" type="doc">
      <dgm:prSet loTypeId="urn:microsoft.com/office/officeart/2008/layout/AlternatingHexagons" loCatId="list" qsTypeId="urn:microsoft.com/office/officeart/2005/8/quickstyle/simple1" qsCatId="simple" csTypeId="urn:microsoft.com/office/officeart/2005/8/colors/accent1_2" csCatId="accent1" phldr="0"/>
      <dgm:spPr/>
      <dgm:t>
        <a:bodyPr/>
        <a:lstStyle/>
        <a:p>
          <a:endParaRPr lang="en-US"/>
        </a:p>
      </dgm:t>
    </dgm:pt>
    <dgm:pt modelId="{67BA28A5-13BF-4A91-BE76-5BCA659FAD32}">
      <dgm:prSet phldrT="[Text]" phldr="1"/>
      <dgm:spPr/>
      <dgm:t>
        <a:bodyPr/>
        <a:lstStyle/>
        <a:p>
          <a:endParaRPr lang="en-US"/>
        </a:p>
      </dgm:t>
    </dgm:pt>
    <dgm:pt modelId="{2145112E-C2E3-4BEA-BBAB-8994135CB05E}" type="parTrans" cxnId="{4DD02F40-84C5-49E3-865D-9853D6F76AEC}">
      <dgm:prSet/>
      <dgm:spPr/>
      <dgm:t>
        <a:bodyPr/>
        <a:lstStyle/>
        <a:p>
          <a:endParaRPr lang="en-US"/>
        </a:p>
      </dgm:t>
    </dgm:pt>
    <dgm:pt modelId="{3781690D-32ED-4BBE-9B3A-CDA168375592}" type="sibTrans" cxnId="{4DD02F40-84C5-49E3-865D-9853D6F76AEC}">
      <dgm:prSet/>
      <dgm:spPr/>
      <dgm:t>
        <a:bodyPr/>
        <a:lstStyle/>
        <a:p>
          <a:endParaRPr lang="en-US"/>
        </a:p>
      </dgm:t>
    </dgm:pt>
    <dgm:pt modelId="{0C796EB8-EE71-4444-A72A-DE18238E0F6B}">
      <dgm:prSet phldrT="[Text]" phldr="1"/>
      <dgm:spPr/>
      <dgm:t>
        <a:bodyPr/>
        <a:lstStyle/>
        <a:p>
          <a:endParaRPr lang="en-US"/>
        </a:p>
      </dgm:t>
    </dgm:pt>
    <dgm:pt modelId="{C7060228-4844-44AA-82A9-6372616D92D9}" type="parTrans" cxnId="{EE5AECF0-C204-40F1-89E0-100D8F1AFE92}">
      <dgm:prSet/>
      <dgm:spPr/>
      <dgm:t>
        <a:bodyPr/>
        <a:lstStyle/>
        <a:p>
          <a:endParaRPr lang="en-US"/>
        </a:p>
      </dgm:t>
    </dgm:pt>
    <dgm:pt modelId="{E8EB6AFD-2C2C-4CF3-800D-B352296DA4BE}" type="sibTrans" cxnId="{EE5AECF0-C204-40F1-89E0-100D8F1AFE92}">
      <dgm:prSet/>
      <dgm:spPr/>
      <dgm:t>
        <a:bodyPr/>
        <a:lstStyle/>
        <a:p>
          <a:endParaRPr lang="en-US"/>
        </a:p>
      </dgm:t>
    </dgm:pt>
    <dgm:pt modelId="{D97ED8C9-2E4D-49C7-A521-7CA685777352}">
      <dgm:prSet phldrT="[Text]" phldr="1"/>
      <dgm:spPr/>
      <dgm:t>
        <a:bodyPr/>
        <a:lstStyle/>
        <a:p>
          <a:endParaRPr lang="en-US"/>
        </a:p>
      </dgm:t>
    </dgm:pt>
    <dgm:pt modelId="{0134775B-3ACF-4364-BAF3-4970D12220CE}" type="parTrans" cxnId="{A12D34A9-9822-49E3-8195-A5866F2E81D6}">
      <dgm:prSet/>
      <dgm:spPr/>
      <dgm:t>
        <a:bodyPr/>
        <a:lstStyle/>
        <a:p>
          <a:endParaRPr lang="en-US"/>
        </a:p>
      </dgm:t>
    </dgm:pt>
    <dgm:pt modelId="{F05DD2EE-AE03-4155-89D5-A7A7FBC4C818}" type="sibTrans" cxnId="{A12D34A9-9822-49E3-8195-A5866F2E81D6}">
      <dgm:prSet/>
      <dgm:spPr/>
      <dgm:t>
        <a:bodyPr/>
        <a:lstStyle/>
        <a:p>
          <a:endParaRPr lang="en-US"/>
        </a:p>
      </dgm:t>
    </dgm:pt>
    <dgm:pt modelId="{0AC4FBC1-773B-4B1B-86AA-439D402D62D6}">
      <dgm:prSet phldrT="[Text]" phldr="1"/>
      <dgm:spPr/>
      <dgm:t>
        <a:bodyPr/>
        <a:lstStyle/>
        <a:p>
          <a:endParaRPr lang="en-US"/>
        </a:p>
      </dgm:t>
    </dgm:pt>
    <dgm:pt modelId="{ADC5F04A-1D8C-42C2-892E-F1CD40088DAB}" type="parTrans" cxnId="{C88A89B9-20AE-402E-BCE3-56461A3624DD}">
      <dgm:prSet/>
      <dgm:spPr/>
      <dgm:t>
        <a:bodyPr/>
        <a:lstStyle/>
        <a:p>
          <a:endParaRPr lang="en-US"/>
        </a:p>
      </dgm:t>
    </dgm:pt>
    <dgm:pt modelId="{F2C8A304-94AB-4FB6-A5BD-E72F1AD13FFB}" type="sibTrans" cxnId="{C88A89B9-20AE-402E-BCE3-56461A3624DD}">
      <dgm:prSet/>
      <dgm:spPr/>
      <dgm:t>
        <a:bodyPr/>
        <a:lstStyle/>
        <a:p>
          <a:endParaRPr lang="en-US"/>
        </a:p>
      </dgm:t>
    </dgm:pt>
    <dgm:pt modelId="{8C081E9C-A9E6-4049-8772-65E0A5D33688}" type="pres">
      <dgm:prSet presAssocID="{50E950DA-9925-4BE2-8918-866070C61BC0}" presName="Name0" presStyleCnt="0">
        <dgm:presLayoutVars>
          <dgm:chMax/>
          <dgm:chPref/>
          <dgm:dir/>
          <dgm:animLvl val="lvl"/>
        </dgm:presLayoutVars>
      </dgm:prSet>
      <dgm:spPr/>
      <dgm:t>
        <a:bodyPr/>
        <a:lstStyle/>
        <a:p>
          <a:endParaRPr lang="en-US"/>
        </a:p>
      </dgm:t>
    </dgm:pt>
    <dgm:pt modelId="{551561D7-8D1E-4B85-8C5A-91BB4EADA465}" type="pres">
      <dgm:prSet presAssocID="{67BA28A5-13BF-4A91-BE76-5BCA659FAD32}" presName="composite" presStyleCnt="0"/>
      <dgm:spPr/>
    </dgm:pt>
    <dgm:pt modelId="{305F1F9C-E2D2-40A8-917A-F37445191187}" type="pres">
      <dgm:prSet presAssocID="{67BA28A5-13BF-4A91-BE76-5BCA659FAD32}" presName="Parent1" presStyleLbl="node1" presStyleIdx="0" presStyleCnt="4">
        <dgm:presLayoutVars>
          <dgm:chMax val="1"/>
          <dgm:chPref val="1"/>
          <dgm:bulletEnabled val="1"/>
        </dgm:presLayoutVars>
      </dgm:prSet>
      <dgm:spPr/>
      <dgm:t>
        <a:bodyPr/>
        <a:lstStyle/>
        <a:p>
          <a:endParaRPr lang="en-US"/>
        </a:p>
      </dgm:t>
    </dgm:pt>
    <dgm:pt modelId="{D5A4BCA3-2717-4FF3-BBCE-B4649628A75F}" type="pres">
      <dgm:prSet presAssocID="{67BA28A5-13BF-4A91-BE76-5BCA659FAD32}" presName="Childtext1" presStyleLbl="revTx" presStyleIdx="0" presStyleCnt="2">
        <dgm:presLayoutVars>
          <dgm:chMax val="0"/>
          <dgm:chPref val="0"/>
          <dgm:bulletEnabled val="1"/>
        </dgm:presLayoutVars>
      </dgm:prSet>
      <dgm:spPr/>
      <dgm:t>
        <a:bodyPr/>
        <a:lstStyle/>
        <a:p>
          <a:endParaRPr lang="en-US"/>
        </a:p>
      </dgm:t>
    </dgm:pt>
    <dgm:pt modelId="{599445ED-DAB8-4605-825F-037DDC54DCFD}" type="pres">
      <dgm:prSet presAssocID="{67BA28A5-13BF-4A91-BE76-5BCA659FAD32}" presName="BalanceSpacing" presStyleCnt="0"/>
      <dgm:spPr/>
    </dgm:pt>
    <dgm:pt modelId="{EEA66811-33D1-4515-89E9-EBFCD751BDE3}" type="pres">
      <dgm:prSet presAssocID="{67BA28A5-13BF-4A91-BE76-5BCA659FAD32}" presName="BalanceSpacing1" presStyleCnt="0"/>
      <dgm:spPr/>
    </dgm:pt>
    <dgm:pt modelId="{D980F61A-1DE0-418F-A7FD-8FFACF8FB26B}" type="pres">
      <dgm:prSet presAssocID="{3781690D-32ED-4BBE-9B3A-CDA168375592}" presName="Accent1Text" presStyleLbl="node1" presStyleIdx="1" presStyleCnt="4"/>
      <dgm:spPr/>
      <dgm:t>
        <a:bodyPr/>
        <a:lstStyle/>
        <a:p>
          <a:endParaRPr lang="en-US"/>
        </a:p>
      </dgm:t>
    </dgm:pt>
    <dgm:pt modelId="{D3491ED5-48C9-43AA-A14F-ACF6160F2165}" type="pres">
      <dgm:prSet presAssocID="{3781690D-32ED-4BBE-9B3A-CDA168375592}" presName="spaceBetweenRectangles" presStyleCnt="0"/>
      <dgm:spPr/>
    </dgm:pt>
    <dgm:pt modelId="{9E092654-2C45-4ABD-9D33-678DC9814068}" type="pres">
      <dgm:prSet presAssocID="{D97ED8C9-2E4D-49C7-A521-7CA685777352}" presName="composite" presStyleCnt="0"/>
      <dgm:spPr/>
    </dgm:pt>
    <dgm:pt modelId="{AAE06636-A453-4B8D-A626-59F33720827C}" type="pres">
      <dgm:prSet presAssocID="{D97ED8C9-2E4D-49C7-A521-7CA685777352}" presName="Parent1" presStyleLbl="node1" presStyleIdx="2" presStyleCnt="4">
        <dgm:presLayoutVars>
          <dgm:chMax val="1"/>
          <dgm:chPref val="1"/>
          <dgm:bulletEnabled val="1"/>
        </dgm:presLayoutVars>
      </dgm:prSet>
      <dgm:spPr/>
      <dgm:t>
        <a:bodyPr/>
        <a:lstStyle/>
        <a:p>
          <a:endParaRPr lang="en-US"/>
        </a:p>
      </dgm:t>
    </dgm:pt>
    <dgm:pt modelId="{F17D8163-F551-40DD-882C-7050989CE5AE}" type="pres">
      <dgm:prSet presAssocID="{D97ED8C9-2E4D-49C7-A521-7CA685777352}" presName="Childtext1" presStyleLbl="revTx" presStyleIdx="1" presStyleCnt="2">
        <dgm:presLayoutVars>
          <dgm:chMax val="0"/>
          <dgm:chPref val="0"/>
          <dgm:bulletEnabled val="1"/>
        </dgm:presLayoutVars>
      </dgm:prSet>
      <dgm:spPr/>
      <dgm:t>
        <a:bodyPr/>
        <a:lstStyle/>
        <a:p>
          <a:endParaRPr lang="en-US"/>
        </a:p>
      </dgm:t>
    </dgm:pt>
    <dgm:pt modelId="{79F03243-0265-4C84-8B62-D3E33733642D}" type="pres">
      <dgm:prSet presAssocID="{D97ED8C9-2E4D-49C7-A521-7CA685777352}" presName="BalanceSpacing" presStyleCnt="0"/>
      <dgm:spPr/>
    </dgm:pt>
    <dgm:pt modelId="{1992C06D-19E4-441B-BA6C-7F0BC6DCD513}" type="pres">
      <dgm:prSet presAssocID="{D97ED8C9-2E4D-49C7-A521-7CA685777352}" presName="BalanceSpacing1" presStyleCnt="0"/>
      <dgm:spPr/>
    </dgm:pt>
    <dgm:pt modelId="{A8C9384C-1134-411E-8386-3B489088A4C9}" type="pres">
      <dgm:prSet presAssocID="{F05DD2EE-AE03-4155-89D5-A7A7FBC4C818}" presName="Accent1Text" presStyleLbl="node1" presStyleIdx="3" presStyleCnt="4"/>
      <dgm:spPr/>
      <dgm:t>
        <a:bodyPr/>
        <a:lstStyle/>
        <a:p>
          <a:endParaRPr lang="en-US"/>
        </a:p>
      </dgm:t>
    </dgm:pt>
  </dgm:ptLst>
  <dgm:cxnLst>
    <dgm:cxn modelId="{A4564E28-1248-4799-8EEC-0CB4798801D8}" type="presOf" srcId="{0C796EB8-EE71-4444-A72A-DE18238E0F6B}" destId="{D5A4BCA3-2717-4FF3-BBCE-B4649628A75F}" srcOrd="0" destOrd="0" presId="urn:microsoft.com/office/officeart/2008/layout/AlternatingHexagons"/>
    <dgm:cxn modelId="{14AEEA1A-D84A-440A-BDF2-C6B33F80DE9F}" type="presOf" srcId="{F05DD2EE-AE03-4155-89D5-A7A7FBC4C818}" destId="{A8C9384C-1134-411E-8386-3B489088A4C9}" srcOrd="0" destOrd="0" presId="urn:microsoft.com/office/officeart/2008/layout/AlternatingHexagons"/>
    <dgm:cxn modelId="{6117EE66-43E0-4DFB-81A0-D74DCEAE1438}" type="presOf" srcId="{0AC4FBC1-773B-4B1B-86AA-439D402D62D6}" destId="{F17D8163-F551-40DD-882C-7050989CE5AE}" srcOrd="0" destOrd="0" presId="urn:microsoft.com/office/officeart/2008/layout/AlternatingHexagons"/>
    <dgm:cxn modelId="{FB4D7760-77EC-4C10-85B1-53E792080563}" type="presOf" srcId="{D97ED8C9-2E4D-49C7-A521-7CA685777352}" destId="{AAE06636-A453-4B8D-A626-59F33720827C}" srcOrd="0" destOrd="0" presId="urn:microsoft.com/office/officeart/2008/layout/AlternatingHexagons"/>
    <dgm:cxn modelId="{EA0B5E65-EE37-4BD3-84C3-AA90C162C6BD}" type="presOf" srcId="{50E950DA-9925-4BE2-8918-866070C61BC0}" destId="{8C081E9C-A9E6-4049-8772-65E0A5D33688}" srcOrd="0" destOrd="0" presId="urn:microsoft.com/office/officeart/2008/layout/AlternatingHexagons"/>
    <dgm:cxn modelId="{4DD02F40-84C5-49E3-865D-9853D6F76AEC}" srcId="{50E950DA-9925-4BE2-8918-866070C61BC0}" destId="{67BA28A5-13BF-4A91-BE76-5BCA659FAD32}" srcOrd="0" destOrd="0" parTransId="{2145112E-C2E3-4BEA-BBAB-8994135CB05E}" sibTransId="{3781690D-32ED-4BBE-9B3A-CDA168375592}"/>
    <dgm:cxn modelId="{C88A89B9-20AE-402E-BCE3-56461A3624DD}" srcId="{D97ED8C9-2E4D-49C7-A521-7CA685777352}" destId="{0AC4FBC1-773B-4B1B-86AA-439D402D62D6}" srcOrd="0" destOrd="0" parTransId="{ADC5F04A-1D8C-42C2-892E-F1CD40088DAB}" sibTransId="{F2C8A304-94AB-4FB6-A5BD-E72F1AD13FFB}"/>
    <dgm:cxn modelId="{A12D34A9-9822-49E3-8195-A5866F2E81D6}" srcId="{50E950DA-9925-4BE2-8918-866070C61BC0}" destId="{D97ED8C9-2E4D-49C7-A521-7CA685777352}" srcOrd="1" destOrd="0" parTransId="{0134775B-3ACF-4364-BAF3-4970D12220CE}" sibTransId="{F05DD2EE-AE03-4155-89D5-A7A7FBC4C818}"/>
    <dgm:cxn modelId="{6D25BEDD-1078-4CA2-A037-CAFC322125E2}" type="presOf" srcId="{67BA28A5-13BF-4A91-BE76-5BCA659FAD32}" destId="{305F1F9C-E2D2-40A8-917A-F37445191187}" srcOrd="0" destOrd="0" presId="urn:microsoft.com/office/officeart/2008/layout/AlternatingHexagons"/>
    <dgm:cxn modelId="{EE5AECF0-C204-40F1-89E0-100D8F1AFE92}" srcId="{67BA28A5-13BF-4A91-BE76-5BCA659FAD32}" destId="{0C796EB8-EE71-4444-A72A-DE18238E0F6B}" srcOrd="0" destOrd="0" parTransId="{C7060228-4844-44AA-82A9-6372616D92D9}" sibTransId="{E8EB6AFD-2C2C-4CF3-800D-B352296DA4BE}"/>
    <dgm:cxn modelId="{7FFCF507-41CA-44F8-8D78-FC974DD96CBD}" type="presOf" srcId="{3781690D-32ED-4BBE-9B3A-CDA168375592}" destId="{D980F61A-1DE0-418F-A7FD-8FFACF8FB26B}" srcOrd="0" destOrd="0" presId="urn:microsoft.com/office/officeart/2008/layout/AlternatingHexagons"/>
    <dgm:cxn modelId="{646A3E6C-49F2-4712-A772-FE1722AE6C87}" type="presParOf" srcId="{8C081E9C-A9E6-4049-8772-65E0A5D33688}" destId="{551561D7-8D1E-4B85-8C5A-91BB4EADA465}" srcOrd="0" destOrd="0" presId="urn:microsoft.com/office/officeart/2008/layout/AlternatingHexagons"/>
    <dgm:cxn modelId="{F18750AE-92FA-4DB8-B1EF-46CAD62CF63C}" type="presParOf" srcId="{551561D7-8D1E-4B85-8C5A-91BB4EADA465}" destId="{305F1F9C-E2D2-40A8-917A-F37445191187}" srcOrd="0" destOrd="0" presId="urn:microsoft.com/office/officeart/2008/layout/AlternatingHexagons"/>
    <dgm:cxn modelId="{627F7A61-4B02-4A6C-836B-A5CA4832D8C4}" type="presParOf" srcId="{551561D7-8D1E-4B85-8C5A-91BB4EADA465}" destId="{D5A4BCA3-2717-4FF3-BBCE-B4649628A75F}" srcOrd="1" destOrd="0" presId="urn:microsoft.com/office/officeart/2008/layout/AlternatingHexagons"/>
    <dgm:cxn modelId="{FDA806EF-AC7C-448F-8882-8C7CC0861070}" type="presParOf" srcId="{551561D7-8D1E-4B85-8C5A-91BB4EADA465}" destId="{599445ED-DAB8-4605-825F-037DDC54DCFD}" srcOrd="2" destOrd="0" presId="urn:microsoft.com/office/officeart/2008/layout/AlternatingHexagons"/>
    <dgm:cxn modelId="{956172C0-1160-430C-8BE2-92E4B31EF82C}" type="presParOf" srcId="{551561D7-8D1E-4B85-8C5A-91BB4EADA465}" destId="{EEA66811-33D1-4515-89E9-EBFCD751BDE3}" srcOrd="3" destOrd="0" presId="urn:microsoft.com/office/officeart/2008/layout/AlternatingHexagons"/>
    <dgm:cxn modelId="{010748BE-6483-457A-871B-D0E77198FCA4}" type="presParOf" srcId="{551561D7-8D1E-4B85-8C5A-91BB4EADA465}" destId="{D980F61A-1DE0-418F-A7FD-8FFACF8FB26B}" srcOrd="4" destOrd="0" presId="urn:microsoft.com/office/officeart/2008/layout/AlternatingHexagons"/>
    <dgm:cxn modelId="{2624C898-B682-4103-87D6-2F441A3F8296}" type="presParOf" srcId="{8C081E9C-A9E6-4049-8772-65E0A5D33688}" destId="{D3491ED5-48C9-43AA-A14F-ACF6160F2165}" srcOrd="1" destOrd="0" presId="urn:microsoft.com/office/officeart/2008/layout/AlternatingHexagons"/>
    <dgm:cxn modelId="{9010EA28-70A2-4253-B153-FB1EFAA5C883}" type="presParOf" srcId="{8C081E9C-A9E6-4049-8772-65E0A5D33688}" destId="{9E092654-2C45-4ABD-9D33-678DC9814068}" srcOrd="2" destOrd="0" presId="urn:microsoft.com/office/officeart/2008/layout/AlternatingHexagons"/>
    <dgm:cxn modelId="{3A0A50AE-11A7-42B0-9619-690DD008FF7D}" type="presParOf" srcId="{9E092654-2C45-4ABD-9D33-678DC9814068}" destId="{AAE06636-A453-4B8D-A626-59F33720827C}" srcOrd="0" destOrd="0" presId="urn:microsoft.com/office/officeart/2008/layout/AlternatingHexagons"/>
    <dgm:cxn modelId="{962994C6-EC9F-4B23-8396-43C183151480}" type="presParOf" srcId="{9E092654-2C45-4ABD-9D33-678DC9814068}" destId="{F17D8163-F551-40DD-882C-7050989CE5AE}" srcOrd="1" destOrd="0" presId="urn:microsoft.com/office/officeart/2008/layout/AlternatingHexagons"/>
    <dgm:cxn modelId="{A127DF9F-7E7B-4AD2-A9AE-38CECD979610}" type="presParOf" srcId="{9E092654-2C45-4ABD-9D33-678DC9814068}" destId="{79F03243-0265-4C84-8B62-D3E33733642D}" srcOrd="2" destOrd="0" presId="urn:microsoft.com/office/officeart/2008/layout/AlternatingHexagons"/>
    <dgm:cxn modelId="{A4DE2CBE-532E-4731-B870-2D73DEF84335}" type="presParOf" srcId="{9E092654-2C45-4ABD-9D33-678DC9814068}" destId="{1992C06D-19E4-441B-BA6C-7F0BC6DCD513}" srcOrd="3" destOrd="0" presId="urn:microsoft.com/office/officeart/2008/layout/AlternatingHexagons"/>
    <dgm:cxn modelId="{06C5049E-6E01-4194-A84B-A482C2DD7C2E}" type="presParOf" srcId="{9E092654-2C45-4ABD-9D33-678DC9814068}" destId="{A8C9384C-1134-411E-8386-3B489088A4C9}"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E950DA-9925-4BE2-8918-866070C61BC0}" type="doc">
      <dgm:prSet loTypeId="urn:microsoft.com/office/officeart/2008/layout/AlternatingHexagons" loCatId="list" qsTypeId="urn:microsoft.com/office/officeart/2005/8/quickstyle/simple1" qsCatId="simple" csTypeId="urn:microsoft.com/office/officeart/2005/8/colors/accent1_2" csCatId="accent1" phldr="0"/>
      <dgm:spPr/>
      <dgm:t>
        <a:bodyPr/>
        <a:lstStyle/>
        <a:p>
          <a:endParaRPr lang="en-US"/>
        </a:p>
      </dgm:t>
    </dgm:pt>
    <dgm:pt modelId="{67BA28A5-13BF-4A91-BE76-5BCA659FAD32}">
      <dgm:prSet phldrT="[Text]" phldr="1"/>
      <dgm:spPr/>
      <dgm:t>
        <a:bodyPr/>
        <a:lstStyle/>
        <a:p>
          <a:endParaRPr lang="en-US"/>
        </a:p>
      </dgm:t>
    </dgm:pt>
    <dgm:pt modelId="{2145112E-C2E3-4BEA-BBAB-8994135CB05E}" type="parTrans" cxnId="{4DD02F40-84C5-49E3-865D-9853D6F76AEC}">
      <dgm:prSet/>
      <dgm:spPr/>
      <dgm:t>
        <a:bodyPr/>
        <a:lstStyle/>
        <a:p>
          <a:endParaRPr lang="en-US"/>
        </a:p>
      </dgm:t>
    </dgm:pt>
    <dgm:pt modelId="{3781690D-32ED-4BBE-9B3A-CDA168375592}" type="sibTrans" cxnId="{4DD02F40-84C5-49E3-865D-9853D6F76AEC}">
      <dgm:prSet/>
      <dgm:spPr/>
      <dgm:t>
        <a:bodyPr/>
        <a:lstStyle/>
        <a:p>
          <a:endParaRPr lang="en-US"/>
        </a:p>
      </dgm:t>
    </dgm:pt>
    <dgm:pt modelId="{0C796EB8-EE71-4444-A72A-DE18238E0F6B}">
      <dgm:prSet phldrT="[Text]" phldr="1"/>
      <dgm:spPr/>
      <dgm:t>
        <a:bodyPr/>
        <a:lstStyle/>
        <a:p>
          <a:endParaRPr lang="en-US"/>
        </a:p>
      </dgm:t>
    </dgm:pt>
    <dgm:pt modelId="{C7060228-4844-44AA-82A9-6372616D92D9}" type="parTrans" cxnId="{EE5AECF0-C204-40F1-89E0-100D8F1AFE92}">
      <dgm:prSet/>
      <dgm:spPr/>
      <dgm:t>
        <a:bodyPr/>
        <a:lstStyle/>
        <a:p>
          <a:endParaRPr lang="en-US"/>
        </a:p>
      </dgm:t>
    </dgm:pt>
    <dgm:pt modelId="{E8EB6AFD-2C2C-4CF3-800D-B352296DA4BE}" type="sibTrans" cxnId="{EE5AECF0-C204-40F1-89E0-100D8F1AFE92}">
      <dgm:prSet/>
      <dgm:spPr/>
      <dgm:t>
        <a:bodyPr/>
        <a:lstStyle/>
        <a:p>
          <a:endParaRPr lang="en-US"/>
        </a:p>
      </dgm:t>
    </dgm:pt>
    <dgm:pt modelId="{D97ED8C9-2E4D-49C7-A521-7CA685777352}">
      <dgm:prSet phldrT="[Text]" phldr="1"/>
      <dgm:spPr/>
      <dgm:t>
        <a:bodyPr/>
        <a:lstStyle/>
        <a:p>
          <a:endParaRPr lang="en-US"/>
        </a:p>
      </dgm:t>
    </dgm:pt>
    <dgm:pt modelId="{0134775B-3ACF-4364-BAF3-4970D12220CE}" type="parTrans" cxnId="{A12D34A9-9822-49E3-8195-A5866F2E81D6}">
      <dgm:prSet/>
      <dgm:spPr/>
      <dgm:t>
        <a:bodyPr/>
        <a:lstStyle/>
        <a:p>
          <a:endParaRPr lang="en-US"/>
        </a:p>
      </dgm:t>
    </dgm:pt>
    <dgm:pt modelId="{F05DD2EE-AE03-4155-89D5-A7A7FBC4C818}" type="sibTrans" cxnId="{A12D34A9-9822-49E3-8195-A5866F2E81D6}">
      <dgm:prSet/>
      <dgm:spPr/>
      <dgm:t>
        <a:bodyPr/>
        <a:lstStyle/>
        <a:p>
          <a:endParaRPr lang="en-US"/>
        </a:p>
      </dgm:t>
    </dgm:pt>
    <dgm:pt modelId="{0AC4FBC1-773B-4B1B-86AA-439D402D62D6}">
      <dgm:prSet phldrT="[Text]" phldr="1"/>
      <dgm:spPr/>
      <dgm:t>
        <a:bodyPr/>
        <a:lstStyle/>
        <a:p>
          <a:endParaRPr lang="en-US"/>
        </a:p>
      </dgm:t>
    </dgm:pt>
    <dgm:pt modelId="{ADC5F04A-1D8C-42C2-892E-F1CD40088DAB}" type="parTrans" cxnId="{C88A89B9-20AE-402E-BCE3-56461A3624DD}">
      <dgm:prSet/>
      <dgm:spPr/>
      <dgm:t>
        <a:bodyPr/>
        <a:lstStyle/>
        <a:p>
          <a:endParaRPr lang="en-US"/>
        </a:p>
      </dgm:t>
    </dgm:pt>
    <dgm:pt modelId="{F2C8A304-94AB-4FB6-A5BD-E72F1AD13FFB}" type="sibTrans" cxnId="{C88A89B9-20AE-402E-BCE3-56461A3624DD}">
      <dgm:prSet/>
      <dgm:spPr/>
      <dgm:t>
        <a:bodyPr/>
        <a:lstStyle/>
        <a:p>
          <a:endParaRPr lang="en-US"/>
        </a:p>
      </dgm:t>
    </dgm:pt>
    <dgm:pt modelId="{8C081E9C-A9E6-4049-8772-65E0A5D33688}" type="pres">
      <dgm:prSet presAssocID="{50E950DA-9925-4BE2-8918-866070C61BC0}" presName="Name0" presStyleCnt="0">
        <dgm:presLayoutVars>
          <dgm:chMax/>
          <dgm:chPref/>
          <dgm:dir/>
          <dgm:animLvl val="lvl"/>
        </dgm:presLayoutVars>
      </dgm:prSet>
      <dgm:spPr/>
      <dgm:t>
        <a:bodyPr/>
        <a:lstStyle/>
        <a:p>
          <a:endParaRPr lang="en-US"/>
        </a:p>
      </dgm:t>
    </dgm:pt>
    <dgm:pt modelId="{551561D7-8D1E-4B85-8C5A-91BB4EADA465}" type="pres">
      <dgm:prSet presAssocID="{67BA28A5-13BF-4A91-BE76-5BCA659FAD32}" presName="composite" presStyleCnt="0"/>
      <dgm:spPr/>
    </dgm:pt>
    <dgm:pt modelId="{305F1F9C-E2D2-40A8-917A-F37445191187}" type="pres">
      <dgm:prSet presAssocID="{67BA28A5-13BF-4A91-BE76-5BCA659FAD32}" presName="Parent1" presStyleLbl="node1" presStyleIdx="0" presStyleCnt="4">
        <dgm:presLayoutVars>
          <dgm:chMax val="1"/>
          <dgm:chPref val="1"/>
          <dgm:bulletEnabled val="1"/>
        </dgm:presLayoutVars>
      </dgm:prSet>
      <dgm:spPr/>
      <dgm:t>
        <a:bodyPr/>
        <a:lstStyle/>
        <a:p>
          <a:endParaRPr lang="en-US"/>
        </a:p>
      </dgm:t>
    </dgm:pt>
    <dgm:pt modelId="{D5A4BCA3-2717-4FF3-BBCE-B4649628A75F}" type="pres">
      <dgm:prSet presAssocID="{67BA28A5-13BF-4A91-BE76-5BCA659FAD32}" presName="Childtext1" presStyleLbl="revTx" presStyleIdx="0" presStyleCnt="2">
        <dgm:presLayoutVars>
          <dgm:chMax val="0"/>
          <dgm:chPref val="0"/>
          <dgm:bulletEnabled val="1"/>
        </dgm:presLayoutVars>
      </dgm:prSet>
      <dgm:spPr/>
      <dgm:t>
        <a:bodyPr/>
        <a:lstStyle/>
        <a:p>
          <a:endParaRPr lang="en-US"/>
        </a:p>
      </dgm:t>
    </dgm:pt>
    <dgm:pt modelId="{599445ED-DAB8-4605-825F-037DDC54DCFD}" type="pres">
      <dgm:prSet presAssocID="{67BA28A5-13BF-4A91-BE76-5BCA659FAD32}" presName="BalanceSpacing" presStyleCnt="0"/>
      <dgm:spPr/>
    </dgm:pt>
    <dgm:pt modelId="{EEA66811-33D1-4515-89E9-EBFCD751BDE3}" type="pres">
      <dgm:prSet presAssocID="{67BA28A5-13BF-4A91-BE76-5BCA659FAD32}" presName="BalanceSpacing1" presStyleCnt="0"/>
      <dgm:spPr/>
    </dgm:pt>
    <dgm:pt modelId="{D980F61A-1DE0-418F-A7FD-8FFACF8FB26B}" type="pres">
      <dgm:prSet presAssocID="{3781690D-32ED-4BBE-9B3A-CDA168375592}" presName="Accent1Text" presStyleLbl="node1" presStyleIdx="1" presStyleCnt="4"/>
      <dgm:spPr/>
      <dgm:t>
        <a:bodyPr/>
        <a:lstStyle/>
        <a:p>
          <a:endParaRPr lang="en-US"/>
        </a:p>
      </dgm:t>
    </dgm:pt>
    <dgm:pt modelId="{D3491ED5-48C9-43AA-A14F-ACF6160F2165}" type="pres">
      <dgm:prSet presAssocID="{3781690D-32ED-4BBE-9B3A-CDA168375592}" presName="spaceBetweenRectangles" presStyleCnt="0"/>
      <dgm:spPr/>
    </dgm:pt>
    <dgm:pt modelId="{9E092654-2C45-4ABD-9D33-678DC9814068}" type="pres">
      <dgm:prSet presAssocID="{D97ED8C9-2E4D-49C7-A521-7CA685777352}" presName="composite" presStyleCnt="0"/>
      <dgm:spPr/>
    </dgm:pt>
    <dgm:pt modelId="{AAE06636-A453-4B8D-A626-59F33720827C}" type="pres">
      <dgm:prSet presAssocID="{D97ED8C9-2E4D-49C7-A521-7CA685777352}" presName="Parent1" presStyleLbl="node1" presStyleIdx="2" presStyleCnt="4">
        <dgm:presLayoutVars>
          <dgm:chMax val="1"/>
          <dgm:chPref val="1"/>
          <dgm:bulletEnabled val="1"/>
        </dgm:presLayoutVars>
      </dgm:prSet>
      <dgm:spPr/>
      <dgm:t>
        <a:bodyPr/>
        <a:lstStyle/>
        <a:p>
          <a:endParaRPr lang="en-US"/>
        </a:p>
      </dgm:t>
    </dgm:pt>
    <dgm:pt modelId="{F17D8163-F551-40DD-882C-7050989CE5AE}" type="pres">
      <dgm:prSet presAssocID="{D97ED8C9-2E4D-49C7-A521-7CA685777352}" presName="Childtext1" presStyleLbl="revTx" presStyleIdx="1" presStyleCnt="2">
        <dgm:presLayoutVars>
          <dgm:chMax val="0"/>
          <dgm:chPref val="0"/>
          <dgm:bulletEnabled val="1"/>
        </dgm:presLayoutVars>
      </dgm:prSet>
      <dgm:spPr/>
      <dgm:t>
        <a:bodyPr/>
        <a:lstStyle/>
        <a:p>
          <a:endParaRPr lang="en-US"/>
        </a:p>
      </dgm:t>
    </dgm:pt>
    <dgm:pt modelId="{79F03243-0265-4C84-8B62-D3E33733642D}" type="pres">
      <dgm:prSet presAssocID="{D97ED8C9-2E4D-49C7-A521-7CA685777352}" presName="BalanceSpacing" presStyleCnt="0"/>
      <dgm:spPr/>
    </dgm:pt>
    <dgm:pt modelId="{1992C06D-19E4-441B-BA6C-7F0BC6DCD513}" type="pres">
      <dgm:prSet presAssocID="{D97ED8C9-2E4D-49C7-A521-7CA685777352}" presName="BalanceSpacing1" presStyleCnt="0"/>
      <dgm:spPr/>
    </dgm:pt>
    <dgm:pt modelId="{A8C9384C-1134-411E-8386-3B489088A4C9}" type="pres">
      <dgm:prSet presAssocID="{F05DD2EE-AE03-4155-89D5-A7A7FBC4C818}" presName="Accent1Text" presStyleLbl="node1" presStyleIdx="3" presStyleCnt="4"/>
      <dgm:spPr/>
      <dgm:t>
        <a:bodyPr/>
        <a:lstStyle/>
        <a:p>
          <a:endParaRPr lang="en-US"/>
        </a:p>
      </dgm:t>
    </dgm:pt>
  </dgm:ptLst>
  <dgm:cxnLst>
    <dgm:cxn modelId="{DA0BA2DE-4FBA-4CAB-8BE7-98D6A8462209}" type="presOf" srcId="{D97ED8C9-2E4D-49C7-A521-7CA685777352}" destId="{AAE06636-A453-4B8D-A626-59F33720827C}" srcOrd="0" destOrd="0" presId="urn:microsoft.com/office/officeart/2008/layout/AlternatingHexagons"/>
    <dgm:cxn modelId="{481AD626-91F9-4D0B-9F4B-CACEBD225B53}" type="presOf" srcId="{67BA28A5-13BF-4A91-BE76-5BCA659FAD32}" destId="{305F1F9C-E2D2-40A8-917A-F37445191187}" srcOrd="0" destOrd="0" presId="urn:microsoft.com/office/officeart/2008/layout/AlternatingHexagons"/>
    <dgm:cxn modelId="{612D2881-3B73-4586-8FA4-D186A7C5D7ED}" type="presOf" srcId="{F05DD2EE-AE03-4155-89D5-A7A7FBC4C818}" destId="{A8C9384C-1134-411E-8386-3B489088A4C9}" srcOrd="0" destOrd="0" presId="urn:microsoft.com/office/officeart/2008/layout/AlternatingHexagons"/>
    <dgm:cxn modelId="{BC8A7422-7255-4152-9C2E-B1956DF34FBF}" type="presOf" srcId="{0AC4FBC1-773B-4B1B-86AA-439D402D62D6}" destId="{F17D8163-F551-40DD-882C-7050989CE5AE}" srcOrd="0" destOrd="0" presId="urn:microsoft.com/office/officeart/2008/layout/AlternatingHexagons"/>
    <dgm:cxn modelId="{E181A7BD-81C4-4691-A452-CD488B746216}" type="presOf" srcId="{3781690D-32ED-4BBE-9B3A-CDA168375592}" destId="{D980F61A-1DE0-418F-A7FD-8FFACF8FB26B}" srcOrd="0" destOrd="0" presId="urn:microsoft.com/office/officeart/2008/layout/AlternatingHexagons"/>
    <dgm:cxn modelId="{4DD02F40-84C5-49E3-865D-9853D6F76AEC}" srcId="{50E950DA-9925-4BE2-8918-866070C61BC0}" destId="{67BA28A5-13BF-4A91-BE76-5BCA659FAD32}" srcOrd="0" destOrd="0" parTransId="{2145112E-C2E3-4BEA-BBAB-8994135CB05E}" sibTransId="{3781690D-32ED-4BBE-9B3A-CDA168375592}"/>
    <dgm:cxn modelId="{C88A89B9-20AE-402E-BCE3-56461A3624DD}" srcId="{D97ED8C9-2E4D-49C7-A521-7CA685777352}" destId="{0AC4FBC1-773B-4B1B-86AA-439D402D62D6}" srcOrd="0" destOrd="0" parTransId="{ADC5F04A-1D8C-42C2-892E-F1CD40088DAB}" sibTransId="{F2C8A304-94AB-4FB6-A5BD-E72F1AD13FFB}"/>
    <dgm:cxn modelId="{96554EA6-103A-456A-B6AF-567DC24D7A83}" type="presOf" srcId="{0C796EB8-EE71-4444-A72A-DE18238E0F6B}" destId="{D5A4BCA3-2717-4FF3-BBCE-B4649628A75F}" srcOrd="0" destOrd="0" presId="urn:microsoft.com/office/officeart/2008/layout/AlternatingHexagons"/>
    <dgm:cxn modelId="{A12D34A9-9822-49E3-8195-A5866F2E81D6}" srcId="{50E950DA-9925-4BE2-8918-866070C61BC0}" destId="{D97ED8C9-2E4D-49C7-A521-7CA685777352}" srcOrd="1" destOrd="0" parTransId="{0134775B-3ACF-4364-BAF3-4970D12220CE}" sibTransId="{F05DD2EE-AE03-4155-89D5-A7A7FBC4C818}"/>
    <dgm:cxn modelId="{EE5AECF0-C204-40F1-89E0-100D8F1AFE92}" srcId="{67BA28A5-13BF-4A91-BE76-5BCA659FAD32}" destId="{0C796EB8-EE71-4444-A72A-DE18238E0F6B}" srcOrd="0" destOrd="0" parTransId="{C7060228-4844-44AA-82A9-6372616D92D9}" sibTransId="{E8EB6AFD-2C2C-4CF3-800D-B352296DA4BE}"/>
    <dgm:cxn modelId="{3B25D5EF-6290-4900-AC15-B40A2109383A}" type="presOf" srcId="{50E950DA-9925-4BE2-8918-866070C61BC0}" destId="{8C081E9C-A9E6-4049-8772-65E0A5D33688}" srcOrd="0" destOrd="0" presId="urn:microsoft.com/office/officeart/2008/layout/AlternatingHexagons"/>
    <dgm:cxn modelId="{598A57FC-45B0-4E76-B93B-674E538B62C9}" type="presParOf" srcId="{8C081E9C-A9E6-4049-8772-65E0A5D33688}" destId="{551561D7-8D1E-4B85-8C5A-91BB4EADA465}" srcOrd="0" destOrd="0" presId="urn:microsoft.com/office/officeart/2008/layout/AlternatingHexagons"/>
    <dgm:cxn modelId="{E8DC9EAD-17A7-4E5E-9957-3166D746C0E3}" type="presParOf" srcId="{551561D7-8D1E-4B85-8C5A-91BB4EADA465}" destId="{305F1F9C-E2D2-40A8-917A-F37445191187}" srcOrd="0" destOrd="0" presId="urn:microsoft.com/office/officeart/2008/layout/AlternatingHexagons"/>
    <dgm:cxn modelId="{745B1F41-D056-4FDC-AC2F-F634C2861876}" type="presParOf" srcId="{551561D7-8D1E-4B85-8C5A-91BB4EADA465}" destId="{D5A4BCA3-2717-4FF3-BBCE-B4649628A75F}" srcOrd="1" destOrd="0" presId="urn:microsoft.com/office/officeart/2008/layout/AlternatingHexagons"/>
    <dgm:cxn modelId="{EA4AF553-FACD-4FEA-A179-8573D410F9F5}" type="presParOf" srcId="{551561D7-8D1E-4B85-8C5A-91BB4EADA465}" destId="{599445ED-DAB8-4605-825F-037DDC54DCFD}" srcOrd="2" destOrd="0" presId="urn:microsoft.com/office/officeart/2008/layout/AlternatingHexagons"/>
    <dgm:cxn modelId="{A65612E7-8826-498E-AA26-88981C90D96E}" type="presParOf" srcId="{551561D7-8D1E-4B85-8C5A-91BB4EADA465}" destId="{EEA66811-33D1-4515-89E9-EBFCD751BDE3}" srcOrd="3" destOrd="0" presId="urn:microsoft.com/office/officeart/2008/layout/AlternatingHexagons"/>
    <dgm:cxn modelId="{AAC6B9C0-AA05-40E4-B8F4-F44B33CE3D46}" type="presParOf" srcId="{551561D7-8D1E-4B85-8C5A-91BB4EADA465}" destId="{D980F61A-1DE0-418F-A7FD-8FFACF8FB26B}" srcOrd="4" destOrd="0" presId="urn:microsoft.com/office/officeart/2008/layout/AlternatingHexagons"/>
    <dgm:cxn modelId="{6890D6FB-ECEF-48F0-BA43-E364F6DC73C3}" type="presParOf" srcId="{8C081E9C-A9E6-4049-8772-65E0A5D33688}" destId="{D3491ED5-48C9-43AA-A14F-ACF6160F2165}" srcOrd="1" destOrd="0" presId="urn:microsoft.com/office/officeart/2008/layout/AlternatingHexagons"/>
    <dgm:cxn modelId="{740B1A62-704A-4A80-AFB3-415795645F2F}" type="presParOf" srcId="{8C081E9C-A9E6-4049-8772-65E0A5D33688}" destId="{9E092654-2C45-4ABD-9D33-678DC9814068}" srcOrd="2" destOrd="0" presId="urn:microsoft.com/office/officeart/2008/layout/AlternatingHexagons"/>
    <dgm:cxn modelId="{E02E69D5-B9F8-4CCA-97F0-B82ACC00D1C4}" type="presParOf" srcId="{9E092654-2C45-4ABD-9D33-678DC9814068}" destId="{AAE06636-A453-4B8D-A626-59F33720827C}" srcOrd="0" destOrd="0" presId="urn:microsoft.com/office/officeart/2008/layout/AlternatingHexagons"/>
    <dgm:cxn modelId="{034384E3-7F27-422D-85CC-1A66A3EED007}" type="presParOf" srcId="{9E092654-2C45-4ABD-9D33-678DC9814068}" destId="{F17D8163-F551-40DD-882C-7050989CE5AE}" srcOrd="1" destOrd="0" presId="urn:microsoft.com/office/officeart/2008/layout/AlternatingHexagons"/>
    <dgm:cxn modelId="{C7220FED-D729-4404-8DA2-ABE9ACCDCB27}" type="presParOf" srcId="{9E092654-2C45-4ABD-9D33-678DC9814068}" destId="{79F03243-0265-4C84-8B62-D3E33733642D}" srcOrd="2" destOrd="0" presId="urn:microsoft.com/office/officeart/2008/layout/AlternatingHexagons"/>
    <dgm:cxn modelId="{987A4895-57B2-4A1E-B37C-C642FEE7F673}" type="presParOf" srcId="{9E092654-2C45-4ABD-9D33-678DC9814068}" destId="{1992C06D-19E4-441B-BA6C-7F0BC6DCD513}" srcOrd="3" destOrd="0" presId="urn:microsoft.com/office/officeart/2008/layout/AlternatingHexagons"/>
    <dgm:cxn modelId="{F15867C9-DAED-42D2-84AF-C2803105F99C}" type="presParOf" srcId="{9E092654-2C45-4ABD-9D33-678DC9814068}" destId="{A8C9384C-1134-411E-8386-3B489088A4C9}"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E950DA-9925-4BE2-8918-866070C61BC0}" type="doc">
      <dgm:prSet loTypeId="urn:microsoft.com/office/officeart/2008/layout/AlternatingHexagons" loCatId="list" qsTypeId="urn:microsoft.com/office/officeart/2005/8/quickstyle/simple1" qsCatId="simple" csTypeId="urn:microsoft.com/office/officeart/2005/8/colors/accent1_2" csCatId="accent1" phldr="0"/>
      <dgm:spPr/>
      <dgm:t>
        <a:bodyPr/>
        <a:lstStyle/>
        <a:p>
          <a:endParaRPr lang="en-US"/>
        </a:p>
      </dgm:t>
    </dgm:pt>
    <dgm:pt modelId="{67BA28A5-13BF-4A91-BE76-5BCA659FAD32}">
      <dgm:prSet phldrT="[Text]" phldr="1"/>
      <dgm:spPr/>
      <dgm:t>
        <a:bodyPr/>
        <a:lstStyle/>
        <a:p>
          <a:endParaRPr lang="en-US"/>
        </a:p>
      </dgm:t>
    </dgm:pt>
    <dgm:pt modelId="{2145112E-C2E3-4BEA-BBAB-8994135CB05E}" type="parTrans" cxnId="{4DD02F40-84C5-49E3-865D-9853D6F76AEC}">
      <dgm:prSet/>
      <dgm:spPr/>
      <dgm:t>
        <a:bodyPr/>
        <a:lstStyle/>
        <a:p>
          <a:endParaRPr lang="en-US"/>
        </a:p>
      </dgm:t>
    </dgm:pt>
    <dgm:pt modelId="{3781690D-32ED-4BBE-9B3A-CDA168375592}" type="sibTrans" cxnId="{4DD02F40-84C5-49E3-865D-9853D6F76AEC}">
      <dgm:prSet/>
      <dgm:spPr/>
      <dgm:t>
        <a:bodyPr/>
        <a:lstStyle/>
        <a:p>
          <a:endParaRPr lang="en-US"/>
        </a:p>
      </dgm:t>
    </dgm:pt>
    <dgm:pt modelId="{0C796EB8-EE71-4444-A72A-DE18238E0F6B}">
      <dgm:prSet phldrT="[Text]" phldr="1"/>
      <dgm:spPr/>
      <dgm:t>
        <a:bodyPr/>
        <a:lstStyle/>
        <a:p>
          <a:endParaRPr lang="en-US"/>
        </a:p>
      </dgm:t>
    </dgm:pt>
    <dgm:pt modelId="{C7060228-4844-44AA-82A9-6372616D92D9}" type="parTrans" cxnId="{EE5AECF0-C204-40F1-89E0-100D8F1AFE92}">
      <dgm:prSet/>
      <dgm:spPr/>
      <dgm:t>
        <a:bodyPr/>
        <a:lstStyle/>
        <a:p>
          <a:endParaRPr lang="en-US"/>
        </a:p>
      </dgm:t>
    </dgm:pt>
    <dgm:pt modelId="{E8EB6AFD-2C2C-4CF3-800D-B352296DA4BE}" type="sibTrans" cxnId="{EE5AECF0-C204-40F1-89E0-100D8F1AFE92}">
      <dgm:prSet/>
      <dgm:spPr/>
      <dgm:t>
        <a:bodyPr/>
        <a:lstStyle/>
        <a:p>
          <a:endParaRPr lang="en-US"/>
        </a:p>
      </dgm:t>
    </dgm:pt>
    <dgm:pt modelId="{D97ED8C9-2E4D-49C7-A521-7CA685777352}">
      <dgm:prSet phldrT="[Text]" phldr="1"/>
      <dgm:spPr/>
      <dgm:t>
        <a:bodyPr/>
        <a:lstStyle/>
        <a:p>
          <a:endParaRPr lang="en-US"/>
        </a:p>
      </dgm:t>
    </dgm:pt>
    <dgm:pt modelId="{0134775B-3ACF-4364-BAF3-4970D12220CE}" type="parTrans" cxnId="{A12D34A9-9822-49E3-8195-A5866F2E81D6}">
      <dgm:prSet/>
      <dgm:spPr/>
      <dgm:t>
        <a:bodyPr/>
        <a:lstStyle/>
        <a:p>
          <a:endParaRPr lang="en-US"/>
        </a:p>
      </dgm:t>
    </dgm:pt>
    <dgm:pt modelId="{F05DD2EE-AE03-4155-89D5-A7A7FBC4C818}" type="sibTrans" cxnId="{A12D34A9-9822-49E3-8195-A5866F2E81D6}">
      <dgm:prSet/>
      <dgm:spPr/>
      <dgm:t>
        <a:bodyPr/>
        <a:lstStyle/>
        <a:p>
          <a:endParaRPr lang="en-US"/>
        </a:p>
      </dgm:t>
    </dgm:pt>
    <dgm:pt modelId="{0AC4FBC1-773B-4B1B-86AA-439D402D62D6}">
      <dgm:prSet phldrT="[Text]" phldr="1"/>
      <dgm:spPr/>
      <dgm:t>
        <a:bodyPr/>
        <a:lstStyle/>
        <a:p>
          <a:endParaRPr lang="en-US"/>
        </a:p>
      </dgm:t>
    </dgm:pt>
    <dgm:pt modelId="{ADC5F04A-1D8C-42C2-892E-F1CD40088DAB}" type="parTrans" cxnId="{C88A89B9-20AE-402E-BCE3-56461A3624DD}">
      <dgm:prSet/>
      <dgm:spPr/>
      <dgm:t>
        <a:bodyPr/>
        <a:lstStyle/>
        <a:p>
          <a:endParaRPr lang="en-US"/>
        </a:p>
      </dgm:t>
    </dgm:pt>
    <dgm:pt modelId="{F2C8A304-94AB-4FB6-A5BD-E72F1AD13FFB}" type="sibTrans" cxnId="{C88A89B9-20AE-402E-BCE3-56461A3624DD}">
      <dgm:prSet/>
      <dgm:spPr/>
      <dgm:t>
        <a:bodyPr/>
        <a:lstStyle/>
        <a:p>
          <a:endParaRPr lang="en-US"/>
        </a:p>
      </dgm:t>
    </dgm:pt>
    <dgm:pt modelId="{8C081E9C-A9E6-4049-8772-65E0A5D33688}" type="pres">
      <dgm:prSet presAssocID="{50E950DA-9925-4BE2-8918-866070C61BC0}" presName="Name0" presStyleCnt="0">
        <dgm:presLayoutVars>
          <dgm:chMax/>
          <dgm:chPref/>
          <dgm:dir/>
          <dgm:animLvl val="lvl"/>
        </dgm:presLayoutVars>
      </dgm:prSet>
      <dgm:spPr/>
      <dgm:t>
        <a:bodyPr/>
        <a:lstStyle/>
        <a:p>
          <a:endParaRPr lang="en-US"/>
        </a:p>
      </dgm:t>
    </dgm:pt>
    <dgm:pt modelId="{551561D7-8D1E-4B85-8C5A-91BB4EADA465}" type="pres">
      <dgm:prSet presAssocID="{67BA28A5-13BF-4A91-BE76-5BCA659FAD32}" presName="composite" presStyleCnt="0"/>
      <dgm:spPr/>
    </dgm:pt>
    <dgm:pt modelId="{305F1F9C-E2D2-40A8-917A-F37445191187}" type="pres">
      <dgm:prSet presAssocID="{67BA28A5-13BF-4A91-BE76-5BCA659FAD32}" presName="Parent1" presStyleLbl="node1" presStyleIdx="0" presStyleCnt="4">
        <dgm:presLayoutVars>
          <dgm:chMax val="1"/>
          <dgm:chPref val="1"/>
          <dgm:bulletEnabled val="1"/>
        </dgm:presLayoutVars>
      </dgm:prSet>
      <dgm:spPr/>
      <dgm:t>
        <a:bodyPr/>
        <a:lstStyle/>
        <a:p>
          <a:endParaRPr lang="en-US"/>
        </a:p>
      </dgm:t>
    </dgm:pt>
    <dgm:pt modelId="{D5A4BCA3-2717-4FF3-BBCE-B4649628A75F}" type="pres">
      <dgm:prSet presAssocID="{67BA28A5-13BF-4A91-BE76-5BCA659FAD32}" presName="Childtext1" presStyleLbl="revTx" presStyleIdx="0" presStyleCnt="2">
        <dgm:presLayoutVars>
          <dgm:chMax val="0"/>
          <dgm:chPref val="0"/>
          <dgm:bulletEnabled val="1"/>
        </dgm:presLayoutVars>
      </dgm:prSet>
      <dgm:spPr/>
      <dgm:t>
        <a:bodyPr/>
        <a:lstStyle/>
        <a:p>
          <a:endParaRPr lang="en-US"/>
        </a:p>
      </dgm:t>
    </dgm:pt>
    <dgm:pt modelId="{599445ED-DAB8-4605-825F-037DDC54DCFD}" type="pres">
      <dgm:prSet presAssocID="{67BA28A5-13BF-4A91-BE76-5BCA659FAD32}" presName="BalanceSpacing" presStyleCnt="0"/>
      <dgm:spPr/>
    </dgm:pt>
    <dgm:pt modelId="{EEA66811-33D1-4515-89E9-EBFCD751BDE3}" type="pres">
      <dgm:prSet presAssocID="{67BA28A5-13BF-4A91-BE76-5BCA659FAD32}" presName="BalanceSpacing1" presStyleCnt="0"/>
      <dgm:spPr/>
    </dgm:pt>
    <dgm:pt modelId="{D980F61A-1DE0-418F-A7FD-8FFACF8FB26B}" type="pres">
      <dgm:prSet presAssocID="{3781690D-32ED-4BBE-9B3A-CDA168375592}" presName="Accent1Text" presStyleLbl="node1" presStyleIdx="1" presStyleCnt="4"/>
      <dgm:spPr/>
      <dgm:t>
        <a:bodyPr/>
        <a:lstStyle/>
        <a:p>
          <a:endParaRPr lang="en-US"/>
        </a:p>
      </dgm:t>
    </dgm:pt>
    <dgm:pt modelId="{D3491ED5-48C9-43AA-A14F-ACF6160F2165}" type="pres">
      <dgm:prSet presAssocID="{3781690D-32ED-4BBE-9B3A-CDA168375592}" presName="spaceBetweenRectangles" presStyleCnt="0"/>
      <dgm:spPr/>
    </dgm:pt>
    <dgm:pt modelId="{9E092654-2C45-4ABD-9D33-678DC9814068}" type="pres">
      <dgm:prSet presAssocID="{D97ED8C9-2E4D-49C7-A521-7CA685777352}" presName="composite" presStyleCnt="0"/>
      <dgm:spPr/>
    </dgm:pt>
    <dgm:pt modelId="{AAE06636-A453-4B8D-A626-59F33720827C}" type="pres">
      <dgm:prSet presAssocID="{D97ED8C9-2E4D-49C7-A521-7CA685777352}" presName="Parent1" presStyleLbl="node1" presStyleIdx="2" presStyleCnt="4">
        <dgm:presLayoutVars>
          <dgm:chMax val="1"/>
          <dgm:chPref val="1"/>
          <dgm:bulletEnabled val="1"/>
        </dgm:presLayoutVars>
      </dgm:prSet>
      <dgm:spPr/>
      <dgm:t>
        <a:bodyPr/>
        <a:lstStyle/>
        <a:p>
          <a:endParaRPr lang="en-US"/>
        </a:p>
      </dgm:t>
    </dgm:pt>
    <dgm:pt modelId="{F17D8163-F551-40DD-882C-7050989CE5AE}" type="pres">
      <dgm:prSet presAssocID="{D97ED8C9-2E4D-49C7-A521-7CA685777352}" presName="Childtext1" presStyleLbl="revTx" presStyleIdx="1" presStyleCnt="2">
        <dgm:presLayoutVars>
          <dgm:chMax val="0"/>
          <dgm:chPref val="0"/>
          <dgm:bulletEnabled val="1"/>
        </dgm:presLayoutVars>
      </dgm:prSet>
      <dgm:spPr/>
      <dgm:t>
        <a:bodyPr/>
        <a:lstStyle/>
        <a:p>
          <a:endParaRPr lang="en-US"/>
        </a:p>
      </dgm:t>
    </dgm:pt>
    <dgm:pt modelId="{79F03243-0265-4C84-8B62-D3E33733642D}" type="pres">
      <dgm:prSet presAssocID="{D97ED8C9-2E4D-49C7-A521-7CA685777352}" presName="BalanceSpacing" presStyleCnt="0"/>
      <dgm:spPr/>
    </dgm:pt>
    <dgm:pt modelId="{1992C06D-19E4-441B-BA6C-7F0BC6DCD513}" type="pres">
      <dgm:prSet presAssocID="{D97ED8C9-2E4D-49C7-A521-7CA685777352}" presName="BalanceSpacing1" presStyleCnt="0"/>
      <dgm:spPr/>
    </dgm:pt>
    <dgm:pt modelId="{A8C9384C-1134-411E-8386-3B489088A4C9}" type="pres">
      <dgm:prSet presAssocID="{F05DD2EE-AE03-4155-89D5-A7A7FBC4C818}" presName="Accent1Text" presStyleLbl="node1" presStyleIdx="3" presStyleCnt="4"/>
      <dgm:spPr/>
      <dgm:t>
        <a:bodyPr/>
        <a:lstStyle/>
        <a:p>
          <a:endParaRPr lang="en-US"/>
        </a:p>
      </dgm:t>
    </dgm:pt>
  </dgm:ptLst>
  <dgm:cxnLst>
    <dgm:cxn modelId="{3B5C4EB3-B752-4E79-8C13-3CB875251BB6}" type="presOf" srcId="{67BA28A5-13BF-4A91-BE76-5BCA659FAD32}" destId="{305F1F9C-E2D2-40A8-917A-F37445191187}" srcOrd="0" destOrd="0" presId="urn:microsoft.com/office/officeart/2008/layout/AlternatingHexagons"/>
    <dgm:cxn modelId="{288FA181-D8D1-4902-AE5F-04CD4AF679FB}" type="presOf" srcId="{50E950DA-9925-4BE2-8918-866070C61BC0}" destId="{8C081E9C-A9E6-4049-8772-65E0A5D33688}" srcOrd="0" destOrd="0" presId="urn:microsoft.com/office/officeart/2008/layout/AlternatingHexagons"/>
    <dgm:cxn modelId="{38FD0928-8207-42D8-9CBB-652C0EFFEB3D}" type="presOf" srcId="{D97ED8C9-2E4D-49C7-A521-7CA685777352}" destId="{AAE06636-A453-4B8D-A626-59F33720827C}" srcOrd="0" destOrd="0" presId="urn:microsoft.com/office/officeart/2008/layout/AlternatingHexagons"/>
    <dgm:cxn modelId="{4DD02F40-84C5-49E3-865D-9853D6F76AEC}" srcId="{50E950DA-9925-4BE2-8918-866070C61BC0}" destId="{67BA28A5-13BF-4A91-BE76-5BCA659FAD32}" srcOrd="0" destOrd="0" parTransId="{2145112E-C2E3-4BEA-BBAB-8994135CB05E}" sibTransId="{3781690D-32ED-4BBE-9B3A-CDA168375592}"/>
    <dgm:cxn modelId="{C88A89B9-20AE-402E-BCE3-56461A3624DD}" srcId="{D97ED8C9-2E4D-49C7-A521-7CA685777352}" destId="{0AC4FBC1-773B-4B1B-86AA-439D402D62D6}" srcOrd="0" destOrd="0" parTransId="{ADC5F04A-1D8C-42C2-892E-F1CD40088DAB}" sibTransId="{F2C8A304-94AB-4FB6-A5BD-E72F1AD13FFB}"/>
    <dgm:cxn modelId="{F595EB31-C543-4AA9-9B81-5D4DC9D7EC92}" type="presOf" srcId="{F05DD2EE-AE03-4155-89D5-A7A7FBC4C818}" destId="{A8C9384C-1134-411E-8386-3B489088A4C9}" srcOrd="0" destOrd="0" presId="urn:microsoft.com/office/officeart/2008/layout/AlternatingHexagons"/>
    <dgm:cxn modelId="{A12D34A9-9822-49E3-8195-A5866F2E81D6}" srcId="{50E950DA-9925-4BE2-8918-866070C61BC0}" destId="{D97ED8C9-2E4D-49C7-A521-7CA685777352}" srcOrd="1" destOrd="0" parTransId="{0134775B-3ACF-4364-BAF3-4970D12220CE}" sibTransId="{F05DD2EE-AE03-4155-89D5-A7A7FBC4C818}"/>
    <dgm:cxn modelId="{D70CFC9D-BF46-44A1-BDD2-3D357476B7EE}" type="presOf" srcId="{0AC4FBC1-773B-4B1B-86AA-439D402D62D6}" destId="{F17D8163-F551-40DD-882C-7050989CE5AE}" srcOrd="0" destOrd="0" presId="urn:microsoft.com/office/officeart/2008/layout/AlternatingHexagons"/>
    <dgm:cxn modelId="{EE5AECF0-C204-40F1-89E0-100D8F1AFE92}" srcId="{67BA28A5-13BF-4A91-BE76-5BCA659FAD32}" destId="{0C796EB8-EE71-4444-A72A-DE18238E0F6B}" srcOrd="0" destOrd="0" parTransId="{C7060228-4844-44AA-82A9-6372616D92D9}" sibTransId="{E8EB6AFD-2C2C-4CF3-800D-B352296DA4BE}"/>
    <dgm:cxn modelId="{36835D1A-0B8F-4FDC-97F0-31CFF779D5AF}" type="presOf" srcId="{3781690D-32ED-4BBE-9B3A-CDA168375592}" destId="{D980F61A-1DE0-418F-A7FD-8FFACF8FB26B}" srcOrd="0" destOrd="0" presId="urn:microsoft.com/office/officeart/2008/layout/AlternatingHexagons"/>
    <dgm:cxn modelId="{09CE3C15-BCA7-4B0E-A571-1481722D7F13}" type="presOf" srcId="{0C796EB8-EE71-4444-A72A-DE18238E0F6B}" destId="{D5A4BCA3-2717-4FF3-BBCE-B4649628A75F}" srcOrd="0" destOrd="0" presId="urn:microsoft.com/office/officeart/2008/layout/AlternatingHexagons"/>
    <dgm:cxn modelId="{44059D38-0A08-4EE0-BF3D-5282C6B57298}" type="presParOf" srcId="{8C081E9C-A9E6-4049-8772-65E0A5D33688}" destId="{551561D7-8D1E-4B85-8C5A-91BB4EADA465}" srcOrd="0" destOrd="0" presId="urn:microsoft.com/office/officeart/2008/layout/AlternatingHexagons"/>
    <dgm:cxn modelId="{828C3409-C106-41B2-B213-5EA8D52BFA94}" type="presParOf" srcId="{551561D7-8D1E-4B85-8C5A-91BB4EADA465}" destId="{305F1F9C-E2D2-40A8-917A-F37445191187}" srcOrd="0" destOrd="0" presId="urn:microsoft.com/office/officeart/2008/layout/AlternatingHexagons"/>
    <dgm:cxn modelId="{6C59040E-1D3A-4016-BEF9-C3E5995CC25B}" type="presParOf" srcId="{551561D7-8D1E-4B85-8C5A-91BB4EADA465}" destId="{D5A4BCA3-2717-4FF3-BBCE-B4649628A75F}" srcOrd="1" destOrd="0" presId="urn:microsoft.com/office/officeart/2008/layout/AlternatingHexagons"/>
    <dgm:cxn modelId="{0B32B350-955D-48BB-8D9B-9CC476E15797}" type="presParOf" srcId="{551561D7-8D1E-4B85-8C5A-91BB4EADA465}" destId="{599445ED-DAB8-4605-825F-037DDC54DCFD}" srcOrd="2" destOrd="0" presId="urn:microsoft.com/office/officeart/2008/layout/AlternatingHexagons"/>
    <dgm:cxn modelId="{9B60A0CE-326B-4C70-8315-489184D01B02}" type="presParOf" srcId="{551561D7-8D1E-4B85-8C5A-91BB4EADA465}" destId="{EEA66811-33D1-4515-89E9-EBFCD751BDE3}" srcOrd="3" destOrd="0" presId="urn:microsoft.com/office/officeart/2008/layout/AlternatingHexagons"/>
    <dgm:cxn modelId="{33E66658-6171-47CF-ABCF-A0C7F16813C0}" type="presParOf" srcId="{551561D7-8D1E-4B85-8C5A-91BB4EADA465}" destId="{D980F61A-1DE0-418F-A7FD-8FFACF8FB26B}" srcOrd="4" destOrd="0" presId="urn:microsoft.com/office/officeart/2008/layout/AlternatingHexagons"/>
    <dgm:cxn modelId="{ACDB2CD0-D438-4D1B-9F3F-CE595F8E3C21}" type="presParOf" srcId="{8C081E9C-A9E6-4049-8772-65E0A5D33688}" destId="{D3491ED5-48C9-43AA-A14F-ACF6160F2165}" srcOrd="1" destOrd="0" presId="urn:microsoft.com/office/officeart/2008/layout/AlternatingHexagons"/>
    <dgm:cxn modelId="{42A712D5-3178-4871-AB38-82DC54203AA2}" type="presParOf" srcId="{8C081E9C-A9E6-4049-8772-65E0A5D33688}" destId="{9E092654-2C45-4ABD-9D33-678DC9814068}" srcOrd="2" destOrd="0" presId="urn:microsoft.com/office/officeart/2008/layout/AlternatingHexagons"/>
    <dgm:cxn modelId="{0DD7CDF2-62CD-4A01-BE91-A770E4BC7306}" type="presParOf" srcId="{9E092654-2C45-4ABD-9D33-678DC9814068}" destId="{AAE06636-A453-4B8D-A626-59F33720827C}" srcOrd="0" destOrd="0" presId="urn:microsoft.com/office/officeart/2008/layout/AlternatingHexagons"/>
    <dgm:cxn modelId="{AA0BFA8B-019F-497A-B5A2-0C4EE4F48918}" type="presParOf" srcId="{9E092654-2C45-4ABD-9D33-678DC9814068}" destId="{F17D8163-F551-40DD-882C-7050989CE5AE}" srcOrd="1" destOrd="0" presId="urn:microsoft.com/office/officeart/2008/layout/AlternatingHexagons"/>
    <dgm:cxn modelId="{E184B0F6-38D7-47D7-9FCC-65FB3C4A3A1F}" type="presParOf" srcId="{9E092654-2C45-4ABD-9D33-678DC9814068}" destId="{79F03243-0265-4C84-8B62-D3E33733642D}" srcOrd="2" destOrd="0" presId="urn:microsoft.com/office/officeart/2008/layout/AlternatingHexagons"/>
    <dgm:cxn modelId="{0D43627C-C21B-4F4A-9390-0A2758B83B73}" type="presParOf" srcId="{9E092654-2C45-4ABD-9D33-678DC9814068}" destId="{1992C06D-19E4-441B-BA6C-7F0BC6DCD513}" srcOrd="3" destOrd="0" presId="urn:microsoft.com/office/officeart/2008/layout/AlternatingHexagons"/>
    <dgm:cxn modelId="{493D0064-8133-47FB-8EE3-8807F92EF66E}" type="presParOf" srcId="{9E092654-2C45-4ABD-9D33-678DC9814068}" destId="{A8C9384C-1134-411E-8386-3B489088A4C9}"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50A343-D844-492B-9B7B-A2D3BD75F282}">
      <dsp:nvSpPr>
        <dsp:cNvPr id="0" name=""/>
        <dsp:cNvSpPr/>
      </dsp:nvSpPr>
      <dsp:spPr>
        <a:xfrm rot="5400000">
          <a:off x="3293923" y="112038"/>
          <a:ext cx="1723057" cy="1499060"/>
        </a:xfrm>
        <a:prstGeom prst="hexagon">
          <a:avLst>
            <a:gd name="adj" fmla="val 25000"/>
            <a:gd name="vf" fmla="val 11547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a:outerShdw blurRad="50800" dist="38100" dir="5400000" rotWithShape="0">
            <a:srgbClr val="000000">
              <a:alpha val="2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respect</a:t>
          </a:r>
          <a:endParaRPr lang="en-US" sz="1800" b="1" kern="1200" dirty="0"/>
        </a:p>
      </dsp:txBody>
      <dsp:txXfrm rot="5400000">
        <a:off x="3293923" y="112038"/>
        <a:ext cx="1723057" cy="1499060"/>
      </dsp:txXfrm>
    </dsp:sp>
    <dsp:sp modelId="{CD39BC28-D9E8-4DA9-B8C3-D725500983EB}">
      <dsp:nvSpPr>
        <dsp:cNvPr id="0" name=""/>
        <dsp:cNvSpPr/>
      </dsp:nvSpPr>
      <dsp:spPr>
        <a:xfrm>
          <a:off x="4950471" y="344651"/>
          <a:ext cx="1922932" cy="1033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valuing others as God does</a:t>
          </a:r>
          <a:endParaRPr lang="en-US" sz="1800" kern="1200" dirty="0"/>
        </a:p>
      </dsp:txBody>
      <dsp:txXfrm>
        <a:off x="4950471" y="344651"/>
        <a:ext cx="1922932" cy="1033834"/>
      </dsp:txXfrm>
    </dsp:sp>
    <dsp:sp modelId="{94E2BB6A-9254-44BD-A24E-6F9FD1C2BC11}">
      <dsp:nvSpPr>
        <dsp:cNvPr id="0" name=""/>
        <dsp:cNvSpPr/>
      </dsp:nvSpPr>
      <dsp:spPr>
        <a:xfrm rot="5400000">
          <a:off x="1674938" y="112038"/>
          <a:ext cx="1723057" cy="1499060"/>
        </a:xfrm>
        <a:prstGeom prst="hexagon">
          <a:avLst>
            <a:gd name="adj" fmla="val 25000"/>
            <a:gd name="vf" fmla="val 11547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a:outerShdw blurRad="50800" dist="38100" dir="5400000" rotWithShape="0">
            <a:srgbClr val="000000">
              <a:alpha val="2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1674938" y="112038"/>
        <a:ext cx="1723057" cy="1499060"/>
      </dsp:txXfrm>
    </dsp:sp>
    <dsp:sp modelId="{F8AF1846-D2D7-47B9-8CEC-C255CBBD6B30}">
      <dsp:nvSpPr>
        <dsp:cNvPr id="0" name=""/>
        <dsp:cNvSpPr/>
      </dsp:nvSpPr>
      <dsp:spPr>
        <a:xfrm rot="5400000">
          <a:off x="2481329" y="1574569"/>
          <a:ext cx="1723057" cy="1499060"/>
        </a:xfrm>
        <a:prstGeom prst="hexagon">
          <a:avLst>
            <a:gd name="adj" fmla="val 25000"/>
            <a:gd name="vf" fmla="val 11547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a:outerShdw blurRad="50800" dist="38100" dir="5400000" rotWithShape="0">
            <a:srgbClr val="000000">
              <a:alpha val="2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courage</a:t>
          </a:r>
          <a:endParaRPr lang="en-US" sz="1800" b="1" kern="1200" dirty="0"/>
        </a:p>
      </dsp:txBody>
      <dsp:txXfrm rot="5400000">
        <a:off x="2481329" y="1574569"/>
        <a:ext cx="1723057" cy="1499060"/>
      </dsp:txXfrm>
    </dsp:sp>
    <dsp:sp modelId="{0C8A399C-9D7D-47D7-B4D1-BB3827692702}">
      <dsp:nvSpPr>
        <dsp:cNvPr id="0" name=""/>
        <dsp:cNvSpPr/>
      </dsp:nvSpPr>
      <dsp:spPr>
        <a:xfrm>
          <a:off x="670396" y="1807182"/>
          <a:ext cx="1860902" cy="1033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r" defTabSz="800100">
            <a:lnSpc>
              <a:spcPct val="90000"/>
            </a:lnSpc>
            <a:spcBef>
              <a:spcPct val="0"/>
            </a:spcBef>
            <a:spcAft>
              <a:spcPct val="35000"/>
            </a:spcAft>
          </a:pPr>
          <a:r>
            <a:rPr lang="en-US" sz="1800" kern="1200" dirty="0" smtClean="0"/>
            <a:t>going against the grain</a:t>
          </a:r>
          <a:endParaRPr lang="en-US" sz="1800" kern="1200" dirty="0"/>
        </a:p>
      </dsp:txBody>
      <dsp:txXfrm>
        <a:off x="670396" y="1807182"/>
        <a:ext cx="1860902" cy="1033834"/>
      </dsp:txXfrm>
    </dsp:sp>
    <dsp:sp modelId="{904BF7CE-C169-4F3F-89B3-82EE3DFEC564}">
      <dsp:nvSpPr>
        <dsp:cNvPr id="0" name=""/>
        <dsp:cNvSpPr/>
      </dsp:nvSpPr>
      <dsp:spPr>
        <a:xfrm rot="5400000">
          <a:off x="4100314" y="1574569"/>
          <a:ext cx="1723057" cy="1499060"/>
        </a:xfrm>
        <a:prstGeom prst="hexagon">
          <a:avLst>
            <a:gd name="adj" fmla="val 25000"/>
            <a:gd name="vf" fmla="val 11547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a:outerShdw blurRad="50800" dist="38100" dir="5400000" rotWithShape="0">
            <a:srgbClr val="000000">
              <a:alpha val="2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4100314" y="1574569"/>
        <a:ext cx="1723057" cy="1499060"/>
      </dsp:txXfrm>
    </dsp:sp>
    <dsp:sp modelId="{EBDFF2F7-26D6-492C-BEEB-F227600F208A}">
      <dsp:nvSpPr>
        <dsp:cNvPr id="0" name=""/>
        <dsp:cNvSpPr/>
      </dsp:nvSpPr>
      <dsp:spPr>
        <a:xfrm rot="5400000">
          <a:off x="3293923" y="3037101"/>
          <a:ext cx="1723057" cy="1499060"/>
        </a:xfrm>
        <a:prstGeom prst="hexagon">
          <a:avLst>
            <a:gd name="adj" fmla="val 25000"/>
            <a:gd name="vf" fmla="val 11547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a:outerShdw blurRad="50800" dist="38100" dir="5400000" rotWithShape="0">
            <a:srgbClr val="000000">
              <a:alpha val="2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service</a:t>
          </a:r>
          <a:endParaRPr lang="en-US" sz="1800" b="1" kern="1200" dirty="0"/>
        </a:p>
      </dsp:txBody>
      <dsp:txXfrm rot="5400000">
        <a:off x="3293923" y="3037101"/>
        <a:ext cx="1723057" cy="1499060"/>
      </dsp:txXfrm>
    </dsp:sp>
    <dsp:sp modelId="{ED84BB75-8389-45A8-AB7E-E76BE919E010}">
      <dsp:nvSpPr>
        <dsp:cNvPr id="0" name=""/>
        <dsp:cNvSpPr/>
      </dsp:nvSpPr>
      <dsp:spPr>
        <a:xfrm>
          <a:off x="4950471" y="3269714"/>
          <a:ext cx="1922932" cy="1033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the giving of self</a:t>
          </a:r>
          <a:endParaRPr lang="en-US" sz="1800" kern="1200" dirty="0"/>
        </a:p>
      </dsp:txBody>
      <dsp:txXfrm>
        <a:off x="4950471" y="3269714"/>
        <a:ext cx="1922932" cy="1033834"/>
      </dsp:txXfrm>
    </dsp:sp>
    <dsp:sp modelId="{2C418A47-21AD-4F88-B7DA-DC7E3EED538C}">
      <dsp:nvSpPr>
        <dsp:cNvPr id="0" name=""/>
        <dsp:cNvSpPr/>
      </dsp:nvSpPr>
      <dsp:spPr>
        <a:xfrm rot="5400000">
          <a:off x="1674938" y="3037101"/>
          <a:ext cx="1723057" cy="1499060"/>
        </a:xfrm>
        <a:prstGeom prst="hexagon">
          <a:avLst>
            <a:gd name="adj" fmla="val 25000"/>
            <a:gd name="vf" fmla="val 11547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a:outerShdw blurRad="50800" dist="38100" dir="5400000" rotWithShape="0">
            <a:srgbClr val="000000">
              <a:alpha val="2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1674938" y="3037101"/>
        <a:ext cx="1723057" cy="14990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5F1F9C-E2D2-40A8-917A-F37445191187}">
      <dsp:nvSpPr>
        <dsp:cNvPr id="0" name=""/>
        <dsp:cNvSpPr/>
      </dsp:nvSpPr>
      <dsp:spPr>
        <a:xfrm rot="5400000">
          <a:off x="773480" y="630224"/>
          <a:ext cx="508000" cy="44196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endParaRPr lang="en-US" sz="700" kern="1200"/>
        </a:p>
      </dsp:txBody>
      <dsp:txXfrm rot="5400000">
        <a:off x="773480" y="630224"/>
        <a:ext cx="508000" cy="441960"/>
      </dsp:txXfrm>
    </dsp:sp>
    <dsp:sp modelId="{D5A4BCA3-2717-4FF3-BBCE-B4649628A75F}">
      <dsp:nvSpPr>
        <dsp:cNvPr id="0" name=""/>
        <dsp:cNvSpPr/>
      </dsp:nvSpPr>
      <dsp:spPr>
        <a:xfrm>
          <a:off x="1261872" y="698804"/>
          <a:ext cx="566928" cy="30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endParaRPr lang="en-US" sz="1400" kern="1200"/>
        </a:p>
      </dsp:txBody>
      <dsp:txXfrm>
        <a:off x="1261872" y="698804"/>
        <a:ext cx="566928" cy="304800"/>
      </dsp:txXfrm>
    </dsp:sp>
    <dsp:sp modelId="{D980F61A-1DE0-418F-A7FD-8FFACF8FB26B}">
      <dsp:nvSpPr>
        <dsp:cNvPr id="0" name=""/>
        <dsp:cNvSpPr/>
      </dsp:nvSpPr>
      <dsp:spPr>
        <a:xfrm rot="5400000">
          <a:off x="296163" y="630224"/>
          <a:ext cx="508000" cy="44196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5400000">
        <a:off x="296163" y="630224"/>
        <a:ext cx="508000" cy="441960"/>
      </dsp:txXfrm>
    </dsp:sp>
    <dsp:sp modelId="{AAE06636-A453-4B8D-A626-59F33720827C}">
      <dsp:nvSpPr>
        <dsp:cNvPr id="0" name=""/>
        <dsp:cNvSpPr/>
      </dsp:nvSpPr>
      <dsp:spPr>
        <a:xfrm rot="5400000">
          <a:off x="533908" y="1061415"/>
          <a:ext cx="508000" cy="44196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endParaRPr lang="en-US" sz="700" kern="1200"/>
        </a:p>
      </dsp:txBody>
      <dsp:txXfrm rot="5400000">
        <a:off x="533908" y="1061415"/>
        <a:ext cx="508000" cy="441960"/>
      </dsp:txXfrm>
    </dsp:sp>
    <dsp:sp modelId="{F17D8163-F551-40DD-882C-7050989CE5AE}">
      <dsp:nvSpPr>
        <dsp:cNvPr id="0" name=""/>
        <dsp:cNvSpPr/>
      </dsp:nvSpPr>
      <dsp:spPr>
        <a:xfrm>
          <a:off x="0" y="1129995"/>
          <a:ext cx="548640" cy="30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endParaRPr lang="en-US" sz="1400" kern="1200"/>
        </a:p>
      </dsp:txBody>
      <dsp:txXfrm>
        <a:off x="0" y="1129995"/>
        <a:ext cx="548640" cy="304800"/>
      </dsp:txXfrm>
    </dsp:sp>
    <dsp:sp modelId="{A8C9384C-1134-411E-8386-3B489088A4C9}">
      <dsp:nvSpPr>
        <dsp:cNvPr id="0" name=""/>
        <dsp:cNvSpPr/>
      </dsp:nvSpPr>
      <dsp:spPr>
        <a:xfrm rot="5400000">
          <a:off x="1011224" y="1061415"/>
          <a:ext cx="508000" cy="44196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5400000">
        <a:off x="1011224" y="1061415"/>
        <a:ext cx="508000" cy="44196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5F1F9C-E2D2-40A8-917A-F37445191187}">
      <dsp:nvSpPr>
        <dsp:cNvPr id="0" name=""/>
        <dsp:cNvSpPr/>
      </dsp:nvSpPr>
      <dsp:spPr>
        <a:xfrm rot="5400000">
          <a:off x="773480" y="630224"/>
          <a:ext cx="508000" cy="44196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endParaRPr lang="en-US" sz="700" kern="1200"/>
        </a:p>
      </dsp:txBody>
      <dsp:txXfrm rot="5400000">
        <a:off x="773480" y="630224"/>
        <a:ext cx="508000" cy="441960"/>
      </dsp:txXfrm>
    </dsp:sp>
    <dsp:sp modelId="{D5A4BCA3-2717-4FF3-BBCE-B4649628A75F}">
      <dsp:nvSpPr>
        <dsp:cNvPr id="0" name=""/>
        <dsp:cNvSpPr/>
      </dsp:nvSpPr>
      <dsp:spPr>
        <a:xfrm>
          <a:off x="1261872" y="698804"/>
          <a:ext cx="566928" cy="30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endParaRPr lang="en-US" sz="1400" kern="1200"/>
        </a:p>
      </dsp:txBody>
      <dsp:txXfrm>
        <a:off x="1261872" y="698804"/>
        <a:ext cx="566928" cy="304800"/>
      </dsp:txXfrm>
    </dsp:sp>
    <dsp:sp modelId="{D980F61A-1DE0-418F-A7FD-8FFACF8FB26B}">
      <dsp:nvSpPr>
        <dsp:cNvPr id="0" name=""/>
        <dsp:cNvSpPr/>
      </dsp:nvSpPr>
      <dsp:spPr>
        <a:xfrm rot="5400000">
          <a:off x="296163" y="630224"/>
          <a:ext cx="508000" cy="44196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5400000">
        <a:off x="296163" y="630224"/>
        <a:ext cx="508000" cy="441960"/>
      </dsp:txXfrm>
    </dsp:sp>
    <dsp:sp modelId="{AAE06636-A453-4B8D-A626-59F33720827C}">
      <dsp:nvSpPr>
        <dsp:cNvPr id="0" name=""/>
        <dsp:cNvSpPr/>
      </dsp:nvSpPr>
      <dsp:spPr>
        <a:xfrm rot="5400000">
          <a:off x="533908" y="1061415"/>
          <a:ext cx="508000" cy="44196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endParaRPr lang="en-US" sz="700" kern="1200"/>
        </a:p>
      </dsp:txBody>
      <dsp:txXfrm rot="5400000">
        <a:off x="533908" y="1061415"/>
        <a:ext cx="508000" cy="441960"/>
      </dsp:txXfrm>
    </dsp:sp>
    <dsp:sp modelId="{F17D8163-F551-40DD-882C-7050989CE5AE}">
      <dsp:nvSpPr>
        <dsp:cNvPr id="0" name=""/>
        <dsp:cNvSpPr/>
      </dsp:nvSpPr>
      <dsp:spPr>
        <a:xfrm>
          <a:off x="0" y="1129995"/>
          <a:ext cx="548640" cy="30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endParaRPr lang="en-US" sz="1400" kern="1200"/>
        </a:p>
      </dsp:txBody>
      <dsp:txXfrm>
        <a:off x="0" y="1129995"/>
        <a:ext cx="548640" cy="304800"/>
      </dsp:txXfrm>
    </dsp:sp>
    <dsp:sp modelId="{A8C9384C-1134-411E-8386-3B489088A4C9}">
      <dsp:nvSpPr>
        <dsp:cNvPr id="0" name=""/>
        <dsp:cNvSpPr/>
      </dsp:nvSpPr>
      <dsp:spPr>
        <a:xfrm rot="5400000">
          <a:off x="1011224" y="1061415"/>
          <a:ext cx="508000" cy="44196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5400000">
        <a:off x="1011224" y="1061415"/>
        <a:ext cx="508000" cy="44196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5F1F9C-E2D2-40A8-917A-F37445191187}">
      <dsp:nvSpPr>
        <dsp:cNvPr id="0" name=""/>
        <dsp:cNvSpPr/>
      </dsp:nvSpPr>
      <dsp:spPr>
        <a:xfrm rot="5400000">
          <a:off x="773480" y="630224"/>
          <a:ext cx="508000" cy="44196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endParaRPr lang="en-US" sz="700" kern="1200"/>
        </a:p>
      </dsp:txBody>
      <dsp:txXfrm rot="5400000">
        <a:off x="773480" y="630224"/>
        <a:ext cx="508000" cy="441960"/>
      </dsp:txXfrm>
    </dsp:sp>
    <dsp:sp modelId="{D5A4BCA3-2717-4FF3-BBCE-B4649628A75F}">
      <dsp:nvSpPr>
        <dsp:cNvPr id="0" name=""/>
        <dsp:cNvSpPr/>
      </dsp:nvSpPr>
      <dsp:spPr>
        <a:xfrm>
          <a:off x="1261872" y="698804"/>
          <a:ext cx="566928" cy="30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endParaRPr lang="en-US" sz="1400" kern="1200"/>
        </a:p>
      </dsp:txBody>
      <dsp:txXfrm>
        <a:off x="1261872" y="698804"/>
        <a:ext cx="566928" cy="304800"/>
      </dsp:txXfrm>
    </dsp:sp>
    <dsp:sp modelId="{D980F61A-1DE0-418F-A7FD-8FFACF8FB26B}">
      <dsp:nvSpPr>
        <dsp:cNvPr id="0" name=""/>
        <dsp:cNvSpPr/>
      </dsp:nvSpPr>
      <dsp:spPr>
        <a:xfrm rot="5400000">
          <a:off x="296163" y="630224"/>
          <a:ext cx="508000" cy="44196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5400000">
        <a:off x="296163" y="630224"/>
        <a:ext cx="508000" cy="441960"/>
      </dsp:txXfrm>
    </dsp:sp>
    <dsp:sp modelId="{AAE06636-A453-4B8D-A626-59F33720827C}">
      <dsp:nvSpPr>
        <dsp:cNvPr id="0" name=""/>
        <dsp:cNvSpPr/>
      </dsp:nvSpPr>
      <dsp:spPr>
        <a:xfrm rot="5400000">
          <a:off x="533908" y="1061415"/>
          <a:ext cx="508000" cy="44196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endParaRPr lang="en-US" sz="700" kern="1200"/>
        </a:p>
      </dsp:txBody>
      <dsp:txXfrm rot="5400000">
        <a:off x="533908" y="1061415"/>
        <a:ext cx="508000" cy="441960"/>
      </dsp:txXfrm>
    </dsp:sp>
    <dsp:sp modelId="{F17D8163-F551-40DD-882C-7050989CE5AE}">
      <dsp:nvSpPr>
        <dsp:cNvPr id="0" name=""/>
        <dsp:cNvSpPr/>
      </dsp:nvSpPr>
      <dsp:spPr>
        <a:xfrm>
          <a:off x="0" y="1129995"/>
          <a:ext cx="548640" cy="30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endParaRPr lang="en-US" sz="1400" kern="1200"/>
        </a:p>
      </dsp:txBody>
      <dsp:txXfrm>
        <a:off x="0" y="1129995"/>
        <a:ext cx="548640" cy="304800"/>
      </dsp:txXfrm>
    </dsp:sp>
    <dsp:sp modelId="{A8C9384C-1134-411E-8386-3B489088A4C9}">
      <dsp:nvSpPr>
        <dsp:cNvPr id="0" name=""/>
        <dsp:cNvSpPr/>
      </dsp:nvSpPr>
      <dsp:spPr>
        <a:xfrm rot="5400000">
          <a:off x="1011224" y="1061415"/>
          <a:ext cx="508000" cy="44196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5400000">
        <a:off x="1011224" y="1061415"/>
        <a:ext cx="508000" cy="441960"/>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7322B5B-059B-4273-B0C6-632C2F17B156}" type="datetimeFigureOut">
              <a:rPr lang="en-US" smtClean="0"/>
              <a:pPr/>
              <a:t>5/15/2011</a:t>
            </a:fld>
            <a:endParaRPr lang="en-US"/>
          </a:p>
        </p:txBody>
      </p:sp>
      <p:sp>
        <p:nvSpPr>
          <p:cNvPr id="8" name="Slide Number Placeholder 7"/>
          <p:cNvSpPr>
            <a:spLocks noGrp="1"/>
          </p:cNvSpPr>
          <p:nvPr>
            <p:ph type="sldNum" sz="quarter" idx="11"/>
          </p:nvPr>
        </p:nvSpPr>
        <p:spPr/>
        <p:txBody>
          <a:bodyPr/>
          <a:lstStyle/>
          <a:p>
            <a:fld id="{0E28D8EF-05D4-42A0-9E55-0E788245142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22B5B-059B-4273-B0C6-632C2F17B156}" type="datetimeFigureOut">
              <a:rPr lang="en-US" smtClean="0"/>
              <a:pPr/>
              <a:t>5/15/2011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8D8EF-05D4-42A0-9E55-0E78824514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22B5B-059B-4273-B0C6-632C2F17B156}" type="datetimeFigureOut">
              <a:rPr lang="en-US" smtClean="0"/>
              <a:pPr/>
              <a:t>5/15/2011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8D8EF-05D4-42A0-9E55-0E78824514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322B5B-059B-4273-B0C6-632C2F17B156}" type="datetimeFigureOut">
              <a:rPr lang="en-US" smtClean="0"/>
              <a:pPr/>
              <a:t>5/15/2011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8D8EF-05D4-42A0-9E55-0E78824514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22B5B-059B-4273-B0C6-632C2F17B156}" type="datetimeFigureOut">
              <a:rPr lang="en-US" smtClean="0"/>
              <a:pPr/>
              <a:t>5/15/2011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8D8EF-05D4-42A0-9E55-0E78824514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7322B5B-059B-4273-B0C6-632C2F17B156}" type="datetimeFigureOut">
              <a:rPr lang="en-US" smtClean="0"/>
              <a:pPr/>
              <a:t>5/15/2011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8D8EF-05D4-42A0-9E55-0E788245142E}"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7322B5B-059B-4273-B0C6-632C2F17B156}" type="datetimeFigureOut">
              <a:rPr lang="en-US" smtClean="0"/>
              <a:pPr/>
              <a:t>5/15/2011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28D8EF-05D4-42A0-9E55-0E788245142E}"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322B5B-059B-4273-B0C6-632C2F17B156}" type="datetimeFigureOut">
              <a:rPr lang="en-US" smtClean="0"/>
              <a:pPr/>
              <a:t>5/15/2011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28D8EF-05D4-42A0-9E55-0E78824514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22B5B-059B-4273-B0C6-632C2F17B156}" type="datetimeFigureOut">
              <a:rPr lang="en-US" smtClean="0"/>
              <a:pPr/>
              <a:t>5/15/2011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28D8EF-05D4-42A0-9E55-0E78824514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22B5B-059B-4273-B0C6-632C2F17B156}" type="datetimeFigureOut">
              <a:rPr lang="en-US" smtClean="0"/>
              <a:pPr/>
              <a:t>5/15/2011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8D8EF-05D4-42A0-9E55-0E78824514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22B5B-059B-4273-B0C6-632C2F17B156}" type="datetimeFigureOut">
              <a:rPr lang="en-US" smtClean="0"/>
              <a:pPr/>
              <a:t>5/15/2011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8D8EF-05D4-42A0-9E55-0E78824514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47322B5B-059B-4273-B0C6-632C2F17B156}" type="datetimeFigureOut">
              <a:rPr lang="en-US" smtClean="0"/>
              <a:pPr/>
              <a:t>5/15/2011</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0E28D8EF-05D4-42A0-9E55-0E788245142E}"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t</a:t>
            </a:r>
            <a:r>
              <a:rPr lang="en-US" sz="4000" dirty="0" smtClean="0"/>
              <a:t>he marks of a man</a:t>
            </a:r>
            <a:endParaRPr lang="en-US" sz="4000" dirty="0"/>
          </a:p>
        </p:txBody>
      </p:sp>
      <p:sp>
        <p:nvSpPr>
          <p:cNvPr id="3" name="Subtitle 2"/>
          <p:cNvSpPr>
            <a:spLocks noGrp="1"/>
          </p:cNvSpPr>
          <p:nvPr>
            <p:ph type="subTitle" idx="1"/>
          </p:nvPr>
        </p:nvSpPr>
        <p:spPr>
          <a:xfrm>
            <a:off x="914400" y="5029200"/>
            <a:ext cx="7315200" cy="1144632"/>
          </a:xfrm>
        </p:spPr>
        <p:txBody>
          <a:bodyPr>
            <a:normAutofit/>
          </a:bodyPr>
          <a:lstStyle/>
          <a:p>
            <a:r>
              <a:rPr lang="en-US" sz="2400" dirty="0" smtClean="0"/>
              <a:t>a lesson for our graduates</a:t>
            </a:r>
            <a:endParaRPr lang="en-US" sz="2400" dirty="0"/>
          </a:p>
        </p:txBody>
      </p:sp>
    </p:spTree>
    <p:extLst>
      <p:ext uri="{BB962C8B-B14F-4D97-AF65-F5344CB8AC3E}">
        <p14:creationId xmlns:p14="http://schemas.microsoft.com/office/powerpoint/2010/main" xmlns="" val="3412235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s a man you should…</a:t>
            </a:r>
            <a:endParaRPr lang="en-US" dirty="0"/>
          </a:p>
        </p:txBody>
      </p:sp>
      <p:sp>
        <p:nvSpPr>
          <p:cNvPr id="3" name="Content Placeholder 2"/>
          <p:cNvSpPr>
            <a:spLocks noGrp="1"/>
          </p:cNvSpPr>
          <p:nvPr>
            <p:ph idx="1"/>
          </p:nvPr>
        </p:nvSpPr>
        <p:spPr/>
        <p:txBody>
          <a:bodyPr/>
          <a:lstStyle/>
          <a:p>
            <a:r>
              <a:rPr lang="en-US" dirty="0" smtClean="0"/>
              <a:t>be a gentlemen who treats all ladies with </a:t>
            </a:r>
            <a:r>
              <a:rPr lang="en-US" b="1" u="sng" dirty="0" smtClean="0"/>
              <a:t>dignity</a:t>
            </a:r>
          </a:p>
          <a:p>
            <a:r>
              <a:rPr lang="en-US" dirty="0" smtClean="0"/>
              <a:t>protect the </a:t>
            </a:r>
            <a:r>
              <a:rPr lang="en-US" b="1" u="sng" dirty="0" smtClean="0"/>
              <a:t>purity</a:t>
            </a:r>
            <a:r>
              <a:rPr lang="en-US" dirty="0" smtClean="0"/>
              <a:t> of young ladies</a:t>
            </a:r>
          </a:p>
          <a:p>
            <a:r>
              <a:rPr lang="en-US" dirty="0" smtClean="0"/>
              <a:t>never </a:t>
            </a:r>
            <a:r>
              <a:rPr lang="en-US" b="1" u="sng" dirty="0" smtClean="0"/>
              <a:t>put</a:t>
            </a:r>
            <a:r>
              <a:rPr lang="en-US" dirty="0" smtClean="0"/>
              <a:t> </a:t>
            </a:r>
            <a:r>
              <a:rPr lang="en-US" b="1" u="sng" dirty="0" smtClean="0"/>
              <a:t>down</a:t>
            </a:r>
            <a:r>
              <a:rPr lang="en-US" dirty="0" smtClean="0"/>
              <a:t> through your actions, attitude, or words</a:t>
            </a:r>
          </a:p>
          <a:p>
            <a:r>
              <a:rPr lang="en-US" dirty="0" smtClean="0"/>
              <a:t>never forget your </a:t>
            </a:r>
            <a:r>
              <a:rPr lang="en-US" b="1" u="sng" dirty="0" smtClean="0"/>
              <a:t>mother</a:t>
            </a:r>
          </a:p>
          <a:p>
            <a:r>
              <a:rPr lang="en-US" dirty="0" smtClean="0"/>
              <a:t>hold your (future) wife in the </a:t>
            </a:r>
            <a:r>
              <a:rPr lang="en-US" b="1" u="sng" dirty="0" smtClean="0"/>
              <a:t>highest</a:t>
            </a:r>
            <a:r>
              <a:rPr lang="en-US" dirty="0" smtClean="0"/>
              <a:t> </a:t>
            </a:r>
            <a:r>
              <a:rPr lang="en-US" b="1" u="sng" dirty="0" smtClean="0"/>
              <a:t>esteem</a:t>
            </a:r>
          </a:p>
        </p:txBody>
      </p:sp>
    </p:spTree>
    <p:extLst>
      <p:ext uri="{BB962C8B-B14F-4D97-AF65-F5344CB8AC3E}">
        <p14:creationId xmlns:p14="http://schemas.microsoft.com/office/powerpoint/2010/main" xmlns="" val="89418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581400"/>
            <a:ext cx="4916487" cy="1383696"/>
          </a:xfrm>
        </p:spPr>
        <p:txBody>
          <a:bodyPr>
            <a:normAutofit/>
          </a:bodyPr>
          <a:lstStyle/>
          <a:p>
            <a:r>
              <a:rPr lang="en-US" sz="4400" dirty="0"/>
              <a:t>c</a:t>
            </a:r>
            <a:r>
              <a:rPr lang="en-US" sz="4400" dirty="0" smtClean="0"/>
              <a:t>ourage</a:t>
            </a:r>
            <a:endParaRPr lang="en-US" sz="4400" dirty="0"/>
          </a:p>
        </p:txBody>
      </p:sp>
      <p:sp>
        <p:nvSpPr>
          <p:cNvPr id="3" name="Text Placeholder 2"/>
          <p:cNvSpPr>
            <a:spLocks noGrp="1"/>
          </p:cNvSpPr>
          <p:nvPr>
            <p:ph type="body" idx="1"/>
          </p:nvPr>
        </p:nvSpPr>
        <p:spPr>
          <a:xfrm>
            <a:off x="1905000" y="2209800"/>
            <a:ext cx="4916487" cy="1524000"/>
          </a:xfrm>
        </p:spPr>
        <p:txBody>
          <a:bodyPr/>
          <a:lstStyle/>
          <a:p>
            <a:r>
              <a:rPr lang="en-US" dirty="0" smtClean="0"/>
              <a:t>going against the grain</a:t>
            </a:r>
            <a:endParaRPr lang="en-US" dirty="0"/>
          </a:p>
        </p:txBody>
      </p:sp>
      <p:graphicFrame>
        <p:nvGraphicFramePr>
          <p:cNvPr id="5" name="Diagram 4"/>
          <p:cNvGraphicFramePr/>
          <p:nvPr>
            <p:extLst>
              <p:ext uri="{D42A27DB-BD31-4B8C-83A1-F6EECF244321}">
                <p14:modId xmlns:p14="http://schemas.microsoft.com/office/powerpoint/2010/main" xmlns="" val="954132634"/>
              </p:ext>
            </p:extLst>
          </p:nvPr>
        </p:nvGraphicFramePr>
        <p:xfrm>
          <a:off x="228600" y="2667000"/>
          <a:ext cx="18288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677984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a:t>
            </a:r>
            <a:r>
              <a:rPr lang="en-US" dirty="0" smtClean="0"/>
              <a:t>courage</a:t>
            </a:r>
            <a:endParaRPr lang="en-US" dirty="0"/>
          </a:p>
        </p:txBody>
      </p:sp>
      <p:sp>
        <p:nvSpPr>
          <p:cNvPr id="3" name="Content Placeholder 2"/>
          <p:cNvSpPr>
            <a:spLocks noGrp="1"/>
          </p:cNvSpPr>
          <p:nvPr>
            <p:ph idx="1"/>
          </p:nvPr>
        </p:nvSpPr>
        <p:spPr/>
        <p:txBody>
          <a:bodyPr/>
          <a:lstStyle/>
          <a:p>
            <a:r>
              <a:rPr lang="en-US" dirty="0" smtClean="0"/>
              <a:t>Now when the Pharisee who had invited him saw this, he said to himself, “If this man were a prophet, he would know who and what sort of woman this is who is touching him, for she is a sinner.” And Jesus answering said to him, “Simon, I have something to say to you.” Luke 7:39-40</a:t>
            </a:r>
          </a:p>
        </p:txBody>
      </p:sp>
    </p:spTree>
    <p:extLst>
      <p:ext uri="{BB962C8B-B14F-4D97-AF65-F5344CB8AC3E}">
        <p14:creationId xmlns:p14="http://schemas.microsoft.com/office/powerpoint/2010/main" xmlns="" val="151149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courage</a:t>
            </a:r>
          </a:p>
        </p:txBody>
      </p:sp>
      <p:sp>
        <p:nvSpPr>
          <p:cNvPr id="3" name="Content Placeholder 2"/>
          <p:cNvSpPr>
            <a:spLocks noGrp="1"/>
          </p:cNvSpPr>
          <p:nvPr>
            <p:ph idx="1"/>
          </p:nvPr>
        </p:nvSpPr>
        <p:spPr/>
        <p:txBody>
          <a:bodyPr/>
          <a:lstStyle/>
          <a:p>
            <a:r>
              <a:rPr lang="en-US" dirty="0" smtClean="0"/>
              <a:t>And he said to the man with the withered hand, “Come here.” And he said to them, “Is it lawful on the Sabbath to do good or to do harm, to save life or to kill?” But they were silent. And he looked around at them with </a:t>
            </a:r>
            <a:r>
              <a:rPr lang="en-US" b="1" u="sng" dirty="0" smtClean="0"/>
              <a:t>anger</a:t>
            </a:r>
            <a:r>
              <a:rPr lang="en-US" dirty="0" smtClean="0"/>
              <a:t>, </a:t>
            </a:r>
            <a:r>
              <a:rPr lang="en-US" b="1" u="sng" dirty="0" smtClean="0"/>
              <a:t>grieved</a:t>
            </a:r>
            <a:r>
              <a:rPr lang="en-US" dirty="0" smtClean="0"/>
              <a:t> at their hardness of heart, and he said to the man, “Stretch out your hand.” He stretched it out, and his hand was restored. The Pharisees went out and immediately held counsel with the </a:t>
            </a:r>
            <a:r>
              <a:rPr lang="en-US" dirty="0" err="1" smtClean="0"/>
              <a:t>Herodians</a:t>
            </a:r>
            <a:r>
              <a:rPr lang="en-US" dirty="0" smtClean="0"/>
              <a:t> against him, how to destroy him. Mark 3:3-6</a:t>
            </a:r>
          </a:p>
        </p:txBody>
      </p:sp>
    </p:spTree>
    <p:extLst>
      <p:ext uri="{BB962C8B-B14F-4D97-AF65-F5344CB8AC3E}">
        <p14:creationId xmlns:p14="http://schemas.microsoft.com/office/powerpoint/2010/main" xmlns="" val="3182047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courage</a:t>
            </a:r>
          </a:p>
        </p:txBody>
      </p:sp>
      <p:sp>
        <p:nvSpPr>
          <p:cNvPr id="3" name="Content Placeholder 2"/>
          <p:cNvSpPr>
            <a:spLocks noGrp="1"/>
          </p:cNvSpPr>
          <p:nvPr>
            <p:ph idx="1"/>
          </p:nvPr>
        </p:nvSpPr>
        <p:spPr/>
        <p:txBody>
          <a:bodyPr/>
          <a:lstStyle/>
          <a:p>
            <a:r>
              <a:rPr lang="en-US" dirty="0" smtClean="0"/>
              <a:t>“Woe to you, scribes and Pharisees, </a:t>
            </a:r>
            <a:r>
              <a:rPr lang="en-US" b="1" u="sng" dirty="0" smtClean="0"/>
              <a:t>hypocrites</a:t>
            </a:r>
            <a:r>
              <a:rPr lang="en-US" dirty="0" smtClean="0"/>
              <a:t>! For you build the tombs of the prophets and decorate the monuments of the righteous, saying, ‘If we had lived in the days of our fathers, we would not have taken part with them in shedding the blood of the prophets.’ thus you witness against yourselves that you are sons of those who murdered the prophets. Fill up, then, the measure of your fathers. You </a:t>
            </a:r>
            <a:r>
              <a:rPr lang="en-US" b="1" u="sng" dirty="0" smtClean="0"/>
              <a:t>serpents</a:t>
            </a:r>
            <a:r>
              <a:rPr lang="en-US" dirty="0" smtClean="0"/>
              <a:t>, you brood of vipers, how are you to escape being sentenced to hell?” Matthew 23:29-33</a:t>
            </a:r>
          </a:p>
        </p:txBody>
      </p:sp>
    </p:spTree>
    <p:extLst>
      <p:ext uri="{BB962C8B-B14F-4D97-AF65-F5344CB8AC3E}">
        <p14:creationId xmlns:p14="http://schemas.microsoft.com/office/powerpoint/2010/main" xmlns="" val="3572135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iblical principles</a:t>
            </a:r>
            <a:endParaRPr lang="en-US" dirty="0"/>
          </a:p>
        </p:txBody>
      </p:sp>
      <p:sp>
        <p:nvSpPr>
          <p:cNvPr id="3" name="Content Placeholder 2"/>
          <p:cNvSpPr>
            <a:spLocks noGrp="1"/>
          </p:cNvSpPr>
          <p:nvPr>
            <p:ph idx="1"/>
          </p:nvPr>
        </p:nvSpPr>
        <p:spPr/>
        <p:txBody>
          <a:bodyPr/>
          <a:lstStyle/>
          <a:p>
            <a:r>
              <a:rPr lang="en-US" dirty="0" smtClean="0"/>
              <a:t>“I am about to go the way of all the earth. Be strong, and </a:t>
            </a:r>
            <a:r>
              <a:rPr lang="en-US" b="1" u="sng" dirty="0" smtClean="0"/>
              <a:t>show</a:t>
            </a:r>
            <a:r>
              <a:rPr lang="en-US" dirty="0" smtClean="0"/>
              <a:t> </a:t>
            </a:r>
            <a:r>
              <a:rPr lang="en-US" b="1" u="sng" dirty="0" smtClean="0"/>
              <a:t>yourself</a:t>
            </a:r>
            <a:r>
              <a:rPr lang="en-US" dirty="0" smtClean="0"/>
              <a:t> a man, and keep the charge of the LORD your God, walking in his ways and keeping his statutes, his commandments, his rules, and his testimonies, as it is written in the Law of Moses…” 1 Kings 2:2-3</a:t>
            </a:r>
          </a:p>
        </p:txBody>
      </p:sp>
    </p:spTree>
    <p:extLst>
      <p:ext uri="{BB962C8B-B14F-4D97-AF65-F5344CB8AC3E}">
        <p14:creationId xmlns:p14="http://schemas.microsoft.com/office/powerpoint/2010/main" xmlns="" val="368570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iblical principles</a:t>
            </a:r>
            <a:endParaRPr lang="en-US" dirty="0"/>
          </a:p>
        </p:txBody>
      </p:sp>
      <p:sp>
        <p:nvSpPr>
          <p:cNvPr id="3" name="Content Placeholder 2"/>
          <p:cNvSpPr>
            <a:spLocks noGrp="1"/>
          </p:cNvSpPr>
          <p:nvPr>
            <p:ph idx="1"/>
          </p:nvPr>
        </p:nvSpPr>
        <p:spPr/>
        <p:txBody>
          <a:bodyPr/>
          <a:lstStyle/>
          <a:p>
            <a:r>
              <a:rPr lang="en-US" dirty="0" smtClean="0"/>
              <a:t>Be watchful, stand firm in the faith, act like </a:t>
            </a:r>
            <a:r>
              <a:rPr lang="en-US" b="1" u="sng" dirty="0" smtClean="0"/>
              <a:t>men</a:t>
            </a:r>
            <a:r>
              <a:rPr lang="en-US" dirty="0" smtClean="0"/>
              <a:t>, be strong.    1 Corinthians 16:13</a:t>
            </a:r>
          </a:p>
        </p:txBody>
      </p:sp>
    </p:spTree>
    <p:extLst>
      <p:ext uri="{BB962C8B-B14F-4D97-AF65-F5344CB8AC3E}">
        <p14:creationId xmlns:p14="http://schemas.microsoft.com/office/powerpoint/2010/main" xmlns="" val="3303761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iblical principles</a:t>
            </a:r>
            <a:endParaRPr lang="en-US" dirty="0"/>
          </a:p>
        </p:txBody>
      </p:sp>
      <p:sp>
        <p:nvSpPr>
          <p:cNvPr id="3" name="Content Placeholder 2"/>
          <p:cNvSpPr>
            <a:spLocks noGrp="1"/>
          </p:cNvSpPr>
          <p:nvPr>
            <p:ph idx="1"/>
          </p:nvPr>
        </p:nvSpPr>
        <p:spPr/>
        <p:txBody>
          <a:bodyPr/>
          <a:lstStyle/>
          <a:p>
            <a:r>
              <a:rPr lang="en-US" dirty="0" smtClean="0"/>
              <a:t>Finally, be strong in the Lord and in the strength of his might. Put on the whole armor of God, that you may be able to </a:t>
            </a:r>
            <a:r>
              <a:rPr lang="en-US" b="1" u="sng" dirty="0" smtClean="0"/>
              <a:t>stand</a:t>
            </a:r>
            <a:r>
              <a:rPr lang="en-US" dirty="0" smtClean="0"/>
              <a:t> against the schemes of the devil. For we do not wrestle against flesh and blood, but against the rulers, against the authorities, against the cosmic forces of evil in the heavenly places. Therefore take up the whole armor of God, that you may be able to withstand in the evil day, and having done all, to </a:t>
            </a:r>
            <a:r>
              <a:rPr lang="en-US" b="1" u="sng" dirty="0" smtClean="0"/>
              <a:t>stand</a:t>
            </a:r>
            <a:r>
              <a:rPr lang="en-US" dirty="0" smtClean="0"/>
              <a:t> firm. Ephesians 6:10-13</a:t>
            </a:r>
          </a:p>
        </p:txBody>
      </p:sp>
    </p:spTree>
    <p:extLst>
      <p:ext uri="{BB962C8B-B14F-4D97-AF65-F5344CB8AC3E}">
        <p14:creationId xmlns:p14="http://schemas.microsoft.com/office/powerpoint/2010/main" xmlns="" val="2884800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s a man you should…</a:t>
            </a:r>
            <a:endParaRPr lang="en-US" dirty="0"/>
          </a:p>
        </p:txBody>
      </p:sp>
      <p:sp>
        <p:nvSpPr>
          <p:cNvPr id="3" name="Content Placeholder 2"/>
          <p:cNvSpPr>
            <a:spLocks noGrp="1"/>
          </p:cNvSpPr>
          <p:nvPr>
            <p:ph idx="1"/>
          </p:nvPr>
        </p:nvSpPr>
        <p:spPr/>
        <p:txBody>
          <a:bodyPr/>
          <a:lstStyle/>
          <a:p>
            <a:r>
              <a:rPr lang="en-US" dirty="0" smtClean="0"/>
              <a:t>value and carefully handle the </a:t>
            </a:r>
            <a:r>
              <a:rPr lang="en-US" b="1" u="sng" dirty="0" smtClean="0"/>
              <a:t>scriptures</a:t>
            </a:r>
          </a:p>
          <a:p>
            <a:r>
              <a:rPr lang="en-US" dirty="0" smtClean="0"/>
              <a:t>be a diligent </a:t>
            </a:r>
            <a:r>
              <a:rPr lang="en-US" b="1" u="sng" dirty="0" smtClean="0"/>
              <a:t>student</a:t>
            </a:r>
            <a:r>
              <a:rPr lang="en-US" b="1" dirty="0" smtClean="0"/>
              <a:t> </a:t>
            </a:r>
            <a:r>
              <a:rPr lang="en-US" dirty="0" smtClean="0"/>
              <a:t>of God’s word</a:t>
            </a:r>
          </a:p>
          <a:p>
            <a:r>
              <a:rPr lang="en-US" dirty="0" smtClean="0"/>
              <a:t>make </a:t>
            </a:r>
            <a:r>
              <a:rPr lang="en-US" b="1" u="sng" dirty="0" smtClean="0"/>
              <a:t>unpopular</a:t>
            </a:r>
            <a:r>
              <a:rPr lang="en-US" dirty="0" smtClean="0"/>
              <a:t> stands for what is right</a:t>
            </a:r>
          </a:p>
          <a:p>
            <a:r>
              <a:rPr lang="en-US" b="1" u="sng" dirty="0" smtClean="0"/>
              <a:t>speak</a:t>
            </a:r>
            <a:r>
              <a:rPr lang="en-US" dirty="0" smtClean="0"/>
              <a:t> </a:t>
            </a:r>
            <a:r>
              <a:rPr lang="en-US" b="1" u="sng" dirty="0" smtClean="0"/>
              <a:t>up</a:t>
            </a:r>
            <a:r>
              <a:rPr lang="en-US" dirty="0" smtClean="0"/>
              <a:t> when God’s truth or honor are at stake</a:t>
            </a:r>
          </a:p>
          <a:p>
            <a:r>
              <a:rPr lang="en-US" b="1" u="sng" dirty="0" smtClean="0"/>
              <a:t>ignore</a:t>
            </a:r>
            <a:r>
              <a:rPr lang="en-US" dirty="0" smtClean="0"/>
              <a:t> what ungodly peers say about you </a:t>
            </a:r>
          </a:p>
          <a:p>
            <a:r>
              <a:rPr lang="en-US" dirty="0" smtClean="0"/>
              <a:t>live in God’s </a:t>
            </a:r>
            <a:r>
              <a:rPr lang="en-US" b="1" u="sng" dirty="0" smtClean="0"/>
              <a:t>presence</a:t>
            </a:r>
            <a:r>
              <a:rPr lang="en-US" dirty="0" smtClean="0"/>
              <a:t> and value his </a:t>
            </a:r>
            <a:r>
              <a:rPr lang="en-US" b="1" u="sng" dirty="0" smtClean="0"/>
              <a:t>pleasure</a:t>
            </a:r>
            <a:r>
              <a:rPr lang="en-US" dirty="0" smtClean="0"/>
              <a:t> above all</a:t>
            </a:r>
          </a:p>
        </p:txBody>
      </p:sp>
    </p:spTree>
    <p:extLst>
      <p:ext uri="{BB962C8B-B14F-4D97-AF65-F5344CB8AC3E}">
        <p14:creationId xmlns:p14="http://schemas.microsoft.com/office/powerpoint/2010/main" xmlns="" val="52877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581400"/>
            <a:ext cx="4916487" cy="1383696"/>
          </a:xfrm>
        </p:spPr>
        <p:txBody>
          <a:bodyPr>
            <a:normAutofit/>
          </a:bodyPr>
          <a:lstStyle/>
          <a:p>
            <a:r>
              <a:rPr lang="en-US" sz="4400" dirty="0" smtClean="0"/>
              <a:t>service</a:t>
            </a:r>
            <a:endParaRPr lang="en-US" sz="4400" dirty="0"/>
          </a:p>
        </p:txBody>
      </p:sp>
      <p:sp>
        <p:nvSpPr>
          <p:cNvPr id="3" name="Text Placeholder 2"/>
          <p:cNvSpPr>
            <a:spLocks noGrp="1"/>
          </p:cNvSpPr>
          <p:nvPr>
            <p:ph type="body" idx="1"/>
          </p:nvPr>
        </p:nvSpPr>
        <p:spPr>
          <a:xfrm>
            <a:off x="1905000" y="2348345"/>
            <a:ext cx="4916487" cy="1385455"/>
          </a:xfrm>
        </p:spPr>
        <p:txBody>
          <a:bodyPr/>
          <a:lstStyle/>
          <a:p>
            <a:r>
              <a:rPr lang="en-US" dirty="0"/>
              <a:t>t</a:t>
            </a:r>
            <a:r>
              <a:rPr lang="en-US" dirty="0" smtClean="0"/>
              <a:t>he giving of self</a:t>
            </a:r>
            <a:endParaRPr lang="en-US" dirty="0"/>
          </a:p>
        </p:txBody>
      </p:sp>
      <p:graphicFrame>
        <p:nvGraphicFramePr>
          <p:cNvPr id="5" name="Diagram 4"/>
          <p:cNvGraphicFramePr/>
          <p:nvPr>
            <p:extLst>
              <p:ext uri="{D42A27DB-BD31-4B8C-83A1-F6EECF244321}">
                <p14:modId xmlns:p14="http://schemas.microsoft.com/office/powerpoint/2010/main" xmlns="" val="954132634"/>
              </p:ext>
            </p:extLst>
          </p:nvPr>
        </p:nvGraphicFramePr>
        <p:xfrm>
          <a:off x="228600" y="2667000"/>
          <a:ext cx="18288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677984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1693462718"/>
              </p:ext>
            </p:extLst>
          </p:nvPr>
        </p:nvGraphicFramePr>
        <p:xfrm>
          <a:off x="762000" y="1066800"/>
          <a:ext cx="75438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0003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5150A343-D844-492B-9B7B-A2D3BD75F282}"/>
                                            </p:graphicEl>
                                          </p:spTgt>
                                        </p:tgtEl>
                                        <p:attrNameLst>
                                          <p:attrName>style.visibility</p:attrName>
                                        </p:attrNameLst>
                                      </p:cBhvr>
                                      <p:to>
                                        <p:strVal val="visible"/>
                                      </p:to>
                                    </p:set>
                                    <p:animEffect transition="in" filter="fade">
                                      <p:cBhvr>
                                        <p:cTn id="7" dur="500"/>
                                        <p:tgtEl>
                                          <p:spTgt spid="4">
                                            <p:graphicEl>
                                              <a:dgm id="{5150A343-D844-492B-9B7B-A2D3BD75F28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D39BC28-D9E8-4DA9-B8C3-D725500983EB}"/>
                                            </p:graphicEl>
                                          </p:spTgt>
                                        </p:tgtEl>
                                        <p:attrNameLst>
                                          <p:attrName>style.visibility</p:attrName>
                                        </p:attrNameLst>
                                      </p:cBhvr>
                                      <p:to>
                                        <p:strVal val="visible"/>
                                      </p:to>
                                    </p:set>
                                    <p:animEffect transition="in" filter="fade">
                                      <p:cBhvr>
                                        <p:cTn id="12" dur="500"/>
                                        <p:tgtEl>
                                          <p:spTgt spid="4">
                                            <p:graphicEl>
                                              <a:dgm id="{CD39BC28-D9E8-4DA9-B8C3-D725500983E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94E2BB6A-9254-44BD-A24E-6F9FD1C2BC11}"/>
                                            </p:graphicEl>
                                          </p:spTgt>
                                        </p:tgtEl>
                                        <p:attrNameLst>
                                          <p:attrName>style.visibility</p:attrName>
                                        </p:attrNameLst>
                                      </p:cBhvr>
                                      <p:to>
                                        <p:strVal val="visible"/>
                                      </p:to>
                                    </p:set>
                                    <p:animEffect transition="in" filter="fade">
                                      <p:cBhvr>
                                        <p:cTn id="17" dur="500"/>
                                        <p:tgtEl>
                                          <p:spTgt spid="4">
                                            <p:graphicEl>
                                              <a:dgm id="{94E2BB6A-9254-44BD-A24E-6F9FD1C2BC11}"/>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graphicEl>
                                              <a:dgm id="{F8AF1846-D2D7-47B9-8CEC-C255CBBD6B30}"/>
                                            </p:graphicEl>
                                          </p:spTgt>
                                        </p:tgtEl>
                                        <p:attrNameLst>
                                          <p:attrName>style.visibility</p:attrName>
                                        </p:attrNameLst>
                                      </p:cBhvr>
                                      <p:to>
                                        <p:strVal val="visible"/>
                                      </p:to>
                                    </p:set>
                                    <p:animEffect transition="in" filter="fade">
                                      <p:cBhvr>
                                        <p:cTn id="20" dur="500"/>
                                        <p:tgtEl>
                                          <p:spTgt spid="4">
                                            <p:graphicEl>
                                              <a:dgm id="{F8AF1846-D2D7-47B9-8CEC-C255CBBD6B30}"/>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graphicEl>
                                              <a:dgm id="{0C8A399C-9D7D-47D7-B4D1-BB3827692702}"/>
                                            </p:graphicEl>
                                          </p:spTgt>
                                        </p:tgtEl>
                                        <p:attrNameLst>
                                          <p:attrName>style.visibility</p:attrName>
                                        </p:attrNameLst>
                                      </p:cBhvr>
                                      <p:to>
                                        <p:strVal val="visible"/>
                                      </p:to>
                                    </p:set>
                                    <p:animEffect transition="in" filter="fade">
                                      <p:cBhvr>
                                        <p:cTn id="25" dur="500"/>
                                        <p:tgtEl>
                                          <p:spTgt spid="4">
                                            <p:graphicEl>
                                              <a:dgm id="{0C8A399C-9D7D-47D7-B4D1-BB3827692702}"/>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graphicEl>
                                              <a:dgm id="{904BF7CE-C169-4F3F-89B3-82EE3DFEC564}"/>
                                            </p:graphicEl>
                                          </p:spTgt>
                                        </p:tgtEl>
                                        <p:attrNameLst>
                                          <p:attrName>style.visibility</p:attrName>
                                        </p:attrNameLst>
                                      </p:cBhvr>
                                      <p:to>
                                        <p:strVal val="visible"/>
                                      </p:to>
                                    </p:set>
                                    <p:animEffect transition="in" filter="fade">
                                      <p:cBhvr>
                                        <p:cTn id="30" dur="500"/>
                                        <p:tgtEl>
                                          <p:spTgt spid="4">
                                            <p:graphicEl>
                                              <a:dgm id="{904BF7CE-C169-4F3F-89B3-82EE3DFEC564}"/>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graphicEl>
                                              <a:dgm id="{EBDFF2F7-26D6-492C-BEEB-F227600F208A}"/>
                                            </p:graphicEl>
                                          </p:spTgt>
                                        </p:tgtEl>
                                        <p:attrNameLst>
                                          <p:attrName>style.visibility</p:attrName>
                                        </p:attrNameLst>
                                      </p:cBhvr>
                                      <p:to>
                                        <p:strVal val="visible"/>
                                      </p:to>
                                    </p:set>
                                    <p:animEffect transition="in" filter="fade">
                                      <p:cBhvr>
                                        <p:cTn id="33" dur="500"/>
                                        <p:tgtEl>
                                          <p:spTgt spid="4">
                                            <p:graphicEl>
                                              <a:dgm id="{EBDFF2F7-26D6-492C-BEEB-F227600F208A}"/>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graphicEl>
                                              <a:dgm id="{ED84BB75-8389-45A8-AB7E-E76BE919E010}"/>
                                            </p:graphicEl>
                                          </p:spTgt>
                                        </p:tgtEl>
                                        <p:attrNameLst>
                                          <p:attrName>style.visibility</p:attrName>
                                        </p:attrNameLst>
                                      </p:cBhvr>
                                      <p:to>
                                        <p:strVal val="visible"/>
                                      </p:to>
                                    </p:set>
                                    <p:animEffect transition="in" filter="fade">
                                      <p:cBhvr>
                                        <p:cTn id="38" dur="500"/>
                                        <p:tgtEl>
                                          <p:spTgt spid="4">
                                            <p:graphicEl>
                                              <a:dgm id="{ED84BB75-8389-45A8-AB7E-E76BE919E010}"/>
                                            </p:graphic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
                                            <p:graphicEl>
                                              <a:dgm id="{2C418A47-21AD-4F88-B7DA-DC7E3EED538C}"/>
                                            </p:graphicEl>
                                          </p:spTgt>
                                        </p:tgtEl>
                                        <p:attrNameLst>
                                          <p:attrName>style.visibility</p:attrName>
                                        </p:attrNameLst>
                                      </p:cBhvr>
                                      <p:to>
                                        <p:strVal val="visible"/>
                                      </p:to>
                                    </p:set>
                                    <p:animEffect transition="in" filter="fade">
                                      <p:cBhvr>
                                        <p:cTn id="41" dur="500"/>
                                        <p:tgtEl>
                                          <p:spTgt spid="4">
                                            <p:graphicEl>
                                              <a:dgm id="{2C418A47-21AD-4F88-B7DA-DC7E3EED538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a:t>
            </a:r>
            <a:r>
              <a:rPr lang="en-US" dirty="0" smtClean="0"/>
              <a:t>service</a:t>
            </a:r>
            <a:endParaRPr lang="en-US" dirty="0"/>
          </a:p>
        </p:txBody>
      </p:sp>
      <p:sp>
        <p:nvSpPr>
          <p:cNvPr id="3" name="Content Placeholder 2"/>
          <p:cNvSpPr>
            <a:spLocks noGrp="1"/>
          </p:cNvSpPr>
          <p:nvPr>
            <p:ph idx="1"/>
          </p:nvPr>
        </p:nvSpPr>
        <p:spPr/>
        <p:txBody>
          <a:bodyPr/>
          <a:lstStyle/>
          <a:p>
            <a:r>
              <a:rPr lang="en-US" dirty="0" smtClean="0"/>
              <a:t>And he said to her, “Your sins are </a:t>
            </a:r>
            <a:r>
              <a:rPr lang="en-US" b="1" u="sng" dirty="0" smtClean="0"/>
              <a:t>forgiven</a:t>
            </a:r>
            <a:r>
              <a:rPr lang="en-US" dirty="0" smtClean="0"/>
              <a:t>.” Then those who were at table with him began to say among themselves, “Who is this, who even forgives sins?” And he said to the woman, “Your faith has saved you; go in peace.” Luke 7:49-50</a:t>
            </a:r>
          </a:p>
        </p:txBody>
      </p:sp>
    </p:spTree>
    <p:extLst>
      <p:ext uri="{BB962C8B-B14F-4D97-AF65-F5344CB8AC3E}">
        <p14:creationId xmlns:p14="http://schemas.microsoft.com/office/powerpoint/2010/main" xmlns="" val="146349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service</a:t>
            </a:r>
          </a:p>
        </p:txBody>
      </p:sp>
      <p:sp>
        <p:nvSpPr>
          <p:cNvPr id="3" name="Content Placeholder 2"/>
          <p:cNvSpPr>
            <a:spLocks noGrp="1"/>
          </p:cNvSpPr>
          <p:nvPr>
            <p:ph idx="1"/>
          </p:nvPr>
        </p:nvSpPr>
        <p:spPr/>
        <p:txBody>
          <a:bodyPr/>
          <a:lstStyle/>
          <a:p>
            <a:r>
              <a:rPr lang="en-US" dirty="0" smtClean="0"/>
              <a:t>A third time he said to them, “Why, what </a:t>
            </a:r>
            <a:r>
              <a:rPr lang="en-US" b="1" u="sng" dirty="0" smtClean="0"/>
              <a:t>evil</a:t>
            </a:r>
            <a:r>
              <a:rPr lang="en-US" dirty="0" smtClean="0"/>
              <a:t> has he done? I have found in him no guilt deserving death. I will therefore punish and release him.” But they were urgent, demanding with loud cries that he should be crucified. And their voices prevailed. So Pilate decided that their demand should be granted. He released the man who had been thrown into prison for insurrection and </a:t>
            </a:r>
            <a:r>
              <a:rPr lang="en-US" b="1" u="sng" dirty="0" smtClean="0"/>
              <a:t>murder</a:t>
            </a:r>
            <a:r>
              <a:rPr lang="en-US" dirty="0" smtClean="0"/>
              <a:t>, for whom they asked, but he delivered Jesus over to their will. Luke 23:22-25</a:t>
            </a:r>
          </a:p>
        </p:txBody>
      </p:sp>
    </p:spTree>
    <p:extLst>
      <p:ext uri="{BB962C8B-B14F-4D97-AF65-F5344CB8AC3E}">
        <p14:creationId xmlns:p14="http://schemas.microsoft.com/office/powerpoint/2010/main" xmlns="" val="9735048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service</a:t>
            </a:r>
          </a:p>
        </p:txBody>
      </p:sp>
      <p:sp>
        <p:nvSpPr>
          <p:cNvPr id="3" name="Content Placeholder 2"/>
          <p:cNvSpPr>
            <a:spLocks noGrp="1"/>
          </p:cNvSpPr>
          <p:nvPr>
            <p:ph idx="1"/>
          </p:nvPr>
        </p:nvSpPr>
        <p:spPr/>
        <p:txBody>
          <a:bodyPr/>
          <a:lstStyle/>
          <a:p>
            <a:r>
              <a:rPr lang="en-US" dirty="0" smtClean="0"/>
              <a:t>And when they came to the place that is called The Skull, there they crucified him, and the criminals, one on his right and one on his left. And Jesus said, “Father, </a:t>
            </a:r>
            <a:r>
              <a:rPr lang="en-US" b="1" u="sng" dirty="0" smtClean="0"/>
              <a:t>forgive</a:t>
            </a:r>
            <a:r>
              <a:rPr lang="en-US" dirty="0" smtClean="0"/>
              <a:t> them, for they know not what they do.” Luke 23:33-34</a:t>
            </a:r>
          </a:p>
        </p:txBody>
      </p:sp>
    </p:spTree>
    <p:extLst>
      <p:ext uri="{BB962C8B-B14F-4D97-AF65-F5344CB8AC3E}">
        <p14:creationId xmlns:p14="http://schemas.microsoft.com/office/powerpoint/2010/main" xmlns="" val="555086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iblical principles</a:t>
            </a:r>
            <a:endParaRPr lang="en-US" dirty="0"/>
          </a:p>
        </p:txBody>
      </p:sp>
      <p:sp>
        <p:nvSpPr>
          <p:cNvPr id="3" name="Content Placeholder 2"/>
          <p:cNvSpPr>
            <a:spLocks noGrp="1"/>
          </p:cNvSpPr>
          <p:nvPr>
            <p:ph idx="1"/>
          </p:nvPr>
        </p:nvSpPr>
        <p:spPr/>
        <p:txBody>
          <a:bodyPr/>
          <a:lstStyle/>
          <a:p>
            <a:r>
              <a:rPr lang="en-US" dirty="0" smtClean="0"/>
              <a:t>“You know that those who are considered rulers of the Gentiles lord it over them, and their great ones exercise authority over them. But it shall not be so among you. But whoever would be great among you must be your servant, and whoever would be first among you must be </a:t>
            </a:r>
            <a:r>
              <a:rPr lang="en-US" b="1" u="sng" dirty="0" smtClean="0"/>
              <a:t>slave</a:t>
            </a:r>
            <a:r>
              <a:rPr lang="en-US" dirty="0" smtClean="0"/>
              <a:t> of all. For even the Son of Man came not to be served but to serve, and to give his life as a ransom for many.” Mark 10:42-45</a:t>
            </a:r>
          </a:p>
        </p:txBody>
      </p:sp>
    </p:spTree>
    <p:extLst>
      <p:ext uri="{BB962C8B-B14F-4D97-AF65-F5344CB8AC3E}">
        <p14:creationId xmlns:p14="http://schemas.microsoft.com/office/powerpoint/2010/main" xmlns="" val="680347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s a man you should…</a:t>
            </a:r>
            <a:endParaRPr lang="en-US" dirty="0"/>
          </a:p>
        </p:txBody>
      </p:sp>
      <p:sp>
        <p:nvSpPr>
          <p:cNvPr id="3" name="Content Placeholder 2"/>
          <p:cNvSpPr>
            <a:spLocks noGrp="1"/>
          </p:cNvSpPr>
          <p:nvPr>
            <p:ph idx="1"/>
          </p:nvPr>
        </p:nvSpPr>
        <p:spPr/>
        <p:txBody>
          <a:bodyPr/>
          <a:lstStyle/>
          <a:p>
            <a:r>
              <a:rPr lang="en-US" dirty="0" smtClean="0"/>
              <a:t>be a </a:t>
            </a:r>
            <a:r>
              <a:rPr lang="en-US" b="1" u="sng" dirty="0" smtClean="0"/>
              <a:t>giver</a:t>
            </a:r>
            <a:r>
              <a:rPr lang="en-US" dirty="0" smtClean="0"/>
              <a:t>, not a taker</a:t>
            </a:r>
          </a:p>
          <a:p>
            <a:r>
              <a:rPr lang="en-US" dirty="0" smtClean="0"/>
              <a:t>earn a living that you might </a:t>
            </a:r>
            <a:r>
              <a:rPr lang="en-US" b="1" u="sng" dirty="0" smtClean="0"/>
              <a:t>support</a:t>
            </a:r>
            <a:r>
              <a:rPr lang="en-US" dirty="0" smtClean="0"/>
              <a:t> the weak</a:t>
            </a:r>
          </a:p>
          <a:p>
            <a:r>
              <a:rPr lang="en-US" dirty="0" smtClean="0"/>
              <a:t>accept heavy </a:t>
            </a:r>
            <a:r>
              <a:rPr lang="en-US" b="1" u="sng" dirty="0" smtClean="0"/>
              <a:t>burdens</a:t>
            </a:r>
            <a:r>
              <a:rPr lang="en-US" dirty="0" smtClean="0"/>
              <a:t> to accomplish God’s purposes </a:t>
            </a:r>
          </a:p>
          <a:p>
            <a:r>
              <a:rPr lang="en-US" dirty="0" smtClean="0"/>
              <a:t>meekly endure </a:t>
            </a:r>
            <a:r>
              <a:rPr lang="en-US" b="1" u="sng" dirty="0" smtClean="0"/>
              <a:t>injustice</a:t>
            </a:r>
            <a:r>
              <a:rPr lang="en-US" dirty="0" smtClean="0"/>
              <a:t> that you might win your enemies</a:t>
            </a:r>
          </a:p>
          <a:p>
            <a:r>
              <a:rPr lang="en-US" b="1" u="sng" dirty="0" smtClean="0"/>
              <a:t>pray</a:t>
            </a:r>
            <a:r>
              <a:rPr lang="en-US" dirty="0" smtClean="0"/>
              <a:t> fervently for the lost</a:t>
            </a:r>
          </a:p>
          <a:p>
            <a:r>
              <a:rPr lang="en-US" dirty="0" smtClean="0"/>
              <a:t>show a dying world the </a:t>
            </a:r>
            <a:r>
              <a:rPr lang="en-US" b="1" u="sng" dirty="0" smtClean="0"/>
              <a:t>Savior</a:t>
            </a:r>
          </a:p>
        </p:txBody>
      </p:sp>
    </p:spTree>
    <p:extLst>
      <p:ext uri="{BB962C8B-B14F-4D97-AF65-F5344CB8AC3E}">
        <p14:creationId xmlns:p14="http://schemas.microsoft.com/office/powerpoint/2010/main" xmlns="" val="1171151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57502" y="1219200"/>
            <a:ext cx="6641134" cy="44196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xmlns="" val="157078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581400"/>
            <a:ext cx="4916487" cy="1383696"/>
          </a:xfrm>
        </p:spPr>
        <p:txBody>
          <a:bodyPr>
            <a:normAutofit/>
          </a:bodyPr>
          <a:lstStyle/>
          <a:p>
            <a:r>
              <a:rPr lang="en-US" sz="4400" dirty="0" smtClean="0"/>
              <a:t>respect</a:t>
            </a:r>
            <a:endParaRPr lang="en-US" sz="4400" dirty="0"/>
          </a:p>
        </p:txBody>
      </p:sp>
      <p:sp>
        <p:nvSpPr>
          <p:cNvPr id="3" name="Text Placeholder 2"/>
          <p:cNvSpPr>
            <a:spLocks noGrp="1"/>
          </p:cNvSpPr>
          <p:nvPr>
            <p:ph type="body" idx="1"/>
          </p:nvPr>
        </p:nvSpPr>
        <p:spPr>
          <a:xfrm>
            <a:off x="1905000" y="2209800"/>
            <a:ext cx="4916487" cy="1524000"/>
          </a:xfrm>
        </p:spPr>
        <p:txBody>
          <a:bodyPr/>
          <a:lstStyle/>
          <a:p>
            <a:r>
              <a:rPr lang="en-US" dirty="0" smtClean="0"/>
              <a:t>valuing others as God does</a:t>
            </a:r>
            <a:endParaRPr lang="en-US" dirty="0"/>
          </a:p>
        </p:txBody>
      </p:sp>
      <p:graphicFrame>
        <p:nvGraphicFramePr>
          <p:cNvPr id="5" name="Diagram 4"/>
          <p:cNvGraphicFramePr/>
          <p:nvPr>
            <p:extLst>
              <p:ext uri="{D42A27DB-BD31-4B8C-83A1-F6EECF244321}">
                <p14:modId xmlns:p14="http://schemas.microsoft.com/office/powerpoint/2010/main" xmlns="" val="1683308377"/>
              </p:ext>
            </p:extLst>
          </p:nvPr>
        </p:nvGraphicFramePr>
        <p:xfrm>
          <a:off x="228600" y="2667000"/>
          <a:ext cx="18288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46338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respect</a:t>
            </a:r>
            <a:endParaRPr lang="en-US" dirty="0"/>
          </a:p>
        </p:txBody>
      </p:sp>
      <p:sp>
        <p:nvSpPr>
          <p:cNvPr id="3" name="Content Placeholder 2"/>
          <p:cNvSpPr>
            <a:spLocks noGrp="1"/>
          </p:cNvSpPr>
          <p:nvPr>
            <p:ph idx="1"/>
          </p:nvPr>
        </p:nvSpPr>
        <p:spPr/>
        <p:txBody>
          <a:bodyPr/>
          <a:lstStyle/>
          <a:p>
            <a:r>
              <a:rPr lang="en-US" dirty="0" smtClean="0"/>
              <a:t>Then turning </a:t>
            </a:r>
            <a:r>
              <a:rPr lang="en-US" b="1" dirty="0" smtClean="0"/>
              <a:t>toward</a:t>
            </a:r>
            <a:r>
              <a:rPr lang="en-US" dirty="0" smtClean="0"/>
              <a:t> the woman he said to Simon, “Do you see this woman?...” Luke 7:44</a:t>
            </a:r>
          </a:p>
        </p:txBody>
      </p:sp>
    </p:spTree>
    <p:extLst>
      <p:ext uri="{BB962C8B-B14F-4D97-AF65-F5344CB8AC3E}">
        <p14:creationId xmlns:p14="http://schemas.microsoft.com/office/powerpoint/2010/main" xmlns="" val="1454564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respect</a:t>
            </a:r>
          </a:p>
        </p:txBody>
      </p:sp>
      <p:sp>
        <p:nvSpPr>
          <p:cNvPr id="3" name="Content Placeholder 2"/>
          <p:cNvSpPr>
            <a:spLocks noGrp="1"/>
          </p:cNvSpPr>
          <p:nvPr>
            <p:ph idx="1"/>
          </p:nvPr>
        </p:nvSpPr>
        <p:spPr/>
        <p:txBody>
          <a:bodyPr/>
          <a:lstStyle/>
          <a:p>
            <a:r>
              <a:rPr lang="en-US" dirty="0" smtClean="0"/>
              <a:t>When Jesus saw his mother and the disciple whom he loved standing nearby, he said to his mother, “Woman, behold, your son!” Then he said to the disciple, “Behold, your </a:t>
            </a:r>
            <a:r>
              <a:rPr lang="en-US" b="1" u="sng" dirty="0" smtClean="0"/>
              <a:t>mother</a:t>
            </a:r>
            <a:r>
              <a:rPr lang="en-US" dirty="0" smtClean="0"/>
              <a:t>!” John 19:26-27</a:t>
            </a:r>
          </a:p>
        </p:txBody>
      </p:sp>
    </p:spTree>
    <p:extLst>
      <p:ext uri="{BB962C8B-B14F-4D97-AF65-F5344CB8AC3E}">
        <p14:creationId xmlns:p14="http://schemas.microsoft.com/office/powerpoint/2010/main" xmlns="" val="994881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respect</a:t>
            </a:r>
          </a:p>
        </p:txBody>
      </p:sp>
      <p:sp>
        <p:nvSpPr>
          <p:cNvPr id="3" name="Content Placeholder 2"/>
          <p:cNvSpPr>
            <a:spLocks noGrp="1"/>
          </p:cNvSpPr>
          <p:nvPr>
            <p:ph idx="1"/>
          </p:nvPr>
        </p:nvSpPr>
        <p:spPr/>
        <p:txBody>
          <a:bodyPr/>
          <a:lstStyle/>
          <a:p>
            <a:r>
              <a:rPr lang="en-US" dirty="0" smtClean="0"/>
              <a:t>And a leper came to him, imploring him, and kneeling said to him, “If you will, you can make me clean.” Moved with pity, he stretched out his hand and </a:t>
            </a:r>
            <a:r>
              <a:rPr lang="en-US" b="1" u="sng" dirty="0" smtClean="0"/>
              <a:t>touched</a:t>
            </a:r>
            <a:r>
              <a:rPr lang="en-US" dirty="0" smtClean="0"/>
              <a:t> him and said to him, “I will; be clean.” Mark 1:40-41</a:t>
            </a:r>
          </a:p>
        </p:txBody>
      </p:sp>
    </p:spTree>
    <p:extLst>
      <p:ext uri="{BB962C8B-B14F-4D97-AF65-F5344CB8AC3E}">
        <p14:creationId xmlns:p14="http://schemas.microsoft.com/office/powerpoint/2010/main" xmlns="" val="3089209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iblical principles</a:t>
            </a:r>
            <a:endParaRPr lang="en-US" dirty="0"/>
          </a:p>
        </p:txBody>
      </p:sp>
      <p:sp>
        <p:nvSpPr>
          <p:cNvPr id="3" name="Content Placeholder 2"/>
          <p:cNvSpPr>
            <a:spLocks noGrp="1"/>
          </p:cNvSpPr>
          <p:nvPr>
            <p:ph idx="1"/>
          </p:nvPr>
        </p:nvSpPr>
        <p:spPr/>
        <p:txBody>
          <a:bodyPr/>
          <a:lstStyle/>
          <a:p>
            <a:r>
              <a:rPr lang="en-US" dirty="0" smtClean="0"/>
              <a:t>It is a restless evil, full of deadly poison. With it we bless our Lord and Father, and with it we curse people who are made in the likeness of </a:t>
            </a:r>
            <a:r>
              <a:rPr lang="en-US" b="1" u="sng" dirty="0" smtClean="0"/>
              <a:t>God</a:t>
            </a:r>
            <a:r>
              <a:rPr lang="en-US" dirty="0" smtClean="0"/>
              <a:t>. From the same mouth come blessing and cursing. My brothers, these things ought not to be so. James 3:8-10</a:t>
            </a:r>
          </a:p>
        </p:txBody>
      </p:sp>
    </p:spTree>
    <p:extLst>
      <p:ext uri="{BB962C8B-B14F-4D97-AF65-F5344CB8AC3E}">
        <p14:creationId xmlns:p14="http://schemas.microsoft.com/office/powerpoint/2010/main" xmlns="" val="373309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iblical principles</a:t>
            </a:r>
            <a:endParaRPr lang="en-US" dirty="0"/>
          </a:p>
        </p:txBody>
      </p:sp>
      <p:sp>
        <p:nvSpPr>
          <p:cNvPr id="3" name="Content Placeholder 2"/>
          <p:cNvSpPr>
            <a:spLocks noGrp="1"/>
          </p:cNvSpPr>
          <p:nvPr>
            <p:ph idx="1"/>
          </p:nvPr>
        </p:nvSpPr>
        <p:spPr/>
        <p:txBody>
          <a:bodyPr/>
          <a:lstStyle/>
          <a:p>
            <a:r>
              <a:rPr lang="en-US" dirty="0" smtClean="0"/>
              <a:t>For if your brother is grieved by what you eat, you are no longer walking in love. By what you eat, do not destroy the one for whom Christ </a:t>
            </a:r>
            <a:r>
              <a:rPr lang="en-US" b="1" u="sng" dirty="0" smtClean="0"/>
              <a:t>died</a:t>
            </a:r>
            <a:r>
              <a:rPr lang="en-US" dirty="0" smtClean="0"/>
              <a:t>. Romans 14:15</a:t>
            </a:r>
          </a:p>
        </p:txBody>
      </p:sp>
    </p:spTree>
    <p:extLst>
      <p:ext uri="{BB962C8B-B14F-4D97-AF65-F5344CB8AC3E}">
        <p14:creationId xmlns:p14="http://schemas.microsoft.com/office/powerpoint/2010/main" xmlns="" val="328109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iblical principles</a:t>
            </a:r>
            <a:endParaRPr lang="en-US" dirty="0"/>
          </a:p>
        </p:txBody>
      </p:sp>
      <p:sp>
        <p:nvSpPr>
          <p:cNvPr id="3" name="Content Placeholder 2"/>
          <p:cNvSpPr>
            <a:spLocks noGrp="1"/>
          </p:cNvSpPr>
          <p:nvPr>
            <p:ph idx="1"/>
          </p:nvPr>
        </p:nvSpPr>
        <p:spPr/>
        <p:txBody>
          <a:bodyPr/>
          <a:lstStyle/>
          <a:p>
            <a:r>
              <a:rPr lang="en-US" dirty="0" smtClean="0"/>
              <a:t>For this is the will of God, your sanctification: that you abstain from sexual immorality… that no one transgress and wrong his brother in this matter, because the Lord is an </a:t>
            </a:r>
            <a:r>
              <a:rPr lang="en-US" b="1" u="sng" dirty="0" smtClean="0"/>
              <a:t>avenger</a:t>
            </a:r>
            <a:r>
              <a:rPr lang="en-US" dirty="0" smtClean="0"/>
              <a:t> in all these things, as we told you beforehand and solemnly warned you. 1 Thessalonians 4:3, 6</a:t>
            </a:r>
          </a:p>
        </p:txBody>
      </p:sp>
    </p:spTree>
    <p:extLst>
      <p:ext uri="{BB962C8B-B14F-4D97-AF65-F5344CB8AC3E}">
        <p14:creationId xmlns:p14="http://schemas.microsoft.com/office/powerpoint/2010/main" xmlns="" val="36254674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245</TotalTime>
  <Words>1257</Words>
  <Application>Microsoft Office PowerPoint</Application>
  <PresentationFormat>On-screen Show (4:3)</PresentationFormat>
  <Paragraphs>66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Perspective</vt:lpstr>
      <vt:lpstr>the marks of a man</vt:lpstr>
      <vt:lpstr>Slide 2</vt:lpstr>
      <vt:lpstr>respect</vt:lpstr>
      <vt:lpstr>an example of respect</vt:lpstr>
      <vt:lpstr>an example of respect</vt:lpstr>
      <vt:lpstr>an example of respect</vt:lpstr>
      <vt:lpstr>biblical principles</vt:lpstr>
      <vt:lpstr>biblical principles</vt:lpstr>
      <vt:lpstr>biblical principles</vt:lpstr>
      <vt:lpstr>as a man you should…</vt:lpstr>
      <vt:lpstr>courage</vt:lpstr>
      <vt:lpstr>an example of courage</vt:lpstr>
      <vt:lpstr>an example of courage</vt:lpstr>
      <vt:lpstr>an example of courage</vt:lpstr>
      <vt:lpstr>biblical principles</vt:lpstr>
      <vt:lpstr>biblical principles</vt:lpstr>
      <vt:lpstr>biblical principles</vt:lpstr>
      <vt:lpstr>as a man you should…</vt:lpstr>
      <vt:lpstr>service</vt:lpstr>
      <vt:lpstr>an example of service</vt:lpstr>
      <vt:lpstr>an example of service</vt:lpstr>
      <vt:lpstr>an example of service</vt:lpstr>
      <vt:lpstr>biblical principles</vt:lpstr>
      <vt:lpstr>as a man you should…</vt:lpstr>
      <vt:lpstr>Slide 25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Marks of a Man</dc:title>
  <dc:creator>David</dc:creator>
  <cp:lastModifiedBy> </cp:lastModifiedBy>
  <cp:revision>21</cp:revision>
  <dcterms:created xsi:type="dcterms:W3CDTF">2011-05-15T01:09:18Z</dcterms:created>
  <dcterms:modified xsi:type="dcterms:W3CDTF">2011-05-15T12:55:29Z</dcterms:modified>
</cp:coreProperties>
</file>