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9" r:id="rId2"/>
    <p:sldId id="263" r:id="rId3"/>
    <p:sldId id="265" r:id="rId4"/>
    <p:sldId id="256" r:id="rId5"/>
    <p:sldId id="258" r:id="rId6"/>
    <p:sldId id="260" r:id="rId7"/>
    <p:sldId id="261" r:id="rId8"/>
    <p:sldId id="267" r:id="rId9"/>
    <p:sldId id="268" r:id="rId10"/>
    <p:sldId id="276" r:id="rId11"/>
    <p:sldId id="277" r:id="rId12"/>
    <p:sldId id="279" r:id="rId13"/>
    <p:sldId id="280" r:id="rId14"/>
    <p:sldId id="269" r:id="rId15"/>
    <p:sldId id="270" r:id="rId16"/>
    <p:sldId id="281" r:id="rId17"/>
    <p:sldId id="282" r:id="rId18"/>
    <p:sldId id="286" r:id="rId19"/>
    <p:sldId id="283" r:id="rId20"/>
    <p:sldId id="271" r:id="rId21"/>
    <p:sldId id="285" r:id="rId22"/>
    <p:sldId id="287" r:id="rId23"/>
    <p:sldId id="288" r:id="rId24"/>
    <p:sldId id="289" r:id="rId25"/>
    <p:sldId id="290" r:id="rId26"/>
    <p:sldId id="262" r:id="rId27"/>
    <p:sldId id="266" r:id="rId28"/>
    <p:sldId id="291" r:id="rId29"/>
    <p:sldId id="292" r:id="rId30"/>
    <p:sldId id="293" r:id="rId31"/>
    <p:sldId id="296" r:id="rId32"/>
    <p:sldId id="273" r:id="rId33"/>
    <p:sldId id="298" r:id="rId34"/>
    <p:sldId id="301" r:id="rId35"/>
    <p:sldId id="302" r:id="rId36"/>
    <p:sldId id="300" r:id="rId37"/>
    <p:sldId id="303" r:id="rId38"/>
    <p:sldId id="275" r:id="rId39"/>
    <p:sldId id="299" r:id="rId40"/>
    <p:sldId id="304" r:id="rId41"/>
    <p:sldId id="305" r:id="rId42"/>
    <p:sldId id="307" r:id="rId43"/>
    <p:sldId id="30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4" d="100"/>
          <a:sy n="104" d="100"/>
        </p:scale>
        <p:origin x="-9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16B0F7B-2211-473B-9B14-4A27F1D34FC0}" type="datetimeFigureOut">
              <a:rPr lang="en-US" smtClean="0"/>
              <a:pPr/>
              <a:t>1/2/2011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4C8ABF4-E77F-4320-B568-AA4CA17354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B0F7B-2211-473B-9B14-4A27F1D34FC0}"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ABF4-E77F-4320-B568-AA4CA17354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16B0F7B-2211-473B-9B14-4A27F1D34FC0}" type="datetimeFigureOut">
              <a:rPr lang="en-US" smtClean="0"/>
              <a:pPr/>
              <a:t>1/2/2011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4C8ABF4-E77F-4320-B568-AA4CA17354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6B0F7B-2211-473B-9B14-4A27F1D34FC0}"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C8ABF4-E77F-4320-B568-AA4CA17354D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16B0F7B-2211-473B-9B14-4A27F1D34FC0}" type="datetimeFigureOut">
              <a:rPr lang="en-US" smtClean="0"/>
              <a:pPr/>
              <a:t>1/2/2011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4C8ABF4-E77F-4320-B568-AA4CA17354D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16B0F7B-2211-473B-9B14-4A27F1D34FC0}" type="datetimeFigureOut">
              <a:rPr lang="en-US" smtClean="0"/>
              <a:pPr/>
              <a:t>1/2/2011</a:t>
            </a:fld>
            <a:endParaRPr lang="en-US"/>
          </a:p>
        </p:txBody>
      </p:sp>
      <p:sp>
        <p:nvSpPr>
          <p:cNvPr id="10" name="Slide Number Placeholder 9"/>
          <p:cNvSpPr>
            <a:spLocks noGrp="1"/>
          </p:cNvSpPr>
          <p:nvPr>
            <p:ph type="sldNum" sz="quarter" idx="16"/>
          </p:nvPr>
        </p:nvSpPr>
        <p:spPr/>
        <p:txBody>
          <a:bodyPr rtlCol="0"/>
          <a:lstStyle/>
          <a:p>
            <a:fld id="{74C8ABF4-E77F-4320-B568-AA4CA17354D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16B0F7B-2211-473B-9B14-4A27F1D34FC0}" type="datetimeFigureOut">
              <a:rPr lang="en-US" smtClean="0"/>
              <a:pPr/>
              <a:t>1/2/2011</a:t>
            </a:fld>
            <a:endParaRPr lang="en-US"/>
          </a:p>
        </p:txBody>
      </p:sp>
      <p:sp>
        <p:nvSpPr>
          <p:cNvPr id="12" name="Slide Number Placeholder 11"/>
          <p:cNvSpPr>
            <a:spLocks noGrp="1"/>
          </p:cNvSpPr>
          <p:nvPr>
            <p:ph type="sldNum" sz="quarter" idx="16"/>
          </p:nvPr>
        </p:nvSpPr>
        <p:spPr/>
        <p:txBody>
          <a:bodyPr rtlCol="0"/>
          <a:lstStyle/>
          <a:p>
            <a:fld id="{74C8ABF4-E77F-4320-B568-AA4CA17354D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B0F7B-2211-473B-9B14-4A27F1D34FC0}" type="datetimeFigureOut">
              <a:rPr lang="en-US" smtClean="0"/>
              <a:pPr/>
              <a:t>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4C8ABF4-E77F-4320-B568-AA4CA17354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B0F7B-2211-473B-9B14-4A27F1D34FC0}" type="datetimeFigureOut">
              <a:rPr lang="en-US" smtClean="0"/>
              <a:pPr/>
              <a:t>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4C8ABF4-E77F-4320-B568-AA4CA17354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6B0F7B-2211-473B-9B14-4A27F1D34FC0}" type="datetimeFigureOut">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4C8ABF4-E77F-4320-B568-AA4CA17354D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16B0F7B-2211-473B-9B14-4A27F1D34FC0}" type="datetimeFigureOut">
              <a:rPr lang="en-US" smtClean="0"/>
              <a:pPr/>
              <a:t>1/2/2011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4C8ABF4-E77F-4320-B568-AA4CA17354D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16B0F7B-2211-473B-9B14-4A27F1D34FC0}" type="datetimeFigureOut">
              <a:rPr lang="en-US" smtClean="0"/>
              <a:pPr/>
              <a:t>1/2/2011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4C8ABF4-E77F-4320-B568-AA4CA17354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0"/>
            <a:ext cx="7924800" cy="6858000"/>
          </a:xfrm>
          <a:prstGeom prst="rect">
            <a:avLst/>
          </a:prstGeom>
          <a:solidFill>
            <a:schemeClr val="accent1">
              <a:lumMod val="5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p:cNvSpPr txBox="1">
            <a:spLocks/>
          </p:cNvSpPr>
          <p:nvPr/>
        </p:nvSpPr>
        <p:spPr>
          <a:xfrm>
            <a:off x="1143000" y="838200"/>
            <a:ext cx="6858000" cy="5105400"/>
          </a:xfrm>
          <a:prstGeom prst="rect">
            <a:avLst/>
          </a:prstGeom>
        </p:spPr>
        <p:txBody>
          <a:bodyPr>
            <a:normAutofit/>
          </a:bodyPr>
          <a:lstStyle/>
          <a:p>
            <a:pPr marL="0" marR="0" lvl="1" indent="0" algn="ctr" defTabSz="914400" rtl="0" eaLnBrk="1" fontAlgn="auto" latinLnBrk="0" hangingPunct="1">
              <a:spcBef>
                <a:spcPts val="0"/>
              </a:spcBef>
              <a:spcAft>
                <a:spcPts val="0"/>
              </a:spcAft>
              <a:buClr>
                <a:schemeClr val="accent2"/>
              </a:buClr>
              <a:buSzPct val="60000"/>
              <a:tabLst/>
              <a:defRPr/>
            </a:pPr>
            <a:r>
              <a:rPr kumimoji="0" lang="en-US" sz="3600" i="0" u="none" strike="noStrike" kern="1200" cap="none" spc="0" normalizeH="0" baseline="0" noProof="0" dirty="0" smtClean="0">
                <a:ln>
                  <a:noFill/>
                </a:ln>
                <a:solidFill>
                  <a:schemeClr val="bg1"/>
                </a:solidFill>
                <a:effectLst/>
                <a:uLnTx/>
                <a:uFillTx/>
                <a:latin typeface="+mn-lt"/>
                <a:ea typeface="+mn-ea"/>
                <a:cs typeface="+mn-cs"/>
              </a:rPr>
              <a:t>And</a:t>
            </a:r>
            <a:r>
              <a:rPr kumimoji="0" lang="en-US" sz="3600" i="0" u="none" strike="noStrike" kern="1200" cap="none" spc="0" normalizeH="0" noProof="0" dirty="0" smtClean="0">
                <a:ln>
                  <a:noFill/>
                </a:ln>
                <a:solidFill>
                  <a:schemeClr val="bg1"/>
                </a:solidFill>
                <a:effectLst/>
                <a:uLnTx/>
                <a:uFillTx/>
                <a:latin typeface="+mn-lt"/>
                <a:ea typeface="+mn-ea"/>
                <a:cs typeface="+mn-cs"/>
              </a:rPr>
              <a:t> we desire each one of you to show the same earnestness to have the full assurance of hope until the end, so that you may not be sluggish, but imitators of those who through faith and patience inherit the promises. </a:t>
            </a:r>
          </a:p>
          <a:p>
            <a:pPr marL="0" marR="0" lvl="1" indent="0" algn="ctr" defTabSz="914400" rtl="0" eaLnBrk="1" fontAlgn="auto" latinLnBrk="0" hangingPunct="1">
              <a:spcBef>
                <a:spcPts val="0"/>
              </a:spcBef>
              <a:spcAft>
                <a:spcPts val="0"/>
              </a:spcAft>
              <a:buClr>
                <a:schemeClr val="accent2"/>
              </a:buClr>
              <a:buSzPct val="60000"/>
              <a:tabLst/>
              <a:defRPr/>
            </a:pPr>
            <a:r>
              <a:rPr lang="en-US" sz="3600" baseline="0" dirty="0" smtClean="0">
                <a:solidFill>
                  <a:schemeClr val="bg1"/>
                </a:solidFill>
              </a:rPr>
              <a:t>Hebrews</a:t>
            </a:r>
            <a:r>
              <a:rPr lang="en-US" sz="3600" dirty="0" smtClean="0">
                <a:solidFill>
                  <a:schemeClr val="bg1"/>
                </a:solidFill>
              </a:rPr>
              <a:t> 6:11-12</a:t>
            </a:r>
            <a:endParaRPr kumimoji="0" lang="en-US" sz="3600" i="0" u="none" strike="noStrike" kern="1200" cap="none" spc="0" normalizeH="0" baseline="0" noProof="0" dirty="0" smtClean="0">
              <a:ln>
                <a:noFill/>
              </a:ln>
              <a:solidFill>
                <a:schemeClr val="bg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This is my comfort in my affliction, that your promise gives me </a:t>
            </a:r>
            <a:r>
              <a:rPr lang="en-US" sz="3200" b="1" u="sng" dirty="0" smtClean="0"/>
              <a:t>life</a:t>
            </a:r>
            <a:r>
              <a:rPr lang="en-US" sz="3200" dirty="0" smtClean="0"/>
              <a:t>.</a:t>
            </a:r>
          </a:p>
          <a:p>
            <a:pPr algn="ctr"/>
            <a:r>
              <a:rPr lang="en-US" sz="3200" dirty="0" smtClean="0"/>
              <a:t>Psalm 119:50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My soul longs for your salvation; I </a:t>
            </a:r>
            <a:r>
              <a:rPr lang="en-US" sz="3200" b="1" u="sng" dirty="0" smtClean="0"/>
              <a:t>hope</a:t>
            </a:r>
            <a:r>
              <a:rPr lang="en-US" sz="3200" dirty="0" smtClean="0"/>
              <a:t> in your word</a:t>
            </a:r>
          </a:p>
          <a:p>
            <a:pPr algn="ctr"/>
            <a:r>
              <a:rPr lang="en-US" sz="3200" dirty="0" smtClean="0"/>
              <a:t>Psalm 119:81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Salvation is far from the wicked, for they do not </a:t>
            </a:r>
            <a:r>
              <a:rPr lang="en-US" sz="3200" b="1" u="sng" dirty="0" smtClean="0"/>
              <a:t>seek</a:t>
            </a:r>
            <a:r>
              <a:rPr lang="en-US" sz="3200" dirty="0" smtClean="0"/>
              <a:t> your statutes.</a:t>
            </a:r>
          </a:p>
          <a:p>
            <a:pPr algn="ctr"/>
            <a:r>
              <a:rPr lang="en-US" sz="3200" dirty="0" smtClean="0"/>
              <a:t>Psalm 119:155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I long for your </a:t>
            </a:r>
            <a:r>
              <a:rPr lang="en-US" sz="3200" b="1" u="sng" dirty="0" smtClean="0"/>
              <a:t>salvation</a:t>
            </a:r>
            <a:r>
              <a:rPr lang="en-US" sz="3200" dirty="0" smtClean="0"/>
              <a:t>, O LORD, and your law is my delight.</a:t>
            </a:r>
          </a:p>
          <a:p>
            <a:pPr algn="ctr"/>
            <a:r>
              <a:rPr lang="en-US" sz="3200" dirty="0" smtClean="0"/>
              <a:t>Psalm 119:174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200" dirty="0" smtClean="0"/>
              <a:t>The testimony of the LORD is sure,</a:t>
            </a:r>
          </a:p>
          <a:p>
            <a:r>
              <a:rPr lang="en-US" sz="3200" dirty="0" smtClean="0"/>
              <a:t>	making wise the simple…</a:t>
            </a:r>
            <a:endParaRPr lang="en-US" sz="3200" dirty="0"/>
          </a:p>
        </p:txBody>
      </p:sp>
      <p:sp>
        <p:nvSpPr>
          <p:cNvPr id="3" name="Title 2"/>
          <p:cNvSpPr>
            <a:spLocks noGrp="1"/>
          </p:cNvSpPr>
          <p:nvPr>
            <p:ph type="title"/>
          </p:nvPr>
        </p:nvSpPr>
        <p:spPr/>
        <p:txBody>
          <a:bodyPr/>
          <a:lstStyle/>
          <a:p>
            <a:r>
              <a:rPr lang="en-US" dirty="0" smtClean="0"/>
              <a:t>Wisdom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247543"/>
            <a:ext cx="4572000" cy="2400657"/>
          </a:xfrm>
          <a:prstGeom prst="rect">
            <a:avLst/>
          </a:prstGeom>
          <a:noFill/>
        </p:spPr>
        <p:txBody>
          <a:bodyPr wrap="square" rtlCol="0">
            <a:spAutoFit/>
          </a:bodyPr>
          <a:lstStyle/>
          <a:p>
            <a:pPr algn="ctr"/>
            <a:r>
              <a:rPr lang="en-US" sz="2800" dirty="0" smtClean="0"/>
              <a:t>Making wise the simple</a:t>
            </a:r>
          </a:p>
          <a:p>
            <a:pPr algn="ctr">
              <a:spcAft>
                <a:spcPts val="1200"/>
              </a:spcAft>
            </a:pPr>
            <a:r>
              <a:rPr lang="en-US" sz="2800" dirty="0" smtClean="0"/>
              <a:t>(ESV)</a:t>
            </a:r>
          </a:p>
          <a:p>
            <a:pPr algn="ctr"/>
            <a:r>
              <a:rPr lang="en-US" sz="2800" dirty="0" smtClean="0"/>
              <a:t>Making the inexperienced wise</a:t>
            </a:r>
          </a:p>
          <a:p>
            <a:pPr algn="ctr">
              <a:spcAft>
                <a:spcPts val="1200"/>
              </a:spcAft>
            </a:pPr>
            <a:r>
              <a:rPr lang="en-US" sz="2800" dirty="0" smtClean="0"/>
              <a:t>(Christian Standard)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Make me understand the </a:t>
            </a:r>
            <a:r>
              <a:rPr lang="en-US" sz="3200" b="1" u="sng" dirty="0" smtClean="0"/>
              <a:t>way</a:t>
            </a:r>
            <a:r>
              <a:rPr lang="en-US" sz="3200" dirty="0" smtClean="0"/>
              <a:t> of your precepts…</a:t>
            </a:r>
          </a:p>
          <a:p>
            <a:pPr algn="ctr"/>
            <a:r>
              <a:rPr lang="en-US" sz="3200" dirty="0" smtClean="0"/>
              <a:t>Psalm 119:27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Give me </a:t>
            </a:r>
            <a:r>
              <a:rPr lang="en-US" sz="3200" b="1" u="sng" dirty="0" smtClean="0"/>
              <a:t>understanding</a:t>
            </a:r>
            <a:r>
              <a:rPr lang="en-US" sz="3200" dirty="0" smtClean="0"/>
              <a:t>, that I may keep your law…</a:t>
            </a:r>
          </a:p>
          <a:p>
            <a:pPr algn="ctr"/>
            <a:r>
              <a:rPr lang="en-US" sz="3200" dirty="0" smtClean="0"/>
              <a:t>Psalm 119:34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1905000"/>
            <a:ext cx="4572000" cy="3046988"/>
          </a:xfrm>
          <a:prstGeom prst="rect">
            <a:avLst/>
          </a:prstGeom>
          <a:noFill/>
        </p:spPr>
        <p:txBody>
          <a:bodyPr wrap="square" rtlCol="0">
            <a:spAutoFit/>
          </a:bodyPr>
          <a:lstStyle/>
          <a:p>
            <a:pPr algn="ctr"/>
            <a:r>
              <a:rPr lang="en-US" sz="3200" dirty="0" smtClean="0"/>
              <a:t>I have more understanding than all my </a:t>
            </a:r>
            <a:r>
              <a:rPr lang="en-US" sz="3200" b="1" u="sng" dirty="0" smtClean="0"/>
              <a:t>teachers</a:t>
            </a:r>
            <a:r>
              <a:rPr lang="en-US" sz="3200" dirty="0" smtClean="0"/>
              <a:t>, for your testimonies are my meditation.</a:t>
            </a:r>
          </a:p>
          <a:p>
            <a:pPr algn="ctr"/>
            <a:r>
              <a:rPr lang="en-US" sz="3200" dirty="0" smtClean="0"/>
              <a:t>Psalm 119:99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Teach me good </a:t>
            </a:r>
            <a:r>
              <a:rPr lang="en-US" sz="3200" b="1" u="sng" dirty="0" smtClean="0"/>
              <a:t>judgment</a:t>
            </a:r>
            <a:r>
              <a:rPr lang="en-US" sz="3200" dirty="0" smtClean="0"/>
              <a:t> and knowledge, for I believe in your commandments</a:t>
            </a:r>
          </a:p>
          <a:p>
            <a:pPr algn="ctr"/>
            <a:r>
              <a:rPr lang="en-US" sz="3200" dirty="0" smtClean="0"/>
              <a:t>Psalm 119:66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495800" y="4495800"/>
            <a:ext cx="2971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67000" y="4495800"/>
            <a:ext cx="838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67000" y="3733800"/>
            <a:ext cx="1066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76600" y="2133600"/>
            <a:ext cx="762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300" dirty="0" smtClean="0"/>
              <a:t>RESOLUTION: a resolve or determination</a:t>
            </a:r>
            <a:endParaRPr lang="en-US" sz="3300"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lstStyle/>
          <a:p>
            <a:pPr marL="320040" lvl="1" indent="-320040">
              <a:spcBef>
                <a:spcPts val="700"/>
              </a:spcBef>
              <a:buClr>
                <a:schemeClr val="accent2"/>
              </a:buClr>
              <a:buSzPct val="60000"/>
              <a:buFont typeface="Wingdings"/>
              <a:buChar char=""/>
            </a:pPr>
            <a:r>
              <a:rPr lang="en-US" dirty="0" smtClean="0"/>
              <a:t>To this end we always pray for you, that our God may make you worthy of his calling and may fulfill every resolve for good and every work of faith by his power, so that the name of our Lord Jesus may be glorified in you, and you in him, according to the grace of our God and the Lord Jesus Christ.              2 Thessalonians 1:11-12</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P spid="5" grpId="0" animBg="1"/>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200" dirty="0" smtClean="0"/>
              <a:t>The precepts of the LORD are right,</a:t>
            </a:r>
          </a:p>
          <a:p>
            <a:r>
              <a:rPr lang="en-US" sz="3200" dirty="0" smtClean="0"/>
              <a:t>	rejoicing the heart…</a:t>
            </a:r>
            <a:endParaRPr lang="en-US" sz="3200" dirty="0"/>
          </a:p>
        </p:txBody>
      </p:sp>
      <p:sp>
        <p:nvSpPr>
          <p:cNvPr id="3" name="Title 2"/>
          <p:cNvSpPr>
            <a:spLocks noGrp="1"/>
          </p:cNvSpPr>
          <p:nvPr>
            <p:ph type="title"/>
          </p:nvPr>
        </p:nvSpPr>
        <p:spPr/>
        <p:txBody>
          <a:bodyPr/>
          <a:lstStyle/>
          <a:p>
            <a:r>
              <a:rPr lang="en-US" dirty="0" smtClean="0"/>
              <a:t>Joy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In the way of your testimonies I delight as much as in all </a:t>
            </a:r>
            <a:r>
              <a:rPr lang="en-US" sz="3200" b="1" u="sng" dirty="0" smtClean="0"/>
              <a:t>riches</a:t>
            </a:r>
            <a:r>
              <a:rPr lang="en-US" sz="3200" dirty="0" smtClean="0"/>
              <a:t>.</a:t>
            </a:r>
          </a:p>
          <a:p>
            <a:pPr algn="ctr"/>
            <a:r>
              <a:rPr lang="en-US" sz="3200" dirty="0" smtClean="0"/>
              <a:t>Psalm 119:14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Your statutes have been my </a:t>
            </a:r>
            <a:r>
              <a:rPr lang="en-US" sz="3200" b="1" u="sng" dirty="0" smtClean="0"/>
              <a:t>songs</a:t>
            </a:r>
            <a:r>
              <a:rPr lang="en-US" sz="3200" dirty="0" smtClean="0"/>
              <a:t> in the house of my sojourning.</a:t>
            </a:r>
          </a:p>
          <a:p>
            <a:pPr algn="ctr"/>
            <a:r>
              <a:rPr lang="en-US" sz="3200" dirty="0" smtClean="0"/>
              <a:t>Psalm 119:54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Let your steadfast love </a:t>
            </a:r>
            <a:r>
              <a:rPr lang="en-US" sz="3200" b="1" u="sng" dirty="0" smtClean="0"/>
              <a:t>comfort</a:t>
            </a:r>
            <a:r>
              <a:rPr lang="en-US" sz="3200" dirty="0" smtClean="0"/>
              <a:t> me according to your promise to your servant.</a:t>
            </a:r>
          </a:p>
          <a:p>
            <a:pPr algn="ctr"/>
            <a:r>
              <a:rPr lang="en-US" sz="3200" dirty="0" smtClean="0"/>
              <a:t>Psalm 119:76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Your testimonies are my heritage forever, for they are the </a:t>
            </a:r>
            <a:r>
              <a:rPr lang="en-US" sz="3200" b="1" u="sng" dirty="0" smtClean="0"/>
              <a:t>joy</a:t>
            </a:r>
            <a:r>
              <a:rPr lang="en-US" sz="3200" dirty="0" smtClean="0"/>
              <a:t> of my heart.</a:t>
            </a:r>
          </a:p>
          <a:p>
            <a:pPr algn="ctr"/>
            <a:r>
              <a:rPr lang="en-US" sz="3200" dirty="0" smtClean="0"/>
              <a:t>Psalm 119:111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You are my hiding place and my shield; I </a:t>
            </a:r>
            <a:r>
              <a:rPr lang="en-US" sz="3200" b="1" u="sng" dirty="0" smtClean="0"/>
              <a:t>hope</a:t>
            </a:r>
            <a:r>
              <a:rPr lang="en-US" sz="3200" dirty="0" smtClean="0"/>
              <a:t> in your word.</a:t>
            </a:r>
          </a:p>
          <a:p>
            <a:pPr algn="ctr"/>
            <a:r>
              <a:rPr lang="en-US" sz="3200" dirty="0" smtClean="0"/>
              <a:t>Psalm 119:114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315200" cy="1673225"/>
          </a:xfrm>
        </p:spPr>
        <p:txBody>
          <a:bodyPr>
            <a:normAutofit/>
          </a:bodyPr>
          <a:lstStyle/>
          <a:p>
            <a:r>
              <a:rPr lang="en-US" sz="3100" dirty="0" smtClean="0"/>
              <a:t>The commandment of the LORD is pure,</a:t>
            </a:r>
          </a:p>
          <a:p>
            <a:r>
              <a:rPr lang="en-US" sz="3100" dirty="0" smtClean="0"/>
              <a:t>	enlightening the eyes…</a:t>
            </a:r>
            <a:endParaRPr lang="en-US" sz="3100" dirty="0"/>
          </a:p>
        </p:txBody>
      </p:sp>
      <p:sp>
        <p:nvSpPr>
          <p:cNvPr id="3" name="Title 2"/>
          <p:cNvSpPr>
            <a:spLocks noGrp="1"/>
          </p:cNvSpPr>
          <p:nvPr>
            <p:ph type="title"/>
          </p:nvPr>
        </p:nvSpPr>
        <p:spPr/>
        <p:txBody>
          <a:bodyPr/>
          <a:lstStyle/>
          <a:p>
            <a:r>
              <a:rPr lang="en-US" dirty="0" smtClean="0"/>
              <a:t>Sight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1905000"/>
            <a:ext cx="4572000" cy="2985433"/>
          </a:xfrm>
          <a:prstGeom prst="rect">
            <a:avLst/>
          </a:prstGeom>
          <a:noFill/>
        </p:spPr>
        <p:txBody>
          <a:bodyPr wrap="square" rtlCol="0">
            <a:spAutoFit/>
          </a:bodyPr>
          <a:lstStyle/>
          <a:p>
            <a:pPr algn="ctr"/>
            <a:r>
              <a:rPr lang="en-US" sz="2800" dirty="0" smtClean="0"/>
              <a:t>Enlightening the eyes</a:t>
            </a:r>
          </a:p>
          <a:p>
            <a:pPr algn="ctr">
              <a:spcAft>
                <a:spcPts val="1200"/>
              </a:spcAft>
            </a:pPr>
            <a:r>
              <a:rPr lang="en-US" sz="2800" dirty="0" smtClean="0"/>
              <a:t>(ESV)</a:t>
            </a:r>
          </a:p>
          <a:p>
            <a:pPr algn="ctr"/>
            <a:r>
              <a:rPr lang="en-US" sz="2800" dirty="0" smtClean="0"/>
              <a:t>Giving light to the eyes</a:t>
            </a:r>
          </a:p>
          <a:p>
            <a:pPr algn="ctr">
              <a:spcAft>
                <a:spcPts val="1200"/>
              </a:spcAft>
            </a:pPr>
            <a:r>
              <a:rPr lang="en-US" sz="2800" dirty="0" smtClean="0"/>
              <a:t>(NIV)</a:t>
            </a:r>
          </a:p>
          <a:p>
            <a:pPr algn="ctr"/>
            <a:r>
              <a:rPr lang="en-US" sz="2800" dirty="0" smtClean="0"/>
              <a:t>Giving insight to life </a:t>
            </a:r>
          </a:p>
          <a:p>
            <a:pPr algn="ctr">
              <a:spcAft>
                <a:spcPts val="1200"/>
              </a:spcAft>
            </a:pPr>
            <a:r>
              <a:rPr lang="en-US" sz="2800" dirty="0" smtClean="0"/>
              <a:t>(NLT)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When I think of your rules from of old, I take </a:t>
            </a:r>
            <a:r>
              <a:rPr lang="en-US" sz="3200" b="1" u="sng" dirty="0" smtClean="0"/>
              <a:t>comfort</a:t>
            </a:r>
            <a:r>
              <a:rPr lang="en-US" sz="3200" dirty="0" smtClean="0"/>
              <a:t>, O LORD.</a:t>
            </a:r>
          </a:p>
          <a:p>
            <a:pPr algn="ctr"/>
            <a:r>
              <a:rPr lang="en-US" sz="3200" dirty="0" smtClean="0"/>
              <a:t>Psalm 119:52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When I think on my ways, I turn my </a:t>
            </a:r>
            <a:r>
              <a:rPr lang="en-US" sz="3200" b="1" u="sng" dirty="0" smtClean="0"/>
              <a:t>feet</a:t>
            </a:r>
            <a:r>
              <a:rPr lang="en-US" sz="3200" dirty="0" smtClean="0"/>
              <a:t> to your testimonies.</a:t>
            </a:r>
          </a:p>
          <a:p>
            <a:pPr algn="ctr"/>
            <a:r>
              <a:rPr lang="en-US" sz="3200" dirty="0" smtClean="0"/>
              <a:t>Psalm 119:59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0"/>
            <a:ext cx="5105400" cy="6858000"/>
          </a:xfrm>
          <a:prstGeom prst="rect">
            <a:avLst/>
          </a:prstGeom>
          <a:solidFill>
            <a:schemeClr val="accent1">
              <a:lumMod val="5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p:cNvSpPr txBox="1">
            <a:spLocks/>
          </p:cNvSpPr>
          <p:nvPr/>
        </p:nvSpPr>
        <p:spPr>
          <a:xfrm>
            <a:off x="609600" y="2133600"/>
            <a:ext cx="4800600" cy="2590800"/>
          </a:xfrm>
          <a:prstGeom prst="rect">
            <a:avLst/>
          </a:prstGeom>
        </p:spPr>
        <p:txBody>
          <a:bodyPr>
            <a:normAutofit/>
          </a:bodyPr>
          <a:lstStyle/>
          <a:p>
            <a:pPr marL="0" marR="0" lvl="1" indent="0" algn="ctr" defTabSz="914400" rtl="0" eaLnBrk="1" fontAlgn="auto" latinLnBrk="0" hangingPunct="1">
              <a:spcBef>
                <a:spcPts val="0"/>
              </a:spcBef>
              <a:spcAft>
                <a:spcPts val="0"/>
              </a:spcAft>
              <a:buClr>
                <a:schemeClr val="accent2"/>
              </a:buClr>
              <a:buSzPct val="60000"/>
              <a:tabLst/>
              <a:defRPr/>
            </a:pPr>
            <a:r>
              <a:rPr kumimoji="0" lang="en-US" sz="3200" i="0" u="none" strike="noStrike" kern="1200" cap="none" spc="0" normalizeH="0" baseline="0" noProof="0" dirty="0" smtClean="0">
                <a:ln>
                  <a:noFill/>
                </a:ln>
                <a:solidFill>
                  <a:schemeClr val="bg1"/>
                </a:solidFill>
                <a:effectLst/>
                <a:uLnTx/>
                <a:uFillTx/>
                <a:latin typeface="+mn-lt"/>
                <a:ea typeface="+mn-ea"/>
                <a:cs typeface="+mn-cs"/>
              </a:rPr>
              <a:t>Let us hold fast the confession</a:t>
            </a:r>
            <a:r>
              <a:rPr kumimoji="0" lang="en-US" sz="3200" i="0" u="none" strike="noStrike" kern="1200" cap="none" spc="0" normalizeH="0" noProof="0" dirty="0" smtClean="0">
                <a:ln>
                  <a:noFill/>
                </a:ln>
                <a:solidFill>
                  <a:schemeClr val="bg1"/>
                </a:solidFill>
                <a:effectLst/>
                <a:uLnTx/>
                <a:uFillTx/>
                <a:latin typeface="+mn-lt"/>
                <a:ea typeface="+mn-ea"/>
                <a:cs typeface="+mn-cs"/>
              </a:rPr>
              <a:t> of our hope without wavering, for he who promised is faithful.</a:t>
            </a:r>
            <a:r>
              <a:rPr kumimoji="0" lang="en-US" sz="3200" i="0" u="none" strike="noStrike" kern="1200" cap="none" spc="0" normalizeH="0" baseline="0" noProof="0" dirty="0" smtClean="0">
                <a:ln>
                  <a:noFill/>
                </a:ln>
                <a:solidFill>
                  <a:schemeClr val="bg1"/>
                </a:solidFill>
                <a:effectLst/>
                <a:uLnTx/>
                <a:uFillTx/>
                <a:latin typeface="+mn-lt"/>
                <a:ea typeface="+mn-ea"/>
                <a:cs typeface="+mn-cs"/>
              </a:rPr>
              <a:t> </a:t>
            </a:r>
          </a:p>
          <a:p>
            <a:pPr marL="0" marR="0" lvl="1" indent="0" algn="ctr" defTabSz="914400" rtl="0" eaLnBrk="1" fontAlgn="auto" latinLnBrk="0" hangingPunct="1">
              <a:spcBef>
                <a:spcPts val="0"/>
              </a:spcBef>
              <a:spcAft>
                <a:spcPts val="0"/>
              </a:spcAft>
              <a:buClr>
                <a:schemeClr val="accent2"/>
              </a:buClr>
              <a:buSzPct val="60000"/>
              <a:tabLst/>
              <a:defRPr/>
            </a:pPr>
            <a:r>
              <a:rPr kumimoji="0" lang="en-US" sz="3200" i="0" u="none" strike="noStrike" kern="1200" cap="none" spc="0" normalizeH="0" baseline="0" noProof="0" dirty="0" smtClean="0">
                <a:ln>
                  <a:noFill/>
                </a:ln>
                <a:solidFill>
                  <a:schemeClr val="bg1"/>
                </a:solidFill>
                <a:effectLst/>
                <a:uLnTx/>
                <a:uFillTx/>
                <a:latin typeface="+mn-lt"/>
                <a:ea typeface="+mn-ea"/>
                <a:cs typeface="+mn-cs"/>
              </a:rPr>
              <a:t>Hebrews 10:23</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pic>
        <p:nvPicPr>
          <p:cNvPr id="3" name="Picture 2" descr="C:\Users\Adrienne\AppData\Local\Microsoft\Windows\Temporary Internet Files\Content.IE5\X29SKRSD\MC900140853[1].wmf"/>
          <p:cNvPicPr>
            <a:picLocks noChangeAspect="1" noChangeArrowheads="1"/>
          </p:cNvPicPr>
          <p:nvPr/>
        </p:nvPicPr>
        <p:blipFill>
          <a:blip r:embed="rId2" cstate="print"/>
          <a:srcRect/>
          <a:stretch>
            <a:fillRect/>
          </a:stretch>
        </p:blipFill>
        <p:spPr bwMode="auto">
          <a:xfrm>
            <a:off x="5567510" y="1371600"/>
            <a:ext cx="3303964"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000"/>
                                        <p:tgtEl>
                                          <p:spTgt spid="3"/>
                                        </p:tgtEl>
                                      </p:cBhvr>
                                    </p:animEffect>
                                    <p:anim calcmode="lin" valueType="num">
                                      <p:cBhvr>
                                        <p:cTn id="16" dur="3000" fill="hold"/>
                                        <p:tgtEl>
                                          <p:spTgt spid="3"/>
                                        </p:tgtEl>
                                        <p:attrNameLst>
                                          <p:attrName>ppt_x</p:attrName>
                                        </p:attrNameLst>
                                      </p:cBhvr>
                                      <p:tavLst>
                                        <p:tav tm="0">
                                          <p:val>
                                            <p:strVal val="#ppt_x"/>
                                          </p:val>
                                        </p:tav>
                                        <p:tav tm="100000">
                                          <p:val>
                                            <p:strVal val="#ppt_x"/>
                                          </p:val>
                                        </p:tav>
                                      </p:tavLst>
                                    </p:anim>
                                    <p:anim calcmode="lin" valueType="num">
                                      <p:cBhvr>
                                        <p:cTn id="17" dur="2700" decel="100000" fill="hold"/>
                                        <p:tgtEl>
                                          <p:spTgt spid="3"/>
                                        </p:tgtEl>
                                        <p:attrNameLst>
                                          <p:attrName>ppt_y</p:attrName>
                                        </p:attrNameLst>
                                      </p:cBhvr>
                                      <p:tavLst>
                                        <p:tav tm="0">
                                          <p:val>
                                            <p:strVal val="#ppt_y+1"/>
                                          </p:val>
                                        </p:tav>
                                        <p:tav tm="100000">
                                          <p:val>
                                            <p:strVal val="#ppt_y-.03"/>
                                          </p:val>
                                        </p:tav>
                                      </p:tavLst>
                                    </p:anim>
                                    <p:anim calcmode="lin" valueType="num">
                                      <p:cBhvr>
                                        <p:cTn id="18" dur="300" accel="100000" fill="hold">
                                          <p:stCondLst>
                                            <p:cond delay="27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914400"/>
            <a:ext cx="4572000" cy="5016758"/>
          </a:xfrm>
          <a:prstGeom prst="rect">
            <a:avLst/>
          </a:prstGeom>
          <a:noFill/>
        </p:spPr>
        <p:txBody>
          <a:bodyPr wrap="square" rtlCol="0">
            <a:spAutoFit/>
          </a:bodyPr>
          <a:lstStyle/>
          <a:p>
            <a:pPr algn="ctr"/>
            <a:r>
              <a:rPr lang="en-US" sz="3200" dirty="0" smtClean="0"/>
              <a:t>My soul longs for your salvation; I hope in your word. My eyes long for your promise; I ask, “When will you comfort me?” For I have become like a wineskin in </a:t>
            </a:r>
            <a:r>
              <a:rPr lang="en-US" sz="3200" b="1" u="sng" dirty="0" smtClean="0"/>
              <a:t>smoke</a:t>
            </a:r>
            <a:r>
              <a:rPr lang="en-US" sz="3200" dirty="0" smtClean="0"/>
              <a:t>, yet I have not forgotten your statutes.</a:t>
            </a:r>
          </a:p>
          <a:p>
            <a:pPr algn="ctr"/>
            <a:r>
              <a:rPr lang="en-US" sz="3200" dirty="0" smtClean="0"/>
              <a:t>Psalm 119:81-83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Your word is a </a:t>
            </a:r>
            <a:r>
              <a:rPr lang="en-US" sz="3200" b="1" u="sng" dirty="0" smtClean="0"/>
              <a:t>lamp</a:t>
            </a:r>
            <a:r>
              <a:rPr lang="en-US" sz="3200" dirty="0" smtClean="0"/>
              <a:t> to my feet and a light to my path.</a:t>
            </a:r>
          </a:p>
          <a:p>
            <a:pPr algn="ctr"/>
            <a:r>
              <a:rPr lang="en-US" sz="3200" dirty="0" smtClean="0"/>
              <a:t>Psalm 119:105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200" dirty="0" smtClean="0"/>
              <a:t>The fear of the LORD is clean,</a:t>
            </a:r>
          </a:p>
          <a:p>
            <a:r>
              <a:rPr lang="en-US" sz="3200" dirty="0" smtClean="0"/>
              <a:t>	enduring forever…</a:t>
            </a:r>
            <a:endParaRPr lang="en-US" sz="3200" dirty="0"/>
          </a:p>
        </p:txBody>
      </p:sp>
      <p:sp>
        <p:nvSpPr>
          <p:cNvPr id="3" name="Title 2"/>
          <p:cNvSpPr>
            <a:spLocks noGrp="1"/>
          </p:cNvSpPr>
          <p:nvPr>
            <p:ph type="title"/>
          </p:nvPr>
        </p:nvSpPr>
        <p:spPr/>
        <p:txBody>
          <a:bodyPr/>
          <a:lstStyle/>
          <a:p>
            <a:r>
              <a:rPr lang="en-US" dirty="0" smtClean="0"/>
              <a:t>Solid ground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Forever, O LORD, your word is </a:t>
            </a:r>
            <a:r>
              <a:rPr lang="en-US" sz="3200" b="1" u="sng" dirty="0" smtClean="0"/>
              <a:t>firmly</a:t>
            </a:r>
            <a:r>
              <a:rPr lang="en-US" sz="3200" dirty="0" smtClean="0"/>
              <a:t> fixed in the heavens.</a:t>
            </a:r>
          </a:p>
          <a:p>
            <a:pPr algn="ctr"/>
            <a:r>
              <a:rPr lang="en-US" sz="3200" dirty="0" smtClean="0"/>
              <a:t>Psalm 119:89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914400"/>
            <a:ext cx="4572000" cy="5016758"/>
          </a:xfrm>
          <a:prstGeom prst="rect">
            <a:avLst/>
          </a:prstGeom>
          <a:noFill/>
        </p:spPr>
        <p:txBody>
          <a:bodyPr wrap="square" rtlCol="0">
            <a:spAutoFit/>
          </a:bodyPr>
          <a:lstStyle/>
          <a:p>
            <a:pPr algn="ctr"/>
            <a:r>
              <a:rPr lang="en-US" sz="3200" dirty="0" smtClean="0"/>
              <a:t>Your faithfulness endures to all generations; you have established the earth, and it </a:t>
            </a:r>
            <a:r>
              <a:rPr lang="en-US" sz="3200" b="1" u="sng" dirty="0" smtClean="0"/>
              <a:t>stands</a:t>
            </a:r>
            <a:r>
              <a:rPr lang="en-US" sz="3200" dirty="0" smtClean="0"/>
              <a:t> </a:t>
            </a:r>
            <a:r>
              <a:rPr lang="en-US" sz="3200" b="1" u="sng" dirty="0" smtClean="0"/>
              <a:t>fast</a:t>
            </a:r>
            <a:r>
              <a:rPr lang="en-US" sz="3200" dirty="0" smtClean="0"/>
              <a:t>. By your appointment they stand this day, for all things are your servants.</a:t>
            </a:r>
          </a:p>
          <a:p>
            <a:pPr algn="ctr"/>
            <a:r>
              <a:rPr lang="en-US" sz="3200" dirty="0" smtClean="0"/>
              <a:t>Psalm 119:90-91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Long have I known from your testimonies that you have founded them </a:t>
            </a:r>
            <a:r>
              <a:rPr lang="en-US" sz="3200" b="1" u="sng" dirty="0" smtClean="0"/>
              <a:t>forever</a:t>
            </a:r>
            <a:r>
              <a:rPr lang="en-US" sz="3200" dirty="0" smtClean="0"/>
              <a:t>.</a:t>
            </a:r>
          </a:p>
          <a:p>
            <a:pPr algn="ctr"/>
            <a:r>
              <a:rPr lang="en-US" sz="3200" dirty="0" smtClean="0"/>
              <a:t>Psalm 119:152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Your promise is well </a:t>
            </a:r>
            <a:r>
              <a:rPr lang="en-US" sz="3200" b="1" u="sng" dirty="0" smtClean="0"/>
              <a:t>tried</a:t>
            </a:r>
            <a:r>
              <a:rPr lang="en-US" sz="3200" dirty="0" smtClean="0"/>
              <a:t>, and your servant loves it.</a:t>
            </a:r>
          </a:p>
          <a:p>
            <a:pPr algn="ctr"/>
            <a:r>
              <a:rPr lang="en-US" sz="3200" dirty="0" smtClean="0"/>
              <a:t>Psalm 119:140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The </a:t>
            </a:r>
            <a:r>
              <a:rPr lang="en-US" sz="3200" b="1" u="sng" dirty="0" smtClean="0"/>
              <a:t>sum</a:t>
            </a:r>
            <a:r>
              <a:rPr lang="en-US" sz="3200" dirty="0" smtClean="0"/>
              <a:t> of your word is truth, and every one of your righteous rules endures forever.</a:t>
            </a:r>
          </a:p>
          <a:p>
            <a:pPr algn="ctr"/>
            <a:r>
              <a:rPr lang="en-US" sz="3200" dirty="0" smtClean="0"/>
              <a:t>Psalm 119:160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200" dirty="0" smtClean="0"/>
              <a:t>The rules of the LORD are true,</a:t>
            </a:r>
          </a:p>
          <a:p>
            <a:r>
              <a:rPr lang="en-US" sz="3200" dirty="0" smtClean="0"/>
              <a:t>	and righteous altogether.</a:t>
            </a:r>
            <a:endParaRPr lang="en-US" sz="3200" dirty="0"/>
          </a:p>
        </p:txBody>
      </p:sp>
      <p:sp>
        <p:nvSpPr>
          <p:cNvPr id="3" name="Title 2"/>
          <p:cNvSpPr>
            <a:spLocks noGrp="1"/>
          </p:cNvSpPr>
          <p:nvPr>
            <p:ph type="title"/>
          </p:nvPr>
        </p:nvSpPr>
        <p:spPr/>
        <p:txBody>
          <a:bodyPr/>
          <a:lstStyle/>
          <a:p>
            <a:r>
              <a:rPr lang="en-US" dirty="0" smtClean="0"/>
              <a:t>Righteousness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Through your precepts I get understanding; therefore I </a:t>
            </a:r>
            <a:r>
              <a:rPr lang="en-US" sz="3200" b="1" u="sng" dirty="0" smtClean="0"/>
              <a:t>hate</a:t>
            </a:r>
            <a:r>
              <a:rPr lang="en-US" sz="3200" dirty="0" smtClean="0"/>
              <a:t> every false way.</a:t>
            </a:r>
          </a:p>
          <a:p>
            <a:pPr algn="ctr"/>
            <a:r>
              <a:rPr lang="en-US" sz="3200" dirty="0" smtClean="0"/>
              <a:t>Psalm 119:104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Than Gold</a:t>
            </a:r>
            <a:endParaRPr lang="en-US" dirty="0"/>
          </a:p>
        </p:txBody>
      </p:sp>
      <p:sp>
        <p:nvSpPr>
          <p:cNvPr id="3" name="Subtitle 2"/>
          <p:cNvSpPr>
            <a:spLocks noGrp="1"/>
          </p:cNvSpPr>
          <p:nvPr>
            <p:ph type="subTitle" idx="1"/>
          </p:nvPr>
        </p:nvSpPr>
        <p:spPr/>
        <p:txBody>
          <a:bodyPr/>
          <a:lstStyle/>
          <a:p>
            <a:r>
              <a:rPr lang="en-US" dirty="0" smtClean="0"/>
              <a:t>Making the Bible a Priority in 2011</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133600"/>
            <a:ext cx="4572000" cy="2554545"/>
          </a:xfrm>
          <a:prstGeom prst="rect">
            <a:avLst/>
          </a:prstGeom>
          <a:noFill/>
        </p:spPr>
        <p:txBody>
          <a:bodyPr wrap="square" rtlCol="0">
            <a:spAutoFit/>
          </a:bodyPr>
          <a:lstStyle/>
          <a:p>
            <a:pPr algn="ctr"/>
            <a:r>
              <a:rPr lang="en-US" sz="3200" dirty="0" smtClean="0"/>
              <a:t>Therefore I consider all your precepts to be </a:t>
            </a:r>
            <a:r>
              <a:rPr lang="en-US" sz="3200" b="1" u="sng" dirty="0" smtClean="0"/>
              <a:t>right</a:t>
            </a:r>
            <a:r>
              <a:rPr lang="en-US" sz="3200" dirty="0" smtClean="0"/>
              <a:t>; I hate every false way.</a:t>
            </a:r>
          </a:p>
          <a:p>
            <a:pPr algn="ctr"/>
            <a:r>
              <a:rPr lang="en-US" sz="3200" dirty="0" smtClean="0"/>
              <a:t>Psalm 119:128</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62200"/>
            <a:ext cx="4572000" cy="2062103"/>
          </a:xfrm>
          <a:prstGeom prst="rect">
            <a:avLst/>
          </a:prstGeom>
          <a:noFill/>
        </p:spPr>
        <p:txBody>
          <a:bodyPr wrap="square" rtlCol="0">
            <a:spAutoFit/>
          </a:bodyPr>
          <a:lstStyle/>
          <a:p>
            <a:pPr algn="ctr"/>
            <a:r>
              <a:rPr lang="en-US" sz="3200" dirty="0" smtClean="0"/>
              <a:t>Righteous are </a:t>
            </a:r>
            <a:r>
              <a:rPr lang="en-US" sz="3200" b="1" u="sng" dirty="0" smtClean="0"/>
              <a:t>you</a:t>
            </a:r>
            <a:r>
              <a:rPr lang="en-US" sz="3200" dirty="0" smtClean="0"/>
              <a:t>, O LORD, and right are your rules.</a:t>
            </a:r>
          </a:p>
          <a:p>
            <a:pPr algn="ctr"/>
            <a:r>
              <a:rPr lang="en-US" sz="3200" dirty="0" smtClean="0"/>
              <a:t>Psalm 119:137</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2357497"/>
            <a:ext cx="4572000" cy="2062103"/>
          </a:xfrm>
          <a:prstGeom prst="rect">
            <a:avLst/>
          </a:prstGeom>
          <a:noFill/>
        </p:spPr>
        <p:txBody>
          <a:bodyPr wrap="square" rtlCol="0">
            <a:spAutoFit/>
          </a:bodyPr>
          <a:lstStyle/>
          <a:p>
            <a:pPr algn="ctr"/>
            <a:r>
              <a:rPr lang="en-US" sz="3200" dirty="0" smtClean="0"/>
              <a:t>Your righteousness is righteous forever, and your law is </a:t>
            </a:r>
            <a:r>
              <a:rPr lang="en-US" sz="3200" b="1" u="sng" dirty="0" smtClean="0"/>
              <a:t>true</a:t>
            </a:r>
            <a:r>
              <a:rPr lang="en-US" sz="3200" dirty="0" smtClean="0"/>
              <a:t>.</a:t>
            </a:r>
          </a:p>
          <a:p>
            <a:pPr algn="ctr"/>
            <a:r>
              <a:rPr lang="en-US" sz="3200" dirty="0" smtClean="0"/>
              <a:t>Psalm 119:142</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457200"/>
            <a:ext cx="62484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818" name="Picture 2" descr="C:\Users\Adrienne\AppData\Local\Microsoft\Windows\Temporary Internet Files\Content.IE5\D7PCWI06\MC900197720[1].wmf"/>
          <p:cNvPicPr>
            <a:picLocks noChangeAspect="1" noChangeArrowheads="1"/>
          </p:cNvPicPr>
          <p:nvPr/>
        </p:nvPicPr>
        <p:blipFill>
          <a:blip r:embed="rId2" cstate="print"/>
          <a:srcRect/>
          <a:stretch>
            <a:fillRect/>
          </a:stretch>
        </p:blipFill>
        <p:spPr bwMode="auto">
          <a:xfrm>
            <a:off x="5105400" y="1570281"/>
            <a:ext cx="3809999" cy="4873947"/>
          </a:xfrm>
          <a:prstGeom prst="rect">
            <a:avLst/>
          </a:prstGeom>
          <a:noFill/>
        </p:spPr>
      </p:pic>
      <p:sp>
        <p:nvSpPr>
          <p:cNvPr id="3" name="TextBox 2"/>
          <p:cNvSpPr txBox="1"/>
          <p:nvPr/>
        </p:nvSpPr>
        <p:spPr>
          <a:xfrm>
            <a:off x="685800" y="533400"/>
            <a:ext cx="6172200" cy="1107996"/>
          </a:xfrm>
          <a:prstGeom prst="rect">
            <a:avLst/>
          </a:prstGeom>
          <a:noFill/>
        </p:spPr>
        <p:txBody>
          <a:bodyPr wrap="square" rtlCol="0">
            <a:spAutoFit/>
          </a:bodyPr>
          <a:lstStyle/>
          <a:p>
            <a:r>
              <a:rPr lang="en-US" sz="3300" dirty="0" smtClean="0">
                <a:solidFill>
                  <a:schemeClr val="bg1"/>
                </a:solidFill>
              </a:rPr>
              <a:t>What can I do to make the Bible more meaningful in my life?</a:t>
            </a:r>
            <a:endParaRPr lang="en-US" sz="3300" dirty="0">
              <a:solidFill>
                <a:schemeClr val="bg1"/>
              </a:solidFill>
            </a:endParaRPr>
          </a:p>
        </p:txBody>
      </p:sp>
      <p:sp>
        <p:nvSpPr>
          <p:cNvPr id="5" name="TextBox 4"/>
          <p:cNvSpPr txBox="1"/>
          <p:nvPr/>
        </p:nvSpPr>
        <p:spPr>
          <a:xfrm>
            <a:off x="609600" y="1905000"/>
            <a:ext cx="5562600" cy="4478149"/>
          </a:xfrm>
          <a:prstGeom prst="rect">
            <a:avLst/>
          </a:prstGeom>
          <a:noFill/>
        </p:spPr>
        <p:txBody>
          <a:bodyPr wrap="square" rtlCol="0">
            <a:spAutoFit/>
          </a:bodyPr>
          <a:lstStyle/>
          <a:p>
            <a:pPr marL="342900" indent="-342900">
              <a:spcBef>
                <a:spcPts val="600"/>
              </a:spcBef>
              <a:buFont typeface="+mj-lt"/>
              <a:buAutoNum type="arabicPeriod"/>
            </a:pPr>
            <a:r>
              <a:rPr lang="en-US" sz="2400" dirty="0" smtClean="0"/>
              <a:t>Set reasonable goals.</a:t>
            </a:r>
          </a:p>
          <a:p>
            <a:pPr marL="342900" indent="-342900">
              <a:spcBef>
                <a:spcPts val="600"/>
              </a:spcBef>
              <a:buFont typeface="+mj-lt"/>
              <a:buAutoNum type="arabicPeriod"/>
            </a:pPr>
            <a:r>
              <a:rPr lang="en-US" sz="2400" dirty="0" smtClean="0"/>
              <a:t>Be specific.</a:t>
            </a:r>
          </a:p>
          <a:p>
            <a:pPr marL="342900" indent="-342900">
              <a:spcBef>
                <a:spcPts val="600"/>
              </a:spcBef>
              <a:buFont typeface="+mj-lt"/>
              <a:buAutoNum type="arabicPeriod"/>
            </a:pPr>
            <a:r>
              <a:rPr lang="en-US" sz="2400" dirty="0" smtClean="0"/>
              <a:t>Measure results.</a:t>
            </a:r>
          </a:p>
          <a:p>
            <a:pPr marL="342900" indent="-342900">
              <a:spcBef>
                <a:spcPts val="600"/>
              </a:spcBef>
              <a:buFont typeface="+mj-lt"/>
              <a:buAutoNum type="arabicPeriod"/>
            </a:pPr>
            <a:r>
              <a:rPr lang="en-US" sz="2400" dirty="0" smtClean="0"/>
              <a:t>Find a </a:t>
            </a:r>
            <a:r>
              <a:rPr lang="en-US" sz="2400" dirty="0" smtClean="0"/>
              <a:t>partner.</a:t>
            </a:r>
            <a:endParaRPr lang="en-US" sz="2400" dirty="0" smtClean="0"/>
          </a:p>
          <a:p>
            <a:pPr marL="342900" indent="-342900">
              <a:spcBef>
                <a:spcPts val="600"/>
              </a:spcBef>
              <a:buFont typeface="+mj-lt"/>
              <a:buAutoNum type="arabicPeriod"/>
            </a:pPr>
            <a:r>
              <a:rPr lang="en-US" sz="2400" dirty="0" smtClean="0"/>
              <a:t>Exceed teacher’s expectations.</a:t>
            </a:r>
          </a:p>
          <a:p>
            <a:pPr marL="342900" indent="-342900">
              <a:spcBef>
                <a:spcPts val="600"/>
              </a:spcBef>
              <a:buFont typeface="+mj-lt"/>
              <a:buAutoNum type="arabicPeriod"/>
            </a:pPr>
            <a:r>
              <a:rPr lang="en-US" sz="2400" dirty="0" smtClean="0"/>
              <a:t>Participate in small group.</a:t>
            </a:r>
          </a:p>
          <a:p>
            <a:pPr marL="342900" indent="-342900">
              <a:spcBef>
                <a:spcPts val="600"/>
              </a:spcBef>
              <a:buFont typeface="+mj-lt"/>
              <a:buAutoNum type="arabicPeriod"/>
            </a:pPr>
            <a:r>
              <a:rPr lang="en-US" sz="2400" dirty="0" smtClean="0"/>
              <a:t>Memorize.</a:t>
            </a:r>
          </a:p>
          <a:p>
            <a:pPr marL="342900" indent="-342900">
              <a:spcBef>
                <a:spcPts val="600"/>
              </a:spcBef>
              <a:buFont typeface="+mj-lt"/>
              <a:buAutoNum type="arabicPeriod"/>
            </a:pPr>
            <a:r>
              <a:rPr lang="en-US" sz="2400" dirty="0" smtClean="0"/>
              <a:t>Meditate.</a:t>
            </a:r>
          </a:p>
          <a:p>
            <a:pPr marL="342900" indent="-342900">
              <a:spcBef>
                <a:spcPts val="600"/>
              </a:spcBef>
              <a:buFont typeface="+mj-lt"/>
              <a:buAutoNum type="arabicPeriod"/>
            </a:pPr>
            <a:r>
              <a:rPr lang="en-US" sz="2400" dirty="0" smtClean="0"/>
              <a:t>Listen in car.</a:t>
            </a:r>
          </a:p>
          <a:p>
            <a:pPr marL="342900" indent="-342900">
              <a:spcBef>
                <a:spcPts val="600"/>
              </a:spcBef>
              <a:buFont typeface="+mj-lt"/>
              <a:buAutoNum type="arabicPeriod"/>
            </a:pPr>
            <a:r>
              <a:rPr lang="en-US" sz="2400" dirty="0" smtClean="0"/>
              <a:t>Read!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David</a:t>
            </a:r>
            <a:endParaRPr lang="en-US" dirty="0"/>
          </a:p>
        </p:txBody>
      </p:sp>
      <p:sp>
        <p:nvSpPr>
          <p:cNvPr id="3" name="Content Placeholder 2"/>
          <p:cNvSpPr>
            <a:spLocks noGrp="1"/>
          </p:cNvSpPr>
          <p:nvPr>
            <p:ph sz="quarter" idx="1"/>
          </p:nvPr>
        </p:nvSpPr>
        <p:spPr>
          <a:xfrm>
            <a:off x="3200400" y="1600200"/>
            <a:ext cx="5565648" cy="4876800"/>
          </a:xfrm>
        </p:spPr>
        <p:txBody>
          <a:bodyPr/>
          <a:lstStyle/>
          <a:p>
            <a:pPr>
              <a:spcBef>
                <a:spcPts val="900"/>
              </a:spcBef>
            </a:pPr>
            <a:r>
              <a:rPr lang="en-US" dirty="0" smtClean="0"/>
              <a:t>A difficult life</a:t>
            </a:r>
          </a:p>
          <a:p>
            <a:pPr lvl="1">
              <a:spcBef>
                <a:spcPts val="900"/>
              </a:spcBef>
            </a:pPr>
            <a:r>
              <a:rPr lang="en-US" dirty="0" smtClean="0"/>
              <a:t>Mortal danger</a:t>
            </a:r>
          </a:p>
          <a:p>
            <a:pPr lvl="1">
              <a:spcBef>
                <a:spcPts val="900"/>
              </a:spcBef>
            </a:pPr>
            <a:r>
              <a:rPr lang="en-US" dirty="0" smtClean="0"/>
              <a:t>Deep sin</a:t>
            </a:r>
          </a:p>
          <a:p>
            <a:pPr lvl="1">
              <a:spcBef>
                <a:spcPts val="900"/>
              </a:spcBef>
            </a:pPr>
            <a:r>
              <a:rPr lang="en-US" dirty="0" smtClean="0"/>
              <a:t>Betrayal</a:t>
            </a:r>
          </a:p>
          <a:p>
            <a:pPr lvl="1">
              <a:spcBef>
                <a:spcPts val="900"/>
              </a:spcBef>
            </a:pPr>
            <a:r>
              <a:rPr lang="en-US" dirty="0" smtClean="0"/>
              <a:t>Rebellious children</a:t>
            </a:r>
          </a:p>
          <a:p>
            <a:pPr lvl="1">
              <a:spcBef>
                <a:spcPts val="900"/>
              </a:spcBef>
            </a:pPr>
            <a:r>
              <a:rPr lang="en-US" dirty="0" smtClean="0"/>
              <a:t>Marriage problems</a:t>
            </a:r>
          </a:p>
          <a:p>
            <a:pPr lvl="1">
              <a:spcBef>
                <a:spcPts val="900"/>
              </a:spcBef>
            </a:pPr>
            <a:r>
              <a:rPr lang="en-US" dirty="0" smtClean="0"/>
              <a:t>Painful loss</a:t>
            </a:r>
          </a:p>
          <a:p>
            <a:pPr lvl="1">
              <a:spcBef>
                <a:spcPts val="900"/>
              </a:spcBef>
            </a:pPr>
            <a:r>
              <a:rPr lang="en-US" dirty="0" smtClean="0"/>
              <a:t>Doubt</a:t>
            </a:r>
          </a:p>
          <a:p>
            <a:pPr lvl="1">
              <a:spcBef>
                <a:spcPts val="900"/>
              </a:spcBef>
            </a:pPr>
            <a:r>
              <a:rPr lang="en-US" dirty="0" smtClean="0"/>
              <a:t>Anxiety</a:t>
            </a:r>
            <a:endParaRPr lang="en-US" dirty="0"/>
          </a:p>
        </p:txBody>
      </p:sp>
      <p:pic>
        <p:nvPicPr>
          <p:cNvPr id="28674" name="Picture 2" descr="C:\Users\Adrienne\AppData\Local\Microsoft\Windows\Temporary Internet Files\Content.IE5\X29SKRSD\MC900078739[1].wmf"/>
          <p:cNvPicPr>
            <a:picLocks noChangeAspect="1" noChangeArrowheads="1"/>
          </p:cNvPicPr>
          <p:nvPr/>
        </p:nvPicPr>
        <p:blipFill>
          <a:blip r:embed="rId2" cstate="print"/>
          <a:srcRect/>
          <a:stretch>
            <a:fillRect/>
          </a:stretch>
        </p:blipFill>
        <p:spPr bwMode="auto">
          <a:xfrm>
            <a:off x="685800" y="1828800"/>
            <a:ext cx="2075777" cy="4343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Word</a:t>
            </a:r>
            <a:endParaRPr lang="en-US" dirty="0"/>
          </a:p>
        </p:txBody>
      </p:sp>
      <p:sp>
        <p:nvSpPr>
          <p:cNvPr id="3" name="Content Placeholder 2"/>
          <p:cNvSpPr>
            <a:spLocks noGrp="1"/>
          </p:cNvSpPr>
          <p:nvPr>
            <p:ph sz="quarter" idx="1"/>
          </p:nvPr>
        </p:nvSpPr>
        <p:spPr>
          <a:xfrm>
            <a:off x="609600" y="2438400"/>
            <a:ext cx="4648200" cy="3886200"/>
          </a:xfrm>
        </p:spPr>
        <p:txBody>
          <a:bodyPr>
            <a:normAutofit/>
          </a:bodyPr>
          <a:lstStyle/>
          <a:p>
            <a:pPr marL="0" indent="0" algn="ctr">
              <a:spcBef>
                <a:spcPts val="0"/>
              </a:spcBef>
              <a:buNone/>
            </a:pPr>
            <a:r>
              <a:rPr lang="en-US" sz="3200" dirty="0" smtClean="0"/>
              <a:t>More to be desired are they than gold, even much fine gold...</a:t>
            </a:r>
          </a:p>
          <a:p>
            <a:pPr marL="0" indent="0" algn="ctr">
              <a:spcBef>
                <a:spcPts val="0"/>
              </a:spcBef>
              <a:buNone/>
            </a:pPr>
            <a:r>
              <a:rPr lang="en-US" sz="3200" dirty="0" smtClean="0"/>
              <a:t>Psalm 19:10</a:t>
            </a:r>
          </a:p>
        </p:txBody>
      </p:sp>
      <p:pic>
        <p:nvPicPr>
          <p:cNvPr id="29704" name="Picture 8" descr="C:\Users\Adrienne\AppData\Local\Microsoft\Windows\Temporary Internet Files\Content.IE5\PEJCSGG9\MC900441717[1].png"/>
          <p:cNvPicPr>
            <a:picLocks noChangeAspect="1" noChangeArrowheads="1"/>
          </p:cNvPicPr>
          <p:nvPr/>
        </p:nvPicPr>
        <p:blipFill>
          <a:blip r:embed="rId2" cstate="print"/>
          <a:srcRect/>
          <a:stretch>
            <a:fillRect/>
          </a:stretch>
        </p:blipFill>
        <p:spPr bwMode="auto">
          <a:xfrm>
            <a:off x="4953000" y="1981200"/>
            <a:ext cx="3048000"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704"/>
                                        </p:tgtEl>
                                        <p:attrNameLst>
                                          <p:attrName>style.visibility</p:attrName>
                                        </p:attrNameLst>
                                      </p:cBhvr>
                                      <p:to>
                                        <p:strVal val="visible"/>
                                      </p:to>
                                    </p:set>
                                    <p:animEffect transition="in" filter="fade">
                                      <p:cBhvr>
                                        <p:cTn id="13" dur="20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Word</a:t>
            </a:r>
            <a:endParaRPr lang="en-US" dirty="0"/>
          </a:p>
        </p:txBody>
      </p:sp>
      <p:sp>
        <p:nvSpPr>
          <p:cNvPr id="3" name="Content Placeholder 2"/>
          <p:cNvSpPr>
            <a:spLocks noGrp="1"/>
          </p:cNvSpPr>
          <p:nvPr>
            <p:ph sz="quarter" idx="1"/>
          </p:nvPr>
        </p:nvSpPr>
        <p:spPr>
          <a:xfrm>
            <a:off x="1066800" y="1828800"/>
            <a:ext cx="7699248" cy="4495800"/>
          </a:xfrm>
        </p:spPr>
        <p:txBody>
          <a:bodyPr>
            <a:normAutofit/>
          </a:bodyPr>
          <a:lstStyle/>
          <a:p>
            <a:pPr>
              <a:spcBef>
                <a:spcPts val="1800"/>
              </a:spcBef>
            </a:pPr>
            <a:r>
              <a:rPr lang="en-US" sz="3200" dirty="0" smtClean="0"/>
              <a:t>Life</a:t>
            </a:r>
          </a:p>
          <a:p>
            <a:pPr>
              <a:spcBef>
                <a:spcPts val="1800"/>
              </a:spcBef>
            </a:pPr>
            <a:r>
              <a:rPr lang="en-US" sz="3200" dirty="0" smtClean="0"/>
              <a:t>Wisdom</a:t>
            </a:r>
          </a:p>
          <a:p>
            <a:pPr>
              <a:spcBef>
                <a:spcPts val="1800"/>
              </a:spcBef>
            </a:pPr>
            <a:r>
              <a:rPr lang="en-US" sz="3200" dirty="0" smtClean="0"/>
              <a:t>Joy</a:t>
            </a:r>
          </a:p>
          <a:p>
            <a:pPr>
              <a:spcBef>
                <a:spcPts val="1800"/>
              </a:spcBef>
            </a:pPr>
            <a:r>
              <a:rPr lang="en-US" sz="3200" dirty="0" smtClean="0"/>
              <a:t>Sight</a:t>
            </a:r>
          </a:p>
          <a:p>
            <a:pPr>
              <a:spcBef>
                <a:spcPts val="1800"/>
              </a:spcBef>
            </a:pPr>
            <a:r>
              <a:rPr lang="en-US" sz="3200" dirty="0" smtClean="0"/>
              <a:t>Solid ground</a:t>
            </a:r>
          </a:p>
          <a:p>
            <a:pPr>
              <a:spcBef>
                <a:spcPts val="1800"/>
              </a:spcBef>
            </a:pPr>
            <a:r>
              <a:rPr lang="en-US" sz="3200" dirty="0" smtClean="0"/>
              <a:t>Righteousness</a:t>
            </a:r>
          </a:p>
        </p:txBody>
      </p:sp>
      <p:pic>
        <p:nvPicPr>
          <p:cNvPr id="6" name="Picture 8" descr="C:\Users\Adrienne\AppData\Local\Microsoft\Windows\Temporary Internet Files\Content.IE5\PEJCSGG9\MC900441717[1].png"/>
          <p:cNvPicPr>
            <a:picLocks noChangeAspect="1" noChangeArrowheads="1"/>
          </p:cNvPicPr>
          <p:nvPr/>
        </p:nvPicPr>
        <p:blipFill>
          <a:blip r:embed="rId2" cstate="print"/>
          <a:srcRect/>
          <a:stretch>
            <a:fillRect/>
          </a:stretch>
        </p:blipFill>
        <p:spPr bwMode="auto">
          <a:xfrm>
            <a:off x="4953000" y="1981200"/>
            <a:ext cx="3048000"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200" dirty="0" smtClean="0"/>
              <a:t>The law of the LORD is perfect,</a:t>
            </a:r>
          </a:p>
          <a:p>
            <a:r>
              <a:rPr lang="en-US" sz="3200" dirty="0" smtClean="0"/>
              <a:t>	reviving the soul…</a:t>
            </a:r>
            <a:endParaRPr lang="en-US" sz="3200" dirty="0"/>
          </a:p>
        </p:txBody>
      </p:sp>
      <p:sp>
        <p:nvSpPr>
          <p:cNvPr id="3" name="Title 2"/>
          <p:cNvSpPr>
            <a:spLocks noGrp="1"/>
          </p:cNvSpPr>
          <p:nvPr>
            <p:ph type="title"/>
          </p:nvPr>
        </p:nvSpPr>
        <p:spPr/>
        <p:txBody>
          <a:bodyPr/>
          <a:lstStyle/>
          <a:p>
            <a:r>
              <a:rPr lang="en-US" dirty="0" smtClean="0"/>
              <a:t>Life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Users\Adrienne\AppData\Local\Microsoft\Windows\Temporary Internet Files\Content.IE5\D7PCWI06\MC910216397[1].png"/>
          <p:cNvPicPr>
            <a:picLocks noChangeAspect="1" noChangeArrowheads="1"/>
          </p:cNvPicPr>
          <p:nvPr/>
        </p:nvPicPr>
        <p:blipFill>
          <a:blip r:embed="rId2" cstate="print"/>
          <a:srcRect/>
          <a:stretch>
            <a:fillRect/>
          </a:stretch>
        </p:blipFill>
        <p:spPr bwMode="auto">
          <a:xfrm>
            <a:off x="-304800" y="1524000"/>
            <a:ext cx="5248061" cy="4572000"/>
          </a:xfrm>
          <a:prstGeom prst="rect">
            <a:avLst/>
          </a:prstGeom>
          <a:noFill/>
        </p:spPr>
      </p:pic>
      <p:sp>
        <p:nvSpPr>
          <p:cNvPr id="6" name="TextBox 5"/>
          <p:cNvSpPr txBox="1"/>
          <p:nvPr/>
        </p:nvSpPr>
        <p:spPr>
          <a:xfrm>
            <a:off x="4419600" y="1447800"/>
            <a:ext cx="4572000" cy="4001095"/>
          </a:xfrm>
          <a:prstGeom prst="rect">
            <a:avLst/>
          </a:prstGeom>
          <a:noFill/>
        </p:spPr>
        <p:txBody>
          <a:bodyPr wrap="square" rtlCol="0">
            <a:spAutoFit/>
          </a:bodyPr>
          <a:lstStyle/>
          <a:p>
            <a:pPr algn="ctr"/>
            <a:r>
              <a:rPr lang="en-US" sz="2800" dirty="0" smtClean="0"/>
              <a:t>Reviving the soul</a:t>
            </a:r>
          </a:p>
          <a:p>
            <a:pPr algn="ctr">
              <a:spcAft>
                <a:spcPts val="1200"/>
              </a:spcAft>
            </a:pPr>
            <a:r>
              <a:rPr lang="en-US" sz="2800" dirty="0" smtClean="0"/>
              <a:t>(ESV)</a:t>
            </a:r>
          </a:p>
          <a:p>
            <a:pPr algn="ctr"/>
            <a:r>
              <a:rPr lang="en-US" sz="2800" dirty="0" smtClean="0"/>
              <a:t>Restoring the soul </a:t>
            </a:r>
          </a:p>
          <a:p>
            <a:pPr algn="ctr">
              <a:spcAft>
                <a:spcPts val="1200"/>
              </a:spcAft>
            </a:pPr>
            <a:r>
              <a:rPr lang="en-US" sz="2800" dirty="0" smtClean="0"/>
              <a:t>(ASV)</a:t>
            </a:r>
          </a:p>
          <a:p>
            <a:pPr algn="ctr"/>
            <a:r>
              <a:rPr lang="en-US" sz="2800" dirty="0" smtClean="0"/>
              <a:t>Restoring the whole person </a:t>
            </a:r>
          </a:p>
          <a:p>
            <a:pPr algn="ctr">
              <a:spcAft>
                <a:spcPts val="1200"/>
              </a:spcAft>
            </a:pPr>
            <a:r>
              <a:rPr lang="en-US" sz="2800" dirty="0" smtClean="0"/>
              <a:t>(Amplified)</a:t>
            </a:r>
          </a:p>
          <a:p>
            <a:pPr algn="ctr"/>
            <a:r>
              <a:rPr lang="en-US" sz="2800" dirty="0" smtClean="0"/>
              <a:t>Converting the soul </a:t>
            </a:r>
          </a:p>
          <a:p>
            <a:pPr algn="ctr"/>
            <a:r>
              <a:rPr lang="en-US" sz="2800" dirty="0" smtClean="0"/>
              <a:t>(KJV)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1194</TotalTime>
  <Words>838</Words>
  <Application>Microsoft Office PowerPoint</Application>
  <PresentationFormat>On-screen Show (4:3)</PresentationFormat>
  <Paragraphs>127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Median</vt:lpstr>
      <vt:lpstr>Slide 1</vt:lpstr>
      <vt:lpstr>RESOLUTION: a resolve or determination</vt:lpstr>
      <vt:lpstr>Slide 3</vt:lpstr>
      <vt:lpstr>more Than Gold</vt:lpstr>
      <vt:lpstr>King David</vt:lpstr>
      <vt:lpstr>Benefits of the Word</vt:lpstr>
      <vt:lpstr>Benefits of the Word</vt:lpstr>
      <vt:lpstr>Life</vt:lpstr>
      <vt:lpstr>Slide 9</vt:lpstr>
      <vt:lpstr>Slide 10</vt:lpstr>
      <vt:lpstr>Slide 11</vt:lpstr>
      <vt:lpstr>Slide 12</vt:lpstr>
      <vt:lpstr>Slide 13</vt:lpstr>
      <vt:lpstr>Wisdom</vt:lpstr>
      <vt:lpstr>Slide 15</vt:lpstr>
      <vt:lpstr>Slide 16</vt:lpstr>
      <vt:lpstr>Slide 17</vt:lpstr>
      <vt:lpstr>Slide 18</vt:lpstr>
      <vt:lpstr>Slide 19</vt:lpstr>
      <vt:lpstr>Joy</vt:lpstr>
      <vt:lpstr>Slide 21</vt:lpstr>
      <vt:lpstr>Slide 22</vt:lpstr>
      <vt:lpstr>Slide 23</vt:lpstr>
      <vt:lpstr>Slide 24</vt:lpstr>
      <vt:lpstr>Slide 25</vt:lpstr>
      <vt:lpstr>Sight</vt:lpstr>
      <vt:lpstr>Slide 27</vt:lpstr>
      <vt:lpstr>Slide 28</vt:lpstr>
      <vt:lpstr>Slide 29</vt:lpstr>
      <vt:lpstr>Slide 30</vt:lpstr>
      <vt:lpstr>Slide 31</vt:lpstr>
      <vt:lpstr>Solid ground</vt:lpstr>
      <vt:lpstr>Slide 33</vt:lpstr>
      <vt:lpstr>Slide 34</vt:lpstr>
      <vt:lpstr>Slide 35</vt:lpstr>
      <vt:lpstr>Slide 36</vt:lpstr>
      <vt:lpstr>Slide 37</vt:lpstr>
      <vt:lpstr>Righteousness</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Than Gold</dc:title>
  <dc:creator>Adrienne</dc:creator>
  <cp:lastModifiedBy> </cp:lastModifiedBy>
  <cp:revision>124</cp:revision>
  <dcterms:created xsi:type="dcterms:W3CDTF">2011-01-02T02:33:39Z</dcterms:created>
  <dcterms:modified xsi:type="dcterms:W3CDTF">2011-01-02T22:53:43Z</dcterms:modified>
</cp:coreProperties>
</file>