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4" r:id="rId3"/>
    <p:sldId id="257" r:id="rId4"/>
    <p:sldId id="259" r:id="rId5"/>
    <p:sldId id="260" r:id="rId6"/>
    <p:sldId id="262" r:id="rId7"/>
    <p:sldId id="276" r:id="rId8"/>
    <p:sldId id="261" r:id="rId9"/>
    <p:sldId id="265" r:id="rId10"/>
    <p:sldId id="277" r:id="rId11"/>
    <p:sldId id="279" r:id="rId12"/>
    <p:sldId id="281" r:id="rId13"/>
    <p:sldId id="267" r:id="rId14"/>
    <p:sldId id="266" r:id="rId15"/>
    <p:sldId id="256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6A7D8E-AA90-4314-94E4-271A2FD7BD74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C293E1-5BED-4FBD-A7CD-74A601EA5F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coholism.neillneill.com/wp-content/uploads/image/functioning%20alcoholic%20businessman.jpg"/>
          <p:cNvPicPr>
            <a:picLocks noChangeAspect="1" noChangeArrowheads="1"/>
          </p:cNvPicPr>
          <p:nvPr/>
        </p:nvPicPr>
        <p:blipFill>
          <a:blip r:embed="rId2" cstate="print"/>
          <a:srcRect l="4110" r="4110"/>
          <a:stretch>
            <a:fillRect/>
          </a:stretch>
        </p:blipFill>
        <p:spPr bwMode="auto">
          <a:xfrm>
            <a:off x="-1320" y="0"/>
            <a:ext cx="94501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all-about-alcoholism.com/young-female-in-anguish-over-alcoholic-behavior-of-boyfrined.jpg"/>
          <p:cNvPicPr>
            <a:picLocks noChangeAspect="1" noChangeArrowheads="1"/>
          </p:cNvPicPr>
          <p:nvPr/>
        </p:nvPicPr>
        <p:blipFill>
          <a:blip r:embed="rId2" cstate="print">
            <a:lum bright="75000" contrast="-75000"/>
          </a:blip>
          <a:srcRect l="1673" t="2992" r="80297" b="2493"/>
          <a:stretch>
            <a:fillRect/>
          </a:stretch>
        </p:blipFill>
        <p:spPr bwMode="auto">
          <a:xfrm>
            <a:off x="0" y="1446269"/>
            <a:ext cx="1905000" cy="54117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Addiction</a:t>
            </a:r>
            <a:endParaRPr lang="en-US" dirty="0"/>
          </a:p>
        </p:txBody>
      </p:sp>
      <p:pic>
        <p:nvPicPr>
          <p:cNvPr id="4" name="Picture 8" descr="http://www.all-about-alcoholism.com/young-female-in-anguish-over-alcoholic-behavior-of-boyfrined.jpg"/>
          <p:cNvPicPr>
            <a:picLocks noChangeAspect="1" noChangeArrowheads="1"/>
          </p:cNvPicPr>
          <p:nvPr/>
        </p:nvPicPr>
        <p:blipFill>
          <a:blip r:embed="rId2" cstate="print">
            <a:lum bright="75000" contrast="-75000"/>
          </a:blip>
          <a:srcRect l="1673" t="2992" r="11710" b="2493"/>
          <a:stretch>
            <a:fillRect/>
          </a:stretch>
        </p:blipFill>
        <p:spPr bwMode="auto">
          <a:xfrm>
            <a:off x="1752600" y="1435608"/>
            <a:ext cx="7391400" cy="5411731"/>
          </a:xfrm>
          <a:prstGeom prst="rect">
            <a:avLst/>
          </a:prstGeom>
          <a:noFill/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609600" y="1752600"/>
            <a:ext cx="4343400" cy="4724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Compulsive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 for and use of a habit-forming substance (as heroin, nicotine, or alcohol) characterized by tolerance and by well-defined physiological symptoms upon withdrawal.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all-about-alcoholism.com/young-female-in-anguish-over-alcoholic-behavior-of-boyfrined.jpg"/>
          <p:cNvPicPr>
            <a:picLocks noChangeAspect="1" noChangeArrowheads="1"/>
          </p:cNvPicPr>
          <p:nvPr/>
        </p:nvPicPr>
        <p:blipFill>
          <a:blip r:embed="rId2" cstate="print">
            <a:lum bright="75000" contrast="-75000"/>
          </a:blip>
          <a:srcRect l="1673" t="2992" r="80297" b="2493"/>
          <a:stretch>
            <a:fillRect/>
          </a:stretch>
        </p:blipFill>
        <p:spPr bwMode="auto">
          <a:xfrm>
            <a:off x="0" y="1446269"/>
            <a:ext cx="1767151" cy="54117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Addiction</a:t>
            </a:r>
            <a:endParaRPr lang="en-US" dirty="0"/>
          </a:p>
        </p:txBody>
      </p:sp>
      <p:pic>
        <p:nvPicPr>
          <p:cNvPr id="4" name="Picture 8" descr="http://www.all-about-alcoholism.com/young-female-in-anguish-over-alcoholic-behavior-of-boyfrined.jpg"/>
          <p:cNvPicPr>
            <a:picLocks noChangeAspect="1" noChangeArrowheads="1"/>
          </p:cNvPicPr>
          <p:nvPr/>
        </p:nvPicPr>
        <p:blipFill>
          <a:blip r:embed="rId2" cstate="print">
            <a:lum bright="75000" contrast="-75000"/>
          </a:blip>
          <a:srcRect l="1673" t="2992" r="11710" b="2493"/>
          <a:stretch>
            <a:fillRect/>
          </a:stretch>
        </p:blipFill>
        <p:spPr bwMode="auto">
          <a:xfrm>
            <a:off x="1752600" y="1435608"/>
            <a:ext cx="7391400" cy="5411731"/>
          </a:xfrm>
          <a:prstGeom prst="rect">
            <a:avLst/>
          </a:prstGeom>
          <a:noFill/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609600" y="1752600"/>
            <a:ext cx="4114800" cy="4724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Broadly: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persistent compulsive use of a substance known by the user to be harmful.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all-about-alcoholism.com/young-female-in-anguish-over-alcoholic-behavior-of-boyfrined.jpg"/>
          <p:cNvPicPr>
            <a:picLocks noChangeAspect="1" noChangeArrowheads="1"/>
          </p:cNvPicPr>
          <p:nvPr/>
        </p:nvPicPr>
        <p:blipFill>
          <a:blip r:embed="rId2" cstate="print">
            <a:lum bright="75000" contrast="-75000"/>
          </a:blip>
          <a:srcRect l="1673" t="2992" r="80297" b="2493"/>
          <a:stretch>
            <a:fillRect/>
          </a:stretch>
        </p:blipFill>
        <p:spPr bwMode="auto">
          <a:xfrm>
            <a:off x="0" y="1446269"/>
            <a:ext cx="1767151" cy="54117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Addiction</a:t>
            </a:r>
            <a:endParaRPr lang="en-US" dirty="0"/>
          </a:p>
        </p:txBody>
      </p:sp>
      <p:pic>
        <p:nvPicPr>
          <p:cNvPr id="4" name="Picture 8" descr="http://www.all-about-alcoholism.com/young-female-in-anguish-over-alcoholic-behavior-of-boyfrined.jpg"/>
          <p:cNvPicPr>
            <a:picLocks noChangeAspect="1" noChangeArrowheads="1"/>
          </p:cNvPicPr>
          <p:nvPr/>
        </p:nvPicPr>
        <p:blipFill>
          <a:blip r:embed="rId2" cstate="print">
            <a:lum bright="75000" contrast="-75000"/>
          </a:blip>
          <a:srcRect l="1673" t="2992" r="11710" b="2493"/>
          <a:stretch>
            <a:fillRect/>
          </a:stretch>
        </p:blipFill>
        <p:spPr bwMode="auto">
          <a:xfrm>
            <a:off x="1752600" y="1435608"/>
            <a:ext cx="7391400" cy="5411731"/>
          </a:xfrm>
          <a:prstGeom prst="rect">
            <a:avLst/>
          </a:prstGeom>
          <a:noFill/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609600" y="1752600"/>
            <a:ext cx="4114800" cy="4724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Job performance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3600" b="1" dirty="0" smtClean="0"/>
              <a:t>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Health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3600" b="1" dirty="0" smtClean="0"/>
              <a:t> Spiritual life</a:t>
            </a:r>
            <a:endParaRPr kumimoji="0" lang="en-US" sz="36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1219200" y="1447800"/>
            <a:ext cx="6705600" cy="3886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“All things are lawful for me,” but not all things are helpful.” All things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lawful for me,” but I will not be 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enslaved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anything.</a:t>
            </a:r>
          </a:p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Corinthians 6:12</a:t>
            </a:r>
            <a:endParaRPr lang="en-US" sz="40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fineartamerica.com/images-medium/the-door-knob-leyla-muntea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3201924" cy="424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24400" y="1676400"/>
            <a:ext cx="373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Behold, I stand at the door and knock. </a:t>
            </a:r>
          </a:p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Rev 3:20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Opening the Door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overcome the sin that enslaves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152400"/>
            <a:ext cx="8013192" cy="1752600"/>
          </a:xfrm>
        </p:spPr>
        <p:txBody>
          <a:bodyPr/>
          <a:lstStyle/>
          <a:p>
            <a:r>
              <a:rPr lang="en-US" dirty="0" smtClean="0"/>
              <a:t>1. Confess it to God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6400"/>
            <a:ext cx="8022336" cy="838200"/>
          </a:xfrm>
        </p:spPr>
        <p:txBody>
          <a:bodyPr>
            <a:normAutofit fontScale="92500"/>
          </a:bodyPr>
          <a:lstStyle/>
          <a:p>
            <a:r>
              <a:rPr lang="en-US" sz="2500" b="1" dirty="0" smtClean="0"/>
              <a:t>If we confess our sins, he is faithful and just to forgive us our sins and to cleanse us from all unrighteousness. 1 John 1:9</a:t>
            </a:r>
          </a:p>
          <a:p>
            <a:endParaRPr lang="en-US" dirty="0"/>
          </a:p>
        </p:txBody>
      </p:sp>
      <p:pic>
        <p:nvPicPr>
          <p:cNvPr id="5" name="Picture 2" descr="http://crownoflifelutheran.org/images/praying_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3048000"/>
            <a:ext cx="4572018" cy="3429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152400"/>
            <a:ext cx="8013192" cy="1752600"/>
          </a:xfrm>
        </p:spPr>
        <p:txBody>
          <a:bodyPr/>
          <a:lstStyle/>
          <a:p>
            <a:r>
              <a:rPr lang="en-US" dirty="0" smtClean="0"/>
              <a:t>2. Ask someone to pray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6400"/>
            <a:ext cx="8022336" cy="8382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Therefore, confess your sins to one another and pray for one another, that you may be healed. The prayer of a righteous person has great power as it is working. James 5:16</a:t>
            </a:r>
          </a:p>
          <a:p>
            <a:endParaRPr lang="en-US" dirty="0"/>
          </a:p>
        </p:txBody>
      </p:sp>
      <p:pic>
        <p:nvPicPr>
          <p:cNvPr id="4" name="Picture 2" descr="http://api.ning.com/files/XIgX*46YVQ609iMD6PDAx0zDZDLqRAb6ioFXEAYxlxeXehSCk3upd8NQ7KJQ7r5iBLl-HXH*czbCsW*jdiaSex1udFQ1G-vp/bereavedfriend_3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11" y="3048000"/>
            <a:ext cx="5029216" cy="3352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152400"/>
            <a:ext cx="8013192" cy="1752600"/>
          </a:xfrm>
        </p:spPr>
        <p:txBody>
          <a:bodyPr/>
          <a:lstStyle/>
          <a:p>
            <a:r>
              <a:rPr lang="en-US" dirty="0" smtClean="0"/>
              <a:t>3. Remove temptation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6400"/>
            <a:ext cx="8022336" cy="8382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With the temptation he will also provide a way of escape, that you may be able to endure it. Therefore, my beloved, flee…           1 Corinthians 10:13-14</a:t>
            </a:r>
          </a:p>
          <a:p>
            <a:endParaRPr lang="en-US" dirty="0"/>
          </a:p>
        </p:txBody>
      </p:sp>
      <p:pic>
        <p:nvPicPr>
          <p:cNvPr id="5" name="Picture 2" descr="http://www.ravica.com/blog/wp-content/uploads/2009/12/Warning-sig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3971925" cy="331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152400"/>
            <a:ext cx="8013192" cy="1752600"/>
          </a:xfrm>
        </p:spPr>
        <p:txBody>
          <a:bodyPr/>
          <a:lstStyle/>
          <a:p>
            <a:r>
              <a:rPr lang="en-US" dirty="0" smtClean="0"/>
              <a:t>4. Fill the void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6400"/>
            <a:ext cx="8022336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And do not get drunk with wine, for that is debauchery, but be filled with the Spirit… Ephesians 5:18</a:t>
            </a:r>
          </a:p>
          <a:p>
            <a:endParaRPr lang="en-US" dirty="0"/>
          </a:p>
        </p:txBody>
      </p:sp>
      <p:pic>
        <p:nvPicPr>
          <p:cNvPr id="23554" name="Picture 2" descr="C:\Users\Adrienne\AppData\Local\Microsoft\Windows\Temporary Internet Files\Content.IE5\M9KBH657\MC9000271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35916"/>
            <a:ext cx="4168664" cy="361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ADDICTIONS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Come in many forms…</a:t>
            </a:r>
            <a:endParaRPr lang="en-US" sz="2800" b="1" dirty="0"/>
          </a:p>
        </p:txBody>
      </p:sp>
      <p:pic>
        <p:nvPicPr>
          <p:cNvPr id="1034" name="Picture 10" descr="http://smartcanucks.ca/wp-content/uploads/2008/07/ice-cream-canada.jpg"/>
          <p:cNvPicPr>
            <a:picLocks noChangeAspect="1" noChangeArrowheads="1"/>
          </p:cNvPicPr>
          <p:nvPr/>
        </p:nvPicPr>
        <p:blipFill>
          <a:blip r:embed="rId2" cstate="print"/>
          <a:srcRect l="3896" r="17316"/>
          <a:stretch>
            <a:fillRect/>
          </a:stretch>
        </p:blipFill>
        <p:spPr bwMode="auto">
          <a:xfrm>
            <a:off x="2905435" y="1474025"/>
            <a:ext cx="6364054" cy="54022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152400"/>
            <a:ext cx="8013192" cy="1752600"/>
          </a:xfrm>
        </p:spPr>
        <p:txBody>
          <a:bodyPr/>
          <a:lstStyle/>
          <a:p>
            <a:r>
              <a:rPr lang="en-US" dirty="0" smtClean="0"/>
              <a:t>5. Pray for strength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6400"/>
            <a:ext cx="8022336" cy="838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…praying at all times in the Spirit, with all prayer and supplication. Ephesians 6:18</a:t>
            </a:r>
          </a:p>
          <a:p>
            <a:endParaRPr lang="en-US" dirty="0"/>
          </a:p>
        </p:txBody>
      </p:sp>
      <p:pic>
        <p:nvPicPr>
          <p:cNvPr id="5" name="Picture Placeholder 7" descr="Caribbean man pray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074308"/>
            <a:ext cx="4572000" cy="342898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152400"/>
            <a:ext cx="8013192" cy="1752600"/>
          </a:xfrm>
        </p:spPr>
        <p:txBody>
          <a:bodyPr/>
          <a:lstStyle/>
          <a:p>
            <a:r>
              <a:rPr lang="en-US" dirty="0" smtClean="0"/>
              <a:t>6. Make a vow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6400"/>
            <a:ext cx="8022336" cy="838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I have been crucified with Christ…</a:t>
            </a:r>
          </a:p>
          <a:p>
            <a:r>
              <a:rPr lang="en-US" sz="2800" b="1" dirty="0" smtClean="0"/>
              <a:t>Galatians 2:20</a:t>
            </a:r>
          </a:p>
          <a:p>
            <a:endParaRPr lang="en-US" dirty="0"/>
          </a:p>
        </p:txBody>
      </p:sp>
      <p:pic>
        <p:nvPicPr>
          <p:cNvPr id="6" name="Picture 2" descr="http://thefuturebuzz.com/pics/pen-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07520"/>
            <a:ext cx="4648200" cy="34861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-152400"/>
            <a:ext cx="8013192" cy="1752600"/>
          </a:xfrm>
        </p:spPr>
        <p:txBody>
          <a:bodyPr/>
          <a:lstStyle/>
          <a:p>
            <a:r>
              <a:rPr lang="en-US" dirty="0" smtClean="0"/>
              <a:t>7. Stick with good people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6400"/>
            <a:ext cx="8022336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So flee youthful passions and pursue righteousness… with those who call on the Lord from a pure heart. 2 Tim 2:22</a:t>
            </a:r>
          </a:p>
          <a:p>
            <a:endParaRPr lang="en-US" dirty="0"/>
          </a:p>
        </p:txBody>
      </p:sp>
      <p:pic>
        <p:nvPicPr>
          <p:cNvPr id="5" name="Picture 2" descr="http://www.inloughborough.com/categoryimages/images/regular/support%20group.jpg"/>
          <p:cNvPicPr>
            <a:picLocks noChangeAspect="1" noChangeArrowheads="1"/>
          </p:cNvPicPr>
          <p:nvPr/>
        </p:nvPicPr>
        <p:blipFill>
          <a:blip r:embed="rId2" cstate="print"/>
          <a:srcRect t="1635" b="1635"/>
          <a:stretch>
            <a:fillRect/>
          </a:stretch>
        </p:blipFill>
        <p:spPr bwMode="auto">
          <a:xfrm>
            <a:off x="914400" y="3048000"/>
            <a:ext cx="4609267" cy="3352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ADDICTIONS</a:t>
            </a:r>
            <a:endParaRPr lang="en-US" sz="3200" dirty="0"/>
          </a:p>
        </p:txBody>
      </p:sp>
      <p:pic>
        <p:nvPicPr>
          <p:cNvPr id="5" name="Picture Placeholder 4" descr="Footba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141" r="1414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Come in many forms…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ADDICTIONS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Come in many forms…</a:t>
            </a:r>
            <a:endParaRPr lang="en-US" sz="2800" b="1" dirty="0"/>
          </a:p>
        </p:txBody>
      </p:sp>
      <p:pic>
        <p:nvPicPr>
          <p:cNvPr id="7" name="Picture 4" descr="http://www.fall-damage.com/wp-content/uploads/videogame-addiction.jpg"/>
          <p:cNvPicPr>
            <a:picLocks noChangeAspect="1" noChangeArrowheads="1"/>
          </p:cNvPicPr>
          <p:nvPr/>
        </p:nvPicPr>
        <p:blipFill>
          <a:blip r:embed="rId2" cstate="print"/>
          <a:srcRect l="7200" t="652" r="7200"/>
          <a:stretch>
            <a:fillRect/>
          </a:stretch>
        </p:blipFill>
        <p:spPr bwMode="auto">
          <a:xfrm>
            <a:off x="2895600" y="1483079"/>
            <a:ext cx="6286607" cy="537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ADDICTIONS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Come in many forms…</a:t>
            </a:r>
            <a:endParaRPr lang="en-US" sz="2800" b="1" dirty="0"/>
          </a:p>
        </p:txBody>
      </p:sp>
      <p:pic>
        <p:nvPicPr>
          <p:cNvPr id="7" name="Picture 4" descr="http://chattahbox.com/images/2009/06/texting.jpg"/>
          <p:cNvPicPr>
            <a:picLocks noChangeAspect="1" noChangeArrowheads="1"/>
          </p:cNvPicPr>
          <p:nvPr/>
        </p:nvPicPr>
        <p:blipFill>
          <a:blip r:embed="rId2" cstate="print"/>
          <a:srcRect t="536"/>
          <a:stretch>
            <a:fillRect/>
          </a:stretch>
        </p:blipFill>
        <p:spPr bwMode="auto">
          <a:xfrm>
            <a:off x="2895600" y="1476776"/>
            <a:ext cx="8108586" cy="538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ADDICTIONS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Come in many forms…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895600" y="1481328"/>
            <a:ext cx="6781800" cy="5376672"/>
            <a:chOff x="2895600" y="1481328"/>
            <a:chExt cx="6781800" cy="5376672"/>
          </a:xfrm>
        </p:grpSpPr>
        <p:pic>
          <p:nvPicPr>
            <p:cNvPr id="10" name="Picture 4" descr="http://www.tcd.ie/disability/projects/DS3/images/facebook.jpg"/>
            <p:cNvPicPr>
              <a:picLocks noChangeAspect="1" noChangeArrowheads="1"/>
            </p:cNvPicPr>
            <p:nvPr/>
          </p:nvPicPr>
          <p:blipFill>
            <a:blip r:embed="rId2" cstate="print"/>
            <a:srcRect t="997"/>
            <a:stretch>
              <a:fillRect/>
            </a:stretch>
          </p:blipFill>
          <p:spPr bwMode="auto">
            <a:xfrm>
              <a:off x="2895600" y="1709928"/>
              <a:ext cx="6781800" cy="5148072"/>
            </a:xfrm>
            <a:prstGeom prst="rect">
              <a:avLst/>
            </a:prstGeom>
            <a:noFill/>
          </p:spPr>
        </p:pic>
        <p:pic>
          <p:nvPicPr>
            <p:cNvPr id="9" name="Picture 4" descr="http://www.tcd.ie/disability/projects/DS3/images/facebook.jpg"/>
            <p:cNvPicPr>
              <a:picLocks noChangeAspect="1" noChangeArrowheads="1"/>
            </p:cNvPicPr>
            <p:nvPr/>
          </p:nvPicPr>
          <p:blipFill>
            <a:blip r:embed="rId2" cstate="print"/>
            <a:srcRect t="997"/>
            <a:stretch>
              <a:fillRect/>
            </a:stretch>
          </p:blipFill>
          <p:spPr bwMode="auto">
            <a:xfrm>
              <a:off x="2895600" y="1481328"/>
              <a:ext cx="6781800" cy="5148072"/>
            </a:xfrm>
            <a:prstGeom prst="rect">
              <a:avLst/>
            </a:prstGeom>
            <a:noFill/>
          </p:spPr>
        </p:pic>
        <p:pic>
          <p:nvPicPr>
            <p:cNvPr id="8" name="Picture 4" descr="http://www.tcd.ie/disability/projects/DS3/images/facebook.jpg"/>
            <p:cNvPicPr>
              <a:picLocks noChangeAspect="1" noChangeArrowheads="1"/>
            </p:cNvPicPr>
            <p:nvPr/>
          </p:nvPicPr>
          <p:blipFill>
            <a:blip r:embed="rId2" cstate="print"/>
            <a:srcRect l="7500"/>
            <a:stretch>
              <a:fillRect/>
            </a:stretch>
          </p:blipFill>
          <p:spPr bwMode="auto">
            <a:xfrm>
              <a:off x="3099434" y="2753773"/>
              <a:ext cx="6273166" cy="25516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omputer han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09" r="11309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ADDICTIONS</a:t>
            </a:r>
            <a:endParaRPr lang="en-US" sz="32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Come in many forms…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ADDICTIONS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Come in many forms…</a:t>
            </a:r>
            <a:endParaRPr lang="en-US" sz="2800" b="1" dirty="0"/>
          </a:p>
        </p:txBody>
      </p:sp>
      <p:pic>
        <p:nvPicPr>
          <p:cNvPr id="7" name="Picture 2" descr="http://comparecreditcardservices.com/wp-content/uploads/2010/01/creditca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603" y="1481328"/>
            <a:ext cx="6761797" cy="540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orkaholi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569" r="9046"/>
          <a:stretch>
            <a:fillRect/>
          </a:stretch>
        </p:blipFill>
        <p:spPr>
          <a:xfrm>
            <a:off x="2895600" y="1484808"/>
            <a:ext cx="6247643" cy="537319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ADDICTIONS</a:t>
            </a:r>
            <a:endParaRPr lang="en-US" sz="32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Come in many forms…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700</TotalTime>
  <Words>370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Slide 1</vt:lpstr>
      <vt:lpstr>ADDICTIONS</vt:lpstr>
      <vt:lpstr>ADDICTIONS</vt:lpstr>
      <vt:lpstr>ADDICTIONS</vt:lpstr>
      <vt:lpstr>ADDICTIONS</vt:lpstr>
      <vt:lpstr>ADDICTIONS</vt:lpstr>
      <vt:lpstr>ADDICTIONS</vt:lpstr>
      <vt:lpstr>ADDICTIONS</vt:lpstr>
      <vt:lpstr>ADDICTIONS</vt:lpstr>
      <vt:lpstr>Definition of Addiction</vt:lpstr>
      <vt:lpstr>Definition of Addiction</vt:lpstr>
      <vt:lpstr>Consequences of Addiction</vt:lpstr>
      <vt:lpstr>Slide 13</vt:lpstr>
      <vt:lpstr>Slide 14</vt:lpstr>
      <vt:lpstr>Opening the Door</vt:lpstr>
      <vt:lpstr>1. Confess it to God</vt:lpstr>
      <vt:lpstr>2. Ask someone to pray</vt:lpstr>
      <vt:lpstr>3. Remove temptation</vt:lpstr>
      <vt:lpstr>4. Fill the void</vt:lpstr>
      <vt:lpstr>5. Pray for strength</vt:lpstr>
      <vt:lpstr>6. Make a vow</vt:lpstr>
      <vt:lpstr>7. Stick with good people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the Door</dc:title>
  <dc:creator>Adrienne</dc:creator>
  <cp:lastModifiedBy> </cp:lastModifiedBy>
  <cp:revision>26</cp:revision>
  <dcterms:created xsi:type="dcterms:W3CDTF">2010-09-19T02:37:37Z</dcterms:created>
  <dcterms:modified xsi:type="dcterms:W3CDTF">2010-09-19T21:47:52Z</dcterms:modified>
</cp:coreProperties>
</file>