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56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3FF281-8ADD-4BA1-81A1-3F703D5CC7A8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056BEC-084A-45EC-89BA-26BC1FFE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Common Salvation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82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4781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Purpose</a:t>
            </a: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383268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Mercy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960602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Jesus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570202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Gospel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4876800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Faith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114800"/>
            <a:ext cx="243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Repentance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3505200"/>
            <a:ext cx="1790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Baptism</a:t>
            </a:r>
            <a:endParaRPr lang="en-US" sz="3000" dirty="0"/>
          </a:p>
        </p:txBody>
      </p:sp>
      <p:grpSp>
        <p:nvGrpSpPr>
          <p:cNvPr id="13" name="Group 12"/>
          <p:cNvGrpSpPr/>
          <p:nvPr/>
        </p:nvGrpSpPr>
        <p:grpSpPr>
          <a:xfrm rot="21383484">
            <a:off x="607006" y="1314340"/>
            <a:ext cx="3114675" cy="2904530"/>
            <a:chOff x="251876" y="2238175"/>
            <a:chExt cx="3114675" cy="290453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51876" y="2238175"/>
              <a:ext cx="3114675" cy="2904530"/>
            </a:xfrm>
            <a:prstGeom prst="straightConnector1">
              <a:avLst/>
            </a:prstGeom>
            <a:ln w="815975"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443760">
              <a:off x="569213" y="3469703"/>
              <a:ext cx="2667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bg1"/>
                  </a:solidFill>
                </a:rPr>
                <a:t>GOD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Curved Down Arrow 16"/>
          <p:cNvSpPr/>
          <p:nvPr/>
        </p:nvSpPr>
        <p:spPr>
          <a:xfrm rot="1950083">
            <a:off x="4609224" y="2376555"/>
            <a:ext cx="4752018" cy="152370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 rot="213583">
            <a:off x="3863259" y="4280091"/>
            <a:ext cx="2933700" cy="2057399"/>
            <a:chOff x="990600" y="4495801"/>
            <a:chExt cx="2933700" cy="2057399"/>
          </a:xfrm>
        </p:grpSpPr>
        <p:cxnSp>
          <p:nvCxnSpPr>
            <p:cNvPr id="20" name="Straight Arrow Connector 19"/>
            <p:cNvCxnSpPr/>
            <p:nvPr/>
          </p:nvCxnSpPr>
          <p:spPr>
            <a:xfrm flipH="1" flipV="1">
              <a:off x="990600" y="4495801"/>
              <a:ext cx="2933700" cy="2057399"/>
            </a:xfrm>
            <a:prstGeom prst="straightConnector1">
              <a:avLst/>
            </a:prstGeom>
            <a:ln w="663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2169231">
              <a:off x="2439064" y="5634615"/>
              <a:ext cx="12573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bg1"/>
                  </a:solidFill>
                </a:rPr>
                <a:t>MAN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48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Our Salvation </a:t>
            </a:r>
            <a:br>
              <a:rPr lang="en-US" dirty="0" smtClean="0"/>
            </a:br>
            <a:r>
              <a:rPr lang="en-US" dirty="0" smtClean="0"/>
              <a:t>(Philippians 2:12-13)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400" i="1" dirty="0" smtClean="0"/>
              <a:t>“So then, my beloved, just as you have always obeyed, not as in my presence only, but now much more in my absence, </a:t>
            </a:r>
            <a:r>
              <a:rPr lang="en-US" sz="3400" b="1" i="1" dirty="0" smtClean="0"/>
              <a:t>work</a:t>
            </a:r>
            <a:r>
              <a:rPr lang="en-US" sz="3400" i="1" dirty="0" smtClean="0"/>
              <a:t> out your salvation with fear and trembling, for it is God who is at </a:t>
            </a:r>
            <a:r>
              <a:rPr lang="en-US" sz="3400" b="1" i="1" dirty="0" smtClean="0"/>
              <a:t>work</a:t>
            </a:r>
            <a:r>
              <a:rPr lang="en-US" sz="3400" i="1" dirty="0" smtClean="0"/>
              <a:t> in you, both to will and to </a:t>
            </a:r>
            <a:r>
              <a:rPr lang="en-US" sz="3400" b="1" i="1" dirty="0" smtClean="0"/>
              <a:t>work</a:t>
            </a:r>
            <a:r>
              <a:rPr lang="en-US" sz="3400" i="1" dirty="0" smtClean="0"/>
              <a:t> for His good pleasure.”</a:t>
            </a:r>
            <a:endParaRPr lang="en-US" sz="3400" i="1" dirty="0"/>
          </a:p>
        </p:txBody>
      </p:sp>
    </p:spTree>
    <p:extLst>
      <p:ext uri="{BB962C8B-B14F-4D97-AF65-F5344CB8AC3E}">
        <p14:creationId xmlns:p14="http://schemas.microsoft.com/office/powerpoint/2010/main" xmlns="" val="40387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6019800" y="685800"/>
            <a:ext cx="2743200" cy="12514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685800"/>
            <a:ext cx="4781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Purpose</a:t>
            </a: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361874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Mercy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960602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Jesus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570202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Gospel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4932402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Faith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191000"/>
            <a:ext cx="243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Repentance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3505200"/>
            <a:ext cx="1790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Baptism</a:t>
            </a:r>
            <a:endParaRPr lang="en-US" sz="3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6005" y="1295400"/>
            <a:ext cx="3323995" cy="2925924"/>
            <a:chOff x="118756" y="2216781"/>
            <a:chExt cx="3323995" cy="2925924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18756" y="2216781"/>
              <a:ext cx="3323995" cy="2925924"/>
            </a:xfrm>
            <a:prstGeom prst="straightConnector1">
              <a:avLst/>
            </a:prstGeom>
            <a:ln w="815975"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443760">
              <a:off x="569213" y="3469703"/>
              <a:ext cx="2667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bg1"/>
                  </a:solidFill>
                </a:rPr>
                <a:t>GOD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213583">
            <a:off x="3787059" y="4356291"/>
            <a:ext cx="2933700" cy="2057399"/>
            <a:chOff x="990600" y="4495801"/>
            <a:chExt cx="2933700" cy="2057399"/>
          </a:xfrm>
        </p:grpSpPr>
        <p:cxnSp>
          <p:nvCxnSpPr>
            <p:cNvPr id="20" name="Straight Arrow Connector 19"/>
            <p:cNvCxnSpPr/>
            <p:nvPr/>
          </p:nvCxnSpPr>
          <p:spPr>
            <a:xfrm flipH="1" flipV="1">
              <a:off x="990600" y="4495801"/>
              <a:ext cx="2933700" cy="2057399"/>
            </a:xfrm>
            <a:prstGeom prst="straightConnector1">
              <a:avLst/>
            </a:prstGeom>
            <a:ln w="663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2169231">
              <a:off x="2439064" y="5634615"/>
              <a:ext cx="12573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bg1"/>
                  </a:solidFill>
                </a:rPr>
                <a:t>MAN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375577" y="962799"/>
            <a:ext cx="2616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GRACE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2590800" y="962800"/>
            <a:ext cx="3352800" cy="13849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124200" y="1383268"/>
            <a:ext cx="2819400" cy="2769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62400" y="1670685"/>
            <a:ext cx="1981200" cy="56691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800601" y="1915872"/>
            <a:ext cx="1422576" cy="81702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943600" y="1960602"/>
            <a:ext cx="647700" cy="154459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7" idx="0"/>
          </p:cNvCxnSpPr>
          <p:nvPr/>
        </p:nvCxnSpPr>
        <p:spPr>
          <a:xfrm>
            <a:off x="7073988" y="2024697"/>
            <a:ext cx="88812" cy="2166303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43800" y="2024697"/>
            <a:ext cx="762000" cy="290770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67000" y="3886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Work</a:t>
            </a:r>
            <a:endParaRPr lang="en-US" sz="3200" b="1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381500" y="2024697"/>
            <a:ext cx="1994078" cy="175750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61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86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Slide 1</vt:lpstr>
      <vt:lpstr>Our Common Salvation</vt:lpstr>
      <vt:lpstr>Slide 3</vt:lpstr>
      <vt:lpstr>Completing Our Salvation  (Philippians 2:12-13)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Common Salvation</dc:title>
  <dc:creator>Windows User</dc:creator>
  <cp:lastModifiedBy> </cp:lastModifiedBy>
  <cp:revision>52</cp:revision>
  <dcterms:created xsi:type="dcterms:W3CDTF">2011-02-07T15:15:55Z</dcterms:created>
  <dcterms:modified xsi:type="dcterms:W3CDTF">2011-02-13T14:54:45Z</dcterms:modified>
</cp:coreProperties>
</file>