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3" r:id="rId4"/>
    <p:sldId id="266" r:id="rId5"/>
    <p:sldId id="259" r:id="rId6"/>
    <p:sldId id="261" r:id="rId7"/>
    <p:sldId id="262" r:id="rId8"/>
    <p:sldId id="265" r:id="rId9"/>
    <p:sldId id="267" r:id="rId10"/>
    <p:sldId id="270" r:id="rId11"/>
    <p:sldId id="271" r:id="rId12"/>
    <p:sldId id="273" r:id="rId13"/>
    <p:sldId id="275" r:id="rId14"/>
    <p:sldId id="268" r:id="rId15"/>
    <p:sldId id="272" r:id="rId16"/>
    <p:sldId id="276" r:id="rId17"/>
    <p:sldId id="277" r:id="rId18"/>
    <p:sldId id="278" r:id="rId19"/>
    <p:sldId id="269" r:id="rId20"/>
    <p:sldId id="281" r:id="rId21"/>
    <p:sldId id="280" r:id="rId22"/>
    <p:sldId id="282" r:id="rId23"/>
    <p:sldId id="28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24" autoAdjust="0"/>
    <p:restoredTop sz="94660"/>
  </p:normalViewPr>
  <p:slideViewPr>
    <p:cSldViewPr>
      <p:cViewPr varScale="1">
        <p:scale>
          <a:sx n="106" d="100"/>
          <a:sy n="106" d="100"/>
        </p:scale>
        <p:origin x="-43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D5C27-C728-4E64-B483-8B6159AE3A16}" type="doc">
      <dgm:prSet loTypeId="urn:microsoft.com/office/officeart/2005/8/layout/hierarchy3" loCatId="relationship" qsTypeId="urn:microsoft.com/office/officeart/2005/8/quickstyle/3d3" qsCatId="3D" csTypeId="urn:microsoft.com/office/officeart/2005/8/colors/accent1_2" csCatId="accent1" phldr="1"/>
      <dgm:spPr/>
      <dgm:t>
        <a:bodyPr/>
        <a:lstStyle/>
        <a:p>
          <a:endParaRPr lang="en-US"/>
        </a:p>
      </dgm:t>
    </dgm:pt>
    <dgm:pt modelId="{8DB896B3-4204-490D-A369-61CE271685A7}">
      <dgm:prSet phldrT="[Text]"/>
      <dgm:spPr/>
      <dgm:t>
        <a:bodyPr/>
        <a:lstStyle/>
        <a:p>
          <a:r>
            <a:rPr lang="en-US" dirty="0" smtClean="0"/>
            <a:t>Strong in Faith</a:t>
          </a:r>
          <a:endParaRPr lang="en-US" dirty="0"/>
        </a:p>
      </dgm:t>
    </dgm:pt>
    <dgm:pt modelId="{B58D279A-16F3-4BE4-B678-ED1D9FB3C065}" type="parTrans" cxnId="{289E084D-3255-4610-B901-273882EBA70A}">
      <dgm:prSet/>
      <dgm:spPr/>
      <dgm:t>
        <a:bodyPr/>
        <a:lstStyle/>
        <a:p>
          <a:endParaRPr lang="en-US"/>
        </a:p>
      </dgm:t>
    </dgm:pt>
    <dgm:pt modelId="{9BB7D9E6-DA2E-409D-8FAC-8B9D40AC42C5}" type="sibTrans" cxnId="{289E084D-3255-4610-B901-273882EBA70A}">
      <dgm:prSet/>
      <dgm:spPr/>
      <dgm:t>
        <a:bodyPr/>
        <a:lstStyle/>
        <a:p>
          <a:endParaRPr lang="en-US"/>
        </a:p>
      </dgm:t>
    </dgm:pt>
    <dgm:pt modelId="{0849F784-2CA5-499B-9EB1-82E5A3968976}">
      <dgm:prSet phldrT="[Text]"/>
      <dgm:spPr/>
      <dgm:t>
        <a:bodyPr/>
        <a:lstStyle/>
        <a:p>
          <a:r>
            <a:rPr lang="en-US" dirty="0" smtClean="0"/>
            <a:t>Comfortable with eating</a:t>
          </a:r>
          <a:endParaRPr lang="en-US" dirty="0"/>
        </a:p>
      </dgm:t>
    </dgm:pt>
    <dgm:pt modelId="{C237D447-86A2-4F2B-B5AF-B0BDDE96987B}" type="parTrans" cxnId="{ABF54E6B-3666-4EF1-B3AD-DEBADD928FB6}">
      <dgm:prSet/>
      <dgm:spPr/>
      <dgm:t>
        <a:bodyPr/>
        <a:lstStyle/>
        <a:p>
          <a:endParaRPr lang="en-US"/>
        </a:p>
      </dgm:t>
    </dgm:pt>
    <dgm:pt modelId="{BEFF3659-6E5D-4EF2-A1CD-D3EFA76E2772}" type="sibTrans" cxnId="{ABF54E6B-3666-4EF1-B3AD-DEBADD928FB6}">
      <dgm:prSet/>
      <dgm:spPr/>
      <dgm:t>
        <a:bodyPr/>
        <a:lstStyle/>
        <a:p>
          <a:endParaRPr lang="en-US"/>
        </a:p>
      </dgm:t>
    </dgm:pt>
    <dgm:pt modelId="{39E1F7F9-F1CD-48F7-B0D3-E657FB935564}">
      <dgm:prSet phldrT="[Text]"/>
      <dgm:spPr/>
      <dgm:t>
        <a:bodyPr/>
        <a:lstStyle/>
        <a:p>
          <a:r>
            <a:rPr lang="en-US" dirty="0" smtClean="0"/>
            <a:t>Eats in honor of the Lord</a:t>
          </a:r>
          <a:endParaRPr lang="en-US" dirty="0"/>
        </a:p>
      </dgm:t>
    </dgm:pt>
    <dgm:pt modelId="{0DB40F50-760C-4912-B92A-487BFCCBE886}" type="parTrans" cxnId="{EDFDAC23-D90A-4ABB-9E95-771EC418B39D}">
      <dgm:prSet/>
      <dgm:spPr/>
      <dgm:t>
        <a:bodyPr/>
        <a:lstStyle/>
        <a:p>
          <a:endParaRPr lang="en-US"/>
        </a:p>
      </dgm:t>
    </dgm:pt>
    <dgm:pt modelId="{47C59968-A33F-4001-B677-3B7D5E69222A}" type="sibTrans" cxnId="{EDFDAC23-D90A-4ABB-9E95-771EC418B39D}">
      <dgm:prSet/>
      <dgm:spPr/>
      <dgm:t>
        <a:bodyPr/>
        <a:lstStyle/>
        <a:p>
          <a:endParaRPr lang="en-US"/>
        </a:p>
      </dgm:t>
    </dgm:pt>
    <dgm:pt modelId="{4CED505B-3F66-4BD2-B192-8A78682F312F}">
      <dgm:prSet phldrT="[Text]"/>
      <dgm:spPr/>
      <dgm:t>
        <a:bodyPr/>
        <a:lstStyle/>
        <a:p>
          <a:r>
            <a:rPr lang="en-US" dirty="0" smtClean="0"/>
            <a:t>Weak in Faith</a:t>
          </a:r>
          <a:endParaRPr lang="en-US" dirty="0"/>
        </a:p>
      </dgm:t>
    </dgm:pt>
    <dgm:pt modelId="{3EF43740-477B-4700-BF72-F7281E4E44E4}" type="parTrans" cxnId="{787323FA-05CD-4784-8796-7899EC2F5C7F}">
      <dgm:prSet/>
      <dgm:spPr/>
      <dgm:t>
        <a:bodyPr/>
        <a:lstStyle/>
        <a:p>
          <a:endParaRPr lang="en-US"/>
        </a:p>
      </dgm:t>
    </dgm:pt>
    <dgm:pt modelId="{D55C49A6-C15B-46CD-9C92-5807315E3C85}" type="sibTrans" cxnId="{787323FA-05CD-4784-8796-7899EC2F5C7F}">
      <dgm:prSet/>
      <dgm:spPr/>
      <dgm:t>
        <a:bodyPr/>
        <a:lstStyle/>
        <a:p>
          <a:endParaRPr lang="en-US"/>
        </a:p>
      </dgm:t>
    </dgm:pt>
    <dgm:pt modelId="{503C1B8F-4415-41EE-9189-5DFD39C94A78}">
      <dgm:prSet phldrT="[Text]"/>
      <dgm:spPr/>
      <dgm:t>
        <a:bodyPr/>
        <a:lstStyle/>
        <a:p>
          <a:r>
            <a:rPr lang="en-US" dirty="0" smtClean="0"/>
            <a:t>Uncomfortable with eating</a:t>
          </a:r>
          <a:endParaRPr lang="en-US" dirty="0"/>
        </a:p>
      </dgm:t>
    </dgm:pt>
    <dgm:pt modelId="{A361EA7B-C22F-4CA6-9241-CE7091DFBE04}" type="parTrans" cxnId="{A8866F41-8675-4F5F-A587-BFA2B7CF9A3D}">
      <dgm:prSet/>
      <dgm:spPr/>
      <dgm:t>
        <a:bodyPr/>
        <a:lstStyle/>
        <a:p>
          <a:endParaRPr lang="en-US"/>
        </a:p>
      </dgm:t>
    </dgm:pt>
    <dgm:pt modelId="{E028531F-C73F-4031-A18E-83DBB4658DF2}" type="sibTrans" cxnId="{A8866F41-8675-4F5F-A587-BFA2B7CF9A3D}">
      <dgm:prSet/>
      <dgm:spPr/>
      <dgm:t>
        <a:bodyPr/>
        <a:lstStyle/>
        <a:p>
          <a:endParaRPr lang="en-US"/>
        </a:p>
      </dgm:t>
    </dgm:pt>
    <dgm:pt modelId="{01BEF452-AC44-470C-8A5B-A5B0002F9203}">
      <dgm:prSet phldrT="[Text]"/>
      <dgm:spPr/>
      <dgm:t>
        <a:bodyPr/>
        <a:lstStyle/>
        <a:p>
          <a:r>
            <a:rPr lang="en-US" dirty="0" smtClean="0"/>
            <a:t>Abstains in honor of the Lord</a:t>
          </a:r>
          <a:endParaRPr lang="en-US" dirty="0"/>
        </a:p>
      </dgm:t>
    </dgm:pt>
    <dgm:pt modelId="{A77BDC26-74F7-4D4D-BC65-FAAB2878C295}" type="parTrans" cxnId="{4B599DD7-80EF-492D-8AEB-9E9AA540824C}">
      <dgm:prSet/>
      <dgm:spPr/>
      <dgm:t>
        <a:bodyPr/>
        <a:lstStyle/>
        <a:p>
          <a:endParaRPr lang="en-US"/>
        </a:p>
      </dgm:t>
    </dgm:pt>
    <dgm:pt modelId="{E28F0DFE-7A72-473C-B96B-CF508F9EBB7C}" type="sibTrans" cxnId="{4B599DD7-80EF-492D-8AEB-9E9AA540824C}">
      <dgm:prSet/>
      <dgm:spPr/>
      <dgm:t>
        <a:bodyPr/>
        <a:lstStyle/>
        <a:p>
          <a:endParaRPr lang="en-US"/>
        </a:p>
      </dgm:t>
    </dgm:pt>
    <dgm:pt modelId="{10045F16-43BC-45D3-8EE9-A7BB3649D9D4}">
      <dgm:prSet phldrT="[Text]"/>
      <dgm:spPr/>
      <dgm:t>
        <a:bodyPr/>
        <a:lstStyle/>
        <a:p>
          <a:r>
            <a:rPr lang="en-US" dirty="0" smtClean="0"/>
            <a:t>Gives thanks</a:t>
          </a:r>
          <a:endParaRPr lang="en-US" dirty="0"/>
        </a:p>
      </dgm:t>
    </dgm:pt>
    <dgm:pt modelId="{9402BA25-3B9D-4039-9452-DE5121AD97FC}" type="parTrans" cxnId="{B989D83E-26D5-4E43-B64D-F89EFE7C4B68}">
      <dgm:prSet/>
      <dgm:spPr/>
      <dgm:t>
        <a:bodyPr/>
        <a:lstStyle/>
        <a:p>
          <a:endParaRPr lang="en-US"/>
        </a:p>
      </dgm:t>
    </dgm:pt>
    <dgm:pt modelId="{354ACE1C-6E86-429E-A12E-7068AF68D099}" type="sibTrans" cxnId="{B989D83E-26D5-4E43-B64D-F89EFE7C4B68}">
      <dgm:prSet/>
      <dgm:spPr/>
      <dgm:t>
        <a:bodyPr/>
        <a:lstStyle/>
        <a:p>
          <a:endParaRPr lang="en-US"/>
        </a:p>
      </dgm:t>
    </dgm:pt>
    <dgm:pt modelId="{2AA1F389-964B-46B7-A045-B7BAC509EC3A}">
      <dgm:prSet phldrT="[Text]"/>
      <dgm:spPr/>
      <dgm:t>
        <a:bodyPr/>
        <a:lstStyle/>
        <a:p>
          <a:r>
            <a:rPr lang="en-US" dirty="0" smtClean="0"/>
            <a:t>Gives thanks</a:t>
          </a:r>
          <a:endParaRPr lang="en-US" dirty="0"/>
        </a:p>
      </dgm:t>
    </dgm:pt>
    <dgm:pt modelId="{4FA50CF1-1D7F-4354-BFB4-556F6274FFB7}" type="parTrans" cxnId="{8B5FA549-3FBA-46FE-984A-2F05256CC978}">
      <dgm:prSet/>
      <dgm:spPr/>
      <dgm:t>
        <a:bodyPr/>
        <a:lstStyle/>
        <a:p>
          <a:endParaRPr lang="en-US"/>
        </a:p>
      </dgm:t>
    </dgm:pt>
    <dgm:pt modelId="{90595026-5069-4BEE-8518-E83B2C02BDF2}" type="sibTrans" cxnId="{8B5FA549-3FBA-46FE-984A-2F05256CC978}">
      <dgm:prSet/>
      <dgm:spPr/>
      <dgm:t>
        <a:bodyPr/>
        <a:lstStyle/>
        <a:p>
          <a:endParaRPr lang="en-US"/>
        </a:p>
      </dgm:t>
    </dgm:pt>
    <dgm:pt modelId="{C03A782D-A510-4E0B-8F6D-16811D108294}" type="pres">
      <dgm:prSet presAssocID="{8A9D5C27-C728-4E64-B483-8B6159AE3A16}" presName="diagram" presStyleCnt="0">
        <dgm:presLayoutVars>
          <dgm:chPref val="1"/>
          <dgm:dir/>
          <dgm:animOne val="branch"/>
          <dgm:animLvl val="lvl"/>
          <dgm:resizeHandles/>
        </dgm:presLayoutVars>
      </dgm:prSet>
      <dgm:spPr/>
    </dgm:pt>
    <dgm:pt modelId="{8BAA407E-F1BC-46B4-890E-A9365D9295BF}" type="pres">
      <dgm:prSet presAssocID="{8DB896B3-4204-490D-A369-61CE271685A7}" presName="root" presStyleCnt="0"/>
      <dgm:spPr/>
    </dgm:pt>
    <dgm:pt modelId="{8CB2B6EE-11C1-47DD-8BF3-674AC6F3861B}" type="pres">
      <dgm:prSet presAssocID="{8DB896B3-4204-490D-A369-61CE271685A7}" presName="rootComposite" presStyleCnt="0"/>
      <dgm:spPr/>
    </dgm:pt>
    <dgm:pt modelId="{B3D5C29A-9F1A-4A48-9E27-4664A233E501}" type="pres">
      <dgm:prSet presAssocID="{8DB896B3-4204-490D-A369-61CE271685A7}" presName="rootText" presStyleLbl="node1" presStyleIdx="0" presStyleCnt="2"/>
      <dgm:spPr/>
      <dgm:t>
        <a:bodyPr/>
        <a:lstStyle/>
        <a:p>
          <a:endParaRPr lang="en-US"/>
        </a:p>
      </dgm:t>
    </dgm:pt>
    <dgm:pt modelId="{A5542732-9D40-48AC-AB92-729A090A1ADB}" type="pres">
      <dgm:prSet presAssocID="{8DB896B3-4204-490D-A369-61CE271685A7}" presName="rootConnector" presStyleLbl="node1" presStyleIdx="0" presStyleCnt="2"/>
      <dgm:spPr/>
    </dgm:pt>
    <dgm:pt modelId="{16A29022-C1C5-45F2-A501-C928736CAC39}" type="pres">
      <dgm:prSet presAssocID="{8DB896B3-4204-490D-A369-61CE271685A7}" presName="childShape" presStyleCnt="0"/>
      <dgm:spPr/>
    </dgm:pt>
    <dgm:pt modelId="{1659B4DF-4281-4049-9829-118EFC81D422}" type="pres">
      <dgm:prSet presAssocID="{C237D447-86A2-4F2B-B5AF-B0BDDE96987B}" presName="Name13" presStyleLbl="parChTrans1D2" presStyleIdx="0" presStyleCnt="6"/>
      <dgm:spPr/>
    </dgm:pt>
    <dgm:pt modelId="{9ACCB263-8395-4BF3-B5C2-2F7EB16F0EAC}" type="pres">
      <dgm:prSet presAssocID="{0849F784-2CA5-499B-9EB1-82E5A3968976}" presName="childText" presStyleLbl="bgAcc1" presStyleIdx="0" presStyleCnt="6">
        <dgm:presLayoutVars>
          <dgm:bulletEnabled val="1"/>
        </dgm:presLayoutVars>
      </dgm:prSet>
      <dgm:spPr/>
      <dgm:t>
        <a:bodyPr/>
        <a:lstStyle/>
        <a:p>
          <a:endParaRPr lang="en-US"/>
        </a:p>
      </dgm:t>
    </dgm:pt>
    <dgm:pt modelId="{E1D4E556-32AB-4EE7-A196-3C20EE02BC0D}" type="pres">
      <dgm:prSet presAssocID="{0DB40F50-760C-4912-B92A-487BFCCBE886}" presName="Name13" presStyleLbl="parChTrans1D2" presStyleIdx="1" presStyleCnt="6"/>
      <dgm:spPr/>
    </dgm:pt>
    <dgm:pt modelId="{64A8374C-C8A2-4511-A189-67B65137FA39}" type="pres">
      <dgm:prSet presAssocID="{39E1F7F9-F1CD-48F7-B0D3-E657FB935564}" presName="childText" presStyleLbl="bgAcc1" presStyleIdx="1" presStyleCnt="6">
        <dgm:presLayoutVars>
          <dgm:bulletEnabled val="1"/>
        </dgm:presLayoutVars>
      </dgm:prSet>
      <dgm:spPr/>
      <dgm:t>
        <a:bodyPr/>
        <a:lstStyle/>
        <a:p>
          <a:endParaRPr lang="en-US"/>
        </a:p>
      </dgm:t>
    </dgm:pt>
    <dgm:pt modelId="{D1DC82F0-02D7-4E8C-A368-543DCB34DDF2}" type="pres">
      <dgm:prSet presAssocID="{9402BA25-3B9D-4039-9452-DE5121AD97FC}" presName="Name13" presStyleLbl="parChTrans1D2" presStyleIdx="2" presStyleCnt="6"/>
      <dgm:spPr/>
    </dgm:pt>
    <dgm:pt modelId="{B2778ADC-B85A-480C-B02E-365F91892EDE}" type="pres">
      <dgm:prSet presAssocID="{10045F16-43BC-45D3-8EE9-A7BB3649D9D4}" presName="childText" presStyleLbl="bgAcc1" presStyleIdx="2" presStyleCnt="6">
        <dgm:presLayoutVars>
          <dgm:bulletEnabled val="1"/>
        </dgm:presLayoutVars>
      </dgm:prSet>
      <dgm:spPr/>
    </dgm:pt>
    <dgm:pt modelId="{947D9626-D5D3-41CA-9706-22271EA0356B}" type="pres">
      <dgm:prSet presAssocID="{4CED505B-3F66-4BD2-B192-8A78682F312F}" presName="root" presStyleCnt="0"/>
      <dgm:spPr/>
    </dgm:pt>
    <dgm:pt modelId="{03CCC2FF-2811-4116-95B2-127F0A043CB9}" type="pres">
      <dgm:prSet presAssocID="{4CED505B-3F66-4BD2-B192-8A78682F312F}" presName="rootComposite" presStyleCnt="0"/>
      <dgm:spPr/>
    </dgm:pt>
    <dgm:pt modelId="{B8F0011B-3D54-4F69-A099-B9C1C0506FB6}" type="pres">
      <dgm:prSet presAssocID="{4CED505B-3F66-4BD2-B192-8A78682F312F}" presName="rootText" presStyleLbl="node1" presStyleIdx="1" presStyleCnt="2"/>
      <dgm:spPr/>
    </dgm:pt>
    <dgm:pt modelId="{C6202F06-682D-4F07-AA6C-A8DE10CCEB62}" type="pres">
      <dgm:prSet presAssocID="{4CED505B-3F66-4BD2-B192-8A78682F312F}" presName="rootConnector" presStyleLbl="node1" presStyleIdx="1" presStyleCnt="2"/>
      <dgm:spPr/>
    </dgm:pt>
    <dgm:pt modelId="{17C698F8-8E78-4E0F-B5A0-754D50CCD8FC}" type="pres">
      <dgm:prSet presAssocID="{4CED505B-3F66-4BD2-B192-8A78682F312F}" presName="childShape" presStyleCnt="0"/>
      <dgm:spPr/>
    </dgm:pt>
    <dgm:pt modelId="{29A0190A-D688-4B6F-BB9C-77EE3D5281D9}" type="pres">
      <dgm:prSet presAssocID="{A361EA7B-C22F-4CA6-9241-CE7091DFBE04}" presName="Name13" presStyleLbl="parChTrans1D2" presStyleIdx="3" presStyleCnt="6"/>
      <dgm:spPr/>
    </dgm:pt>
    <dgm:pt modelId="{EBF621FD-CB15-478B-8A68-83ACB19DBBAC}" type="pres">
      <dgm:prSet presAssocID="{503C1B8F-4415-41EE-9189-5DFD39C94A78}" presName="childText" presStyleLbl="bgAcc1" presStyleIdx="3" presStyleCnt="6">
        <dgm:presLayoutVars>
          <dgm:bulletEnabled val="1"/>
        </dgm:presLayoutVars>
      </dgm:prSet>
      <dgm:spPr/>
      <dgm:t>
        <a:bodyPr/>
        <a:lstStyle/>
        <a:p>
          <a:endParaRPr lang="en-US"/>
        </a:p>
      </dgm:t>
    </dgm:pt>
    <dgm:pt modelId="{E6FC88F7-4B64-4F01-859C-2D986DDBB3BB}" type="pres">
      <dgm:prSet presAssocID="{A77BDC26-74F7-4D4D-BC65-FAAB2878C295}" presName="Name13" presStyleLbl="parChTrans1D2" presStyleIdx="4" presStyleCnt="6"/>
      <dgm:spPr/>
    </dgm:pt>
    <dgm:pt modelId="{CDF2CD6B-CFD9-40DC-AE7F-6EEF5F79BFFA}" type="pres">
      <dgm:prSet presAssocID="{01BEF452-AC44-470C-8A5B-A5B0002F9203}" presName="childText" presStyleLbl="bgAcc1" presStyleIdx="4" presStyleCnt="6">
        <dgm:presLayoutVars>
          <dgm:bulletEnabled val="1"/>
        </dgm:presLayoutVars>
      </dgm:prSet>
      <dgm:spPr/>
      <dgm:t>
        <a:bodyPr/>
        <a:lstStyle/>
        <a:p>
          <a:endParaRPr lang="en-US"/>
        </a:p>
      </dgm:t>
    </dgm:pt>
    <dgm:pt modelId="{D02E7349-C8D5-4FAA-ADBD-EDBE0F3AE24D}" type="pres">
      <dgm:prSet presAssocID="{4FA50CF1-1D7F-4354-BFB4-556F6274FFB7}" presName="Name13" presStyleLbl="parChTrans1D2" presStyleIdx="5" presStyleCnt="6"/>
      <dgm:spPr/>
    </dgm:pt>
    <dgm:pt modelId="{3539E510-8BC7-4F27-ABDC-E00B5B951930}" type="pres">
      <dgm:prSet presAssocID="{2AA1F389-964B-46B7-A045-B7BAC509EC3A}" presName="childText" presStyleLbl="bgAcc1" presStyleIdx="5" presStyleCnt="6">
        <dgm:presLayoutVars>
          <dgm:bulletEnabled val="1"/>
        </dgm:presLayoutVars>
      </dgm:prSet>
      <dgm:spPr/>
    </dgm:pt>
  </dgm:ptLst>
  <dgm:cxnLst>
    <dgm:cxn modelId="{4B599DD7-80EF-492D-8AEB-9E9AA540824C}" srcId="{4CED505B-3F66-4BD2-B192-8A78682F312F}" destId="{01BEF452-AC44-470C-8A5B-A5B0002F9203}" srcOrd="1" destOrd="0" parTransId="{A77BDC26-74F7-4D4D-BC65-FAAB2878C295}" sibTransId="{E28F0DFE-7A72-473C-B96B-CF508F9EBB7C}"/>
    <dgm:cxn modelId="{DC70612F-F70D-48B4-A4E1-EC83F8971C50}" type="presOf" srcId="{9402BA25-3B9D-4039-9452-DE5121AD97FC}" destId="{D1DC82F0-02D7-4E8C-A368-543DCB34DDF2}" srcOrd="0" destOrd="0" presId="urn:microsoft.com/office/officeart/2005/8/layout/hierarchy3"/>
    <dgm:cxn modelId="{389B5B3E-BF69-4145-983E-1A1B57787499}" type="presOf" srcId="{0DB40F50-760C-4912-B92A-487BFCCBE886}" destId="{E1D4E556-32AB-4EE7-A196-3C20EE02BC0D}" srcOrd="0" destOrd="0" presId="urn:microsoft.com/office/officeart/2005/8/layout/hierarchy3"/>
    <dgm:cxn modelId="{31D523B7-7C4D-4A39-AC87-F98E6BD37B97}" type="presOf" srcId="{4CED505B-3F66-4BD2-B192-8A78682F312F}" destId="{B8F0011B-3D54-4F69-A099-B9C1C0506FB6}" srcOrd="0" destOrd="0" presId="urn:microsoft.com/office/officeart/2005/8/layout/hierarchy3"/>
    <dgm:cxn modelId="{8B5FA549-3FBA-46FE-984A-2F05256CC978}" srcId="{4CED505B-3F66-4BD2-B192-8A78682F312F}" destId="{2AA1F389-964B-46B7-A045-B7BAC509EC3A}" srcOrd="2" destOrd="0" parTransId="{4FA50CF1-1D7F-4354-BFB4-556F6274FFB7}" sibTransId="{90595026-5069-4BEE-8518-E83B2C02BDF2}"/>
    <dgm:cxn modelId="{9CE24541-DC03-470B-80ED-7314B0DB1DCF}" type="presOf" srcId="{503C1B8F-4415-41EE-9189-5DFD39C94A78}" destId="{EBF621FD-CB15-478B-8A68-83ACB19DBBAC}" srcOrd="0" destOrd="0" presId="urn:microsoft.com/office/officeart/2005/8/layout/hierarchy3"/>
    <dgm:cxn modelId="{787323FA-05CD-4784-8796-7899EC2F5C7F}" srcId="{8A9D5C27-C728-4E64-B483-8B6159AE3A16}" destId="{4CED505B-3F66-4BD2-B192-8A78682F312F}" srcOrd="1" destOrd="0" parTransId="{3EF43740-477B-4700-BF72-F7281E4E44E4}" sibTransId="{D55C49A6-C15B-46CD-9C92-5807315E3C85}"/>
    <dgm:cxn modelId="{ABF54E6B-3666-4EF1-B3AD-DEBADD928FB6}" srcId="{8DB896B3-4204-490D-A369-61CE271685A7}" destId="{0849F784-2CA5-499B-9EB1-82E5A3968976}" srcOrd="0" destOrd="0" parTransId="{C237D447-86A2-4F2B-B5AF-B0BDDE96987B}" sibTransId="{BEFF3659-6E5D-4EF2-A1CD-D3EFA76E2772}"/>
    <dgm:cxn modelId="{856A2210-714B-4E25-B1B5-B3CC530BE934}" type="presOf" srcId="{A77BDC26-74F7-4D4D-BC65-FAAB2878C295}" destId="{E6FC88F7-4B64-4F01-859C-2D986DDBB3BB}" srcOrd="0" destOrd="0" presId="urn:microsoft.com/office/officeart/2005/8/layout/hierarchy3"/>
    <dgm:cxn modelId="{B989D83E-26D5-4E43-B64D-F89EFE7C4B68}" srcId="{8DB896B3-4204-490D-A369-61CE271685A7}" destId="{10045F16-43BC-45D3-8EE9-A7BB3649D9D4}" srcOrd="2" destOrd="0" parTransId="{9402BA25-3B9D-4039-9452-DE5121AD97FC}" sibTransId="{354ACE1C-6E86-429E-A12E-7068AF68D099}"/>
    <dgm:cxn modelId="{0AE3D6B6-B60C-4CF5-9B07-77E017CDE4C1}" type="presOf" srcId="{0849F784-2CA5-499B-9EB1-82E5A3968976}" destId="{9ACCB263-8395-4BF3-B5C2-2F7EB16F0EAC}" srcOrd="0" destOrd="0" presId="urn:microsoft.com/office/officeart/2005/8/layout/hierarchy3"/>
    <dgm:cxn modelId="{EDFDAC23-D90A-4ABB-9E95-771EC418B39D}" srcId="{8DB896B3-4204-490D-A369-61CE271685A7}" destId="{39E1F7F9-F1CD-48F7-B0D3-E657FB935564}" srcOrd="1" destOrd="0" parTransId="{0DB40F50-760C-4912-B92A-487BFCCBE886}" sibTransId="{47C59968-A33F-4001-B677-3B7D5E69222A}"/>
    <dgm:cxn modelId="{289E084D-3255-4610-B901-273882EBA70A}" srcId="{8A9D5C27-C728-4E64-B483-8B6159AE3A16}" destId="{8DB896B3-4204-490D-A369-61CE271685A7}" srcOrd="0" destOrd="0" parTransId="{B58D279A-16F3-4BE4-B678-ED1D9FB3C065}" sibTransId="{9BB7D9E6-DA2E-409D-8FAC-8B9D40AC42C5}"/>
    <dgm:cxn modelId="{09EF7484-D9AC-4DF3-A54D-663815337EFD}" type="presOf" srcId="{A361EA7B-C22F-4CA6-9241-CE7091DFBE04}" destId="{29A0190A-D688-4B6F-BB9C-77EE3D5281D9}" srcOrd="0" destOrd="0" presId="urn:microsoft.com/office/officeart/2005/8/layout/hierarchy3"/>
    <dgm:cxn modelId="{A8866F41-8675-4F5F-A587-BFA2B7CF9A3D}" srcId="{4CED505B-3F66-4BD2-B192-8A78682F312F}" destId="{503C1B8F-4415-41EE-9189-5DFD39C94A78}" srcOrd="0" destOrd="0" parTransId="{A361EA7B-C22F-4CA6-9241-CE7091DFBE04}" sibTransId="{E028531F-C73F-4031-A18E-83DBB4658DF2}"/>
    <dgm:cxn modelId="{25CCB4B0-BB8F-4AC6-BCE0-63430CA8EF0C}" type="presOf" srcId="{39E1F7F9-F1CD-48F7-B0D3-E657FB935564}" destId="{64A8374C-C8A2-4511-A189-67B65137FA39}" srcOrd="0" destOrd="0" presId="urn:microsoft.com/office/officeart/2005/8/layout/hierarchy3"/>
    <dgm:cxn modelId="{4F8D6B1E-EB8D-47F5-A2D3-AC3761E7FBD7}" type="presOf" srcId="{2AA1F389-964B-46B7-A045-B7BAC509EC3A}" destId="{3539E510-8BC7-4F27-ABDC-E00B5B951930}" srcOrd="0" destOrd="0" presId="urn:microsoft.com/office/officeart/2005/8/layout/hierarchy3"/>
    <dgm:cxn modelId="{DCA981F7-894E-4D06-ACE7-51DB2B6103FA}" type="presOf" srcId="{01BEF452-AC44-470C-8A5B-A5B0002F9203}" destId="{CDF2CD6B-CFD9-40DC-AE7F-6EEF5F79BFFA}" srcOrd="0" destOrd="0" presId="urn:microsoft.com/office/officeart/2005/8/layout/hierarchy3"/>
    <dgm:cxn modelId="{40603888-B073-470F-A377-D0A3349B0566}" type="presOf" srcId="{8DB896B3-4204-490D-A369-61CE271685A7}" destId="{B3D5C29A-9F1A-4A48-9E27-4664A233E501}" srcOrd="0" destOrd="0" presId="urn:microsoft.com/office/officeart/2005/8/layout/hierarchy3"/>
    <dgm:cxn modelId="{7DEF5566-CBD3-4F73-AC39-2B500960101B}" type="presOf" srcId="{4CED505B-3F66-4BD2-B192-8A78682F312F}" destId="{C6202F06-682D-4F07-AA6C-A8DE10CCEB62}" srcOrd="1" destOrd="0" presId="urn:microsoft.com/office/officeart/2005/8/layout/hierarchy3"/>
    <dgm:cxn modelId="{81F095D1-C36D-41E5-B5FC-76D8F176C71F}" type="presOf" srcId="{8DB896B3-4204-490D-A369-61CE271685A7}" destId="{A5542732-9D40-48AC-AB92-729A090A1ADB}" srcOrd="1" destOrd="0" presId="urn:microsoft.com/office/officeart/2005/8/layout/hierarchy3"/>
    <dgm:cxn modelId="{76F1F394-A324-4A3E-A642-453113BE263D}" type="presOf" srcId="{8A9D5C27-C728-4E64-B483-8B6159AE3A16}" destId="{C03A782D-A510-4E0B-8F6D-16811D108294}" srcOrd="0" destOrd="0" presId="urn:microsoft.com/office/officeart/2005/8/layout/hierarchy3"/>
    <dgm:cxn modelId="{C11E1936-475E-4564-9549-1E627C4F9282}" type="presOf" srcId="{4FA50CF1-1D7F-4354-BFB4-556F6274FFB7}" destId="{D02E7349-C8D5-4FAA-ADBD-EDBE0F3AE24D}" srcOrd="0" destOrd="0" presId="urn:microsoft.com/office/officeart/2005/8/layout/hierarchy3"/>
    <dgm:cxn modelId="{4D5445E8-A230-4946-A9C6-5D4F7D7322CA}" type="presOf" srcId="{C237D447-86A2-4F2B-B5AF-B0BDDE96987B}" destId="{1659B4DF-4281-4049-9829-118EFC81D422}" srcOrd="0" destOrd="0" presId="urn:microsoft.com/office/officeart/2005/8/layout/hierarchy3"/>
    <dgm:cxn modelId="{C1AD07E9-8E75-4893-BAFF-3768E755F47F}" type="presOf" srcId="{10045F16-43BC-45D3-8EE9-A7BB3649D9D4}" destId="{B2778ADC-B85A-480C-B02E-365F91892EDE}" srcOrd="0" destOrd="0" presId="urn:microsoft.com/office/officeart/2005/8/layout/hierarchy3"/>
    <dgm:cxn modelId="{ABB3A7CD-4EF1-418F-98C9-143910BE3DEE}" type="presParOf" srcId="{C03A782D-A510-4E0B-8F6D-16811D108294}" destId="{8BAA407E-F1BC-46B4-890E-A9365D9295BF}" srcOrd="0" destOrd="0" presId="urn:microsoft.com/office/officeart/2005/8/layout/hierarchy3"/>
    <dgm:cxn modelId="{B7DB56B1-9434-4A3E-A989-A3F0F3B0B014}" type="presParOf" srcId="{8BAA407E-F1BC-46B4-890E-A9365D9295BF}" destId="{8CB2B6EE-11C1-47DD-8BF3-674AC6F3861B}" srcOrd="0" destOrd="0" presId="urn:microsoft.com/office/officeart/2005/8/layout/hierarchy3"/>
    <dgm:cxn modelId="{A417522B-4950-4ACB-8123-369FEBB5392A}" type="presParOf" srcId="{8CB2B6EE-11C1-47DD-8BF3-674AC6F3861B}" destId="{B3D5C29A-9F1A-4A48-9E27-4664A233E501}" srcOrd="0" destOrd="0" presId="urn:microsoft.com/office/officeart/2005/8/layout/hierarchy3"/>
    <dgm:cxn modelId="{A8666EC5-EDD5-44AA-AAD2-11DCCBC4568A}" type="presParOf" srcId="{8CB2B6EE-11C1-47DD-8BF3-674AC6F3861B}" destId="{A5542732-9D40-48AC-AB92-729A090A1ADB}" srcOrd="1" destOrd="0" presId="urn:microsoft.com/office/officeart/2005/8/layout/hierarchy3"/>
    <dgm:cxn modelId="{DDB64CD1-2C70-46A4-8D11-CA5AA199EEDC}" type="presParOf" srcId="{8BAA407E-F1BC-46B4-890E-A9365D9295BF}" destId="{16A29022-C1C5-45F2-A501-C928736CAC39}" srcOrd="1" destOrd="0" presId="urn:microsoft.com/office/officeart/2005/8/layout/hierarchy3"/>
    <dgm:cxn modelId="{2D18F88D-A484-4ECA-80BB-914A07438C28}" type="presParOf" srcId="{16A29022-C1C5-45F2-A501-C928736CAC39}" destId="{1659B4DF-4281-4049-9829-118EFC81D422}" srcOrd="0" destOrd="0" presId="urn:microsoft.com/office/officeart/2005/8/layout/hierarchy3"/>
    <dgm:cxn modelId="{AEB8B327-A9F7-4761-8AE4-8862FB8469EC}" type="presParOf" srcId="{16A29022-C1C5-45F2-A501-C928736CAC39}" destId="{9ACCB263-8395-4BF3-B5C2-2F7EB16F0EAC}" srcOrd="1" destOrd="0" presId="urn:microsoft.com/office/officeart/2005/8/layout/hierarchy3"/>
    <dgm:cxn modelId="{EFD1EE7B-059B-4949-9A1B-6E1C96624B01}" type="presParOf" srcId="{16A29022-C1C5-45F2-A501-C928736CAC39}" destId="{E1D4E556-32AB-4EE7-A196-3C20EE02BC0D}" srcOrd="2" destOrd="0" presId="urn:microsoft.com/office/officeart/2005/8/layout/hierarchy3"/>
    <dgm:cxn modelId="{3779A3D5-1D0A-4DAA-8C78-FEDBD1176212}" type="presParOf" srcId="{16A29022-C1C5-45F2-A501-C928736CAC39}" destId="{64A8374C-C8A2-4511-A189-67B65137FA39}" srcOrd="3" destOrd="0" presId="urn:microsoft.com/office/officeart/2005/8/layout/hierarchy3"/>
    <dgm:cxn modelId="{17E6862C-1D42-481B-AB17-38B6A7A79335}" type="presParOf" srcId="{16A29022-C1C5-45F2-A501-C928736CAC39}" destId="{D1DC82F0-02D7-4E8C-A368-543DCB34DDF2}" srcOrd="4" destOrd="0" presId="urn:microsoft.com/office/officeart/2005/8/layout/hierarchy3"/>
    <dgm:cxn modelId="{820DFF3F-9DB9-43FE-9A12-4A31EA81A2A8}" type="presParOf" srcId="{16A29022-C1C5-45F2-A501-C928736CAC39}" destId="{B2778ADC-B85A-480C-B02E-365F91892EDE}" srcOrd="5" destOrd="0" presId="urn:microsoft.com/office/officeart/2005/8/layout/hierarchy3"/>
    <dgm:cxn modelId="{9B26AF77-9C1B-47C7-ACDE-1ECAF901C170}" type="presParOf" srcId="{C03A782D-A510-4E0B-8F6D-16811D108294}" destId="{947D9626-D5D3-41CA-9706-22271EA0356B}" srcOrd="1" destOrd="0" presId="urn:microsoft.com/office/officeart/2005/8/layout/hierarchy3"/>
    <dgm:cxn modelId="{38129214-C86D-49BC-9839-9C95D5CC1C68}" type="presParOf" srcId="{947D9626-D5D3-41CA-9706-22271EA0356B}" destId="{03CCC2FF-2811-4116-95B2-127F0A043CB9}" srcOrd="0" destOrd="0" presId="urn:microsoft.com/office/officeart/2005/8/layout/hierarchy3"/>
    <dgm:cxn modelId="{43238DFF-CDD4-4C6D-B72D-849F899A00E8}" type="presParOf" srcId="{03CCC2FF-2811-4116-95B2-127F0A043CB9}" destId="{B8F0011B-3D54-4F69-A099-B9C1C0506FB6}" srcOrd="0" destOrd="0" presId="urn:microsoft.com/office/officeart/2005/8/layout/hierarchy3"/>
    <dgm:cxn modelId="{70078F3E-4DDA-4EC1-B36A-0EF915C3C738}" type="presParOf" srcId="{03CCC2FF-2811-4116-95B2-127F0A043CB9}" destId="{C6202F06-682D-4F07-AA6C-A8DE10CCEB62}" srcOrd="1" destOrd="0" presId="urn:microsoft.com/office/officeart/2005/8/layout/hierarchy3"/>
    <dgm:cxn modelId="{99D08F02-0040-462E-A2D6-5B3CD7B667C9}" type="presParOf" srcId="{947D9626-D5D3-41CA-9706-22271EA0356B}" destId="{17C698F8-8E78-4E0F-B5A0-754D50CCD8FC}" srcOrd="1" destOrd="0" presId="urn:microsoft.com/office/officeart/2005/8/layout/hierarchy3"/>
    <dgm:cxn modelId="{3C02471F-9586-4FEC-AA75-739AF8040419}" type="presParOf" srcId="{17C698F8-8E78-4E0F-B5A0-754D50CCD8FC}" destId="{29A0190A-D688-4B6F-BB9C-77EE3D5281D9}" srcOrd="0" destOrd="0" presId="urn:microsoft.com/office/officeart/2005/8/layout/hierarchy3"/>
    <dgm:cxn modelId="{14FE1F04-9E8A-490F-84F9-C45760645329}" type="presParOf" srcId="{17C698F8-8E78-4E0F-B5A0-754D50CCD8FC}" destId="{EBF621FD-CB15-478B-8A68-83ACB19DBBAC}" srcOrd="1" destOrd="0" presId="urn:microsoft.com/office/officeart/2005/8/layout/hierarchy3"/>
    <dgm:cxn modelId="{12BEB700-A510-4D1F-894B-DD3AC4569327}" type="presParOf" srcId="{17C698F8-8E78-4E0F-B5A0-754D50CCD8FC}" destId="{E6FC88F7-4B64-4F01-859C-2D986DDBB3BB}" srcOrd="2" destOrd="0" presId="urn:microsoft.com/office/officeart/2005/8/layout/hierarchy3"/>
    <dgm:cxn modelId="{C9FD39D8-5929-4428-A166-E9FE5A79CE62}" type="presParOf" srcId="{17C698F8-8E78-4E0F-B5A0-754D50CCD8FC}" destId="{CDF2CD6B-CFD9-40DC-AE7F-6EEF5F79BFFA}" srcOrd="3" destOrd="0" presId="urn:microsoft.com/office/officeart/2005/8/layout/hierarchy3"/>
    <dgm:cxn modelId="{D2256F45-F943-4782-A552-1A7C680058DC}" type="presParOf" srcId="{17C698F8-8E78-4E0F-B5A0-754D50CCD8FC}" destId="{D02E7349-C8D5-4FAA-ADBD-EDBE0F3AE24D}" srcOrd="4" destOrd="0" presId="urn:microsoft.com/office/officeart/2005/8/layout/hierarchy3"/>
    <dgm:cxn modelId="{FF574B87-6083-4119-A141-ADE11CB94F7E}" type="presParOf" srcId="{17C698F8-8E78-4E0F-B5A0-754D50CCD8FC}" destId="{3539E510-8BC7-4F27-ABDC-E00B5B951930}"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8297B6-9D21-4885-B16A-71C0DC3C0BD7}"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en-US"/>
        </a:p>
      </dgm:t>
    </dgm:pt>
    <dgm:pt modelId="{5973CC1E-EAED-4FE5-AACD-7C71AE507430}">
      <dgm:prSet phldrT="[Text]" custT="1"/>
      <dgm:spPr/>
      <dgm:t>
        <a:bodyPr/>
        <a:lstStyle/>
        <a:p>
          <a:r>
            <a:rPr lang="en-US" sz="3600" dirty="0" smtClean="0"/>
            <a:t>MY RIGHTS!</a:t>
          </a:r>
          <a:endParaRPr lang="en-US" sz="3600" dirty="0"/>
        </a:p>
      </dgm:t>
    </dgm:pt>
    <dgm:pt modelId="{003A7361-72FF-48F5-9125-7E4C123975B0}" type="parTrans" cxnId="{3B0CC789-514F-40CE-BB66-BB432ED62F7A}">
      <dgm:prSet/>
      <dgm:spPr/>
      <dgm:t>
        <a:bodyPr/>
        <a:lstStyle/>
        <a:p>
          <a:endParaRPr lang="en-US"/>
        </a:p>
      </dgm:t>
    </dgm:pt>
    <dgm:pt modelId="{F945E2E4-C6A6-49C4-B1DD-A2465543937C}" type="sibTrans" cxnId="{3B0CC789-514F-40CE-BB66-BB432ED62F7A}">
      <dgm:prSet/>
      <dgm:spPr/>
      <dgm:t>
        <a:bodyPr/>
        <a:lstStyle/>
        <a:p>
          <a:endParaRPr lang="en-US"/>
        </a:p>
      </dgm:t>
    </dgm:pt>
    <dgm:pt modelId="{D519A29F-3060-457E-971C-EE997940831B}">
      <dgm:prSet phldrT="[Text]"/>
      <dgm:spPr/>
      <dgm:t>
        <a:bodyPr/>
        <a:lstStyle/>
        <a:p>
          <a:r>
            <a:rPr lang="en-US" dirty="0" smtClean="0"/>
            <a:t>Holidays</a:t>
          </a:r>
          <a:endParaRPr lang="en-US" dirty="0"/>
        </a:p>
      </dgm:t>
    </dgm:pt>
    <dgm:pt modelId="{DC51E569-BAED-4646-8F1C-D7C59C90C071}" type="parTrans" cxnId="{FBF32BD8-5A5B-4B7A-B71B-2757AB854066}">
      <dgm:prSet/>
      <dgm:spPr/>
      <dgm:t>
        <a:bodyPr/>
        <a:lstStyle/>
        <a:p>
          <a:endParaRPr lang="en-US"/>
        </a:p>
      </dgm:t>
    </dgm:pt>
    <dgm:pt modelId="{0EFED62B-81D6-43E4-90CF-C6277CAB313B}" type="sibTrans" cxnId="{FBF32BD8-5A5B-4B7A-B71B-2757AB854066}">
      <dgm:prSet/>
      <dgm:spPr/>
      <dgm:t>
        <a:bodyPr/>
        <a:lstStyle/>
        <a:p>
          <a:endParaRPr lang="en-US"/>
        </a:p>
      </dgm:t>
    </dgm:pt>
    <dgm:pt modelId="{A6A6BD56-B317-4B32-A484-3C0DA3CEDE84}">
      <dgm:prSet phldrT="[Text]"/>
      <dgm:spPr/>
      <dgm:t>
        <a:bodyPr/>
        <a:lstStyle/>
        <a:p>
          <a:r>
            <a:rPr lang="en-US" dirty="0" smtClean="0"/>
            <a:t>Food</a:t>
          </a:r>
          <a:endParaRPr lang="en-US" dirty="0"/>
        </a:p>
      </dgm:t>
    </dgm:pt>
    <dgm:pt modelId="{678D727A-1CC3-4535-B837-0DB212AD0843}" type="parTrans" cxnId="{33A93EB8-76A8-4B15-8C4A-2611C46223A0}">
      <dgm:prSet/>
      <dgm:spPr/>
      <dgm:t>
        <a:bodyPr/>
        <a:lstStyle/>
        <a:p>
          <a:endParaRPr lang="en-US"/>
        </a:p>
      </dgm:t>
    </dgm:pt>
    <dgm:pt modelId="{0E34EA5B-2937-44E1-BD66-39E71D56E898}" type="sibTrans" cxnId="{33A93EB8-76A8-4B15-8C4A-2611C46223A0}">
      <dgm:prSet/>
      <dgm:spPr/>
      <dgm:t>
        <a:bodyPr/>
        <a:lstStyle/>
        <a:p>
          <a:endParaRPr lang="en-US"/>
        </a:p>
      </dgm:t>
    </dgm:pt>
    <dgm:pt modelId="{BF8456A0-E217-4073-B3FE-2381D3C96924}">
      <dgm:prSet phldrT="[Text]"/>
      <dgm:spPr/>
      <dgm:t>
        <a:bodyPr/>
        <a:lstStyle/>
        <a:p>
          <a:r>
            <a:rPr lang="en-US" dirty="0" smtClean="0"/>
            <a:t>Music</a:t>
          </a:r>
          <a:endParaRPr lang="en-US" dirty="0"/>
        </a:p>
      </dgm:t>
    </dgm:pt>
    <dgm:pt modelId="{9132CEC5-CC2B-4656-9E7B-64DBFCB230E7}" type="parTrans" cxnId="{E7EA4781-DC6D-4F0D-A999-62D64A90DB9E}">
      <dgm:prSet/>
      <dgm:spPr/>
      <dgm:t>
        <a:bodyPr/>
        <a:lstStyle/>
        <a:p>
          <a:endParaRPr lang="en-US"/>
        </a:p>
      </dgm:t>
    </dgm:pt>
    <dgm:pt modelId="{8CBDF3AC-2E33-46B8-AF16-E6B5BE212C57}" type="sibTrans" cxnId="{E7EA4781-DC6D-4F0D-A999-62D64A90DB9E}">
      <dgm:prSet/>
      <dgm:spPr/>
      <dgm:t>
        <a:bodyPr/>
        <a:lstStyle/>
        <a:p>
          <a:endParaRPr lang="en-US"/>
        </a:p>
      </dgm:t>
    </dgm:pt>
    <dgm:pt modelId="{661A485F-2CEB-418A-9782-487ECE6BBE14}">
      <dgm:prSet phldrT="[Text]"/>
      <dgm:spPr/>
      <dgm:t>
        <a:bodyPr/>
        <a:lstStyle/>
        <a:p>
          <a:r>
            <a:rPr lang="en-US" dirty="0" smtClean="0"/>
            <a:t>Movies</a:t>
          </a:r>
          <a:endParaRPr lang="en-US" dirty="0"/>
        </a:p>
      </dgm:t>
    </dgm:pt>
    <dgm:pt modelId="{15F5A96D-0669-4D38-9ED7-0FC5DF7A318A}" type="parTrans" cxnId="{2C274944-EA80-4FAE-B74A-927AFE7225AE}">
      <dgm:prSet/>
      <dgm:spPr/>
      <dgm:t>
        <a:bodyPr/>
        <a:lstStyle/>
        <a:p>
          <a:endParaRPr lang="en-US"/>
        </a:p>
      </dgm:t>
    </dgm:pt>
    <dgm:pt modelId="{9A6B7E53-9C96-41FE-8B5A-B38700337A1A}" type="sibTrans" cxnId="{2C274944-EA80-4FAE-B74A-927AFE7225AE}">
      <dgm:prSet/>
      <dgm:spPr/>
      <dgm:t>
        <a:bodyPr/>
        <a:lstStyle/>
        <a:p>
          <a:endParaRPr lang="en-US"/>
        </a:p>
      </dgm:t>
    </dgm:pt>
    <dgm:pt modelId="{6309C7E4-A831-46F4-B086-6C19AC2B08DB}">
      <dgm:prSet phldrT="[Text]"/>
      <dgm:spPr/>
      <dgm:t>
        <a:bodyPr/>
        <a:lstStyle/>
        <a:p>
          <a:r>
            <a:rPr lang="en-US" dirty="0" smtClean="0"/>
            <a:t>Dress</a:t>
          </a:r>
          <a:endParaRPr lang="en-US" dirty="0"/>
        </a:p>
      </dgm:t>
    </dgm:pt>
    <dgm:pt modelId="{0F8A91AF-5079-45F6-9573-9774292FD865}" type="parTrans" cxnId="{DA41CBCE-838F-4143-A5F6-D4A97BCB26C9}">
      <dgm:prSet/>
      <dgm:spPr/>
      <dgm:t>
        <a:bodyPr/>
        <a:lstStyle/>
        <a:p>
          <a:endParaRPr lang="en-US"/>
        </a:p>
      </dgm:t>
    </dgm:pt>
    <dgm:pt modelId="{2708927A-4515-40F4-82CC-8AF23A71BB3B}" type="sibTrans" cxnId="{DA41CBCE-838F-4143-A5F6-D4A97BCB26C9}">
      <dgm:prSet/>
      <dgm:spPr/>
      <dgm:t>
        <a:bodyPr/>
        <a:lstStyle/>
        <a:p>
          <a:endParaRPr lang="en-US"/>
        </a:p>
      </dgm:t>
    </dgm:pt>
    <dgm:pt modelId="{01ACECD9-029A-45D2-BC73-F18B10237631}" type="pres">
      <dgm:prSet presAssocID="{3F8297B6-9D21-4885-B16A-71C0DC3C0BD7}" presName="cycle" presStyleCnt="0">
        <dgm:presLayoutVars>
          <dgm:chMax val="1"/>
          <dgm:dir/>
          <dgm:animLvl val="ctr"/>
          <dgm:resizeHandles val="exact"/>
        </dgm:presLayoutVars>
      </dgm:prSet>
      <dgm:spPr/>
    </dgm:pt>
    <dgm:pt modelId="{6EABABB9-1F75-4691-A495-8F4B64581B2E}" type="pres">
      <dgm:prSet presAssocID="{5973CC1E-EAED-4FE5-AACD-7C71AE507430}" presName="centerShape" presStyleLbl="node0" presStyleIdx="0" presStyleCnt="1" custScaleX="137624" custScaleY="133096" custLinFactNeighborY="948"/>
      <dgm:spPr/>
    </dgm:pt>
    <dgm:pt modelId="{3362B733-B65F-4D6E-A4F7-2FC489738027}" type="pres">
      <dgm:prSet presAssocID="{DC51E569-BAED-4646-8F1C-D7C59C90C071}" presName="parTrans" presStyleLbl="bgSibTrans2D1" presStyleIdx="0" presStyleCnt="5"/>
      <dgm:spPr/>
    </dgm:pt>
    <dgm:pt modelId="{5AE3C25F-A222-40E3-AAC9-A2E2C7A7C6BA}" type="pres">
      <dgm:prSet presAssocID="{D519A29F-3060-457E-971C-EE997940831B}" presName="node" presStyleLbl="node1" presStyleIdx="0" presStyleCnt="5">
        <dgm:presLayoutVars>
          <dgm:bulletEnabled val="1"/>
        </dgm:presLayoutVars>
      </dgm:prSet>
      <dgm:spPr/>
    </dgm:pt>
    <dgm:pt modelId="{7C71F76A-16DD-4780-B579-85CF0126D65E}" type="pres">
      <dgm:prSet presAssocID="{678D727A-1CC3-4535-B837-0DB212AD0843}" presName="parTrans" presStyleLbl="bgSibTrans2D1" presStyleIdx="1" presStyleCnt="5"/>
      <dgm:spPr/>
    </dgm:pt>
    <dgm:pt modelId="{A29983D0-1079-45FB-A5B8-DB0BCF5CD16F}" type="pres">
      <dgm:prSet presAssocID="{A6A6BD56-B317-4B32-A484-3C0DA3CEDE84}" presName="node" presStyleLbl="node1" presStyleIdx="1" presStyleCnt="5" custRadScaleRad="105248" custRadScaleInc="-7751">
        <dgm:presLayoutVars>
          <dgm:bulletEnabled val="1"/>
        </dgm:presLayoutVars>
      </dgm:prSet>
      <dgm:spPr/>
    </dgm:pt>
    <dgm:pt modelId="{E63C6709-4D3B-424F-A87A-53563F7B027D}" type="pres">
      <dgm:prSet presAssocID="{9132CEC5-CC2B-4656-9E7B-64DBFCB230E7}" presName="parTrans" presStyleLbl="bgSibTrans2D1" presStyleIdx="2" presStyleCnt="5"/>
      <dgm:spPr/>
    </dgm:pt>
    <dgm:pt modelId="{6B992355-A420-44CB-81F4-72C6CDCD74CC}" type="pres">
      <dgm:prSet presAssocID="{BF8456A0-E217-4073-B3FE-2381D3C96924}" presName="node" presStyleLbl="node1" presStyleIdx="2" presStyleCnt="5">
        <dgm:presLayoutVars>
          <dgm:bulletEnabled val="1"/>
        </dgm:presLayoutVars>
      </dgm:prSet>
      <dgm:spPr/>
      <dgm:t>
        <a:bodyPr/>
        <a:lstStyle/>
        <a:p>
          <a:endParaRPr lang="en-US"/>
        </a:p>
      </dgm:t>
    </dgm:pt>
    <dgm:pt modelId="{838485B4-192B-4829-9E99-675CC078833F}" type="pres">
      <dgm:prSet presAssocID="{15F5A96D-0669-4D38-9ED7-0FC5DF7A318A}" presName="parTrans" presStyleLbl="bgSibTrans2D1" presStyleIdx="3" presStyleCnt="5"/>
      <dgm:spPr/>
    </dgm:pt>
    <dgm:pt modelId="{55827A91-E7F1-4A75-8E96-A6AB147D2B7C}" type="pres">
      <dgm:prSet presAssocID="{661A485F-2CEB-418A-9782-487ECE6BBE14}" presName="node" presStyleLbl="node1" presStyleIdx="3" presStyleCnt="5" custRadScaleRad="105248" custRadScaleInc="7751">
        <dgm:presLayoutVars>
          <dgm:bulletEnabled val="1"/>
        </dgm:presLayoutVars>
      </dgm:prSet>
      <dgm:spPr/>
    </dgm:pt>
    <dgm:pt modelId="{E4B8A0F5-F853-45F9-8768-8DCCD0F8A39C}" type="pres">
      <dgm:prSet presAssocID="{0F8A91AF-5079-45F6-9573-9774292FD865}" presName="parTrans" presStyleLbl="bgSibTrans2D1" presStyleIdx="4" presStyleCnt="5"/>
      <dgm:spPr/>
    </dgm:pt>
    <dgm:pt modelId="{CD10CB38-0651-48E4-9C23-6436B34D44A2}" type="pres">
      <dgm:prSet presAssocID="{6309C7E4-A831-46F4-B086-6C19AC2B08DB}" presName="node" presStyleLbl="node1" presStyleIdx="4" presStyleCnt="5">
        <dgm:presLayoutVars>
          <dgm:bulletEnabled val="1"/>
        </dgm:presLayoutVars>
      </dgm:prSet>
      <dgm:spPr/>
    </dgm:pt>
  </dgm:ptLst>
  <dgm:cxnLst>
    <dgm:cxn modelId="{487E8F47-44FB-4BAF-A9C9-C66098767948}" type="presOf" srcId="{A6A6BD56-B317-4B32-A484-3C0DA3CEDE84}" destId="{A29983D0-1079-45FB-A5B8-DB0BCF5CD16F}" srcOrd="0" destOrd="0" presId="urn:microsoft.com/office/officeart/2005/8/layout/radial4"/>
    <dgm:cxn modelId="{0DD3AAC7-F87B-4BB6-8928-C94F8AACAB70}" type="presOf" srcId="{9132CEC5-CC2B-4656-9E7B-64DBFCB230E7}" destId="{E63C6709-4D3B-424F-A87A-53563F7B027D}" srcOrd="0" destOrd="0" presId="urn:microsoft.com/office/officeart/2005/8/layout/radial4"/>
    <dgm:cxn modelId="{DA41CBCE-838F-4143-A5F6-D4A97BCB26C9}" srcId="{5973CC1E-EAED-4FE5-AACD-7C71AE507430}" destId="{6309C7E4-A831-46F4-B086-6C19AC2B08DB}" srcOrd="4" destOrd="0" parTransId="{0F8A91AF-5079-45F6-9573-9774292FD865}" sibTransId="{2708927A-4515-40F4-82CC-8AF23A71BB3B}"/>
    <dgm:cxn modelId="{D9B41A57-6BF6-4DDF-B37D-CA0FD2C58A3E}" type="presOf" srcId="{DC51E569-BAED-4646-8F1C-D7C59C90C071}" destId="{3362B733-B65F-4D6E-A4F7-2FC489738027}" srcOrd="0" destOrd="0" presId="urn:microsoft.com/office/officeart/2005/8/layout/radial4"/>
    <dgm:cxn modelId="{3B0CC789-514F-40CE-BB66-BB432ED62F7A}" srcId="{3F8297B6-9D21-4885-B16A-71C0DC3C0BD7}" destId="{5973CC1E-EAED-4FE5-AACD-7C71AE507430}" srcOrd="0" destOrd="0" parTransId="{003A7361-72FF-48F5-9125-7E4C123975B0}" sibTransId="{F945E2E4-C6A6-49C4-B1DD-A2465543937C}"/>
    <dgm:cxn modelId="{E7EA4781-DC6D-4F0D-A999-62D64A90DB9E}" srcId="{5973CC1E-EAED-4FE5-AACD-7C71AE507430}" destId="{BF8456A0-E217-4073-B3FE-2381D3C96924}" srcOrd="2" destOrd="0" parTransId="{9132CEC5-CC2B-4656-9E7B-64DBFCB230E7}" sibTransId="{8CBDF3AC-2E33-46B8-AF16-E6B5BE212C57}"/>
    <dgm:cxn modelId="{FBF32BD8-5A5B-4B7A-B71B-2757AB854066}" srcId="{5973CC1E-EAED-4FE5-AACD-7C71AE507430}" destId="{D519A29F-3060-457E-971C-EE997940831B}" srcOrd="0" destOrd="0" parTransId="{DC51E569-BAED-4646-8F1C-D7C59C90C071}" sibTransId="{0EFED62B-81D6-43E4-90CF-C6277CAB313B}"/>
    <dgm:cxn modelId="{1461663A-ED2E-4E03-BF70-501F8BF4779E}" type="presOf" srcId="{3F8297B6-9D21-4885-B16A-71C0DC3C0BD7}" destId="{01ACECD9-029A-45D2-BC73-F18B10237631}" srcOrd="0" destOrd="0" presId="urn:microsoft.com/office/officeart/2005/8/layout/radial4"/>
    <dgm:cxn modelId="{ABCE74D6-74A5-49DC-9251-6219BDE90F6B}" type="presOf" srcId="{15F5A96D-0669-4D38-9ED7-0FC5DF7A318A}" destId="{838485B4-192B-4829-9E99-675CC078833F}" srcOrd="0" destOrd="0" presId="urn:microsoft.com/office/officeart/2005/8/layout/radial4"/>
    <dgm:cxn modelId="{EDC691C9-9CA5-4B53-AF2F-0C7C519110B6}" type="presOf" srcId="{D519A29F-3060-457E-971C-EE997940831B}" destId="{5AE3C25F-A222-40E3-AAC9-A2E2C7A7C6BA}" srcOrd="0" destOrd="0" presId="urn:microsoft.com/office/officeart/2005/8/layout/radial4"/>
    <dgm:cxn modelId="{33A93EB8-76A8-4B15-8C4A-2611C46223A0}" srcId="{5973CC1E-EAED-4FE5-AACD-7C71AE507430}" destId="{A6A6BD56-B317-4B32-A484-3C0DA3CEDE84}" srcOrd="1" destOrd="0" parTransId="{678D727A-1CC3-4535-B837-0DB212AD0843}" sibTransId="{0E34EA5B-2937-44E1-BD66-39E71D56E898}"/>
    <dgm:cxn modelId="{2C274944-EA80-4FAE-B74A-927AFE7225AE}" srcId="{5973CC1E-EAED-4FE5-AACD-7C71AE507430}" destId="{661A485F-2CEB-418A-9782-487ECE6BBE14}" srcOrd="3" destOrd="0" parTransId="{15F5A96D-0669-4D38-9ED7-0FC5DF7A318A}" sibTransId="{9A6B7E53-9C96-41FE-8B5A-B38700337A1A}"/>
    <dgm:cxn modelId="{C8E17139-65D1-47AF-A3A9-EF1E794AA783}" type="presOf" srcId="{5973CC1E-EAED-4FE5-AACD-7C71AE507430}" destId="{6EABABB9-1F75-4691-A495-8F4B64581B2E}" srcOrd="0" destOrd="0" presId="urn:microsoft.com/office/officeart/2005/8/layout/radial4"/>
    <dgm:cxn modelId="{9ADCF3EF-96CD-4B58-A78B-9C1796C6D185}" type="presOf" srcId="{6309C7E4-A831-46F4-B086-6C19AC2B08DB}" destId="{CD10CB38-0651-48E4-9C23-6436B34D44A2}" srcOrd="0" destOrd="0" presId="urn:microsoft.com/office/officeart/2005/8/layout/radial4"/>
    <dgm:cxn modelId="{2C3531E2-5B18-4D91-A2A5-173EFD590622}" type="presOf" srcId="{BF8456A0-E217-4073-B3FE-2381D3C96924}" destId="{6B992355-A420-44CB-81F4-72C6CDCD74CC}" srcOrd="0" destOrd="0" presId="urn:microsoft.com/office/officeart/2005/8/layout/radial4"/>
    <dgm:cxn modelId="{CD9C0DAF-A6B4-47DF-A1FC-23F9EA4028BD}" type="presOf" srcId="{678D727A-1CC3-4535-B837-0DB212AD0843}" destId="{7C71F76A-16DD-4780-B579-85CF0126D65E}" srcOrd="0" destOrd="0" presId="urn:microsoft.com/office/officeart/2005/8/layout/radial4"/>
    <dgm:cxn modelId="{6B5FD590-00EC-4235-B2E3-51C876A06801}" type="presOf" srcId="{661A485F-2CEB-418A-9782-487ECE6BBE14}" destId="{55827A91-E7F1-4A75-8E96-A6AB147D2B7C}" srcOrd="0" destOrd="0" presId="urn:microsoft.com/office/officeart/2005/8/layout/radial4"/>
    <dgm:cxn modelId="{16EEF795-44D9-4C55-AFD0-672307A81D27}" type="presOf" srcId="{0F8A91AF-5079-45F6-9573-9774292FD865}" destId="{E4B8A0F5-F853-45F9-8768-8DCCD0F8A39C}" srcOrd="0" destOrd="0" presId="urn:microsoft.com/office/officeart/2005/8/layout/radial4"/>
    <dgm:cxn modelId="{11810FDE-B822-439F-8E14-D9A303FA9263}" type="presParOf" srcId="{01ACECD9-029A-45D2-BC73-F18B10237631}" destId="{6EABABB9-1F75-4691-A495-8F4B64581B2E}" srcOrd="0" destOrd="0" presId="urn:microsoft.com/office/officeart/2005/8/layout/radial4"/>
    <dgm:cxn modelId="{A56571E1-FEA5-4D2A-93E1-273AAA332281}" type="presParOf" srcId="{01ACECD9-029A-45D2-BC73-F18B10237631}" destId="{3362B733-B65F-4D6E-A4F7-2FC489738027}" srcOrd="1" destOrd="0" presId="urn:microsoft.com/office/officeart/2005/8/layout/radial4"/>
    <dgm:cxn modelId="{05C5A434-C751-4332-BD2B-3F4E6CCE8016}" type="presParOf" srcId="{01ACECD9-029A-45D2-BC73-F18B10237631}" destId="{5AE3C25F-A222-40E3-AAC9-A2E2C7A7C6BA}" srcOrd="2" destOrd="0" presId="urn:microsoft.com/office/officeart/2005/8/layout/radial4"/>
    <dgm:cxn modelId="{C4C6CFDE-D3DC-4D5F-92E8-8EBEAE693F5D}" type="presParOf" srcId="{01ACECD9-029A-45D2-BC73-F18B10237631}" destId="{7C71F76A-16DD-4780-B579-85CF0126D65E}" srcOrd="3" destOrd="0" presId="urn:microsoft.com/office/officeart/2005/8/layout/radial4"/>
    <dgm:cxn modelId="{EE05590D-4517-4938-84BD-A4F916E930C7}" type="presParOf" srcId="{01ACECD9-029A-45D2-BC73-F18B10237631}" destId="{A29983D0-1079-45FB-A5B8-DB0BCF5CD16F}" srcOrd="4" destOrd="0" presId="urn:microsoft.com/office/officeart/2005/8/layout/radial4"/>
    <dgm:cxn modelId="{DD8794A1-2CC3-4548-AEBE-C9BC3D8F488D}" type="presParOf" srcId="{01ACECD9-029A-45D2-BC73-F18B10237631}" destId="{E63C6709-4D3B-424F-A87A-53563F7B027D}" srcOrd="5" destOrd="0" presId="urn:microsoft.com/office/officeart/2005/8/layout/radial4"/>
    <dgm:cxn modelId="{809AD89E-4FEA-4C8A-BCAB-435A0169AFF4}" type="presParOf" srcId="{01ACECD9-029A-45D2-BC73-F18B10237631}" destId="{6B992355-A420-44CB-81F4-72C6CDCD74CC}" srcOrd="6" destOrd="0" presId="urn:microsoft.com/office/officeart/2005/8/layout/radial4"/>
    <dgm:cxn modelId="{1BA2F05B-0A11-47B7-9415-941A13833845}" type="presParOf" srcId="{01ACECD9-029A-45D2-BC73-F18B10237631}" destId="{838485B4-192B-4829-9E99-675CC078833F}" srcOrd="7" destOrd="0" presId="urn:microsoft.com/office/officeart/2005/8/layout/radial4"/>
    <dgm:cxn modelId="{98EC7391-AF5F-4B10-99B1-5A22E19685A7}" type="presParOf" srcId="{01ACECD9-029A-45D2-BC73-F18B10237631}" destId="{55827A91-E7F1-4A75-8E96-A6AB147D2B7C}" srcOrd="8" destOrd="0" presId="urn:microsoft.com/office/officeart/2005/8/layout/radial4"/>
    <dgm:cxn modelId="{3EAE9A22-E3EB-4084-A8DE-1A88F76AB7B3}" type="presParOf" srcId="{01ACECD9-029A-45D2-BC73-F18B10237631}" destId="{E4B8A0F5-F853-45F9-8768-8DCCD0F8A39C}" srcOrd="9" destOrd="0" presId="urn:microsoft.com/office/officeart/2005/8/layout/radial4"/>
    <dgm:cxn modelId="{1522E9C8-72BF-4925-AC76-41BA4EB3A191}" type="presParOf" srcId="{01ACECD9-029A-45D2-BC73-F18B10237631}" destId="{CD10CB38-0651-48E4-9C23-6436B34D44A2}"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8297B6-9D21-4885-B16A-71C0DC3C0BD7}"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en-US"/>
        </a:p>
      </dgm:t>
    </dgm:pt>
    <dgm:pt modelId="{5973CC1E-EAED-4FE5-AACD-7C71AE507430}">
      <dgm:prSet phldrT="[Text]" custT="1"/>
      <dgm:spPr/>
      <dgm:t>
        <a:bodyPr/>
        <a:lstStyle/>
        <a:p>
          <a:r>
            <a:rPr lang="en-US" sz="3600" dirty="0" smtClean="0"/>
            <a:t>MY RIGHTS!</a:t>
          </a:r>
          <a:endParaRPr lang="en-US" sz="3600" dirty="0"/>
        </a:p>
      </dgm:t>
    </dgm:pt>
    <dgm:pt modelId="{003A7361-72FF-48F5-9125-7E4C123975B0}" type="parTrans" cxnId="{3B0CC789-514F-40CE-BB66-BB432ED62F7A}">
      <dgm:prSet/>
      <dgm:spPr/>
      <dgm:t>
        <a:bodyPr/>
        <a:lstStyle/>
        <a:p>
          <a:endParaRPr lang="en-US"/>
        </a:p>
      </dgm:t>
    </dgm:pt>
    <dgm:pt modelId="{F945E2E4-C6A6-49C4-B1DD-A2465543937C}" type="sibTrans" cxnId="{3B0CC789-514F-40CE-BB66-BB432ED62F7A}">
      <dgm:prSet/>
      <dgm:spPr/>
      <dgm:t>
        <a:bodyPr/>
        <a:lstStyle/>
        <a:p>
          <a:endParaRPr lang="en-US"/>
        </a:p>
      </dgm:t>
    </dgm:pt>
    <dgm:pt modelId="{D519A29F-3060-457E-971C-EE997940831B}">
      <dgm:prSet phldrT="[Text]"/>
      <dgm:spPr/>
      <dgm:t>
        <a:bodyPr/>
        <a:lstStyle/>
        <a:p>
          <a:r>
            <a:rPr lang="en-US" dirty="0" smtClean="0"/>
            <a:t>Holidays</a:t>
          </a:r>
          <a:endParaRPr lang="en-US" dirty="0"/>
        </a:p>
      </dgm:t>
    </dgm:pt>
    <dgm:pt modelId="{DC51E569-BAED-4646-8F1C-D7C59C90C071}" type="parTrans" cxnId="{FBF32BD8-5A5B-4B7A-B71B-2757AB854066}">
      <dgm:prSet/>
      <dgm:spPr/>
      <dgm:t>
        <a:bodyPr/>
        <a:lstStyle/>
        <a:p>
          <a:endParaRPr lang="en-US"/>
        </a:p>
      </dgm:t>
    </dgm:pt>
    <dgm:pt modelId="{0EFED62B-81D6-43E4-90CF-C6277CAB313B}" type="sibTrans" cxnId="{FBF32BD8-5A5B-4B7A-B71B-2757AB854066}">
      <dgm:prSet/>
      <dgm:spPr/>
      <dgm:t>
        <a:bodyPr/>
        <a:lstStyle/>
        <a:p>
          <a:endParaRPr lang="en-US"/>
        </a:p>
      </dgm:t>
    </dgm:pt>
    <dgm:pt modelId="{A6A6BD56-B317-4B32-A484-3C0DA3CEDE84}">
      <dgm:prSet phldrT="[Text]"/>
      <dgm:spPr/>
      <dgm:t>
        <a:bodyPr/>
        <a:lstStyle/>
        <a:p>
          <a:r>
            <a:rPr lang="en-US" dirty="0" smtClean="0"/>
            <a:t>Food</a:t>
          </a:r>
          <a:endParaRPr lang="en-US" dirty="0"/>
        </a:p>
      </dgm:t>
    </dgm:pt>
    <dgm:pt modelId="{678D727A-1CC3-4535-B837-0DB212AD0843}" type="parTrans" cxnId="{33A93EB8-76A8-4B15-8C4A-2611C46223A0}">
      <dgm:prSet/>
      <dgm:spPr/>
      <dgm:t>
        <a:bodyPr/>
        <a:lstStyle/>
        <a:p>
          <a:endParaRPr lang="en-US"/>
        </a:p>
      </dgm:t>
    </dgm:pt>
    <dgm:pt modelId="{0E34EA5B-2937-44E1-BD66-39E71D56E898}" type="sibTrans" cxnId="{33A93EB8-76A8-4B15-8C4A-2611C46223A0}">
      <dgm:prSet/>
      <dgm:spPr/>
      <dgm:t>
        <a:bodyPr/>
        <a:lstStyle/>
        <a:p>
          <a:endParaRPr lang="en-US"/>
        </a:p>
      </dgm:t>
    </dgm:pt>
    <dgm:pt modelId="{BF8456A0-E217-4073-B3FE-2381D3C96924}">
      <dgm:prSet phldrT="[Text]"/>
      <dgm:spPr/>
      <dgm:t>
        <a:bodyPr/>
        <a:lstStyle/>
        <a:p>
          <a:r>
            <a:rPr lang="en-US" dirty="0" smtClean="0"/>
            <a:t>Music</a:t>
          </a:r>
          <a:endParaRPr lang="en-US" dirty="0"/>
        </a:p>
      </dgm:t>
    </dgm:pt>
    <dgm:pt modelId="{9132CEC5-CC2B-4656-9E7B-64DBFCB230E7}" type="parTrans" cxnId="{E7EA4781-DC6D-4F0D-A999-62D64A90DB9E}">
      <dgm:prSet/>
      <dgm:spPr/>
      <dgm:t>
        <a:bodyPr/>
        <a:lstStyle/>
        <a:p>
          <a:endParaRPr lang="en-US"/>
        </a:p>
      </dgm:t>
    </dgm:pt>
    <dgm:pt modelId="{8CBDF3AC-2E33-46B8-AF16-E6B5BE212C57}" type="sibTrans" cxnId="{E7EA4781-DC6D-4F0D-A999-62D64A90DB9E}">
      <dgm:prSet/>
      <dgm:spPr/>
      <dgm:t>
        <a:bodyPr/>
        <a:lstStyle/>
        <a:p>
          <a:endParaRPr lang="en-US"/>
        </a:p>
      </dgm:t>
    </dgm:pt>
    <dgm:pt modelId="{661A485F-2CEB-418A-9782-487ECE6BBE14}">
      <dgm:prSet phldrT="[Text]"/>
      <dgm:spPr/>
      <dgm:t>
        <a:bodyPr/>
        <a:lstStyle/>
        <a:p>
          <a:r>
            <a:rPr lang="en-US" dirty="0" smtClean="0"/>
            <a:t>Movies</a:t>
          </a:r>
          <a:endParaRPr lang="en-US" dirty="0"/>
        </a:p>
      </dgm:t>
    </dgm:pt>
    <dgm:pt modelId="{15F5A96D-0669-4D38-9ED7-0FC5DF7A318A}" type="parTrans" cxnId="{2C274944-EA80-4FAE-B74A-927AFE7225AE}">
      <dgm:prSet/>
      <dgm:spPr/>
      <dgm:t>
        <a:bodyPr/>
        <a:lstStyle/>
        <a:p>
          <a:endParaRPr lang="en-US"/>
        </a:p>
      </dgm:t>
    </dgm:pt>
    <dgm:pt modelId="{9A6B7E53-9C96-41FE-8B5A-B38700337A1A}" type="sibTrans" cxnId="{2C274944-EA80-4FAE-B74A-927AFE7225AE}">
      <dgm:prSet/>
      <dgm:spPr/>
      <dgm:t>
        <a:bodyPr/>
        <a:lstStyle/>
        <a:p>
          <a:endParaRPr lang="en-US"/>
        </a:p>
      </dgm:t>
    </dgm:pt>
    <dgm:pt modelId="{6309C7E4-A831-46F4-B086-6C19AC2B08DB}">
      <dgm:prSet phldrT="[Text]"/>
      <dgm:spPr/>
      <dgm:t>
        <a:bodyPr/>
        <a:lstStyle/>
        <a:p>
          <a:r>
            <a:rPr lang="en-US" dirty="0" smtClean="0"/>
            <a:t>Dress</a:t>
          </a:r>
          <a:endParaRPr lang="en-US" dirty="0"/>
        </a:p>
      </dgm:t>
    </dgm:pt>
    <dgm:pt modelId="{0F8A91AF-5079-45F6-9573-9774292FD865}" type="parTrans" cxnId="{DA41CBCE-838F-4143-A5F6-D4A97BCB26C9}">
      <dgm:prSet/>
      <dgm:spPr/>
      <dgm:t>
        <a:bodyPr/>
        <a:lstStyle/>
        <a:p>
          <a:endParaRPr lang="en-US"/>
        </a:p>
      </dgm:t>
    </dgm:pt>
    <dgm:pt modelId="{2708927A-4515-40F4-82CC-8AF23A71BB3B}" type="sibTrans" cxnId="{DA41CBCE-838F-4143-A5F6-D4A97BCB26C9}">
      <dgm:prSet/>
      <dgm:spPr/>
      <dgm:t>
        <a:bodyPr/>
        <a:lstStyle/>
        <a:p>
          <a:endParaRPr lang="en-US"/>
        </a:p>
      </dgm:t>
    </dgm:pt>
    <dgm:pt modelId="{01ACECD9-029A-45D2-BC73-F18B10237631}" type="pres">
      <dgm:prSet presAssocID="{3F8297B6-9D21-4885-B16A-71C0DC3C0BD7}" presName="cycle" presStyleCnt="0">
        <dgm:presLayoutVars>
          <dgm:chMax val="1"/>
          <dgm:dir/>
          <dgm:animLvl val="ctr"/>
          <dgm:resizeHandles val="exact"/>
        </dgm:presLayoutVars>
      </dgm:prSet>
      <dgm:spPr/>
    </dgm:pt>
    <dgm:pt modelId="{6EABABB9-1F75-4691-A495-8F4B64581B2E}" type="pres">
      <dgm:prSet presAssocID="{5973CC1E-EAED-4FE5-AACD-7C71AE507430}" presName="centerShape" presStyleLbl="node0" presStyleIdx="0" presStyleCnt="1" custScaleX="137624" custScaleY="133096" custLinFactNeighborY="948"/>
      <dgm:spPr/>
    </dgm:pt>
    <dgm:pt modelId="{3362B733-B65F-4D6E-A4F7-2FC489738027}" type="pres">
      <dgm:prSet presAssocID="{DC51E569-BAED-4646-8F1C-D7C59C90C071}" presName="parTrans" presStyleLbl="bgSibTrans2D1" presStyleIdx="0" presStyleCnt="5"/>
      <dgm:spPr/>
    </dgm:pt>
    <dgm:pt modelId="{5AE3C25F-A222-40E3-AAC9-A2E2C7A7C6BA}" type="pres">
      <dgm:prSet presAssocID="{D519A29F-3060-457E-971C-EE997940831B}" presName="node" presStyleLbl="node1" presStyleIdx="0" presStyleCnt="5">
        <dgm:presLayoutVars>
          <dgm:bulletEnabled val="1"/>
        </dgm:presLayoutVars>
      </dgm:prSet>
      <dgm:spPr/>
    </dgm:pt>
    <dgm:pt modelId="{7C71F76A-16DD-4780-B579-85CF0126D65E}" type="pres">
      <dgm:prSet presAssocID="{678D727A-1CC3-4535-B837-0DB212AD0843}" presName="parTrans" presStyleLbl="bgSibTrans2D1" presStyleIdx="1" presStyleCnt="5"/>
      <dgm:spPr/>
    </dgm:pt>
    <dgm:pt modelId="{A29983D0-1079-45FB-A5B8-DB0BCF5CD16F}" type="pres">
      <dgm:prSet presAssocID="{A6A6BD56-B317-4B32-A484-3C0DA3CEDE84}" presName="node" presStyleLbl="node1" presStyleIdx="1" presStyleCnt="5" custRadScaleRad="105248" custRadScaleInc="-7751">
        <dgm:presLayoutVars>
          <dgm:bulletEnabled val="1"/>
        </dgm:presLayoutVars>
      </dgm:prSet>
      <dgm:spPr/>
    </dgm:pt>
    <dgm:pt modelId="{E63C6709-4D3B-424F-A87A-53563F7B027D}" type="pres">
      <dgm:prSet presAssocID="{9132CEC5-CC2B-4656-9E7B-64DBFCB230E7}" presName="parTrans" presStyleLbl="bgSibTrans2D1" presStyleIdx="2" presStyleCnt="5"/>
      <dgm:spPr/>
    </dgm:pt>
    <dgm:pt modelId="{6B992355-A420-44CB-81F4-72C6CDCD74CC}" type="pres">
      <dgm:prSet presAssocID="{BF8456A0-E217-4073-B3FE-2381D3C96924}" presName="node" presStyleLbl="node1" presStyleIdx="2" presStyleCnt="5">
        <dgm:presLayoutVars>
          <dgm:bulletEnabled val="1"/>
        </dgm:presLayoutVars>
      </dgm:prSet>
      <dgm:spPr/>
      <dgm:t>
        <a:bodyPr/>
        <a:lstStyle/>
        <a:p>
          <a:endParaRPr lang="en-US"/>
        </a:p>
      </dgm:t>
    </dgm:pt>
    <dgm:pt modelId="{838485B4-192B-4829-9E99-675CC078833F}" type="pres">
      <dgm:prSet presAssocID="{15F5A96D-0669-4D38-9ED7-0FC5DF7A318A}" presName="parTrans" presStyleLbl="bgSibTrans2D1" presStyleIdx="3" presStyleCnt="5"/>
      <dgm:spPr/>
    </dgm:pt>
    <dgm:pt modelId="{55827A91-E7F1-4A75-8E96-A6AB147D2B7C}" type="pres">
      <dgm:prSet presAssocID="{661A485F-2CEB-418A-9782-487ECE6BBE14}" presName="node" presStyleLbl="node1" presStyleIdx="3" presStyleCnt="5" custRadScaleRad="105248" custRadScaleInc="7751">
        <dgm:presLayoutVars>
          <dgm:bulletEnabled val="1"/>
        </dgm:presLayoutVars>
      </dgm:prSet>
      <dgm:spPr/>
    </dgm:pt>
    <dgm:pt modelId="{E4B8A0F5-F853-45F9-8768-8DCCD0F8A39C}" type="pres">
      <dgm:prSet presAssocID="{0F8A91AF-5079-45F6-9573-9774292FD865}" presName="parTrans" presStyleLbl="bgSibTrans2D1" presStyleIdx="4" presStyleCnt="5"/>
      <dgm:spPr/>
    </dgm:pt>
    <dgm:pt modelId="{CD10CB38-0651-48E4-9C23-6436B34D44A2}" type="pres">
      <dgm:prSet presAssocID="{6309C7E4-A831-46F4-B086-6C19AC2B08DB}" presName="node" presStyleLbl="node1" presStyleIdx="4" presStyleCnt="5">
        <dgm:presLayoutVars>
          <dgm:bulletEnabled val="1"/>
        </dgm:presLayoutVars>
      </dgm:prSet>
      <dgm:spPr/>
    </dgm:pt>
  </dgm:ptLst>
  <dgm:cxnLst>
    <dgm:cxn modelId="{DA41CBCE-838F-4143-A5F6-D4A97BCB26C9}" srcId="{5973CC1E-EAED-4FE5-AACD-7C71AE507430}" destId="{6309C7E4-A831-46F4-B086-6C19AC2B08DB}" srcOrd="4" destOrd="0" parTransId="{0F8A91AF-5079-45F6-9573-9774292FD865}" sibTransId="{2708927A-4515-40F4-82CC-8AF23A71BB3B}"/>
    <dgm:cxn modelId="{3B0CC789-514F-40CE-BB66-BB432ED62F7A}" srcId="{3F8297B6-9D21-4885-B16A-71C0DC3C0BD7}" destId="{5973CC1E-EAED-4FE5-AACD-7C71AE507430}" srcOrd="0" destOrd="0" parTransId="{003A7361-72FF-48F5-9125-7E4C123975B0}" sibTransId="{F945E2E4-C6A6-49C4-B1DD-A2465543937C}"/>
    <dgm:cxn modelId="{1C9FE5BC-E03C-4980-9AE6-41C4C060EC87}" type="presOf" srcId="{DC51E569-BAED-4646-8F1C-D7C59C90C071}" destId="{3362B733-B65F-4D6E-A4F7-2FC489738027}" srcOrd="0" destOrd="0" presId="urn:microsoft.com/office/officeart/2005/8/layout/radial4"/>
    <dgm:cxn modelId="{983C69F4-365D-454E-B471-18343AE9AA28}" type="presOf" srcId="{BF8456A0-E217-4073-B3FE-2381D3C96924}" destId="{6B992355-A420-44CB-81F4-72C6CDCD74CC}" srcOrd="0" destOrd="0" presId="urn:microsoft.com/office/officeart/2005/8/layout/radial4"/>
    <dgm:cxn modelId="{32506D03-BDC2-4CEA-8DFC-B4CE349D907C}" type="presOf" srcId="{D519A29F-3060-457E-971C-EE997940831B}" destId="{5AE3C25F-A222-40E3-AAC9-A2E2C7A7C6BA}" srcOrd="0" destOrd="0" presId="urn:microsoft.com/office/officeart/2005/8/layout/radial4"/>
    <dgm:cxn modelId="{BF81288B-E6A1-4216-9514-C3859AEDA609}" type="presOf" srcId="{6309C7E4-A831-46F4-B086-6C19AC2B08DB}" destId="{CD10CB38-0651-48E4-9C23-6436B34D44A2}" srcOrd="0" destOrd="0" presId="urn:microsoft.com/office/officeart/2005/8/layout/radial4"/>
    <dgm:cxn modelId="{E7EA4781-DC6D-4F0D-A999-62D64A90DB9E}" srcId="{5973CC1E-EAED-4FE5-AACD-7C71AE507430}" destId="{BF8456A0-E217-4073-B3FE-2381D3C96924}" srcOrd="2" destOrd="0" parTransId="{9132CEC5-CC2B-4656-9E7B-64DBFCB230E7}" sibTransId="{8CBDF3AC-2E33-46B8-AF16-E6B5BE212C57}"/>
    <dgm:cxn modelId="{FBF32BD8-5A5B-4B7A-B71B-2757AB854066}" srcId="{5973CC1E-EAED-4FE5-AACD-7C71AE507430}" destId="{D519A29F-3060-457E-971C-EE997940831B}" srcOrd="0" destOrd="0" parTransId="{DC51E569-BAED-4646-8F1C-D7C59C90C071}" sibTransId="{0EFED62B-81D6-43E4-90CF-C6277CAB313B}"/>
    <dgm:cxn modelId="{C4ED4464-936F-4C9F-AA7C-57A094BDEE5B}" type="presOf" srcId="{A6A6BD56-B317-4B32-A484-3C0DA3CEDE84}" destId="{A29983D0-1079-45FB-A5B8-DB0BCF5CD16F}" srcOrd="0" destOrd="0" presId="urn:microsoft.com/office/officeart/2005/8/layout/radial4"/>
    <dgm:cxn modelId="{33A93EB8-76A8-4B15-8C4A-2611C46223A0}" srcId="{5973CC1E-EAED-4FE5-AACD-7C71AE507430}" destId="{A6A6BD56-B317-4B32-A484-3C0DA3CEDE84}" srcOrd="1" destOrd="0" parTransId="{678D727A-1CC3-4535-B837-0DB212AD0843}" sibTransId="{0E34EA5B-2937-44E1-BD66-39E71D56E898}"/>
    <dgm:cxn modelId="{C4014126-1D8D-46CB-B444-321D500A64CD}" type="presOf" srcId="{5973CC1E-EAED-4FE5-AACD-7C71AE507430}" destId="{6EABABB9-1F75-4691-A495-8F4B64581B2E}" srcOrd="0" destOrd="0" presId="urn:microsoft.com/office/officeart/2005/8/layout/radial4"/>
    <dgm:cxn modelId="{2C274944-EA80-4FAE-B74A-927AFE7225AE}" srcId="{5973CC1E-EAED-4FE5-AACD-7C71AE507430}" destId="{661A485F-2CEB-418A-9782-487ECE6BBE14}" srcOrd="3" destOrd="0" parTransId="{15F5A96D-0669-4D38-9ED7-0FC5DF7A318A}" sibTransId="{9A6B7E53-9C96-41FE-8B5A-B38700337A1A}"/>
    <dgm:cxn modelId="{A7934629-C211-40AB-AAAC-96FDCDA1785D}" type="presOf" srcId="{678D727A-1CC3-4535-B837-0DB212AD0843}" destId="{7C71F76A-16DD-4780-B579-85CF0126D65E}" srcOrd="0" destOrd="0" presId="urn:microsoft.com/office/officeart/2005/8/layout/radial4"/>
    <dgm:cxn modelId="{813C06E7-4DCD-4936-87C6-988A2FADEADF}" type="presOf" srcId="{0F8A91AF-5079-45F6-9573-9774292FD865}" destId="{E4B8A0F5-F853-45F9-8768-8DCCD0F8A39C}" srcOrd="0" destOrd="0" presId="urn:microsoft.com/office/officeart/2005/8/layout/radial4"/>
    <dgm:cxn modelId="{E43D69E3-014E-4BBB-978A-9B00C5BDA7A7}" type="presOf" srcId="{9132CEC5-CC2B-4656-9E7B-64DBFCB230E7}" destId="{E63C6709-4D3B-424F-A87A-53563F7B027D}" srcOrd="0" destOrd="0" presId="urn:microsoft.com/office/officeart/2005/8/layout/radial4"/>
    <dgm:cxn modelId="{5062ECA8-5E30-4C31-AA33-012D33CD13D7}" type="presOf" srcId="{661A485F-2CEB-418A-9782-487ECE6BBE14}" destId="{55827A91-E7F1-4A75-8E96-A6AB147D2B7C}" srcOrd="0" destOrd="0" presId="urn:microsoft.com/office/officeart/2005/8/layout/radial4"/>
    <dgm:cxn modelId="{A9C2191F-55E0-414D-B28B-0FBB8D9A3B83}" type="presOf" srcId="{15F5A96D-0669-4D38-9ED7-0FC5DF7A318A}" destId="{838485B4-192B-4829-9E99-675CC078833F}" srcOrd="0" destOrd="0" presId="urn:microsoft.com/office/officeart/2005/8/layout/radial4"/>
    <dgm:cxn modelId="{85B6F0E7-D007-460D-B247-7076D7A9338A}" type="presOf" srcId="{3F8297B6-9D21-4885-B16A-71C0DC3C0BD7}" destId="{01ACECD9-029A-45D2-BC73-F18B10237631}" srcOrd="0" destOrd="0" presId="urn:microsoft.com/office/officeart/2005/8/layout/radial4"/>
    <dgm:cxn modelId="{8BA7F4C8-1EA8-4385-9F07-FB1A295AD8B6}" type="presParOf" srcId="{01ACECD9-029A-45D2-BC73-F18B10237631}" destId="{6EABABB9-1F75-4691-A495-8F4B64581B2E}" srcOrd="0" destOrd="0" presId="urn:microsoft.com/office/officeart/2005/8/layout/radial4"/>
    <dgm:cxn modelId="{BC6380FB-2FCC-4257-8BDC-E777A85559E1}" type="presParOf" srcId="{01ACECD9-029A-45D2-BC73-F18B10237631}" destId="{3362B733-B65F-4D6E-A4F7-2FC489738027}" srcOrd="1" destOrd="0" presId="urn:microsoft.com/office/officeart/2005/8/layout/radial4"/>
    <dgm:cxn modelId="{A238C84B-1B6A-4E0F-9E1D-698B30D1ED22}" type="presParOf" srcId="{01ACECD9-029A-45D2-BC73-F18B10237631}" destId="{5AE3C25F-A222-40E3-AAC9-A2E2C7A7C6BA}" srcOrd="2" destOrd="0" presId="urn:microsoft.com/office/officeart/2005/8/layout/radial4"/>
    <dgm:cxn modelId="{FB824525-7D9E-46FA-BB65-54BC5AF08B61}" type="presParOf" srcId="{01ACECD9-029A-45D2-BC73-F18B10237631}" destId="{7C71F76A-16DD-4780-B579-85CF0126D65E}" srcOrd="3" destOrd="0" presId="urn:microsoft.com/office/officeart/2005/8/layout/radial4"/>
    <dgm:cxn modelId="{10B286F1-D818-4026-97E5-3291EEE19D33}" type="presParOf" srcId="{01ACECD9-029A-45D2-BC73-F18B10237631}" destId="{A29983D0-1079-45FB-A5B8-DB0BCF5CD16F}" srcOrd="4" destOrd="0" presId="urn:microsoft.com/office/officeart/2005/8/layout/radial4"/>
    <dgm:cxn modelId="{71E4A870-661D-43C4-B768-040DF8726249}" type="presParOf" srcId="{01ACECD9-029A-45D2-BC73-F18B10237631}" destId="{E63C6709-4D3B-424F-A87A-53563F7B027D}" srcOrd="5" destOrd="0" presId="urn:microsoft.com/office/officeart/2005/8/layout/radial4"/>
    <dgm:cxn modelId="{2B674BB3-7CA7-40F4-8211-3AC7F1241268}" type="presParOf" srcId="{01ACECD9-029A-45D2-BC73-F18B10237631}" destId="{6B992355-A420-44CB-81F4-72C6CDCD74CC}" srcOrd="6" destOrd="0" presId="urn:microsoft.com/office/officeart/2005/8/layout/radial4"/>
    <dgm:cxn modelId="{98339E27-38D6-4A3E-B624-00DEC18505B2}" type="presParOf" srcId="{01ACECD9-029A-45D2-BC73-F18B10237631}" destId="{838485B4-192B-4829-9E99-675CC078833F}" srcOrd="7" destOrd="0" presId="urn:microsoft.com/office/officeart/2005/8/layout/radial4"/>
    <dgm:cxn modelId="{6E959DCF-9B47-4EFF-A49F-F1CCD65C12A0}" type="presParOf" srcId="{01ACECD9-029A-45D2-BC73-F18B10237631}" destId="{55827A91-E7F1-4A75-8E96-A6AB147D2B7C}" srcOrd="8" destOrd="0" presId="urn:microsoft.com/office/officeart/2005/8/layout/radial4"/>
    <dgm:cxn modelId="{F42195FB-074A-4F2F-81BA-33B80675725E}" type="presParOf" srcId="{01ACECD9-029A-45D2-BC73-F18B10237631}" destId="{E4B8A0F5-F853-45F9-8768-8DCCD0F8A39C}" srcOrd="9" destOrd="0" presId="urn:microsoft.com/office/officeart/2005/8/layout/radial4"/>
    <dgm:cxn modelId="{23571779-BD97-4E04-87B3-80DE1EB8760E}" type="presParOf" srcId="{01ACECD9-029A-45D2-BC73-F18B10237631}" destId="{CD10CB38-0651-48E4-9C23-6436B34D44A2}"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8297B6-9D21-4885-B16A-71C0DC3C0BD7}"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en-US"/>
        </a:p>
      </dgm:t>
    </dgm:pt>
    <dgm:pt modelId="{D519A29F-3060-457E-971C-EE997940831B}">
      <dgm:prSet phldrT="[Text]"/>
      <dgm:spPr/>
      <dgm:t>
        <a:bodyPr/>
        <a:lstStyle/>
        <a:p>
          <a:r>
            <a:rPr lang="en-US" dirty="0" smtClean="0"/>
            <a:t>“The reproaches</a:t>
          </a:r>
          <a:endParaRPr lang="en-US" dirty="0"/>
        </a:p>
      </dgm:t>
    </dgm:pt>
    <dgm:pt modelId="{DC51E569-BAED-4646-8F1C-D7C59C90C071}" type="parTrans" cxnId="{FBF32BD8-5A5B-4B7A-B71B-2757AB854066}">
      <dgm:prSet/>
      <dgm:spPr/>
      <dgm:t>
        <a:bodyPr/>
        <a:lstStyle/>
        <a:p>
          <a:endParaRPr lang="en-US"/>
        </a:p>
      </dgm:t>
    </dgm:pt>
    <dgm:pt modelId="{0EFED62B-81D6-43E4-90CF-C6277CAB313B}" type="sibTrans" cxnId="{FBF32BD8-5A5B-4B7A-B71B-2757AB854066}">
      <dgm:prSet/>
      <dgm:spPr/>
      <dgm:t>
        <a:bodyPr/>
        <a:lstStyle/>
        <a:p>
          <a:endParaRPr lang="en-US"/>
        </a:p>
      </dgm:t>
    </dgm:pt>
    <dgm:pt modelId="{A6A6BD56-B317-4B32-A484-3C0DA3CEDE84}">
      <dgm:prSet phldrT="[Text]"/>
      <dgm:spPr/>
      <dgm:t>
        <a:bodyPr/>
        <a:lstStyle/>
        <a:p>
          <a:r>
            <a:rPr lang="en-US" dirty="0" smtClean="0"/>
            <a:t>of those who</a:t>
          </a:r>
          <a:endParaRPr lang="en-US" dirty="0"/>
        </a:p>
      </dgm:t>
    </dgm:pt>
    <dgm:pt modelId="{678D727A-1CC3-4535-B837-0DB212AD0843}" type="parTrans" cxnId="{33A93EB8-76A8-4B15-8C4A-2611C46223A0}">
      <dgm:prSet/>
      <dgm:spPr/>
      <dgm:t>
        <a:bodyPr/>
        <a:lstStyle/>
        <a:p>
          <a:endParaRPr lang="en-US"/>
        </a:p>
      </dgm:t>
    </dgm:pt>
    <dgm:pt modelId="{0E34EA5B-2937-44E1-BD66-39E71D56E898}" type="sibTrans" cxnId="{33A93EB8-76A8-4B15-8C4A-2611C46223A0}">
      <dgm:prSet/>
      <dgm:spPr/>
      <dgm:t>
        <a:bodyPr/>
        <a:lstStyle/>
        <a:p>
          <a:endParaRPr lang="en-US"/>
        </a:p>
      </dgm:t>
    </dgm:pt>
    <dgm:pt modelId="{BF8456A0-E217-4073-B3FE-2381D3C96924}">
      <dgm:prSet phldrT="[Text]"/>
      <dgm:spPr/>
      <dgm:t>
        <a:bodyPr/>
        <a:lstStyle/>
        <a:p>
          <a:r>
            <a:rPr lang="en-US" dirty="0" smtClean="0"/>
            <a:t>reproached you</a:t>
          </a:r>
          <a:endParaRPr lang="en-US" dirty="0"/>
        </a:p>
      </dgm:t>
    </dgm:pt>
    <dgm:pt modelId="{9132CEC5-CC2B-4656-9E7B-64DBFCB230E7}" type="parTrans" cxnId="{E7EA4781-DC6D-4F0D-A999-62D64A90DB9E}">
      <dgm:prSet/>
      <dgm:spPr/>
      <dgm:t>
        <a:bodyPr/>
        <a:lstStyle/>
        <a:p>
          <a:endParaRPr lang="en-US"/>
        </a:p>
      </dgm:t>
    </dgm:pt>
    <dgm:pt modelId="{8CBDF3AC-2E33-46B8-AF16-E6B5BE212C57}" type="sibTrans" cxnId="{E7EA4781-DC6D-4F0D-A999-62D64A90DB9E}">
      <dgm:prSet/>
      <dgm:spPr/>
      <dgm:t>
        <a:bodyPr/>
        <a:lstStyle/>
        <a:p>
          <a:endParaRPr lang="en-US"/>
        </a:p>
      </dgm:t>
    </dgm:pt>
    <dgm:pt modelId="{661A485F-2CEB-418A-9782-487ECE6BBE14}">
      <dgm:prSet phldrT="[Text]"/>
      <dgm:spPr/>
      <dgm:t>
        <a:bodyPr/>
        <a:lstStyle/>
        <a:p>
          <a:r>
            <a:rPr lang="en-US" dirty="0" smtClean="0"/>
            <a:t>fell on</a:t>
          </a:r>
          <a:endParaRPr lang="en-US" dirty="0"/>
        </a:p>
      </dgm:t>
    </dgm:pt>
    <dgm:pt modelId="{15F5A96D-0669-4D38-9ED7-0FC5DF7A318A}" type="parTrans" cxnId="{2C274944-EA80-4FAE-B74A-927AFE7225AE}">
      <dgm:prSet/>
      <dgm:spPr/>
      <dgm:t>
        <a:bodyPr/>
        <a:lstStyle/>
        <a:p>
          <a:endParaRPr lang="en-US"/>
        </a:p>
      </dgm:t>
    </dgm:pt>
    <dgm:pt modelId="{9A6B7E53-9C96-41FE-8B5A-B38700337A1A}" type="sibTrans" cxnId="{2C274944-EA80-4FAE-B74A-927AFE7225AE}">
      <dgm:prSet/>
      <dgm:spPr/>
      <dgm:t>
        <a:bodyPr/>
        <a:lstStyle/>
        <a:p>
          <a:endParaRPr lang="en-US"/>
        </a:p>
      </dgm:t>
    </dgm:pt>
    <dgm:pt modelId="{6309C7E4-A831-46F4-B086-6C19AC2B08DB}">
      <dgm:prSet phldrT="[Text]"/>
      <dgm:spPr/>
      <dgm:t>
        <a:bodyPr/>
        <a:lstStyle/>
        <a:p>
          <a:r>
            <a:rPr lang="en-US" dirty="0" smtClean="0"/>
            <a:t>me.”</a:t>
          </a:r>
          <a:endParaRPr lang="en-US" dirty="0"/>
        </a:p>
      </dgm:t>
    </dgm:pt>
    <dgm:pt modelId="{0F8A91AF-5079-45F6-9573-9774292FD865}" type="parTrans" cxnId="{DA41CBCE-838F-4143-A5F6-D4A97BCB26C9}">
      <dgm:prSet/>
      <dgm:spPr/>
      <dgm:t>
        <a:bodyPr/>
        <a:lstStyle/>
        <a:p>
          <a:endParaRPr lang="en-US"/>
        </a:p>
      </dgm:t>
    </dgm:pt>
    <dgm:pt modelId="{2708927A-4515-40F4-82CC-8AF23A71BB3B}" type="sibTrans" cxnId="{DA41CBCE-838F-4143-A5F6-D4A97BCB26C9}">
      <dgm:prSet/>
      <dgm:spPr/>
      <dgm:t>
        <a:bodyPr/>
        <a:lstStyle/>
        <a:p>
          <a:endParaRPr lang="en-US"/>
        </a:p>
      </dgm:t>
    </dgm:pt>
    <dgm:pt modelId="{5973CC1E-EAED-4FE5-AACD-7C71AE507430}">
      <dgm:prSet phldrT="[Text]" custT="1"/>
      <dgm:spPr/>
      <dgm:t>
        <a:bodyPr/>
        <a:lstStyle/>
        <a:p>
          <a:r>
            <a:rPr lang="en-US" sz="3600" dirty="0" smtClean="0"/>
            <a:t>MY RIGHTS!</a:t>
          </a:r>
          <a:endParaRPr lang="en-US" sz="3600" dirty="0"/>
        </a:p>
      </dgm:t>
    </dgm:pt>
    <dgm:pt modelId="{F945E2E4-C6A6-49C4-B1DD-A2465543937C}" type="sibTrans" cxnId="{3B0CC789-514F-40CE-BB66-BB432ED62F7A}">
      <dgm:prSet/>
      <dgm:spPr/>
      <dgm:t>
        <a:bodyPr/>
        <a:lstStyle/>
        <a:p>
          <a:endParaRPr lang="en-US"/>
        </a:p>
      </dgm:t>
    </dgm:pt>
    <dgm:pt modelId="{003A7361-72FF-48F5-9125-7E4C123975B0}" type="parTrans" cxnId="{3B0CC789-514F-40CE-BB66-BB432ED62F7A}">
      <dgm:prSet/>
      <dgm:spPr/>
      <dgm:t>
        <a:bodyPr/>
        <a:lstStyle/>
        <a:p>
          <a:endParaRPr lang="en-US"/>
        </a:p>
      </dgm:t>
    </dgm:pt>
    <dgm:pt modelId="{01ACECD9-029A-45D2-BC73-F18B10237631}" type="pres">
      <dgm:prSet presAssocID="{3F8297B6-9D21-4885-B16A-71C0DC3C0BD7}" presName="cycle" presStyleCnt="0">
        <dgm:presLayoutVars>
          <dgm:chMax val="1"/>
          <dgm:dir/>
          <dgm:animLvl val="ctr"/>
          <dgm:resizeHandles val="exact"/>
        </dgm:presLayoutVars>
      </dgm:prSet>
      <dgm:spPr/>
    </dgm:pt>
    <dgm:pt modelId="{6EABABB9-1F75-4691-A495-8F4B64581B2E}" type="pres">
      <dgm:prSet presAssocID="{5973CC1E-EAED-4FE5-AACD-7C71AE507430}" presName="centerShape" presStyleLbl="node0" presStyleIdx="0" presStyleCnt="1" custScaleX="137624" custScaleY="133096" custLinFactNeighborY="948"/>
      <dgm:spPr/>
      <dgm:t>
        <a:bodyPr/>
        <a:lstStyle/>
        <a:p>
          <a:endParaRPr lang="en-US"/>
        </a:p>
      </dgm:t>
    </dgm:pt>
    <dgm:pt modelId="{3362B733-B65F-4D6E-A4F7-2FC489738027}" type="pres">
      <dgm:prSet presAssocID="{DC51E569-BAED-4646-8F1C-D7C59C90C071}" presName="parTrans" presStyleLbl="bgSibTrans2D1" presStyleIdx="0" presStyleCnt="5"/>
      <dgm:spPr/>
    </dgm:pt>
    <dgm:pt modelId="{5AE3C25F-A222-40E3-AAC9-A2E2C7A7C6BA}" type="pres">
      <dgm:prSet presAssocID="{D519A29F-3060-457E-971C-EE997940831B}" presName="node" presStyleLbl="node1" presStyleIdx="0" presStyleCnt="5">
        <dgm:presLayoutVars>
          <dgm:bulletEnabled val="1"/>
        </dgm:presLayoutVars>
      </dgm:prSet>
      <dgm:spPr/>
    </dgm:pt>
    <dgm:pt modelId="{7C71F76A-16DD-4780-B579-85CF0126D65E}" type="pres">
      <dgm:prSet presAssocID="{678D727A-1CC3-4535-B837-0DB212AD0843}" presName="parTrans" presStyleLbl="bgSibTrans2D1" presStyleIdx="1" presStyleCnt="5"/>
      <dgm:spPr/>
    </dgm:pt>
    <dgm:pt modelId="{A29983D0-1079-45FB-A5B8-DB0BCF5CD16F}" type="pres">
      <dgm:prSet presAssocID="{A6A6BD56-B317-4B32-A484-3C0DA3CEDE84}" presName="node" presStyleLbl="node1" presStyleIdx="1" presStyleCnt="5" custRadScaleRad="105248" custRadScaleInc="-7751">
        <dgm:presLayoutVars>
          <dgm:bulletEnabled val="1"/>
        </dgm:presLayoutVars>
      </dgm:prSet>
      <dgm:spPr/>
      <dgm:t>
        <a:bodyPr/>
        <a:lstStyle/>
        <a:p>
          <a:endParaRPr lang="en-US"/>
        </a:p>
      </dgm:t>
    </dgm:pt>
    <dgm:pt modelId="{E63C6709-4D3B-424F-A87A-53563F7B027D}" type="pres">
      <dgm:prSet presAssocID="{9132CEC5-CC2B-4656-9E7B-64DBFCB230E7}" presName="parTrans" presStyleLbl="bgSibTrans2D1" presStyleIdx="2" presStyleCnt="5"/>
      <dgm:spPr/>
    </dgm:pt>
    <dgm:pt modelId="{6B992355-A420-44CB-81F4-72C6CDCD74CC}" type="pres">
      <dgm:prSet presAssocID="{BF8456A0-E217-4073-B3FE-2381D3C96924}" presName="node" presStyleLbl="node1" presStyleIdx="2" presStyleCnt="5">
        <dgm:presLayoutVars>
          <dgm:bulletEnabled val="1"/>
        </dgm:presLayoutVars>
      </dgm:prSet>
      <dgm:spPr/>
      <dgm:t>
        <a:bodyPr/>
        <a:lstStyle/>
        <a:p>
          <a:endParaRPr lang="en-US"/>
        </a:p>
      </dgm:t>
    </dgm:pt>
    <dgm:pt modelId="{838485B4-192B-4829-9E99-675CC078833F}" type="pres">
      <dgm:prSet presAssocID="{15F5A96D-0669-4D38-9ED7-0FC5DF7A318A}" presName="parTrans" presStyleLbl="bgSibTrans2D1" presStyleIdx="3" presStyleCnt="5"/>
      <dgm:spPr/>
    </dgm:pt>
    <dgm:pt modelId="{55827A91-E7F1-4A75-8E96-A6AB147D2B7C}" type="pres">
      <dgm:prSet presAssocID="{661A485F-2CEB-418A-9782-487ECE6BBE14}" presName="node" presStyleLbl="node1" presStyleIdx="3" presStyleCnt="5" custRadScaleRad="105248" custRadScaleInc="7751">
        <dgm:presLayoutVars>
          <dgm:bulletEnabled val="1"/>
        </dgm:presLayoutVars>
      </dgm:prSet>
      <dgm:spPr/>
      <dgm:t>
        <a:bodyPr/>
        <a:lstStyle/>
        <a:p>
          <a:endParaRPr lang="en-US"/>
        </a:p>
      </dgm:t>
    </dgm:pt>
    <dgm:pt modelId="{E4B8A0F5-F853-45F9-8768-8DCCD0F8A39C}" type="pres">
      <dgm:prSet presAssocID="{0F8A91AF-5079-45F6-9573-9774292FD865}" presName="parTrans" presStyleLbl="bgSibTrans2D1" presStyleIdx="4" presStyleCnt="5"/>
      <dgm:spPr/>
    </dgm:pt>
    <dgm:pt modelId="{CD10CB38-0651-48E4-9C23-6436B34D44A2}" type="pres">
      <dgm:prSet presAssocID="{6309C7E4-A831-46F4-B086-6C19AC2B08DB}" presName="node" presStyleLbl="node1" presStyleIdx="4" presStyleCnt="5">
        <dgm:presLayoutVars>
          <dgm:bulletEnabled val="1"/>
        </dgm:presLayoutVars>
      </dgm:prSet>
      <dgm:spPr/>
      <dgm:t>
        <a:bodyPr/>
        <a:lstStyle/>
        <a:p>
          <a:endParaRPr lang="en-US"/>
        </a:p>
      </dgm:t>
    </dgm:pt>
  </dgm:ptLst>
  <dgm:cxnLst>
    <dgm:cxn modelId="{54FB037D-804D-456A-A4EC-88828AFD755B}" type="presOf" srcId="{5973CC1E-EAED-4FE5-AACD-7C71AE507430}" destId="{6EABABB9-1F75-4691-A495-8F4B64581B2E}" srcOrd="0" destOrd="0" presId="urn:microsoft.com/office/officeart/2005/8/layout/radial4"/>
    <dgm:cxn modelId="{953F235A-1D31-413F-865A-DCBE7DF880BE}" type="presOf" srcId="{3F8297B6-9D21-4885-B16A-71C0DC3C0BD7}" destId="{01ACECD9-029A-45D2-BC73-F18B10237631}" srcOrd="0" destOrd="0" presId="urn:microsoft.com/office/officeart/2005/8/layout/radial4"/>
    <dgm:cxn modelId="{E1B4E649-2940-40C2-8F09-185706EECB7B}" type="presOf" srcId="{A6A6BD56-B317-4B32-A484-3C0DA3CEDE84}" destId="{A29983D0-1079-45FB-A5B8-DB0BCF5CD16F}" srcOrd="0" destOrd="0" presId="urn:microsoft.com/office/officeart/2005/8/layout/radial4"/>
    <dgm:cxn modelId="{E7EA4781-DC6D-4F0D-A999-62D64A90DB9E}" srcId="{5973CC1E-EAED-4FE5-AACD-7C71AE507430}" destId="{BF8456A0-E217-4073-B3FE-2381D3C96924}" srcOrd="2" destOrd="0" parTransId="{9132CEC5-CC2B-4656-9E7B-64DBFCB230E7}" sibTransId="{8CBDF3AC-2E33-46B8-AF16-E6B5BE212C57}"/>
    <dgm:cxn modelId="{39408A67-DA55-46F0-9190-34DF2695BD36}" type="presOf" srcId="{DC51E569-BAED-4646-8F1C-D7C59C90C071}" destId="{3362B733-B65F-4D6E-A4F7-2FC489738027}" srcOrd="0" destOrd="0" presId="urn:microsoft.com/office/officeart/2005/8/layout/radial4"/>
    <dgm:cxn modelId="{3B0CC789-514F-40CE-BB66-BB432ED62F7A}" srcId="{3F8297B6-9D21-4885-B16A-71C0DC3C0BD7}" destId="{5973CC1E-EAED-4FE5-AACD-7C71AE507430}" srcOrd="0" destOrd="0" parTransId="{003A7361-72FF-48F5-9125-7E4C123975B0}" sibTransId="{F945E2E4-C6A6-49C4-B1DD-A2465543937C}"/>
    <dgm:cxn modelId="{DA41CBCE-838F-4143-A5F6-D4A97BCB26C9}" srcId="{5973CC1E-EAED-4FE5-AACD-7C71AE507430}" destId="{6309C7E4-A831-46F4-B086-6C19AC2B08DB}" srcOrd="4" destOrd="0" parTransId="{0F8A91AF-5079-45F6-9573-9774292FD865}" sibTransId="{2708927A-4515-40F4-82CC-8AF23A71BB3B}"/>
    <dgm:cxn modelId="{86242DE3-A13B-47FA-95CC-75860F8379E9}" type="presOf" srcId="{15F5A96D-0669-4D38-9ED7-0FC5DF7A318A}" destId="{838485B4-192B-4829-9E99-675CC078833F}" srcOrd="0" destOrd="0" presId="urn:microsoft.com/office/officeart/2005/8/layout/radial4"/>
    <dgm:cxn modelId="{33A93EB8-76A8-4B15-8C4A-2611C46223A0}" srcId="{5973CC1E-EAED-4FE5-AACD-7C71AE507430}" destId="{A6A6BD56-B317-4B32-A484-3C0DA3CEDE84}" srcOrd="1" destOrd="0" parTransId="{678D727A-1CC3-4535-B837-0DB212AD0843}" sibTransId="{0E34EA5B-2937-44E1-BD66-39E71D56E898}"/>
    <dgm:cxn modelId="{4A62DCCB-309B-4CD0-96AD-96D5C2A917DD}" type="presOf" srcId="{0F8A91AF-5079-45F6-9573-9774292FD865}" destId="{E4B8A0F5-F853-45F9-8768-8DCCD0F8A39C}" srcOrd="0" destOrd="0" presId="urn:microsoft.com/office/officeart/2005/8/layout/radial4"/>
    <dgm:cxn modelId="{4EAC9768-69FF-4839-BF24-BBBBB20A21EE}" type="presOf" srcId="{6309C7E4-A831-46F4-B086-6C19AC2B08DB}" destId="{CD10CB38-0651-48E4-9C23-6436B34D44A2}" srcOrd="0" destOrd="0" presId="urn:microsoft.com/office/officeart/2005/8/layout/radial4"/>
    <dgm:cxn modelId="{D22AA249-3924-4CD0-93D3-0F3338D21426}" type="presOf" srcId="{D519A29F-3060-457E-971C-EE997940831B}" destId="{5AE3C25F-A222-40E3-AAC9-A2E2C7A7C6BA}" srcOrd="0" destOrd="0" presId="urn:microsoft.com/office/officeart/2005/8/layout/radial4"/>
    <dgm:cxn modelId="{BC9A7C11-3632-4532-AC29-1DD923DE5621}" type="presOf" srcId="{678D727A-1CC3-4535-B837-0DB212AD0843}" destId="{7C71F76A-16DD-4780-B579-85CF0126D65E}" srcOrd="0" destOrd="0" presId="urn:microsoft.com/office/officeart/2005/8/layout/radial4"/>
    <dgm:cxn modelId="{FBF32BD8-5A5B-4B7A-B71B-2757AB854066}" srcId="{5973CC1E-EAED-4FE5-AACD-7C71AE507430}" destId="{D519A29F-3060-457E-971C-EE997940831B}" srcOrd="0" destOrd="0" parTransId="{DC51E569-BAED-4646-8F1C-D7C59C90C071}" sibTransId="{0EFED62B-81D6-43E4-90CF-C6277CAB313B}"/>
    <dgm:cxn modelId="{2C274944-EA80-4FAE-B74A-927AFE7225AE}" srcId="{5973CC1E-EAED-4FE5-AACD-7C71AE507430}" destId="{661A485F-2CEB-418A-9782-487ECE6BBE14}" srcOrd="3" destOrd="0" parTransId="{15F5A96D-0669-4D38-9ED7-0FC5DF7A318A}" sibTransId="{9A6B7E53-9C96-41FE-8B5A-B38700337A1A}"/>
    <dgm:cxn modelId="{18D7EE53-52E2-4237-998C-5B64F265894E}" type="presOf" srcId="{9132CEC5-CC2B-4656-9E7B-64DBFCB230E7}" destId="{E63C6709-4D3B-424F-A87A-53563F7B027D}" srcOrd="0" destOrd="0" presId="urn:microsoft.com/office/officeart/2005/8/layout/radial4"/>
    <dgm:cxn modelId="{C02D2915-B87E-4AD7-A1B4-9B7FE319E45C}" type="presOf" srcId="{BF8456A0-E217-4073-B3FE-2381D3C96924}" destId="{6B992355-A420-44CB-81F4-72C6CDCD74CC}" srcOrd="0" destOrd="0" presId="urn:microsoft.com/office/officeart/2005/8/layout/radial4"/>
    <dgm:cxn modelId="{D6760A9C-ED5B-47C9-B774-EBAE7E1F22FC}" type="presOf" srcId="{661A485F-2CEB-418A-9782-487ECE6BBE14}" destId="{55827A91-E7F1-4A75-8E96-A6AB147D2B7C}" srcOrd="0" destOrd="0" presId="urn:microsoft.com/office/officeart/2005/8/layout/radial4"/>
    <dgm:cxn modelId="{C835F978-530E-48E9-A434-F5E79087C0D1}" type="presParOf" srcId="{01ACECD9-029A-45D2-BC73-F18B10237631}" destId="{6EABABB9-1F75-4691-A495-8F4B64581B2E}" srcOrd="0" destOrd="0" presId="urn:microsoft.com/office/officeart/2005/8/layout/radial4"/>
    <dgm:cxn modelId="{2CAA825C-ABE9-43DA-8979-EB4B8BDBE1D6}" type="presParOf" srcId="{01ACECD9-029A-45D2-BC73-F18B10237631}" destId="{3362B733-B65F-4D6E-A4F7-2FC489738027}" srcOrd="1" destOrd="0" presId="urn:microsoft.com/office/officeart/2005/8/layout/radial4"/>
    <dgm:cxn modelId="{A34C5699-5B54-4CBD-B0B2-B03F03ACD43E}" type="presParOf" srcId="{01ACECD9-029A-45D2-BC73-F18B10237631}" destId="{5AE3C25F-A222-40E3-AAC9-A2E2C7A7C6BA}" srcOrd="2" destOrd="0" presId="urn:microsoft.com/office/officeart/2005/8/layout/radial4"/>
    <dgm:cxn modelId="{00108727-18EE-4C54-9F9E-7E07E619C808}" type="presParOf" srcId="{01ACECD9-029A-45D2-BC73-F18B10237631}" destId="{7C71F76A-16DD-4780-B579-85CF0126D65E}" srcOrd="3" destOrd="0" presId="urn:microsoft.com/office/officeart/2005/8/layout/radial4"/>
    <dgm:cxn modelId="{158DC240-598C-4A8F-A311-C376C622D8A5}" type="presParOf" srcId="{01ACECD9-029A-45D2-BC73-F18B10237631}" destId="{A29983D0-1079-45FB-A5B8-DB0BCF5CD16F}" srcOrd="4" destOrd="0" presId="urn:microsoft.com/office/officeart/2005/8/layout/radial4"/>
    <dgm:cxn modelId="{7607E46F-4524-430C-ADFD-6D74A220568F}" type="presParOf" srcId="{01ACECD9-029A-45D2-BC73-F18B10237631}" destId="{E63C6709-4D3B-424F-A87A-53563F7B027D}" srcOrd="5" destOrd="0" presId="urn:microsoft.com/office/officeart/2005/8/layout/radial4"/>
    <dgm:cxn modelId="{B1191F92-5435-4D59-A810-CB48271987BC}" type="presParOf" srcId="{01ACECD9-029A-45D2-BC73-F18B10237631}" destId="{6B992355-A420-44CB-81F4-72C6CDCD74CC}" srcOrd="6" destOrd="0" presId="urn:microsoft.com/office/officeart/2005/8/layout/radial4"/>
    <dgm:cxn modelId="{F9609719-A00D-4B9A-B3C7-B7A386FD4567}" type="presParOf" srcId="{01ACECD9-029A-45D2-BC73-F18B10237631}" destId="{838485B4-192B-4829-9E99-675CC078833F}" srcOrd="7" destOrd="0" presId="urn:microsoft.com/office/officeart/2005/8/layout/radial4"/>
    <dgm:cxn modelId="{CD6AD3C2-09B7-4A5F-9015-68FA026DCEF9}" type="presParOf" srcId="{01ACECD9-029A-45D2-BC73-F18B10237631}" destId="{55827A91-E7F1-4A75-8E96-A6AB147D2B7C}" srcOrd="8" destOrd="0" presId="urn:microsoft.com/office/officeart/2005/8/layout/radial4"/>
    <dgm:cxn modelId="{D8D627CF-8803-45EA-9D1E-6CC30DD57715}" type="presParOf" srcId="{01ACECD9-029A-45D2-BC73-F18B10237631}" destId="{E4B8A0F5-F853-45F9-8768-8DCCD0F8A39C}" srcOrd="9" destOrd="0" presId="urn:microsoft.com/office/officeart/2005/8/layout/radial4"/>
    <dgm:cxn modelId="{6DA3AA52-7691-4C8B-9F01-485686D6C28F}" type="presParOf" srcId="{01ACECD9-029A-45D2-BC73-F18B10237631}" destId="{CD10CB38-0651-48E4-9C23-6436B34D44A2}"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5F68F3-A27D-4634-BC18-DD12D7C7E88D}" type="doc">
      <dgm:prSet loTypeId="urn:microsoft.com/office/officeart/2005/8/layout/arrow2" loCatId="process" qsTypeId="urn:microsoft.com/office/officeart/2005/8/quickstyle/simple1" qsCatId="simple" csTypeId="urn:microsoft.com/office/officeart/2005/8/colors/accent1_2" csCatId="accent1" phldr="1"/>
      <dgm:spPr/>
    </dgm:pt>
    <dgm:pt modelId="{18EC9018-D6BF-43BC-B6BB-5B70879278FA}">
      <dgm:prSet phldrT="[Text]" custT="1"/>
      <dgm:spPr/>
      <dgm:t>
        <a:bodyPr/>
        <a:lstStyle/>
        <a:p>
          <a:r>
            <a:rPr lang="en-US" sz="3000" dirty="0" smtClean="0"/>
            <a:t>Deny self</a:t>
          </a:r>
          <a:endParaRPr lang="en-US" sz="3000" dirty="0"/>
        </a:p>
      </dgm:t>
    </dgm:pt>
    <dgm:pt modelId="{5030F050-9AB1-454A-BA3C-F5FC7609D03C}" type="parTrans" cxnId="{F8EFFDE1-0C74-4561-861A-5C9EC0163488}">
      <dgm:prSet/>
      <dgm:spPr/>
      <dgm:t>
        <a:bodyPr/>
        <a:lstStyle/>
        <a:p>
          <a:endParaRPr lang="en-US"/>
        </a:p>
      </dgm:t>
    </dgm:pt>
    <dgm:pt modelId="{2712744E-5F98-4723-96EB-354E1A5B4415}" type="sibTrans" cxnId="{F8EFFDE1-0C74-4561-861A-5C9EC0163488}">
      <dgm:prSet/>
      <dgm:spPr/>
      <dgm:t>
        <a:bodyPr/>
        <a:lstStyle/>
        <a:p>
          <a:endParaRPr lang="en-US"/>
        </a:p>
      </dgm:t>
    </dgm:pt>
    <dgm:pt modelId="{BC7D7AB5-221F-408C-9614-D6C58AD225C4}">
      <dgm:prSet phldrT="[Text]" custT="1"/>
      <dgm:spPr/>
      <dgm:t>
        <a:bodyPr/>
        <a:lstStyle/>
        <a:p>
          <a:r>
            <a:rPr lang="en-US" sz="3200" dirty="0" smtClean="0"/>
            <a:t>Edification</a:t>
          </a:r>
          <a:endParaRPr lang="en-US" sz="3200" dirty="0"/>
        </a:p>
      </dgm:t>
    </dgm:pt>
    <dgm:pt modelId="{7F7CB912-6313-4F73-8E27-CDF6D7AC835E}" type="parTrans" cxnId="{0ADAF48F-BECA-4F65-B059-EA3EA1FA2DD5}">
      <dgm:prSet/>
      <dgm:spPr/>
      <dgm:t>
        <a:bodyPr/>
        <a:lstStyle/>
        <a:p>
          <a:endParaRPr lang="en-US"/>
        </a:p>
      </dgm:t>
    </dgm:pt>
    <dgm:pt modelId="{4E6E006F-CE54-4C81-A727-F8F5ED7FD6B0}" type="sibTrans" cxnId="{0ADAF48F-BECA-4F65-B059-EA3EA1FA2DD5}">
      <dgm:prSet/>
      <dgm:spPr/>
      <dgm:t>
        <a:bodyPr/>
        <a:lstStyle/>
        <a:p>
          <a:endParaRPr lang="en-US"/>
        </a:p>
      </dgm:t>
    </dgm:pt>
    <dgm:pt modelId="{62D5F141-6536-49BB-A46C-A6867D0FABF0}">
      <dgm:prSet phldrT="[Text]" custT="1"/>
      <dgm:spPr/>
      <dgm:t>
        <a:bodyPr/>
        <a:lstStyle/>
        <a:p>
          <a:r>
            <a:rPr lang="en-US" sz="3400" dirty="0" smtClean="0"/>
            <a:t>Harmony</a:t>
          </a:r>
          <a:endParaRPr lang="en-US" sz="3400" dirty="0"/>
        </a:p>
      </dgm:t>
    </dgm:pt>
    <dgm:pt modelId="{05754BE1-60D9-4025-9574-83F0497B7DA7}" type="parTrans" cxnId="{59FC1A5E-B364-42C2-9A57-A75064EA4452}">
      <dgm:prSet/>
      <dgm:spPr/>
      <dgm:t>
        <a:bodyPr/>
        <a:lstStyle/>
        <a:p>
          <a:endParaRPr lang="en-US"/>
        </a:p>
      </dgm:t>
    </dgm:pt>
    <dgm:pt modelId="{C0EA7A9E-028E-40D3-B6DB-147F95F07A8D}" type="sibTrans" cxnId="{59FC1A5E-B364-42C2-9A57-A75064EA4452}">
      <dgm:prSet/>
      <dgm:spPr/>
      <dgm:t>
        <a:bodyPr/>
        <a:lstStyle/>
        <a:p>
          <a:endParaRPr lang="en-US"/>
        </a:p>
      </dgm:t>
    </dgm:pt>
    <dgm:pt modelId="{DDA5AFB1-CADD-4C7C-9BAD-0B8368D6F96D}">
      <dgm:prSet phldrT="[Text]" custT="1"/>
      <dgm:spPr/>
      <dgm:t>
        <a:bodyPr/>
        <a:lstStyle/>
        <a:p>
          <a:r>
            <a:rPr lang="en-US" sz="4000" dirty="0" smtClean="0"/>
            <a:t>Glory to God!</a:t>
          </a:r>
          <a:endParaRPr lang="en-US" sz="4000" dirty="0"/>
        </a:p>
      </dgm:t>
    </dgm:pt>
    <dgm:pt modelId="{AAD687BE-C850-4A62-B126-00106B8BB35D}" type="parTrans" cxnId="{DEC65249-6E9F-4F82-8350-9234247FE312}">
      <dgm:prSet/>
      <dgm:spPr/>
      <dgm:t>
        <a:bodyPr/>
        <a:lstStyle/>
        <a:p>
          <a:endParaRPr lang="en-US"/>
        </a:p>
      </dgm:t>
    </dgm:pt>
    <dgm:pt modelId="{FDB53F81-BB7D-4B57-AB8C-9342C1EBE74A}" type="sibTrans" cxnId="{DEC65249-6E9F-4F82-8350-9234247FE312}">
      <dgm:prSet/>
      <dgm:spPr/>
      <dgm:t>
        <a:bodyPr/>
        <a:lstStyle/>
        <a:p>
          <a:endParaRPr lang="en-US"/>
        </a:p>
      </dgm:t>
    </dgm:pt>
    <dgm:pt modelId="{E9A8E674-BA33-4F6F-BF8F-0322CF277CA8}" type="pres">
      <dgm:prSet presAssocID="{605F68F3-A27D-4634-BC18-DD12D7C7E88D}" presName="arrowDiagram" presStyleCnt="0">
        <dgm:presLayoutVars>
          <dgm:chMax val="5"/>
          <dgm:dir/>
          <dgm:resizeHandles val="exact"/>
        </dgm:presLayoutVars>
      </dgm:prSet>
      <dgm:spPr/>
    </dgm:pt>
    <dgm:pt modelId="{9DB2E39C-6893-4A83-ABA5-9EBD21A5416F}" type="pres">
      <dgm:prSet presAssocID="{605F68F3-A27D-4634-BC18-DD12D7C7E88D}" presName="arrow" presStyleLbl="bgShp" presStyleIdx="0" presStyleCnt="1"/>
      <dgm:spPr/>
    </dgm:pt>
    <dgm:pt modelId="{0CEAE216-CB37-4779-A726-0588A1498DF2}" type="pres">
      <dgm:prSet presAssocID="{605F68F3-A27D-4634-BC18-DD12D7C7E88D}" presName="arrowDiagram4" presStyleCnt="0"/>
      <dgm:spPr/>
    </dgm:pt>
    <dgm:pt modelId="{00CCE790-B859-464A-8390-BAA0C2E58704}" type="pres">
      <dgm:prSet presAssocID="{18EC9018-D6BF-43BC-B6BB-5B70879278FA}" presName="bullet4a" presStyleLbl="node1" presStyleIdx="0" presStyleCnt="4"/>
      <dgm:spPr/>
    </dgm:pt>
    <dgm:pt modelId="{15BB0E6D-29E9-4173-A846-AC9EBD66D4B7}" type="pres">
      <dgm:prSet presAssocID="{18EC9018-D6BF-43BC-B6BB-5B70879278FA}" presName="textBox4a" presStyleLbl="revTx" presStyleIdx="0" presStyleCnt="4" custScaleX="200282" custScaleY="88487" custLinFactNeighborX="22752" custLinFactNeighborY="6149">
        <dgm:presLayoutVars>
          <dgm:bulletEnabled val="1"/>
        </dgm:presLayoutVars>
      </dgm:prSet>
      <dgm:spPr/>
    </dgm:pt>
    <dgm:pt modelId="{D7520D84-BC41-4B0E-AE94-584EF3DE896B}" type="pres">
      <dgm:prSet presAssocID="{BC7D7AB5-221F-408C-9614-D6C58AD225C4}" presName="bullet4b" presStyleLbl="node1" presStyleIdx="1" presStyleCnt="4"/>
      <dgm:spPr/>
    </dgm:pt>
    <dgm:pt modelId="{8988A25A-365A-417F-BB51-711972771C4A}" type="pres">
      <dgm:prSet presAssocID="{BC7D7AB5-221F-408C-9614-D6C58AD225C4}" presName="textBox4b" presStyleLbl="revTx" presStyleIdx="1" presStyleCnt="4" custScaleX="128849" custScaleY="89370" custLinFactNeighborX="-13650" custLinFactNeighborY="2247">
        <dgm:presLayoutVars>
          <dgm:bulletEnabled val="1"/>
        </dgm:presLayoutVars>
      </dgm:prSet>
      <dgm:spPr/>
    </dgm:pt>
    <dgm:pt modelId="{18367D5F-57E8-41FA-BA92-B689C07EA190}" type="pres">
      <dgm:prSet presAssocID="{62D5F141-6536-49BB-A46C-A6867D0FABF0}" presName="bullet4c" presStyleLbl="node1" presStyleIdx="2" presStyleCnt="4"/>
      <dgm:spPr/>
    </dgm:pt>
    <dgm:pt modelId="{5F662913-3169-4B69-8717-B17FB899699D}" type="pres">
      <dgm:prSet presAssocID="{62D5F141-6536-49BB-A46C-A6867D0FABF0}" presName="textBox4c" presStyleLbl="revTx" presStyleIdx="2" presStyleCnt="4" custScaleX="141432" custScaleY="83589" custLinFactNeighborX="-19275">
        <dgm:presLayoutVars>
          <dgm:bulletEnabled val="1"/>
        </dgm:presLayoutVars>
      </dgm:prSet>
      <dgm:spPr/>
      <dgm:t>
        <a:bodyPr/>
        <a:lstStyle/>
        <a:p>
          <a:endParaRPr lang="en-US"/>
        </a:p>
      </dgm:t>
    </dgm:pt>
    <dgm:pt modelId="{692A255E-8990-4756-A233-F34C9F4CAE77}" type="pres">
      <dgm:prSet presAssocID="{DDA5AFB1-CADD-4C7C-9BAD-0B8368D6F96D}" presName="bullet4d" presStyleLbl="node1" presStyleIdx="3" presStyleCnt="4"/>
      <dgm:spPr/>
    </dgm:pt>
    <dgm:pt modelId="{B537D7D2-611E-4C9A-AF06-EFC44534A09C}" type="pres">
      <dgm:prSet presAssocID="{DDA5AFB1-CADD-4C7C-9BAD-0B8368D6F96D}" presName="textBox4d" presStyleLbl="revTx" presStyleIdx="3" presStyleCnt="4" custScaleX="206252" custScaleY="87698" custLinFactNeighborX="4450" custLinFactNeighborY="2216">
        <dgm:presLayoutVars>
          <dgm:bulletEnabled val="1"/>
        </dgm:presLayoutVars>
      </dgm:prSet>
      <dgm:spPr/>
    </dgm:pt>
  </dgm:ptLst>
  <dgm:cxnLst>
    <dgm:cxn modelId="{EB607774-3849-4BEA-AF87-5E046E407EE0}" type="presOf" srcId="{18EC9018-D6BF-43BC-B6BB-5B70879278FA}" destId="{15BB0E6D-29E9-4173-A846-AC9EBD66D4B7}" srcOrd="0" destOrd="0" presId="urn:microsoft.com/office/officeart/2005/8/layout/arrow2"/>
    <dgm:cxn modelId="{0ADAF48F-BECA-4F65-B059-EA3EA1FA2DD5}" srcId="{605F68F3-A27D-4634-BC18-DD12D7C7E88D}" destId="{BC7D7AB5-221F-408C-9614-D6C58AD225C4}" srcOrd="1" destOrd="0" parTransId="{7F7CB912-6313-4F73-8E27-CDF6D7AC835E}" sibTransId="{4E6E006F-CE54-4C81-A727-F8F5ED7FD6B0}"/>
    <dgm:cxn modelId="{64C0A421-BB52-423D-9F05-E13DC346D3B1}" type="presOf" srcId="{BC7D7AB5-221F-408C-9614-D6C58AD225C4}" destId="{8988A25A-365A-417F-BB51-711972771C4A}" srcOrd="0" destOrd="0" presId="urn:microsoft.com/office/officeart/2005/8/layout/arrow2"/>
    <dgm:cxn modelId="{E243A8B7-2619-4580-A725-C19CF208CBE1}" type="presOf" srcId="{62D5F141-6536-49BB-A46C-A6867D0FABF0}" destId="{5F662913-3169-4B69-8717-B17FB899699D}" srcOrd="0" destOrd="0" presId="urn:microsoft.com/office/officeart/2005/8/layout/arrow2"/>
    <dgm:cxn modelId="{F8EFFDE1-0C74-4561-861A-5C9EC0163488}" srcId="{605F68F3-A27D-4634-BC18-DD12D7C7E88D}" destId="{18EC9018-D6BF-43BC-B6BB-5B70879278FA}" srcOrd="0" destOrd="0" parTransId="{5030F050-9AB1-454A-BA3C-F5FC7609D03C}" sibTransId="{2712744E-5F98-4723-96EB-354E1A5B4415}"/>
    <dgm:cxn modelId="{14F8296A-CBB7-483A-BD46-F7AA231F1C8D}" type="presOf" srcId="{605F68F3-A27D-4634-BC18-DD12D7C7E88D}" destId="{E9A8E674-BA33-4F6F-BF8F-0322CF277CA8}" srcOrd="0" destOrd="0" presId="urn:microsoft.com/office/officeart/2005/8/layout/arrow2"/>
    <dgm:cxn modelId="{59FC1A5E-B364-42C2-9A57-A75064EA4452}" srcId="{605F68F3-A27D-4634-BC18-DD12D7C7E88D}" destId="{62D5F141-6536-49BB-A46C-A6867D0FABF0}" srcOrd="2" destOrd="0" parTransId="{05754BE1-60D9-4025-9574-83F0497B7DA7}" sibTransId="{C0EA7A9E-028E-40D3-B6DB-147F95F07A8D}"/>
    <dgm:cxn modelId="{B1D87A69-49C4-4024-B852-2A88D4400569}" type="presOf" srcId="{DDA5AFB1-CADD-4C7C-9BAD-0B8368D6F96D}" destId="{B537D7D2-611E-4C9A-AF06-EFC44534A09C}" srcOrd="0" destOrd="0" presId="urn:microsoft.com/office/officeart/2005/8/layout/arrow2"/>
    <dgm:cxn modelId="{DEC65249-6E9F-4F82-8350-9234247FE312}" srcId="{605F68F3-A27D-4634-BC18-DD12D7C7E88D}" destId="{DDA5AFB1-CADD-4C7C-9BAD-0B8368D6F96D}" srcOrd="3" destOrd="0" parTransId="{AAD687BE-C850-4A62-B126-00106B8BB35D}" sibTransId="{FDB53F81-BB7D-4B57-AB8C-9342C1EBE74A}"/>
    <dgm:cxn modelId="{98F5283C-0EC5-4A24-BFD8-D0A96389A37A}" type="presParOf" srcId="{E9A8E674-BA33-4F6F-BF8F-0322CF277CA8}" destId="{9DB2E39C-6893-4A83-ABA5-9EBD21A5416F}" srcOrd="0" destOrd="0" presId="urn:microsoft.com/office/officeart/2005/8/layout/arrow2"/>
    <dgm:cxn modelId="{ECACFD48-CB6D-4735-8F20-C78925640701}" type="presParOf" srcId="{E9A8E674-BA33-4F6F-BF8F-0322CF277CA8}" destId="{0CEAE216-CB37-4779-A726-0588A1498DF2}" srcOrd="1" destOrd="0" presId="urn:microsoft.com/office/officeart/2005/8/layout/arrow2"/>
    <dgm:cxn modelId="{91944075-CE03-49BC-BC37-D7D79B84ACDF}" type="presParOf" srcId="{0CEAE216-CB37-4779-A726-0588A1498DF2}" destId="{00CCE790-B859-464A-8390-BAA0C2E58704}" srcOrd="0" destOrd="0" presId="urn:microsoft.com/office/officeart/2005/8/layout/arrow2"/>
    <dgm:cxn modelId="{6A715257-E252-4F74-8424-7F609871E214}" type="presParOf" srcId="{0CEAE216-CB37-4779-A726-0588A1498DF2}" destId="{15BB0E6D-29E9-4173-A846-AC9EBD66D4B7}" srcOrd="1" destOrd="0" presId="urn:microsoft.com/office/officeart/2005/8/layout/arrow2"/>
    <dgm:cxn modelId="{37EEDE53-CFDC-4AD1-BFA9-B32158F777EA}" type="presParOf" srcId="{0CEAE216-CB37-4779-A726-0588A1498DF2}" destId="{D7520D84-BC41-4B0E-AE94-584EF3DE896B}" srcOrd="2" destOrd="0" presId="urn:microsoft.com/office/officeart/2005/8/layout/arrow2"/>
    <dgm:cxn modelId="{BE1A2506-E7B6-4057-A7CF-4A8D8A6A78C4}" type="presParOf" srcId="{0CEAE216-CB37-4779-A726-0588A1498DF2}" destId="{8988A25A-365A-417F-BB51-711972771C4A}" srcOrd="3" destOrd="0" presId="urn:microsoft.com/office/officeart/2005/8/layout/arrow2"/>
    <dgm:cxn modelId="{FEBDE819-C30E-4287-8A7E-5F9D80B80B49}" type="presParOf" srcId="{0CEAE216-CB37-4779-A726-0588A1498DF2}" destId="{18367D5F-57E8-41FA-BA92-B689C07EA190}" srcOrd="4" destOrd="0" presId="urn:microsoft.com/office/officeart/2005/8/layout/arrow2"/>
    <dgm:cxn modelId="{814CA1C4-1A95-48AC-920F-FDEA437AC325}" type="presParOf" srcId="{0CEAE216-CB37-4779-A726-0588A1498DF2}" destId="{5F662913-3169-4B69-8717-B17FB899699D}" srcOrd="5" destOrd="0" presId="urn:microsoft.com/office/officeart/2005/8/layout/arrow2"/>
    <dgm:cxn modelId="{DBD45D46-3556-40BB-972E-5C4A505E7A6A}" type="presParOf" srcId="{0CEAE216-CB37-4779-A726-0588A1498DF2}" destId="{692A255E-8990-4756-A233-F34C9F4CAE77}" srcOrd="6" destOrd="0" presId="urn:microsoft.com/office/officeart/2005/8/layout/arrow2"/>
    <dgm:cxn modelId="{CD81DC77-512C-485B-89EE-D6DB9D635A38}" type="presParOf" srcId="{0CEAE216-CB37-4779-A726-0588A1498DF2}" destId="{B537D7D2-611E-4C9A-AF06-EFC44534A09C}"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D5C29A-9F1A-4A48-9E27-4664A233E501}">
      <dsp:nvSpPr>
        <dsp:cNvPr id="0" name=""/>
        <dsp:cNvSpPr/>
      </dsp:nvSpPr>
      <dsp:spPr>
        <a:xfrm>
          <a:off x="944333" y="1962"/>
          <a:ext cx="2276326" cy="1138163"/>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Strong in Faith</a:t>
          </a:r>
          <a:endParaRPr lang="en-US" sz="3500" kern="1200" dirty="0"/>
        </a:p>
      </dsp:txBody>
      <dsp:txXfrm>
        <a:off x="944333" y="1962"/>
        <a:ext cx="2276326" cy="1138163"/>
      </dsp:txXfrm>
    </dsp:sp>
    <dsp:sp modelId="{1659B4DF-4281-4049-9829-118EFC81D422}">
      <dsp:nvSpPr>
        <dsp:cNvPr id="0" name=""/>
        <dsp:cNvSpPr/>
      </dsp:nvSpPr>
      <dsp:spPr>
        <a:xfrm>
          <a:off x="1171965" y="1140125"/>
          <a:ext cx="227632" cy="853622"/>
        </a:xfrm>
        <a:custGeom>
          <a:avLst/>
          <a:gdLst/>
          <a:ahLst/>
          <a:cxnLst/>
          <a:rect l="0" t="0" r="0" b="0"/>
          <a:pathLst>
            <a:path>
              <a:moveTo>
                <a:pt x="0" y="0"/>
              </a:moveTo>
              <a:lnTo>
                <a:pt x="0" y="853622"/>
              </a:lnTo>
              <a:lnTo>
                <a:pt x="227632" y="85362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ACCB263-8395-4BF3-B5C2-2F7EB16F0EAC}">
      <dsp:nvSpPr>
        <dsp:cNvPr id="0" name=""/>
        <dsp:cNvSpPr/>
      </dsp:nvSpPr>
      <dsp:spPr>
        <a:xfrm>
          <a:off x="1399598" y="1424666"/>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Comfortable with eating</a:t>
          </a:r>
          <a:endParaRPr lang="en-US" sz="2000" kern="1200" dirty="0"/>
        </a:p>
      </dsp:txBody>
      <dsp:txXfrm>
        <a:off x="1399598" y="1424666"/>
        <a:ext cx="1821060" cy="1138163"/>
      </dsp:txXfrm>
    </dsp:sp>
    <dsp:sp modelId="{E1D4E556-32AB-4EE7-A196-3C20EE02BC0D}">
      <dsp:nvSpPr>
        <dsp:cNvPr id="0" name=""/>
        <dsp:cNvSpPr/>
      </dsp:nvSpPr>
      <dsp:spPr>
        <a:xfrm>
          <a:off x="1171965" y="1140125"/>
          <a:ext cx="227632" cy="2276326"/>
        </a:xfrm>
        <a:custGeom>
          <a:avLst/>
          <a:gdLst/>
          <a:ahLst/>
          <a:cxnLst/>
          <a:rect l="0" t="0" r="0" b="0"/>
          <a:pathLst>
            <a:path>
              <a:moveTo>
                <a:pt x="0" y="0"/>
              </a:moveTo>
              <a:lnTo>
                <a:pt x="0" y="2276326"/>
              </a:lnTo>
              <a:lnTo>
                <a:pt x="227632" y="2276326"/>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A8374C-C8A2-4511-A189-67B65137FA39}">
      <dsp:nvSpPr>
        <dsp:cNvPr id="0" name=""/>
        <dsp:cNvSpPr/>
      </dsp:nvSpPr>
      <dsp:spPr>
        <a:xfrm>
          <a:off x="1399598" y="2847370"/>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Eats in honor of the Lord</a:t>
          </a:r>
          <a:endParaRPr lang="en-US" sz="2000" kern="1200" dirty="0"/>
        </a:p>
      </dsp:txBody>
      <dsp:txXfrm>
        <a:off x="1399598" y="2847370"/>
        <a:ext cx="1821060" cy="1138163"/>
      </dsp:txXfrm>
    </dsp:sp>
    <dsp:sp modelId="{D1DC82F0-02D7-4E8C-A368-543DCB34DDF2}">
      <dsp:nvSpPr>
        <dsp:cNvPr id="0" name=""/>
        <dsp:cNvSpPr/>
      </dsp:nvSpPr>
      <dsp:spPr>
        <a:xfrm>
          <a:off x="1171965" y="1140125"/>
          <a:ext cx="227632" cy="3699030"/>
        </a:xfrm>
        <a:custGeom>
          <a:avLst/>
          <a:gdLst/>
          <a:ahLst/>
          <a:cxnLst/>
          <a:rect l="0" t="0" r="0" b="0"/>
          <a:pathLst>
            <a:path>
              <a:moveTo>
                <a:pt x="0" y="0"/>
              </a:moveTo>
              <a:lnTo>
                <a:pt x="0" y="3699030"/>
              </a:lnTo>
              <a:lnTo>
                <a:pt x="227632" y="369903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2778ADC-B85A-480C-B02E-365F91892EDE}">
      <dsp:nvSpPr>
        <dsp:cNvPr id="0" name=""/>
        <dsp:cNvSpPr/>
      </dsp:nvSpPr>
      <dsp:spPr>
        <a:xfrm>
          <a:off x="1399598" y="4270074"/>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Gives thanks</a:t>
          </a:r>
          <a:endParaRPr lang="en-US" sz="2000" kern="1200" dirty="0"/>
        </a:p>
      </dsp:txBody>
      <dsp:txXfrm>
        <a:off x="1399598" y="4270074"/>
        <a:ext cx="1821060" cy="1138163"/>
      </dsp:txXfrm>
    </dsp:sp>
    <dsp:sp modelId="{B8F0011B-3D54-4F69-A099-B9C1C0506FB6}">
      <dsp:nvSpPr>
        <dsp:cNvPr id="0" name=""/>
        <dsp:cNvSpPr/>
      </dsp:nvSpPr>
      <dsp:spPr>
        <a:xfrm>
          <a:off x="3789740" y="1962"/>
          <a:ext cx="2276326" cy="1138163"/>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Weak in Faith</a:t>
          </a:r>
          <a:endParaRPr lang="en-US" sz="3500" kern="1200" dirty="0"/>
        </a:p>
      </dsp:txBody>
      <dsp:txXfrm>
        <a:off x="3789740" y="1962"/>
        <a:ext cx="2276326" cy="1138163"/>
      </dsp:txXfrm>
    </dsp:sp>
    <dsp:sp modelId="{29A0190A-D688-4B6F-BB9C-77EE3D5281D9}">
      <dsp:nvSpPr>
        <dsp:cNvPr id="0" name=""/>
        <dsp:cNvSpPr/>
      </dsp:nvSpPr>
      <dsp:spPr>
        <a:xfrm>
          <a:off x="4017373" y="1140125"/>
          <a:ext cx="227632" cy="853622"/>
        </a:xfrm>
        <a:custGeom>
          <a:avLst/>
          <a:gdLst/>
          <a:ahLst/>
          <a:cxnLst/>
          <a:rect l="0" t="0" r="0" b="0"/>
          <a:pathLst>
            <a:path>
              <a:moveTo>
                <a:pt x="0" y="0"/>
              </a:moveTo>
              <a:lnTo>
                <a:pt x="0" y="853622"/>
              </a:lnTo>
              <a:lnTo>
                <a:pt x="227632" y="853622"/>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BF621FD-CB15-478B-8A68-83ACB19DBBAC}">
      <dsp:nvSpPr>
        <dsp:cNvPr id="0" name=""/>
        <dsp:cNvSpPr/>
      </dsp:nvSpPr>
      <dsp:spPr>
        <a:xfrm>
          <a:off x="4245006" y="1424666"/>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Uncomfortable with eating</a:t>
          </a:r>
          <a:endParaRPr lang="en-US" sz="2000" kern="1200" dirty="0"/>
        </a:p>
      </dsp:txBody>
      <dsp:txXfrm>
        <a:off x="4245006" y="1424666"/>
        <a:ext cx="1821060" cy="1138163"/>
      </dsp:txXfrm>
    </dsp:sp>
    <dsp:sp modelId="{E6FC88F7-4B64-4F01-859C-2D986DDBB3BB}">
      <dsp:nvSpPr>
        <dsp:cNvPr id="0" name=""/>
        <dsp:cNvSpPr/>
      </dsp:nvSpPr>
      <dsp:spPr>
        <a:xfrm>
          <a:off x="4017373" y="1140125"/>
          <a:ext cx="227632" cy="2276326"/>
        </a:xfrm>
        <a:custGeom>
          <a:avLst/>
          <a:gdLst/>
          <a:ahLst/>
          <a:cxnLst/>
          <a:rect l="0" t="0" r="0" b="0"/>
          <a:pathLst>
            <a:path>
              <a:moveTo>
                <a:pt x="0" y="0"/>
              </a:moveTo>
              <a:lnTo>
                <a:pt x="0" y="2276326"/>
              </a:lnTo>
              <a:lnTo>
                <a:pt x="227632" y="2276326"/>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DF2CD6B-CFD9-40DC-AE7F-6EEF5F79BFFA}">
      <dsp:nvSpPr>
        <dsp:cNvPr id="0" name=""/>
        <dsp:cNvSpPr/>
      </dsp:nvSpPr>
      <dsp:spPr>
        <a:xfrm>
          <a:off x="4245006" y="2847370"/>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Abstains in honor of the Lord</a:t>
          </a:r>
          <a:endParaRPr lang="en-US" sz="2000" kern="1200" dirty="0"/>
        </a:p>
      </dsp:txBody>
      <dsp:txXfrm>
        <a:off x="4245006" y="2847370"/>
        <a:ext cx="1821060" cy="1138163"/>
      </dsp:txXfrm>
    </dsp:sp>
    <dsp:sp modelId="{D02E7349-C8D5-4FAA-ADBD-EDBE0F3AE24D}">
      <dsp:nvSpPr>
        <dsp:cNvPr id="0" name=""/>
        <dsp:cNvSpPr/>
      </dsp:nvSpPr>
      <dsp:spPr>
        <a:xfrm>
          <a:off x="4017373" y="1140125"/>
          <a:ext cx="227632" cy="3699030"/>
        </a:xfrm>
        <a:custGeom>
          <a:avLst/>
          <a:gdLst/>
          <a:ahLst/>
          <a:cxnLst/>
          <a:rect l="0" t="0" r="0" b="0"/>
          <a:pathLst>
            <a:path>
              <a:moveTo>
                <a:pt x="0" y="0"/>
              </a:moveTo>
              <a:lnTo>
                <a:pt x="0" y="3699030"/>
              </a:lnTo>
              <a:lnTo>
                <a:pt x="227632" y="369903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539E510-8BC7-4F27-ABDC-E00B5B951930}">
      <dsp:nvSpPr>
        <dsp:cNvPr id="0" name=""/>
        <dsp:cNvSpPr/>
      </dsp:nvSpPr>
      <dsp:spPr>
        <a:xfrm>
          <a:off x="4245006" y="4270074"/>
          <a:ext cx="1821060" cy="11381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Gives thanks</a:t>
          </a:r>
          <a:endParaRPr lang="en-US" sz="2000" kern="1200" dirty="0"/>
        </a:p>
      </dsp:txBody>
      <dsp:txXfrm>
        <a:off x="4245006" y="4270074"/>
        <a:ext cx="1821060" cy="11381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ABABB9-1F75-4691-A495-8F4B64581B2E}">
      <dsp:nvSpPr>
        <dsp:cNvPr id="0" name=""/>
        <dsp:cNvSpPr/>
      </dsp:nvSpPr>
      <dsp:spPr>
        <a:xfrm>
          <a:off x="2460624" y="2651860"/>
          <a:ext cx="2698750" cy="2609958"/>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MY RIGHTS!</a:t>
          </a:r>
          <a:endParaRPr lang="en-US" sz="3600" kern="1200" dirty="0"/>
        </a:p>
      </dsp:txBody>
      <dsp:txXfrm>
        <a:off x="2460624" y="2651860"/>
        <a:ext cx="2698750" cy="2609958"/>
      </dsp:txXfrm>
    </dsp:sp>
    <dsp:sp modelId="{3362B733-B65F-4D6E-A4F7-2FC489738027}">
      <dsp:nvSpPr>
        <dsp:cNvPr id="0" name=""/>
        <dsp:cNvSpPr/>
      </dsp:nvSpPr>
      <dsp:spPr>
        <a:xfrm rot="10865172">
          <a:off x="931909" y="3636532"/>
          <a:ext cx="1445018" cy="558873"/>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AE3C25F-A222-40E3-AAC9-A2E2C7A7C6BA}">
      <dsp:nvSpPr>
        <dsp:cNvPr id="0" name=""/>
        <dsp:cNvSpPr/>
      </dsp:nvSpPr>
      <dsp:spPr>
        <a:xfrm>
          <a:off x="583" y="3157108"/>
          <a:ext cx="1862911" cy="1490329"/>
        </a:xfrm>
        <a:prstGeom prst="roundRect">
          <a:avLst>
            <a:gd name="adj" fmla="val 1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Holidays</a:t>
          </a:r>
          <a:endParaRPr lang="en-US" sz="3400" kern="1200" dirty="0"/>
        </a:p>
      </dsp:txBody>
      <dsp:txXfrm>
        <a:off x="583" y="3157108"/>
        <a:ext cx="1862911" cy="1490329"/>
      </dsp:txXfrm>
    </dsp:sp>
    <dsp:sp modelId="{7C71F76A-16DD-4780-B579-85CF0126D65E}">
      <dsp:nvSpPr>
        <dsp:cNvPr id="0" name=""/>
        <dsp:cNvSpPr/>
      </dsp:nvSpPr>
      <dsp:spPr>
        <a:xfrm rot="13377898">
          <a:off x="1346211" y="2147424"/>
          <a:ext cx="1642150" cy="558873"/>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29983D0-1079-45FB-A5B8-DB0BCF5CD16F}">
      <dsp:nvSpPr>
        <dsp:cNvPr id="0" name=""/>
        <dsp:cNvSpPr/>
      </dsp:nvSpPr>
      <dsp:spPr>
        <a:xfrm>
          <a:off x="634992" y="1122091"/>
          <a:ext cx="1862911" cy="1490329"/>
        </a:xfrm>
        <a:prstGeom prst="roundRect">
          <a:avLst>
            <a:gd name="adj" fmla="val 10000"/>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Food</a:t>
          </a:r>
          <a:endParaRPr lang="en-US" sz="3400" kern="1200" dirty="0"/>
        </a:p>
      </dsp:txBody>
      <dsp:txXfrm>
        <a:off x="634992" y="1122091"/>
        <a:ext cx="1862911" cy="1490329"/>
      </dsp:txXfrm>
    </dsp:sp>
    <dsp:sp modelId="{E63C6709-4D3B-424F-A87A-53563F7B027D}">
      <dsp:nvSpPr>
        <dsp:cNvPr id="0" name=""/>
        <dsp:cNvSpPr/>
      </dsp:nvSpPr>
      <dsp:spPr>
        <a:xfrm rot="16200000">
          <a:off x="3040983" y="1513891"/>
          <a:ext cx="1538032" cy="558873"/>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B992355-A420-44CB-81F4-72C6CDCD74CC}">
      <dsp:nvSpPr>
        <dsp:cNvPr id="0" name=""/>
        <dsp:cNvSpPr/>
      </dsp:nvSpPr>
      <dsp:spPr>
        <a:xfrm>
          <a:off x="2878544" y="279147"/>
          <a:ext cx="1862911" cy="1490329"/>
        </a:xfrm>
        <a:prstGeom prst="roundRect">
          <a:avLst>
            <a:gd name="adj" fmla="val 10000"/>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Music</a:t>
          </a:r>
          <a:endParaRPr lang="en-US" sz="3400" kern="1200" dirty="0"/>
        </a:p>
      </dsp:txBody>
      <dsp:txXfrm>
        <a:off x="2878544" y="279147"/>
        <a:ext cx="1862911" cy="1490329"/>
      </dsp:txXfrm>
    </dsp:sp>
    <dsp:sp modelId="{838485B4-192B-4829-9E99-675CC078833F}">
      <dsp:nvSpPr>
        <dsp:cNvPr id="0" name=""/>
        <dsp:cNvSpPr/>
      </dsp:nvSpPr>
      <dsp:spPr>
        <a:xfrm rot="19022102">
          <a:off x="4631638" y="2147424"/>
          <a:ext cx="1642150" cy="558873"/>
        </a:xfrm>
        <a:prstGeom prst="lef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5827A91-E7F1-4A75-8E96-A6AB147D2B7C}">
      <dsp:nvSpPr>
        <dsp:cNvPr id="0" name=""/>
        <dsp:cNvSpPr/>
      </dsp:nvSpPr>
      <dsp:spPr>
        <a:xfrm>
          <a:off x="5122096" y="1122091"/>
          <a:ext cx="1862911" cy="1490329"/>
        </a:xfrm>
        <a:prstGeom prst="roundRect">
          <a:avLst>
            <a:gd name="adj" fmla="val 10000"/>
          </a:avLst>
        </a:prstGeom>
        <a:solidFill>
          <a:schemeClr val="accent5">
            <a:hueOff val="0"/>
            <a:satOff val="0"/>
            <a:lumOff val="0"/>
            <a:alphaOff val="0"/>
          </a:schemeClr>
        </a:soli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Movies</a:t>
          </a:r>
          <a:endParaRPr lang="en-US" sz="3400" kern="1200" dirty="0"/>
        </a:p>
      </dsp:txBody>
      <dsp:txXfrm>
        <a:off x="5122096" y="1122091"/>
        <a:ext cx="1862911" cy="1490329"/>
      </dsp:txXfrm>
    </dsp:sp>
    <dsp:sp modelId="{E4B8A0F5-F853-45F9-8768-8DCCD0F8A39C}">
      <dsp:nvSpPr>
        <dsp:cNvPr id="0" name=""/>
        <dsp:cNvSpPr/>
      </dsp:nvSpPr>
      <dsp:spPr>
        <a:xfrm rot="21534828">
          <a:off x="5243072" y="3636532"/>
          <a:ext cx="1445018" cy="558873"/>
        </a:xfrm>
        <a:prstGeom prst="lef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D10CB38-0651-48E4-9C23-6436B34D44A2}">
      <dsp:nvSpPr>
        <dsp:cNvPr id="0" name=""/>
        <dsp:cNvSpPr/>
      </dsp:nvSpPr>
      <dsp:spPr>
        <a:xfrm>
          <a:off x="5756505" y="3157108"/>
          <a:ext cx="1862911" cy="1490329"/>
        </a:xfrm>
        <a:prstGeom prst="roundRect">
          <a:avLst>
            <a:gd name="adj" fmla="val 10000"/>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Dress</a:t>
          </a:r>
          <a:endParaRPr lang="en-US" sz="3400" kern="1200" dirty="0"/>
        </a:p>
      </dsp:txBody>
      <dsp:txXfrm>
        <a:off x="5756505" y="3157108"/>
        <a:ext cx="1862911" cy="149032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ABABB9-1F75-4691-A495-8F4B64581B2E}">
      <dsp:nvSpPr>
        <dsp:cNvPr id="0" name=""/>
        <dsp:cNvSpPr/>
      </dsp:nvSpPr>
      <dsp:spPr>
        <a:xfrm>
          <a:off x="2460624" y="2651860"/>
          <a:ext cx="2698750" cy="2609958"/>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MY RIGHTS!</a:t>
          </a:r>
          <a:endParaRPr lang="en-US" sz="3600" kern="1200" dirty="0"/>
        </a:p>
      </dsp:txBody>
      <dsp:txXfrm>
        <a:off x="2460624" y="2651860"/>
        <a:ext cx="2698750" cy="2609958"/>
      </dsp:txXfrm>
    </dsp:sp>
    <dsp:sp modelId="{3362B733-B65F-4D6E-A4F7-2FC489738027}">
      <dsp:nvSpPr>
        <dsp:cNvPr id="0" name=""/>
        <dsp:cNvSpPr/>
      </dsp:nvSpPr>
      <dsp:spPr>
        <a:xfrm rot="10865172">
          <a:off x="931909" y="3636532"/>
          <a:ext cx="1445018" cy="558873"/>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AE3C25F-A222-40E3-AAC9-A2E2C7A7C6BA}">
      <dsp:nvSpPr>
        <dsp:cNvPr id="0" name=""/>
        <dsp:cNvSpPr/>
      </dsp:nvSpPr>
      <dsp:spPr>
        <a:xfrm>
          <a:off x="583" y="3157108"/>
          <a:ext cx="1862911" cy="1490329"/>
        </a:xfrm>
        <a:prstGeom prst="roundRect">
          <a:avLst>
            <a:gd name="adj" fmla="val 1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Holidays</a:t>
          </a:r>
          <a:endParaRPr lang="en-US" sz="3400" kern="1200" dirty="0"/>
        </a:p>
      </dsp:txBody>
      <dsp:txXfrm>
        <a:off x="583" y="3157108"/>
        <a:ext cx="1862911" cy="1490329"/>
      </dsp:txXfrm>
    </dsp:sp>
    <dsp:sp modelId="{7C71F76A-16DD-4780-B579-85CF0126D65E}">
      <dsp:nvSpPr>
        <dsp:cNvPr id="0" name=""/>
        <dsp:cNvSpPr/>
      </dsp:nvSpPr>
      <dsp:spPr>
        <a:xfrm rot="13377898">
          <a:off x="1346211" y="2147424"/>
          <a:ext cx="1642150" cy="558873"/>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29983D0-1079-45FB-A5B8-DB0BCF5CD16F}">
      <dsp:nvSpPr>
        <dsp:cNvPr id="0" name=""/>
        <dsp:cNvSpPr/>
      </dsp:nvSpPr>
      <dsp:spPr>
        <a:xfrm>
          <a:off x="634992" y="1122091"/>
          <a:ext cx="1862911" cy="1490329"/>
        </a:xfrm>
        <a:prstGeom prst="roundRect">
          <a:avLst>
            <a:gd name="adj" fmla="val 10000"/>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Food</a:t>
          </a:r>
          <a:endParaRPr lang="en-US" sz="3400" kern="1200" dirty="0"/>
        </a:p>
      </dsp:txBody>
      <dsp:txXfrm>
        <a:off x="634992" y="1122091"/>
        <a:ext cx="1862911" cy="1490329"/>
      </dsp:txXfrm>
    </dsp:sp>
    <dsp:sp modelId="{E63C6709-4D3B-424F-A87A-53563F7B027D}">
      <dsp:nvSpPr>
        <dsp:cNvPr id="0" name=""/>
        <dsp:cNvSpPr/>
      </dsp:nvSpPr>
      <dsp:spPr>
        <a:xfrm rot="16200000">
          <a:off x="3040983" y="1513891"/>
          <a:ext cx="1538032" cy="558873"/>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B992355-A420-44CB-81F4-72C6CDCD74CC}">
      <dsp:nvSpPr>
        <dsp:cNvPr id="0" name=""/>
        <dsp:cNvSpPr/>
      </dsp:nvSpPr>
      <dsp:spPr>
        <a:xfrm>
          <a:off x="2878544" y="279147"/>
          <a:ext cx="1862911" cy="1490329"/>
        </a:xfrm>
        <a:prstGeom prst="roundRect">
          <a:avLst>
            <a:gd name="adj" fmla="val 10000"/>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Music</a:t>
          </a:r>
          <a:endParaRPr lang="en-US" sz="3400" kern="1200" dirty="0"/>
        </a:p>
      </dsp:txBody>
      <dsp:txXfrm>
        <a:off x="2878544" y="279147"/>
        <a:ext cx="1862911" cy="1490329"/>
      </dsp:txXfrm>
    </dsp:sp>
    <dsp:sp modelId="{838485B4-192B-4829-9E99-675CC078833F}">
      <dsp:nvSpPr>
        <dsp:cNvPr id="0" name=""/>
        <dsp:cNvSpPr/>
      </dsp:nvSpPr>
      <dsp:spPr>
        <a:xfrm rot="19022102">
          <a:off x="4631638" y="2147424"/>
          <a:ext cx="1642150" cy="558873"/>
        </a:xfrm>
        <a:prstGeom prst="lef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5827A91-E7F1-4A75-8E96-A6AB147D2B7C}">
      <dsp:nvSpPr>
        <dsp:cNvPr id="0" name=""/>
        <dsp:cNvSpPr/>
      </dsp:nvSpPr>
      <dsp:spPr>
        <a:xfrm>
          <a:off x="5122096" y="1122091"/>
          <a:ext cx="1862911" cy="1490329"/>
        </a:xfrm>
        <a:prstGeom prst="roundRect">
          <a:avLst>
            <a:gd name="adj" fmla="val 10000"/>
          </a:avLst>
        </a:prstGeom>
        <a:solidFill>
          <a:schemeClr val="accent5">
            <a:hueOff val="0"/>
            <a:satOff val="0"/>
            <a:lumOff val="0"/>
            <a:alphaOff val="0"/>
          </a:schemeClr>
        </a:soli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Movies</a:t>
          </a:r>
          <a:endParaRPr lang="en-US" sz="3400" kern="1200" dirty="0"/>
        </a:p>
      </dsp:txBody>
      <dsp:txXfrm>
        <a:off x="5122096" y="1122091"/>
        <a:ext cx="1862911" cy="1490329"/>
      </dsp:txXfrm>
    </dsp:sp>
    <dsp:sp modelId="{E4B8A0F5-F853-45F9-8768-8DCCD0F8A39C}">
      <dsp:nvSpPr>
        <dsp:cNvPr id="0" name=""/>
        <dsp:cNvSpPr/>
      </dsp:nvSpPr>
      <dsp:spPr>
        <a:xfrm rot="21534828">
          <a:off x="5243072" y="3636532"/>
          <a:ext cx="1445018" cy="558873"/>
        </a:xfrm>
        <a:prstGeom prst="lef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D10CB38-0651-48E4-9C23-6436B34D44A2}">
      <dsp:nvSpPr>
        <dsp:cNvPr id="0" name=""/>
        <dsp:cNvSpPr/>
      </dsp:nvSpPr>
      <dsp:spPr>
        <a:xfrm>
          <a:off x="5756505" y="3157108"/>
          <a:ext cx="1862911" cy="1490329"/>
        </a:xfrm>
        <a:prstGeom prst="roundRect">
          <a:avLst>
            <a:gd name="adj" fmla="val 10000"/>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1511300">
            <a:lnSpc>
              <a:spcPct val="90000"/>
            </a:lnSpc>
            <a:spcBef>
              <a:spcPct val="0"/>
            </a:spcBef>
            <a:spcAft>
              <a:spcPct val="35000"/>
            </a:spcAft>
          </a:pPr>
          <a:r>
            <a:rPr lang="en-US" sz="3400" kern="1200" dirty="0" smtClean="0"/>
            <a:t>Dress</a:t>
          </a:r>
          <a:endParaRPr lang="en-US" sz="3400" kern="1200" dirty="0"/>
        </a:p>
      </dsp:txBody>
      <dsp:txXfrm>
        <a:off x="5756505" y="3157108"/>
        <a:ext cx="1862911" cy="149032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ABABB9-1F75-4691-A495-8F4B64581B2E}">
      <dsp:nvSpPr>
        <dsp:cNvPr id="0" name=""/>
        <dsp:cNvSpPr/>
      </dsp:nvSpPr>
      <dsp:spPr>
        <a:xfrm>
          <a:off x="2460624" y="2651860"/>
          <a:ext cx="2698750" cy="2609958"/>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MY RIGHTS!</a:t>
          </a:r>
          <a:endParaRPr lang="en-US" sz="3600" kern="1200" dirty="0"/>
        </a:p>
      </dsp:txBody>
      <dsp:txXfrm>
        <a:off x="2460624" y="2651860"/>
        <a:ext cx="2698750" cy="2609958"/>
      </dsp:txXfrm>
    </dsp:sp>
    <dsp:sp modelId="{3362B733-B65F-4D6E-A4F7-2FC489738027}">
      <dsp:nvSpPr>
        <dsp:cNvPr id="0" name=""/>
        <dsp:cNvSpPr/>
      </dsp:nvSpPr>
      <dsp:spPr>
        <a:xfrm rot="10865172">
          <a:off x="931909" y="3636532"/>
          <a:ext cx="1445018" cy="558873"/>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AE3C25F-A222-40E3-AAC9-A2E2C7A7C6BA}">
      <dsp:nvSpPr>
        <dsp:cNvPr id="0" name=""/>
        <dsp:cNvSpPr/>
      </dsp:nvSpPr>
      <dsp:spPr>
        <a:xfrm>
          <a:off x="583" y="3157108"/>
          <a:ext cx="1862911" cy="1490329"/>
        </a:xfrm>
        <a:prstGeom prst="roundRect">
          <a:avLst>
            <a:gd name="adj" fmla="val 1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“The reproaches</a:t>
          </a:r>
          <a:endParaRPr lang="en-US" sz="2600" kern="1200" dirty="0"/>
        </a:p>
      </dsp:txBody>
      <dsp:txXfrm>
        <a:off x="583" y="3157108"/>
        <a:ext cx="1862911" cy="1490329"/>
      </dsp:txXfrm>
    </dsp:sp>
    <dsp:sp modelId="{7C71F76A-16DD-4780-B579-85CF0126D65E}">
      <dsp:nvSpPr>
        <dsp:cNvPr id="0" name=""/>
        <dsp:cNvSpPr/>
      </dsp:nvSpPr>
      <dsp:spPr>
        <a:xfrm rot="13377898">
          <a:off x="1346211" y="2147424"/>
          <a:ext cx="1642150" cy="558873"/>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29983D0-1079-45FB-A5B8-DB0BCF5CD16F}">
      <dsp:nvSpPr>
        <dsp:cNvPr id="0" name=""/>
        <dsp:cNvSpPr/>
      </dsp:nvSpPr>
      <dsp:spPr>
        <a:xfrm>
          <a:off x="634992" y="1122091"/>
          <a:ext cx="1862911" cy="1490329"/>
        </a:xfrm>
        <a:prstGeom prst="roundRect">
          <a:avLst>
            <a:gd name="adj" fmla="val 10000"/>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of those who</a:t>
          </a:r>
          <a:endParaRPr lang="en-US" sz="2600" kern="1200" dirty="0"/>
        </a:p>
      </dsp:txBody>
      <dsp:txXfrm>
        <a:off x="634992" y="1122091"/>
        <a:ext cx="1862911" cy="1490329"/>
      </dsp:txXfrm>
    </dsp:sp>
    <dsp:sp modelId="{E63C6709-4D3B-424F-A87A-53563F7B027D}">
      <dsp:nvSpPr>
        <dsp:cNvPr id="0" name=""/>
        <dsp:cNvSpPr/>
      </dsp:nvSpPr>
      <dsp:spPr>
        <a:xfrm rot="16200000">
          <a:off x="3040983" y="1513891"/>
          <a:ext cx="1538032" cy="558873"/>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B992355-A420-44CB-81F4-72C6CDCD74CC}">
      <dsp:nvSpPr>
        <dsp:cNvPr id="0" name=""/>
        <dsp:cNvSpPr/>
      </dsp:nvSpPr>
      <dsp:spPr>
        <a:xfrm>
          <a:off x="2878544" y="279147"/>
          <a:ext cx="1862911" cy="1490329"/>
        </a:xfrm>
        <a:prstGeom prst="roundRect">
          <a:avLst>
            <a:gd name="adj" fmla="val 10000"/>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reproached you</a:t>
          </a:r>
          <a:endParaRPr lang="en-US" sz="2600" kern="1200" dirty="0"/>
        </a:p>
      </dsp:txBody>
      <dsp:txXfrm>
        <a:off x="2878544" y="279147"/>
        <a:ext cx="1862911" cy="1490329"/>
      </dsp:txXfrm>
    </dsp:sp>
    <dsp:sp modelId="{838485B4-192B-4829-9E99-675CC078833F}">
      <dsp:nvSpPr>
        <dsp:cNvPr id="0" name=""/>
        <dsp:cNvSpPr/>
      </dsp:nvSpPr>
      <dsp:spPr>
        <a:xfrm rot="19022102">
          <a:off x="4631638" y="2147424"/>
          <a:ext cx="1642150" cy="558873"/>
        </a:xfrm>
        <a:prstGeom prst="lef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5827A91-E7F1-4A75-8E96-A6AB147D2B7C}">
      <dsp:nvSpPr>
        <dsp:cNvPr id="0" name=""/>
        <dsp:cNvSpPr/>
      </dsp:nvSpPr>
      <dsp:spPr>
        <a:xfrm>
          <a:off x="5122096" y="1122091"/>
          <a:ext cx="1862911" cy="1490329"/>
        </a:xfrm>
        <a:prstGeom prst="roundRect">
          <a:avLst>
            <a:gd name="adj" fmla="val 10000"/>
          </a:avLst>
        </a:prstGeom>
        <a:solidFill>
          <a:schemeClr val="accent5">
            <a:hueOff val="0"/>
            <a:satOff val="0"/>
            <a:lumOff val="0"/>
            <a:alphaOff val="0"/>
          </a:schemeClr>
        </a:soli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fell on</a:t>
          </a:r>
          <a:endParaRPr lang="en-US" sz="2600" kern="1200" dirty="0"/>
        </a:p>
      </dsp:txBody>
      <dsp:txXfrm>
        <a:off x="5122096" y="1122091"/>
        <a:ext cx="1862911" cy="1490329"/>
      </dsp:txXfrm>
    </dsp:sp>
    <dsp:sp modelId="{E4B8A0F5-F853-45F9-8768-8DCCD0F8A39C}">
      <dsp:nvSpPr>
        <dsp:cNvPr id="0" name=""/>
        <dsp:cNvSpPr/>
      </dsp:nvSpPr>
      <dsp:spPr>
        <a:xfrm rot="21534828">
          <a:off x="5243072" y="3636532"/>
          <a:ext cx="1445018" cy="558873"/>
        </a:xfrm>
        <a:prstGeom prst="lef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D10CB38-0651-48E4-9C23-6436B34D44A2}">
      <dsp:nvSpPr>
        <dsp:cNvPr id="0" name=""/>
        <dsp:cNvSpPr/>
      </dsp:nvSpPr>
      <dsp:spPr>
        <a:xfrm>
          <a:off x="5756505" y="3157108"/>
          <a:ext cx="1862911" cy="1490329"/>
        </a:xfrm>
        <a:prstGeom prst="roundRect">
          <a:avLst>
            <a:gd name="adj" fmla="val 10000"/>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me.”</a:t>
          </a:r>
          <a:endParaRPr lang="en-US" sz="2600" kern="1200" dirty="0"/>
        </a:p>
      </dsp:txBody>
      <dsp:txXfrm>
        <a:off x="5756505" y="3157108"/>
        <a:ext cx="1862911" cy="149032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B2E39C-6893-4A83-ABA5-9EBD21A5416F}">
      <dsp:nvSpPr>
        <dsp:cNvPr id="0" name=""/>
        <dsp:cNvSpPr/>
      </dsp:nvSpPr>
      <dsp:spPr>
        <a:xfrm>
          <a:off x="48473" y="0"/>
          <a:ext cx="8168640" cy="51054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CCE790-B859-464A-8390-BAA0C2E58704}">
      <dsp:nvSpPr>
        <dsp:cNvPr id="0" name=""/>
        <dsp:cNvSpPr/>
      </dsp:nvSpPr>
      <dsp:spPr>
        <a:xfrm>
          <a:off x="853084" y="3796375"/>
          <a:ext cx="187878" cy="1878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BB0E6D-29E9-4173-A846-AC9EBD66D4B7}">
      <dsp:nvSpPr>
        <dsp:cNvPr id="0" name=""/>
        <dsp:cNvSpPr/>
      </dsp:nvSpPr>
      <dsp:spPr>
        <a:xfrm>
          <a:off x="564444" y="4030207"/>
          <a:ext cx="2797613" cy="107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3" tIns="0" rIns="0" bIns="0" numCol="1" spcCol="1270" anchor="t" anchorCtr="0">
          <a:noAutofit/>
        </a:bodyPr>
        <a:lstStyle/>
        <a:p>
          <a:pPr lvl="0" algn="l" defTabSz="1333500">
            <a:lnSpc>
              <a:spcPct val="90000"/>
            </a:lnSpc>
            <a:spcBef>
              <a:spcPct val="0"/>
            </a:spcBef>
            <a:spcAft>
              <a:spcPct val="35000"/>
            </a:spcAft>
          </a:pPr>
          <a:r>
            <a:rPr lang="en-US" sz="3000" kern="1200" dirty="0" smtClean="0"/>
            <a:t>Deny self</a:t>
          </a:r>
          <a:endParaRPr lang="en-US" sz="3000" kern="1200" dirty="0"/>
        </a:p>
      </dsp:txBody>
      <dsp:txXfrm>
        <a:off x="564444" y="4030207"/>
        <a:ext cx="2797613" cy="1075192"/>
      </dsp:txXfrm>
    </dsp:sp>
    <dsp:sp modelId="{D7520D84-BC41-4B0E-AE94-584EF3DE896B}">
      <dsp:nvSpPr>
        <dsp:cNvPr id="0" name=""/>
        <dsp:cNvSpPr/>
      </dsp:nvSpPr>
      <dsp:spPr>
        <a:xfrm>
          <a:off x="2180488" y="2608859"/>
          <a:ext cx="326745" cy="3267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8A25A-365A-417F-BB51-711972771C4A}">
      <dsp:nvSpPr>
        <dsp:cNvPr id="0" name=""/>
        <dsp:cNvSpPr/>
      </dsp:nvSpPr>
      <dsp:spPr>
        <a:xfrm>
          <a:off x="1862267" y="2948666"/>
          <a:ext cx="2210294" cy="208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136" tIns="0" rIns="0" bIns="0" numCol="1" spcCol="1270" anchor="t" anchorCtr="0">
          <a:noAutofit/>
        </a:bodyPr>
        <a:lstStyle/>
        <a:p>
          <a:pPr lvl="0" algn="l" defTabSz="1422400">
            <a:lnSpc>
              <a:spcPct val="90000"/>
            </a:lnSpc>
            <a:spcBef>
              <a:spcPct val="0"/>
            </a:spcBef>
            <a:spcAft>
              <a:spcPct val="35000"/>
            </a:spcAft>
          </a:pPr>
          <a:r>
            <a:rPr lang="en-US" sz="3200" kern="1200" dirty="0" smtClean="0"/>
            <a:t>Edification</a:t>
          </a:r>
          <a:endParaRPr lang="en-US" sz="3200" kern="1200" dirty="0"/>
        </a:p>
      </dsp:txBody>
      <dsp:txXfrm>
        <a:off x="1862267" y="2948666"/>
        <a:ext cx="2210294" cy="2085152"/>
      </dsp:txXfrm>
    </dsp:sp>
    <dsp:sp modelId="{18367D5F-57E8-41FA-BA92-B689C07EA190}">
      <dsp:nvSpPr>
        <dsp:cNvPr id="0" name=""/>
        <dsp:cNvSpPr/>
      </dsp:nvSpPr>
      <dsp:spPr>
        <a:xfrm>
          <a:off x="3875481" y="1733793"/>
          <a:ext cx="432937" cy="4329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662913-3169-4B69-8717-B17FB899699D}">
      <dsp:nvSpPr>
        <dsp:cNvPr id="0" name=""/>
        <dsp:cNvSpPr/>
      </dsp:nvSpPr>
      <dsp:spPr>
        <a:xfrm>
          <a:off x="3405939" y="2209157"/>
          <a:ext cx="2426144" cy="263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405" tIns="0" rIns="0" bIns="0" numCol="1" spcCol="1270" anchor="t" anchorCtr="0">
          <a:noAutofit/>
        </a:bodyPr>
        <a:lstStyle/>
        <a:p>
          <a:pPr lvl="0" algn="l" defTabSz="1511300">
            <a:lnSpc>
              <a:spcPct val="90000"/>
            </a:lnSpc>
            <a:spcBef>
              <a:spcPct val="0"/>
            </a:spcBef>
            <a:spcAft>
              <a:spcPct val="35000"/>
            </a:spcAft>
          </a:pPr>
          <a:r>
            <a:rPr lang="en-US" sz="3400" kern="1200" dirty="0" smtClean="0"/>
            <a:t>Harmony</a:t>
          </a:r>
          <a:endParaRPr lang="en-US" sz="3400" kern="1200" dirty="0"/>
        </a:p>
      </dsp:txBody>
      <dsp:txXfrm>
        <a:off x="3405939" y="2209157"/>
        <a:ext cx="2426144" cy="2637347"/>
      </dsp:txXfrm>
    </dsp:sp>
    <dsp:sp modelId="{692A255E-8990-4756-A233-F34C9F4CAE77}">
      <dsp:nvSpPr>
        <dsp:cNvPr id="0" name=""/>
        <dsp:cNvSpPr/>
      </dsp:nvSpPr>
      <dsp:spPr>
        <a:xfrm>
          <a:off x="5721594" y="1154841"/>
          <a:ext cx="579973" cy="5799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7D7D2-611E-4C9A-AF06-EFC44534A09C}">
      <dsp:nvSpPr>
        <dsp:cNvPr id="0" name=""/>
        <dsp:cNvSpPr/>
      </dsp:nvSpPr>
      <dsp:spPr>
        <a:xfrm>
          <a:off x="5148723" y="1751108"/>
          <a:ext cx="3538076" cy="3210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7316" tIns="0" rIns="0" bIns="0" numCol="1" spcCol="1270" anchor="t" anchorCtr="0">
          <a:noAutofit/>
        </a:bodyPr>
        <a:lstStyle/>
        <a:p>
          <a:pPr lvl="0" algn="l" defTabSz="1778000">
            <a:lnSpc>
              <a:spcPct val="90000"/>
            </a:lnSpc>
            <a:spcBef>
              <a:spcPct val="0"/>
            </a:spcBef>
            <a:spcAft>
              <a:spcPct val="35000"/>
            </a:spcAft>
          </a:pPr>
          <a:r>
            <a:rPr lang="en-US" sz="4000" kern="1200" dirty="0" smtClean="0"/>
            <a:t>Glory to God!</a:t>
          </a:r>
          <a:endParaRPr lang="en-US" sz="4000" kern="1200" dirty="0"/>
        </a:p>
      </dsp:txBody>
      <dsp:txXfrm>
        <a:off x="5148723" y="1751108"/>
        <a:ext cx="3538076" cy="32102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A3D24C-A56F-404B-BB6E-94EB2E70A3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3D24C-A56F-404B-BB6E-94EB2E70A3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3D24C-A56F-404B-BB6E-94EB2E70A3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99D272-A67D-4D2B-846A-894C4DDB7558}"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A3D24C-A56F-404B-BB6E-94EB2E70A3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99D272-A67D-4D2B-846A-894C4DDB7558}" type="datetimeFigureOut">
              <a:rPr lang="en-US" smtClean="0"/>
              <a:pPr/>
              <a:t>11/27/2010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A3D24C-A56F-404B-BB6E-94EB2E70A3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wmf"/><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smtClean="0"/>
              <a:t>first generation Christian…</a:t>
            </a:r>
            <a:endParaRPr lang="en-US" dirty="0"/>
          </a:p>
        </p:txBody>
      </p:sp>
      <p:sp>
        <p:nvSpPr>
          <p:cNvPr id="3" name="Content Placeholder 2"/>
          <p:cNvSpPr>
            <a:spLocks noGrp="1"/>
          </p:cNvSpPr>
          <p:nvPr>
            <p:ph idx="1"/>
          </p:nvPr>
        </p:nvSpPr>
        <p:spPr>
          <a:xfrm>
            <a:off x="457200" y="1981200"/>
            <a:ext cx="8229600" cy="4389120"/>
          </a:xfrm>
        </p:spPr>
        <p:txBody>
          <a:bodyPr>
            <a:normAutofit fontScale="92500" lnSpcReduction="10000"/>
          </a:bodyPr>
          <a:lstStyle/>
          <a:p>
            <a:pPr>
              <a:lnSpc>
                <a:spcPct val="150000"/>
              </a:lnSpc>
            </a:pPr>
            <a:r>
              <a:rPr lang="en-US" dirty="0" smtClean="0"/>
              <a:t>He or she refuses to:</a:t>
            </a:r>
          </a:p>
          <a:p>
            <a:pPr lvl="1">
              <a:lnSpc>
                <a:spcPct val="150000"/>
              </a:lnSpc>
            </a:pPr>
            <a:r>
              <a:rPr lang="en-US" dirty="0" smtClean="0"/>
              <a:t>Celebrate s</a:t>
            </a:r>
            <a:r>
              <a:rPr lang="en-US" dirty="0" smtClean="0"/>
              <a:t>ecular </a:t>
            </a:r>
            <a:r>
              <a:rPr lang="en-US" dirty="0" smtClean="0"/>
              <a:t>holidays</a:t>
            </a:r>
          </a:p>
          <a:p>
            <a:pPr lvl="1">
              <a:lnSpc>
                <a:spcPct val="150000"/>
              </a:lnSpc>
            </a:pPr>
            <a:r>
              <a:rPr lang="en-US" dirty="0" smtClean="0"/>
              <a:t>Put on cosmetics or jewelry </a:t>
            </a:r>
            <a:endParaRPr lang="en-US" dirty="0" smtClean="0"/>
          </a:p>
          <a:p>
            <a:pPr lvl="1">
              <a:lnSpc>
                <a:spcPct val="150000"/>
              </a:lnSpc>
            </a:pPr>
            <a:r>
              <a:rPr lang="en-US" dirty="0" smtClean="0"/>
              <a:t>Listen to n</a:t>
            </a:r>
            <a:r>
              <a:rPr lang="en-US" dirty="0" smtClean="0"/>
              <a:t>on-spiritual music</a:t>
            </a:r>
            <a:endParaRPr lang="en-US" dirty="0" smtClean="0"/>
          </a:p>
          <a:p>
            <a:pPr lvl="1">
              <a:lnSpc>
                <a:spcPct val="150000"/>
              </a:lnSpc>
            </a:pPr>
            <a:r>
              <a:rPr lang="en-US" dirty="0" smtClean="0"/>
              <a:t>Watch m</a:t>
            </a:r>
            <a:r>
              <a:rPr lang="en-US" dirty="0" smtClean="0"/>
              <a:t>ovies</a:t>
            </a:r>
            <a:r>
              <a:rPr lang="en-US" dirty="0" smtClean="0"/>
              <a:t>, TV, Internet</a:t>
            </a:r>
          </a:p>
          <a:p>
            <a:pPr lvl="1">
              <a:lnSpc>
                <a:spcPct val="150000"/>
              </a:lnSpc>
            </a:pPr>
            <a:r>
              <a:rPr lang="en-US" dirty="0" smtClean="0"/>
              <a:t>Wear </a:t>
            </a:r>
            <a:r>
              <a:rPr lang="en-US" dirty="0" smtClean="0"/>
              <a:t>shorts of any </a:t>
            </a:r>
            <a:r>
              <a:rPr lang="en-US" dirty="0" smtClean="0"/>
              <a:t>length</a:t>
            </a:r>
          </a:p>
          <a:p>
            <a:pPr lvl="1">
              <a:lnSpc>
                <a:spcPct val="150000"/>
              </a:lnSpc>
            </a:pPr>
            <a:r>
              <a:rPr lang="en-US" dirty="0" smtClean="0"/>
              <a:t>Dress in </a:t>
            </a:r>
            <a:r>
              <a:rPr lang="en-US" dirty="0" smtClean="0"/>
              <a:t>anything but a skirt or dress</a:t>
            </a:r>
            <a:endParaRPr lang="en-US" dirty="0" smtClean="0"/>
          </a:p>
          <a:p>
            <a:pPr lvl="1">
              <a:lnSpc>
                <a:spcPct val="150000"/>
              </a:lnSpc>
            </a:pPr>
            <a:r>
              <a:rPr lang="en-US" dirty="0" smtClean="0"/>
              <a:t>Shave beard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 faith</a:t>
            </a:r>
            <a:endParaRPr lang="en-US" dirty="0"/>
          </a:p>
        </p:txBody>
      </p:sp>
      <p:sp>
        <p:nvSpPr>
          <p:cNvPr id="3" name="Content Placeholder 2"/>
          <p:cNvSpPr>
            <a:spLocks noGrp="1"/>
          </p:cNvSpPr>
          <p:nvPr>
            <p:ph idx="1"/>
          </p:nvPr>
        </p:nvSpPr>
        <p:spPr/>
        <p:txBody>
          <a:bodyPr/>
          <a:lstStyle/>
          <a:p>
            <a:pPr>
              <a:spcBef>
                <a:spcPts val="1800"/>
              </a:spcBef>
            </a:pPr>
            <a:r>
              <a:rPr lang="en-US" dirty="0" smtClean="0"/>
              <a:t>Doubtful </a:t>
            </a:r>
            <a:r>
              <a:rPr lang="en-US" dirty="0" smtClean="0"/>
              <a:t>disputations (v 1 – KJV)</a:t>
            </a:r>
          </a:p>
          <a:p>
            <a:pPr>
              <a:spcBef>
                <a:spcPts val="1800"/>
              </a:spcBef>
            </a:pPr>
            <a:r>
              <a:rPr lang="en-US" dirty="0" smtClean="0"/>
              <a:t>Doubtful things (v 1 – NKJV)</a:t>
            </a:r>
          </a:p>
          <a:p>
            <a:pPr>
              <a:spcBef>
                <a:spcPts val="1800"/>
              </a:spcBef>
            </a:pPr>
            <a:r>
              <a:rPr lang="en-US" dirty="0" smtClean="0"/>
              <a:t>Scruples (v1 – Amplified</a:t>
            </a:r>
            <a:r>
              <a:rPr lang="en-US" dirty="0" smtClean="0"/>
              <a:t>)</a:t>
            </a:r>
          </a:p>
          <a:p>
            <a:pPr>
              <a:spcBef>
                <a:spcPts val="1800"/>
              </a:spcBef>
            </a:pPr>
            <a:r>
              <a:rPr lang="en-US" dirty="0" smtClean="0"/>
              <a:t>Opinions (v 1 – ESV, NAS</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 faith</a:t>
            </a:r>
            <a:endParaRPr lang="en-US" dirty="0"/>
          </a:p>
        </p:txBody>
      </p:sp>
      <p:sp>
        <p:nvSpPr>
          <p:cNvPr id="3" name="Content Placeholder 2"/>
          <p:cNvSpPr>
            <a:spLocks noGrp="1"/>
          </p:cNvSpPr>
          <p:nvPr>
            <p:ph idx="1"/>
          </p:nvPr>
        </p:nvSpPr>
        <p:spPr/>
        <p:txBody>
          <a:bodyPr>
            <a:normAutofit lnSpcReduction="10000"/>
          </a:bodyPr>
          <a:lstStyle/>
          <a:p>
            <a:pPr>
              <a:spcBef>
                <a:spcPts val="1800"/>
              </a:spcBef>
            </a:pPr>
            <a:r>
              <a:rPr lang="en-US" dirty="0" smtClean="0"/>
              <a:t>God has </a:t>
            </a:r>
            <a:r>
              <a:rPr lang="en-US" b="1" u="sng" dirty="0" smtClean="0"/>
              <a:t>welcomed</a:t>
            </a:r>
            <a:r>
              <a:rPr lang="en-US" dirty="0" smtClean="0"/>
              <a:t> him (v 3)</a:t>
            </a:r>
          </a:p>
          <a:p>
            <a:pPr>
              <a:spcBef>
                <a:spcPts val="1800"/>
              </a:spcBef>
            </a:pPr>
            <a:r>
              <a:rPr lang="en-US" dirty="0" smtClean="0"/>
              <a:t>Each one should be fully convinced in his </a:t>
            </a:r>
            <a:r>
              <a:rPr lang="en-US" b="1" u="sng" dirty="0" smtClean="0"/>
              <a:t>own</a:t>
            </a:r>
            <a:r>
              <a:rPr lang="en-US" dirty="0" smtClean="0"/>
              <a:t> </a:t>
            </a:r>
            <a:r>
              <a:rPr lang="en-US" b="1" u="sng" dirty="0" smtClean="0"/>
              <a:t>mind</a:t>
            </a:r>
            <a:r>
              <a:rPr lang="en-US" dirty="0" smtClean="0"/>
              <a:t>. (v 5)</a:t>
            </a:r>
          </a:p>
          <a:p>
            <a:pPr>
              <a:spcBef>
                <a:spcPts val="1800"/>
              </a:spcBef>
            </a:pPr>
            <a:r>
              <a:rPr lang="en-US" dirty="0" smtClean="0"/>
              <a:t>I know and am persuaded in the Lord Jesus that nothing is unclean in itself, but it is unclean for anyone who </a:t>
            </a:r>
            <a:r>
              <a:rPr lang="en-US" b="1" u="sng" dirty="0" smtClean="0"/>
              <a:t>thinks</a:t>
            </a:r>
            <a:r>
              <a:rPr lang="en-US" dirty="0" smtClean="0"/>
              <a:t> it unclean. (v 14)</a:t>
            </a:r>
          </a:p>
          <a:p>
            <a:pPr>
              <a:spcBef>
                <a:spcPts val="1800"/>
              </a:spcBef>
            </a:pPr>
            <a:r>
              <a:rPr lang="en-US" dirty="0" smtClean="0"/>
              <a:t>The faith that you have, keep between </a:t>
            </a:r>
            <a:r>
              <a:rPr lang="en-US" b="1" u="sng" dirty="0" smtClean="0"/>
              <a:t>yourself</a:t>
            </a:r>
            <a:r>
              <a:rPr lang="en-US" dirty="0" smtClean="0"/>
              <a:t> and God. (v 22)</a:t>
            </a:r>
          </a:p>
          <a:p>
            <a:pPr>
              <a:spcBef>
                <a:spcPts val="1800"/>
              </a:spcBef>
            </a:pPr>
            <a:r>
              <a:rPr lang="en-US" dirty="0" smtClean="0"/>
              <a:t>For whatever does not proceed from faith is </a:t>
            </a:r>
            <a:r>
              <a:rPr lang="en-US" b="1" u="sng" dirty="0" smtClean="0"/>
              <a:t>sin</a:t>
            </a:r>
            <a:r>
              <a:rPr lang="en-US" dirty="0" smtClean="0"/>
              <a:t>. (v 23)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in faith</a:t>
            </a:r>
            <a:endParaRPr lang="en-US" dirty="0"/>
          </a:p>
        </p:txBody>
      </p:sp>
      <p:sp>
        <p:nvSpPr>
          <p:cNvPr id="3" name="Content Placeholder 2"/>
          <p:cNvSpPr>
            <a:spLocks noGrp="1"/>
          </p:cNvSpPr>
          <p:nvPr>
            <p:ph idx="1"/>
          </p:nvPr>
        </p:nvSpPr>
        <p:spPr>
          <a:xfrm>
            <a:off x="457200" y="1935480"/>
            <a:ext cx="8382000" cy="4389120"/>
          </a:xfrm>
        </p:spPr>
        <p:txBody>
          <a:bodyPr>
            <a:normAutofit/>
          </a:bodyPr>
          <a:lstStyle/>
          <a:p>
            <a:pPr>
              <a:spcBef>
                <a:spcPts val="1800"/>
              </a:spcBef>
            </a:pPr>
            <a:r>
              <a:rPr lang="en-US" dirty="0" smtClean="0"/>
              <a:t>Not necessarily weak:</a:t>
            </a:r>
          </a:p>
          <a:p>
            <a:pPr lvl="1">
              <a:spcBef>
                <a:spcPts val="600"/>
              </a:spcBef>
            </a:pPr>
            <a:r>
              <a:rPr lang="en-US" dirty="0" smtClean="0"/>
              <a:t>In maturity</a:t>
            </a:r>
          </a:p>
          <a:p>
            <a:pPr lvl="1">
              <a:spcBef>
                <a:spcPts val="600"/>
              </a:spcBef>
            </a:pPr>
            <a:r>
              <a:rPr lang="en-US" dirty="0" smtClean="0"/>
              <a:t>In </a:t>
            </a:r>
            <a:r>
              <a:rPr lang="en-US" dirty="0" smtClean="0"/>
              <a:t>understanding</a:t>
            </a:r>
          </a:p>
          <a:p>
            <a:pPr lvl="1">
              <a:spcBef>
                <a:spcPts val="600"/>
              </a:spcBef>
            </a:pPr>
            <a:r>
              <a:rPr lang="en-US" dirty="0" smtClean="0"/>
              <a:t>In conviction or commitment</a:t>
            </a:r>
          </a:p>
          <a:p>
            <a:pPr>
              <a:spcBef>
                <a:spcPts val="1800"/>
              </a:spcBef>
            </a:pPr>
            <a:r>
              <a:rPr lang="en-US" dirty="0" smtClean="0"/>
              <a:t>The w</a:t>
            </a:r>
            <a:r>
              <a:rPr lang="en-US" dirty="0" smtClean="0"/>
              <a:t>eak brother is weak in his </a:t>
            </a:r>
            <a:r>
              <a:rPr lang="en-US" b="1" u="sng" dirty="0" smtClean="0"/>
              <a:t>confidence</a:t>
            </a:r>
            <a:r>
              <a:rPr lang="en-US" dirty="0" smtClean="0"/>
              <a:t> (trust, faith) in participating in a practice </a:t>
            </a:r>
            <a:r>
              <a:rPr lang="en-US" dirty="0" smtClean="0"/>
              <a:t>his </a:t>
            </a:r>
            <a:r>
              <a:rPr lang="en-US" b="1" u="sng" dirty="0" smtClean="0"/>
              <a:t>conscience</a:t>
            </a:r>
            <a:r>
              <a:rPr lang="en-US" dirty="0" smtClean="0"/>
              <a:t> condemns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066800" y="1143000"/>
          <a:ext cx="7010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3D5C29A-9F1A-4A48-9E27-4664A233E5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659B4DF-4281-4049-9829-118EFC81D42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9ACCB263-8395-4BF3-B5C2-2F7EB16F0EA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E1D4E556-32AB-4EE7-A196-3C20EE02BC0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64A8374C-C8A2-4511-A189-67B65137FA3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D1DC82F0-02D7-4E8C-A368-543DCB34DDF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B2778ADC-B85A-480C-B02E-365F91892ED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B8F0011B-3D54-4F69-A099-B9C1C0506FB6}"/>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graphicEl>
                                              <a:dgm id="{29A0190A-D688-4B6F-BB9C-77EE3D5281D9}"/>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EBF621FD-CB15-478B-8A68-83ACB19DBBA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E6FC88F7-4B64-4F01-859C-2D986DDBB3B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CDF2CD6B-CFD9-40DC-AE7F-6EEF5F79BFFA}"/>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graphicEl>
                                              <a:dgm id="{D02E7349-C8D5-4FAA-ADBD-EDBE0F3AE24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graphicEl>
                                              <a:dgm id="{3539E510-8BC7-4F27-ABDC-E00B5B9519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a:t>
            </a:r>
            <a:endParaRPr lang="en-US" dirty="0"/>
          </a:p>
        </p:txBody>
      </p:sp>
      <p:sp>
        <p:nvSpPr>
          <p:cNvPr id="3" name="Text Placeholder 2"/>
          <p:cNvSpPr>
            <a:spLocks noGrp="1"/>
          </p:cNvSpPr>
          <p:nvPr>
            <p:ph type="body" idx="1"/>
          </p:nvPr>
        </p:nvSpPr>
        <p:spPr/>
        <p:txBody>
          <a:bodyPr>
            <a:normAutofit/>
          </a:bodyPr>
          <a:lstStyle/>
          <a:p>
            <a:r>
              <a:rPr lang="en-US" sz="3100" dirty="0" smtClean="0"/>
              <a:t>Christian love focuses on building up, not </a:t>
            </a:r>
            <a:r>
              <a:rPr lang="en-US" sz="3100" dirty="0" smtClean="0"/>
              <a:t>on tearing </a:t>
            </a:r>
            <a:r>
              <a:rPr lang="en-US" sz="3100" dirty="0" smtClean="0"/>
              <a:t>down </a:t>
            </a:r>
            <a:endParaRPr lang="en-US" sz="3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 talking about?</a:t>
            </a:r>
            <a:endParaRPr lang="en-US" dirty="0"/>
          </a:p>
        </p:txBody>
      </p:sp>
      <p:sp>
        <p:nvSpPr>
          <p:cNvPr id="3" name="Content Placeholder 2"/>
          <p:cNvSpPr>
            <a:spLocks noGrp="1"/>
          </p:cNvSpPr>
          <p:nvPr>
            <p:ph idx="1"/>
          </p:nvPr>
        </p:nvSpPr>
        <p:spPr>
          <a:xfrm>
            <a:off x="457200" y="1981200"/>
            <a:ext cx="8229600" cy="4343400"/>
          </a:xfrm>
        </p:spPr>
        <p:txBody>
          <a:bodyPr>
            <a:normAutofit/>
          </a:bodyPr>
          <a:lstStyle/>
          <a:p>
            <a:pPr>
              <a:spcBef>
                <a:spcPts val="1800"/>
              </a:spcBef>
            </a:pPr>
            <a:r>
              <a:rPr lang="en-US" dirty="0" smtClean="0"/>
              <a:t>Brother (v 10, 13, 15)</a:t>
            </a:r>
          </a:p>
          <a:p>
            <a:pPr>
              <a:spcBef>
                <a:spcPts val="1800"/>
              </a:spcBef>
            </a:pPr>
            <a:r>
              <a:rPr lang="en-US" dirty="0" smtClean="0"/>
              <a:t>God’s servant (v 4, 18)</a:t>
            </a:r>
          </a:p>
          <a:p>
            <a:pPr>
              <a:spcBef>
                <a:spcPts val="1800"/>
              </a:spcBef>
            </a:pPr>
            <a:r>
              <a:rPr lang="en-US" dirty="0" smtClean="0"/>
              <a:t>The one for whom Christ died (v 15)</a:t>
            </a:r>
          </a:p>
          <a:p>
            <a:pPr>
              <a:spcBef>
                <a:spcPts val="1800"/>
              </a:spcBef>
            </a:pPr>
            <a:r>
              <a:rPr lang="en-US" dirty="0" smtClean="0"/>
              <a:t>The work of God (v 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What is it worth?</a:t>
            </a:r>
            <a:endParaRPr lang="en-US" sz="3800" dirty="0"/>
          </a:p>
        </p:txBody>
      </p:sp>
      <p:sp>
        <p:nvSpPr>
          <p:cNvPr id="3" name="Text Placeholder 2"/>
          <p:cNvSpPr>
            <a:spLocks noGrp="1"/>
          </p:cNvSpPr>
          <p:nvPr>
            <p:ph type="body" sz="half" idx="2"/>
          </p:nvPr>
        </p:nvSpPr>
        <p:spPr>
          <a:xfrm>
            <a:off x="609600" y="2828784"/>
            <a:ext cx="2209800" cy="2733815"/>
          </a:xfrm>
        </p:spPr>
        <p:txBody>
          <a:bodyPr>
            <a:noAutofit/>
          </a:bodyPr>
          <a:lstStyle/>
          <a:p>
            <a:r>
              <a:rPr lang="en-US" sz="2800" dirty="0" smtClean="0"/>
              <a:t>y</a:t>
            </a:r>
            <a:r>
              <a:rPr lang="en-US" sz="2800" dirty="0" smtClean="0"/>
              <a:t>our brother is grieved by what you eat… v 15</a:t>
            </a:r>
            <a:endParaRPr lang="en-US" sz="2800" dirty="0"/>
          </a:p>
        </p:txBody>
      </p:sp>
      <p:pic>
        <p:nvPicPr>
          <p:cNvPr id="2051" name="Picture 3" descr="C:\Users\Adrienne\AppData\Local\Microsoft\Windows\Temporary Internet Files\Content.IE5\Y1PWGTJM\MC900022396[1].wmf"/>
          <p:cNvPicPr>
            <a:picLocks noChangeAspect="1" noChangeArrowheads="1"/>
          </p:cNvPicPr>
          <p:nvPr/>
        </p:nvPicPr>
        <p:blipFill>
          <a:blip r:embed="rId2" cstate="print"/>
          <a:srcRect/>
          <a:stretch>
            <a:fillRect/>
          </a:stretch>
        </p:blipFill>
        <p:spPr bwMode="auto">
          <a:xfrm rot="398622">
            <a:off x="3600458" y="1529983"/>
            <a:ext cx="4241528" cy="32101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animEffect transition="in" filter="fade">
                                      <p:cBhvr>
                                        <p:cTn id="11"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What is it worth?</a:t>
            </a:r>
            <a:endParaRPr lang="en-US" sz="3800" dirty="0"/>
          </a:p>
        </p:txBody>
      </p:sp>
      <p:sp>
        <p:nvSpPr>
          <p:cNvPr id="3" name="Text Placeholder 2"/>
          <p:cNvSpPr>
            <a:spLocks noGrp="1"/>
          </p:cNvSpPr>
          <p:nvPr>
            <p:ph type="body" sz="half" idx="2"/>
          </p:nvPr>
        </p:nvSpPr>
        <p:spPr>
          <a:xfrm>
            <a:off x="609600" y="2828784"/>
            <a:ext cx="2362200" cy="2733815"/>
          </a:xfrm>
        </p:spPr>
        <p:txBody>
          <a:bodyPr>
            <a:noAutofit/>
          </a:bodyPr>
          <a:lstStyle/>
          <a:p>
            <a:r>
              <a:rPr lang="en-US" sz="2800" dirty="0" smtClean="0"/>
              <a:t>d</a:t>
            </a:r>
            <a:r>
              <a:rPr lang="en-US" sz="2800" dirty="0" smtClean="0"/>
              <a:t>o not destroy the one for whom Christ died. </a:t>
            </a:r>
            <a:r>
              <a:rPr lang="en-US" sz="2800" dirty="0" smtClean="0"/>
              <a:t>v</a:t>
            </a:r>
            <a:r>
              <a:rPr lang="en-US" sz="2800" dirty="0" smtClean="0"/>
              <a:t> 15</a:t>
            </a:r>
            <a:endParaRPr lang="en-US" sz="2800" dirty="0"/>
          </a:p>
        </p:txBody>
      </p:sp>
      <p:pic>
        <p:nvPicPr>
          <p:cNvPr id="4100" name="Picture 4" descr="C:\Users\Adrienne\AppData\Local\Microsoft\Windows\Temporary Internet Files\Content.IE5\X29SKRSD\MC900203084[1].wmf"/>
          <p:cNvPicPr>
            <a:picLocks noChangeAspect="1" noChangeArrowheads="1"/>
          </p:cNvPicPr>
          <p:nvPr/>
        </p:nvPicPr>
        <p:blipFill>
          <a:blip r:embed="rId2" cstate="print"/>
          <a:srcRect/>
          <a:stretch>
            <a:fillRect/>
          </a:stretch>
        </p:blipFill>
        <p:spPr bwMode="auto">
          <a:xfrm rot="462757">
            <a:off x="3514380" y="1945685"/>
            <a:ext cx="4671588" cy="23674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animEffect transition="in" filter="fade">
                                      <p:cBhvr>
                                        <p:cTn id="11"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What is it worth?</a:t>
            </a:r>
            <a:endParaRPr lang="en-US" sz="3800" dirty="0"/>
          </a:p>
        </p:txBody>
      </p:sp>
      <p:sp>
        <p:nvSpPr>
          <p:cNvPr id="3" name="Text Placeholder 2"/>
          <p:cNvSpPr>
            <a:spLocks noGrp="1"/>
          </p:cNvSpPr>
          <p:nvPr>
            <p:ph type="body" sz="half" idx="2"/>
          </p:nvPr>
        </p:nvSpPr>
        <p:spPr>
          <a:xfrm>
            <a:off x="609600" y="2828784"/>
            <a:ext cx="2362200" cy="2733815"/>
          </a:xfrm>
        </p:spPr>
        <p:txBody>
          <a:bodyPr>
            <a:noAutofit/>
          </a:bodyPr>
          <a:lstStyle/>
          <a:p>
            <a:r>
              <a:rPr lang="en-US" sz="2800" dirty="0" smtClean="0"/>
              <a:t>Do not, for the sake of food, destroy the work of God.  v 20</a:t>
            </a:r>
            <a:endParaRPr lang="en-US" sz="2800" dirty="0"/>
          </a:p>
        </p:txBody>
      </p:sp>
      <p:pic>
        <p:nvPicPr>
          <p:cNvPr id="5122" name="Picture 2" descr="C:\Users\Adrienne\AppData\Local\Microsoft\Windows\Temporary Internet Files\Content.IE5\PEJCSGG9\MC900238138[1].wmf"/>
          <p:cNvPicPr>
            <a:picLocks noChangeAspect="1" noChangeArrowheads="1"/>
          </p:cNvPicPr>
          <p:nvPr/>
        </p:nvPicPr>
        <p:blipFill>
          <a:blip r:embed="rId2" cstate="print"/>
          <a:srcRect/>
          <a:stretch>
            <a:fillRect/>
          </a:stretch>
        </p:blipFill>
        <p:spPr bwMode="auto">
          <a:xfrm rot="425003">
            <a:off x="3337014" y="1892588"/>
            <a:ext cx="4941188" cy="25368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fade">
                                      <p:cBhvr>
                                        <p:cTn id="11"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a:t>
            </a:r>
            <a:endParaRPr lang="en-US" dirty="0"/>
          </a:p>
        </p:txBody>
      </p:sp>
      <p:sp>
        <p:nvSpPr>
          <p:cNvPr id="3" name="Text Placeholder 2"/>
          <p:cNvSpPr>
            <a:spLocks noGrp="1"/>
          </p:cNvSpPr>
          <p:nvPr>
            <p:ph type="body" idx="1"/>
          </p:nvPr>
        </p:nvSpPr>
        <p:spPr/>
        <p:txBody>
          <a:bodyPr>
            <a:normAutofit/>
          </a:bodyPr>
          <a:lstStyle/>
          <a:p>
            <a:r>
              <a:rPr lang="en-US" sz="3100" dirty="0" smtClean="0"/>
              <a:t>Christians </a:t>
            </a:r>
            <a:r>
              <a:rPr lang="en-US" sz="3100" dirty="0" smtClean="0"/>
              <a:t>deny </a:t>
            </a:r>
            <a:r>
              <a:rPr lang="en-US" sz="3100" dirty="0" smtClean="0"/>
              <a:t>self to the glory of God</a:t>
            </a:r>
            <a:endParaRPr lang="en-US" sz="3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Respecting Differences</a:t>
            </a:r>
            <a:endParaRPr lang="en-US" dirty="0"/>
          </a:p>
        </p:txBody>
      </p:sp>
      <p:sp>
        <p:nvSpPr>
          <p:cNvPr id="3" name="Subtitle 2"/>
          <p:cNvSpPr>
            <a:spLocks noGrp="1"/>
          </p:cNvSpPr>
          <p:nvPr>
            <p:ph type="subTitle" idx="1"/>
          </p:nvPr>
        </p:nvSpPr>
        <p:spPr/>
        <p:txBody>
          <a:bodyPr/>
          <a:lstStyle/>
          <a:p>
            <a:r>
              <a:rPr lang="en-US" dirty="0" smtClean="0"/>
              <a:t>Following the example of Christ to the glory of God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762000" y="914400"/>
          <a:ext cx="7620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EABABB9-1F75-4691-A495-8F4B64581B2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362B733-B65F-4D6E-A4F7-2FC48973802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5AE3C25F-A222-40E3-AAC9-A2E2C7A7C6B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7C71F76A-16DD-4780-B579-85CF0126D65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A29983D0-1079-45FB-A5B8-DB0BCF5CD16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63C6709-4D3B-424F-A87A-53563F7B027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6B992355-A420-44CB-81F4-72C6CDCD74C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838485B4-192B-4829-9E99-675CC078833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55827A91-E7F1-4A75-8E96-A6AB147D2B7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E4B8A0F5-F853-45F9-8768-8DCCD0F8A39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CD10CB38-0651-48E4-9C23-6436B34D44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example of Christ</a:t>
            </a:r>
            <a:endParaRPr lang="en-US" dirty="0"/>
          </a:p>
        </p:txBody>
      </p:sp>
      <p:sp>
        <p:nvSpPr>
          <p:cNvPr id="3" name="Content Placeholder 2"/>
          <p:cNvSpPr>
            <a:spLocks noGrp="1"/>
          </p:cNvSpPr>
          <p:nvPr>
            <p:ph idx="1"/>
          </p:nvPr>
        </p:nvSpPr>
        <p:spPr>
          <a:xfrm>
            <a:off x="457200" y="2057400"/>
            <a:ext cx="8229600" cy="4267200"/>
          </a:xfrm>
        </p:spPr>
        <p:txBody>
          <a:bodyPr/>
          <a:lstStyle/>
          <a:p>
            <a:pPr>
              <a:spcBef>
                <a:spcPts val="900"/>
              </a:spcBef>
              <a:spcAft>
                <a:spcPts val="900"/>
              </a:spcAft>
            </a:pPr>
            <a:r>
              <a:rPr lang="en-US" dirty="0" smtClean="0"/>
              <a:t>We who are strong have an obligation to bear with the failings of the weak, and not to </a:t>
            </a:r>
            <a:r>
              <a:rPr lang="en-US" b="1" u="sng" dirty="0" smtClean="0"/>
              <a:t>please</a:t>
            </a:r>
            <a:r>
              <a:rPr lang="en-US" dirty="0" smtClean="0"/>
              <a:t> </a:t>
            </a:r>
            <a:r>
              <a:rPr lang="en-US" b="1" u="sng" dirty="0" smtClean="0"/>
              <a:t>ourselves</a:t>
            </a:r>
            <a:r>
              <a:rPr lang="en-US" dirty="0" smtClean="0"/>
              <a:t> (v 1).</a:t>
            </a:r>
          </a:p>
          <a:p>
            <a:pPr>
              <a:spcBef>
                <a:spcPts val="900"/>
              </a:spcBef>
              <a:spcAft>
                <a:spcPts val="900"/>
              </a:spcAft>
            </a:pPr>
            <a:r>
              <a:rPr lang="en-US" dirty="0" smtClean="0"/>
              <a:t>Let each of us </a:t>
            </a:r>
            <a:r>
              <a:rPr lang="en-US" b="1" u="sng" dirty="0" smtClean="0"/>
              <a:t>please</a:t>
            </a:r>
            <a:r>
              <a:rPr lang="en-US" dirty="0" smtClean="0"/>
              <a:t> his </a:t>
            </a:r>
            <a:r>
              <a:rPr lang="en-US" b="1" u="sng" dirty="0" smtClean="0"/>
              <a:t>neighbor</a:t>
            </a:r>
            <a:r>
              <a:rPr lang="en-US" dirty="0" smtClean="0"/>
              <a:t> for his good, to build him up (v 2).</a:t>
            </a:r>
          </a:p>
          <a:p>
            <a:pPr>
              <a:spcBef>
                <a:spcPts val="900"/>
              </a:spcBef>
              <a:spcAft>
                <a:spcPts val="900"/>
              </a:spcAft>
            </a:pPr>
            <a:r>
              <a:rPr lang="en-US" dirty="0" smtClean="0"/>
              <a:t>For Christ did not </a:t>
            </a:r>
            <a:r>
              <a:rPr lang="en-US" b="1" u="sng" dirty="0" smtClean="0"/>
              <a:t>please</a:t>
            </a:r>
            <a:r>
              <a:rPr lang="en-US" dirty="0" smtClean="0"/>
              <a:t> himself… (v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762000" y="914400"/>
          <a:ext cx="7620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762000" y="914400"/>
          <a:ext cx="7620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3200400" y="3429000"/>
            <a:ext cx="2743200" cy="3276600"/>
            <a:chOff x="3200400" y="3429000"/>
            <a:chExt cx="2743200" cy="3276600"/>
          </a:xfrm>
        </p:grpSpPr>
        <p:sp>
          <p:nvSpPr>
            <p:cNvPr id="4" name="Oval 3"/>
            <p:cNvSpPr/>
            <p:nvPr/>
          </p:nvSpPr>
          <p:spPr>
            <a:xfrm>
              <a:off x="3200400" y="3505200"/>
              <a:ext cx="2743200" cy="2743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1" name="Picture 3" descr="C:\Users\Adrienne\AppData\Local\Microsoft\Windows\Temporary Internet Files\Content.IE5\PEJCSGG9\MC900269014[1].wmf"/>
            <p:cNvPicPr>
              <a:picLocks noChangeAspect="1" noChangeArrowheads="1"/>
            </p:cNvPicPr>
            <p:nvPr/>
          </p:nvPicPr>
          <p:blipFill>
            <a:blip r:embed="rId7" cstate="print"/>
            <a:srcRect/>
            <a:stretch>
              <a:fillRect/>
            </a:stretch>
          </p:blipFill>
          <p:spPr bwMode="auto">
            <a:xfrm>
              <a:off x="3276601" y="3429000"/>
              <a:ext cx="2590800" cy="3276600"/>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1219200"/>
          <a:ext cx="8686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DB2E39C-6893-4A83-ABA5-9EBD21A5416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0CCE790-B859-464A-8390-BAA0C2E5870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15BB0E6D-29E9-4173-A846-AC9EBD66D4B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D7520D84-BC41-4B0E-AE94-584EF3DE896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8988A25A-365A-417F-BB51-711972771C4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18367D5F-57E8-41FA-BA92-B689C07EA19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5F662913-3169-4B69-8717-B17FB899699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692A255E-8990-4756-A233-F34C9F4CAE7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B537D7D2-611E-4C9A-AF06-EFC44534A09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Pagan holidays</a:t>
            </a:r>
            <a:endParaRPr lang="en-US" sz="4200" dirty="0"/>
          </a:p>
        </p:txBody>
      </p:sp>
      <p:sp>
        <p:nvSpPr>
          <p:cNvPr id="3" name="Content Placeholder 2"/>
          <p:cNvSpPr>
            <a:spLocks noGrp="1"/>
          </p:cNvSpPr>
          <p:nvPr>
            <p:ph idx="1"/>
          </p:nvPr>
        </p:nvSpPr>
        <p:spPr/>
        <p:txBody>
          <a:bodyPr/>
          <a:lstStyle/>
          <a:p>
            <a:pPr marL="0" indent="0">
              <a:buNone/>
            </a:pPr>
            <a:r>
              <a:rPr lang="en-US" i="1" dirty="0" smtClean="0"/>
              <a:t>The Saturnalia, New Year, Midwinter festivals, and </a:t>
            </a:r>
            <a:r>
              <a:rPr lang="en-US" i="1" dirty="0" err="1" smtClean="0"/>
              <a:t>Matronalia</a:t>
            </a:r>
            <a:r>
              <a:rPr lang="en-US" i="1" dirty="0" smtClean="0"/>
              <a:t> are frequented by us! Presents come and go! There are New Year’s gifts! Games join their noise! Banquets join their din! The pagans are more faithful to their own sect…</a:t>
            </a:r>
          </a:p>
          <a:p>
            <a:pPr marL="0" indent="0">
              <a:buNone/>
            </a:pPr>
            <a:r>
              <a:rPr lang="en-US" i="1" dirty="0" smtClean="0"/>
              <a:t>For, even if they had known them, they would not have shared the Lord’s Day… For they would fear lest they would appear to be Christians. Yet, we are not apprehensive that we might appear to be pagans! (Tertullian, early 3</a:t>
            </a:r>
            <a:r>
              <a:rPr lang="en-US" i="1" baseline="30000" dirty="0" smtClean="0"/>
              <a:t>rd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Cosmetics</a:t>
            </a:r>
            <a:endParaRPr lang="en-US" sz="4200" dirty="0"/>
          </a:p>
        </p:txBody>
      </p:sp>
      <p:sp>
        <p:nvSpPr>
          <p:cNvPr id="3" name="Content Placeholder 2"/>
          <p:cNvSpPr>
            <a:spLocks noGrp="1"/>
          </p:cNvSpPr>
          <p:nvPr>
            <p:ph idx="1"/>
          </p:nvPr>
        </p:nvSpPr>
        <p:spPr/>
        <p:txBody>
          <a:bodyPr/>
          <a:lstStyle/>
          <a:p>
            <a:pPr marL="0" indent="0">
              <a:buNone/>
            </a:pPr>
            <a:r>
              <a:rPr lang="en-US" i="1" dirty="0" smtClean="0"/>
              <a:t>For those women sin against God when they rub their skin with ointments, stain their cheeks with rouge, and make their eyes prominent with antimony. To them, I suppose, the artistic skill of God is displeasing! (Tertullian, late 2</a:t>
            </a:r>
            <a:r>
              <a:rPr lang="en-US" i="1" baseline="30000" dirty="0" smtClean="0"/>
              <a:t>nd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Musical instruments</a:t>
            </a:r>
            <a:endParaRPr lang="en-US" sz="4200" dirty="0"/>
          </a:p>
        </p:txBody>
      </p:sp>
      <p:sp>
        <p:nvSpPr>
          <p:cNvPr id="3" name="Content Placeholder 2"/>
          <p:cNvSpPr>
            <a:spLocks noGrp="1"/>
          </p:cNvSpPr>
          <p:nvPr>
            <p:ph idx="1"/>
          </p:nvPr>
        </p:nvSpPr>
        <p:spPr/>
        <p:txBody>
          <a:bodyPr/>
          <a:lstStyle/>
          <a:p>
            <a:pPr marL="0" indent="0">
              <a:buNone/>
            </a:pPr>
            <a:r>
              <a:rPr lang="en-US" i="1" dirty="0" smtClean="0"/>
              <a:t>Your [pagan] public assemblies I have come to hate. For there are excessive banquets and subtle flutes that provoke people to lustful movements. (Justin Martyr mid 2</a:t>
            </a:r>
            <a:r>
              <a:rPr lang="en-US" i="1" baseline="30000" dirty="0" smtClean="0"/>
              <a:t>nd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Entertainment</a:t>
            </a:r>
            <a:endParaRPr lang="en-US" sz="4200" dirty="0"/>
          </a:p>
        </p:txBody>
      </p:sp>
      <p:sp>
        <p:nvSpPr>
          <p:cNvPr id="3" name="Content Placeholder 2"/>
          <p:cNvSpPr>
            <a:spLocks noGrp="1"/>
          </p:cNvSpPr>
          <p:nvPr>
            <p:ph idx="1"/>
          </p:nvPr>
        </p:nvSpPr>
        <p:spPr/>
        <p:txBody>
          <a:bodyPr/>
          <a:lstStyle/>
          <a:p>
            <a:pPr marL="0" indent="0">
              <a:buNone/>
            </a:pPr>
            <a:r>
              <a:rPr lang="en-US" i="1" dirty="0" smtClean="0"/>
              <a:t>They utter ribaldry in pretentious tones, and they act out indecent movements. Your daughters and your sons watch them giving lessons in adultery on the stage… </a:t>
            </a:r>
          </a:p>
          <a:p>
            <a:pPr marL="0" indent="0">
              <a:buNone/>
            </a:pPr>
            <a:r>
              <a:rPr lang="en-US" i="1" dirty="0" smtClean="0"/>
              <a:t>Admirable, too, are your lying poets, who beguile their listeners from the truth through their fictions!...</a:t>
            </a:r>
          </a:p>
          <a:p>
            <a:pPr marL="0" indent="0">
              <a:buNone/>
            </a:pPr>
            <a:r>
              <a:rPr lang="en-US" i="1" dirty="0" smtClean="0"/>
              <a:t>And the boxers meet in single combat, for no reason whatever…</a:t>
            </a:r>
          </a:p>
          <a:p>
            <a:pPr marL="0" indent="0">
              <a:buNone/>
            </a:pPr>
            <a:r>
              <a:rPr lang="en-US" i="1" dirty="0" smtClean="0"/>
              <a:t>Are such exhibitions to your credit? He who is chief among you collects a legion of blood-stained murderers, engaging to maintain them… (</a:t>
            </a:r>
            <a:r>
              <a:rPr lang="en-US" i="1" dirty="0" err="1" smtClean="0"/>
              <a:t>Tatian</a:t>
            </a:r>
            <a:r>
              <a:rPr lang="en-US" i="1" dirty="0" smtClean="0"/>
              <a:t>, mid 2</a:t>
            </a:r>
            <a:r>
              <a:rPr lang="en-US" i="1" baseline="30000" dirty="0" smtClean="0"/>
              <a:t>nd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Modesty</a:t>
            </a:r>
            <a:endParaRPr lang="en-US" sz="4200" dirty="0"/>
          </a:p>
        </p:txBody>
      </p:sp>
      <p:sp>
        <p:nvSpPr>
          <p:cNvPr id="3" name="Content Placeholder 2"/>
          <p:cNvSpPr>
            <a:spLocks noGrp="1"/>
          </p:cNvSpPr>
          <p:nvPr>
            <p:ph idx="1"/>
          </p:nvPr>
        </p:nvSpPr>
        <p:spPr/>
        <p:txBody>
          <a:bodyPr/>
          <a:lstStyle/>
          <a:p>
            <a:pPr marL="0" indent="0">
              <a:buNone/>
            </a:pPr>
            <a:r>
              <a:rPr lang="en-US" i="1" dirty="0" smtClean="0"/>
              <a:t>By no means are women to be allowed to uncover and exhibit any part of their bodies, let both fall—the men by being incited to look, and the women by attracting to themselves the eyes of the men…</a:t>
            </a:r>
          </a:p>
          <a:p>
            <a:pPr marL="0" indent="0">
              <a:buNone/>
            </a:pPr>
            <a:r>
              <a:rPr lang="en-US" i="1" dirty="0" smtClean="0"/>
              <a:t>Luxurious clothing that cannot conceal the shape of the body is no more a covering. For such clothing, falling close to the body, takes its form more easily. Clinging to body though it were the flesh, it receives its shape and outlines the woman’s figure. (Clement of Alexandria, late 2</a:t>
            </a:r>
            <a:r>
              <a:rPr lang="en-US" i="1" baseline="30000" dirty="0" smtClean="0"/>
              <a:t>nd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Beards for men</a:t>
            </a:r>
            <a:endParaRPr lang="en-US" sz="4200" dirty="0"/>
          </a:p>
        </p:txBody>
      </p:sp>
      <p:sp>
        <p:nvSpPr>
          <p:cNvPr id="3" name="Content Placeholder 2"/>
          <p:cNvSpPr>
            <a:spLocks noGrp="1"/>
          </p:cNvSpPr>
          <p:nvPr>
            <p:ph idx="1"/>
          </p:nvPr>
        </p:nvSpPr>
        <p:spPr/>
        <p:txBody>
          <a:bodyPr/>
          <a:lstStyle/>
          <a:p>
            <a:pPr marL="0" indent="0">
              <a:buNone/>
            </a:pPr>
            <a:r>
              <a:rPr lang="en-US" i="1" dirty="0" smtClean="0"/>
              <a:t>How womanly it is for one who is a man to comb himself and shave himself with a razor, for the sake of fine effect, and to arrange his hair at the mirror, shave his cheeks, pluck hairs out of them, and smooth them! (Clement of Alexandria, late 2</a:t>
            </a:r>
            <a:r>
              <a:rPr lang="en-US" i="1" baseline="30000" dirty="0" smtClean="0"/>
              <a:t>nd</a:t>
            </a:r>
            <a:r>
              <a:rPr lang="en-US" i="1" dirty="0" smtClean="0"/>
              <a:t> cent)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a:t>
            </a:r>
            <a:endParaRPr lang="en-US" dirty="0"/>
          </a:p>
        </p:txBody>
      </p:sp>
      <p:sp>
        <p:nvSpPr>
          <p:cNvPr id="3" name="Text Placeholder 2"/>
          <p:cNvSpPr>
            <a:spLocks noGrp="1"/>
          </p:cNvSpPr>
          <p:nvPr>
            <p:ph type="body" idx="1"/>
          </p:nvPr>
        </p:nvSpPr>
        <p:spPr/>
        <p:txBody>
          <a:bodyPr>
            <a:normAutofit/>
          </a:bodyPr>
          <a:lstStyle/>
          <a:p>
            <a:r>
              <a:rPr lang="en-US" sz="3100" dirty="0" smtClean="0"/>
              <a:t>Christianity allows room for “personal” faith</a:t>
            </a:r>
            <a:endParaRPr lang="en-US" sz="3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696</TotalTime>
  <Words>914</Words>
  <Application>Microsoft Office PowerPoint</Application>
  <PresentationFormat>On-screen Show (4:3)</PresentationFormat>
  <Paragraphs>96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A first generation Christian…</vt:lpstr>
      <vt:lpstr>Respecting Differences</vt:lpstr>
      <vt:lpstr>Pagan holidays</vt:lpstr>
      <vt:lpstr>Cosmetics</vt:lpstr>
      <vt:lpstr>Musical instruments</vt:lpstr>
      <vt:lpstr>Entertainment</vt:lpstr>
      <vt:lpstr>Modesty</vt:lpstr>
      <vt:lpstr>Beards for men</vt:lpstr>
      <vt:lpstr>Lesson #1</vt:lpstr>
      <vt:lpstr>Subjective faith</vt:lpstr>
      <vt:lpstr>Subjective faith</vt:lpstr>
      <vt:lpstr>Weak in faith</vt:lpstr>
      <vt:lpstr>Slide 13</vt:lpstr>
      <vt:lpstr>Lesson #2</vt:lpstr>
      <vt:lpstr>Who are we talking about?</vt:lpstr>
      <vt:lpstr>What is it worth?</vt:lpstr>
      <vt:lpstr>What is it worth?</vt:lpstr>
      <vt:lpstr>What is it worth?</vt:lpstr>
      <vt:lpstr>Lesson #3</vt:lpstr>
      <vt:lpstr>Slide 20</vt:lpstr>
      <vt:lpstr>The example of Christ</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Respecting Differences</dc:title>
  <dc:creator>Nana</dc:creator>
  <cp:lastModifiedBy>Adrienne</cp:lastModifiedBy>
  <cp:revision>40</cp:revision>
  <dcterms:created xsi:type="dcterms:W3CDTF">2010-11-27T16:12:09Z</dcterms:created>
  <dcterms:modified xsi:type="dcterms:W3CDTF">2010-11-28T12:56:36Z</dcterms:modified>
</cp:coreProperties>
</file>