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6" r:id="rId1"/>
  </p:sldMasterIdLst>
  <p:sldIdLst>
    <p:sldId id="284" r:id="rId2"/>
    <p:sldId id="266" r:id="rId3"/>
    <p:sldId id="264" r:id="rId4"/>
    <p:sldId id="272" r:id="rId5"/>
    <p:sldId id="259" r:id="rId6"/>
    <p:sldId id="276" r:id="rId7"/>
    <p:sldId id="288" r:id="rId8"/>
    <p:sldId id="287" r:id="rId9"/>
    <p:sldId id="286" r:id="rId10"/>
    <p:sldId id="285" r:id="rId11"/>
    <p:sldId id="273" r:id="rId12"/>
    <p:sldId id="260" r:id="rId13"/>
    <p:sldId id="280" r:id="rId14"/>
    <p:sldId id="261" r:id="rId15"/>
    <p:sldId id="281" r:id="rId16"/>
    <p:sldId id="262" r:id="rId17"/>
    <p:sldId id="28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4BA8A2-9AF0-4923-8BCB-934D95ADE8F1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2BE4E50-46D3-4F0F-B6A1-2F751576ABED}">
      <dgm:prSet phldrT="[Text]" custT="1"/>
      <dgm:spPr/>
      <dgm:t>
        <a:bodyPr/>
        <a:lstStyle/>
        <a:p>
          <a:r>
            <a:rPr lang="en-US" sz="6600" b="1" u="sng" dirty="0" smtClean="0"/>
            <a:t>World</a:t>
          </a:r>
          <a:endParaRPr lang="en-US" sz="6600" b="1" u="sng" dirty="0"/>
        </a:p>
      </dgm:t>
    </dgm:pt>
    <dgm:pt modelId="{C49B294E-3F83-49B4-9CFA-9E0FE1D29FAD}" type="parTrans" cxnId="{B87A15AD-6023-4C0F-86DA-69B58F507CD3}">
      <dgm:prSet/>
      <dgm:spPr/>
      <dgm:t>
        <a:bodyPr/>
        <a:lstStyle/>
        <a:p>
          <a:endParaRPr lang="en-US"/>
        </a:p>
      </dgm:t>
    </dgm:pt>
    <dgm:pt modelId="{B0C2A186-EDC4-4342-8F35-95786830386F}" type="sibTrans" cxnId="{B87A15AD-6023-4C0F-86DA-69B58F507CD3}">
      <dgm:prSet/>
      <dgm:spPr/>
      <dgm:t>
        <a:bodyPr/>
        <a:lstStyle/>
        <a:p>
          <a:endParaRPr lang="en-US"/>
        </a:p>
      </dgm:t>
    </dgm:pt>
    <dgm:pt modelId="{0594BA2F-C26D-4BA2-AA36-E2A8791E799A}">
      <dgm:prSet phldrT="[Text]" custT="1"/>
      <dgm:spPr/>
      <dgm:t>
        <a:bodyPr/>
        <a:lstStyle/>
        <a:p>
          <a:endParaRPr lang="en-US" sz="3500" b="0" dirty="0"/>
        </a:p>
      </dgm:t>
    </dgm:pt>
    <dgm:pt modelId="{0FFB12A0-BEFD-4AA0-B8E8-01B4B40EA109}" type="parTrans" cxnId="{1249A6C3-0C21-46AF-9FF9-ADEEA6B207D5}">
      <dgm:prSet/>
      <dgm:spPr/>
      <dgm:t>
        <a:bodyPr/>
        <a:lstStyle/>
        <a:p>
          <a:endParaRPr lang="en-US"/>
        </a:p>
      </dgm:t>
    </dgm:pt>
    <dgm:pt modelId="{3563A1CE-6336-4379-9B66-FA24D80AB374}" type="sibTrans" cxnId="{1249A6C3-0C21-46AF-9FF9-ADEEA6B207D5}">
      <dgm:prSet/>
      <dgm:spPr/>
      <dgm:t>
        <a:bodyPr/>
        <a:lstStyle/>
        <a:p>
          <a:endParaRPr lang="en-US"/>
        </a:p>
      </dgm:t>
    </dgm:pt>
    <dgm:pt modelId="{570A04D8-021A-48B1-A13F-700F8C413808}">
      <dgm:prSet phldrT="[Text]" custT="1"/>
      <dgm:spPr/>
      <dgm:t>
        <a:bodyPr/>
        <a:lstStyle/>
        <a:p>
          <a:endParaRPr lang="en-US" sz="3400" b="0" dirty="0"/>
        </a:p>
      </dgm:t>
    </dgm:pt>
    <dgm:pt modelId="{8F284B12-EC22-4B4F-A9E6-650F4CBE31C1}" type="parTrans" cxnId="{592723CE-B1CA-4E8D-A9B3-7507497C3C91}">
      <dgm:prSet/>
      <dgm:spPr/>
      <dgm:t>
        <a:bodyPr/>
        <a:lstStyle/>
        <a:p>
          <a:endParaRPr lang="en-US"/>
        </a:p>
      </dgm:t>
    </dgm:pt>
    <dgm:pt modelId="{DBDD412D-321C-4F5B-A32C-1E7E3699B04B}" type="sibTrans" cxnId="{592723CE-B1CA-4E8D-A9B3-7507497C3C91}">
      <dgm:prSet/>
      <dgm:spPr/>
      <dgm:t>
        <a:bodyPr/>
        <a:lstStyle/>
        <a:p>
          <a:endParaRPr lang="en-US"/>
        </a:p>
      </dgm:t>
    </dgm:pt>
    <dgm:pt modelId="{B4B375F4-0192-4768-8D11-F7F77B8C952E}">
      <dgm:prSet phldrT="[Text]" custT="1"/>
      <dgm:spPr/>
      <dgm:t>
        <a:bodyPr/>
        <a:lstStyle/>
        <a:p>
          <a:endParaRPr lang="en-US" sz="3325" dirty="0"/>
        </a:p>
      </dgm:t>
    </dgm:pt>
    <dgm:pt modelId="{2C44DDDD-7F78-474F-9732-7FDE8B9C7DF1}" type="parTrans" cxnId="{22B06693-A865-4159-A07D-A6423AE5EB83}">
      <dgm:prSet/>
      <dgm:spPr/>
      <dgm:t>
        <a:bodyPr/>
        <a:lstStyle/>
        <a:p>
          <a:endParaRPr lang="en-US"/>
        </a:p>
      </dgm:t>
    </dgm:pt>
    <dgm:pt modelId="{1E6060E7-7E4E-4074-82BD-45C7D8375A2F}" type="sibTrans" cxnId="{22B06693-A865-4159-A07D-A6423AE5EB83}">
      <dgm:prSet/>
      <dgm:spPr/>
      <dgm:t>
        <a:bodyPr/>
        <a:lstStyle/>
        <a:p>
          <a:endParaRPr lang="en-US"/>
        </a:p>
      </dgm:t>
    </dgm:pt>
    <dgm:pt modelId="{90601830-A61B-493E-9B40-CE23F8C9B249}">
      <dgm:prSet phldrT="[Text]" custT="1"/>
      <dgm:spPr/>
      <dgm:t>
        <a:bodyPr/>
        <a:lstStyle/>
        <a:p>
          <a:endParaRPr lang="en-US" sz="4000" dirty="0"/>
        </a:p>
      </dgm:t>
    </dgm:pt>
    <dgm:pt modelId="{55DABC09-565E-44CA-8885-28EF8D93743C}" type="parTrans" cxnId="{E0485313-F011-4FC6-92E1-9C9E1217EC73}">
      <dgm:prSet/>
      <dgm:spPr/>
      <dgm:t>
        <a:bodyPr/>
        <a:lstStyle/>
        <a:p>
          <a:endParaRPr lang="en-US"/>
        </a:p>
      </dgm:t>
    </dgm:pt>
    <dgm:pt modelId="{79125126-DD56-4089-8304-8359E368F428}" type="sibTrans" cxnId="{E0485313-F011-4FC6-92E1-9C9E1217EC73}">
      <dgm:prSet/>
      <dgm:spPr/>
      <dgm:t>
        <a:bodyPr/>
        <a:lstStyle/>
        <a:p>
          <a:endParaRPr lang="en-US"/>
        </a:p>
      </dgm:t>
    </dgm:pt>
    <dgm:pt modelId="{C7DD5239-6679-4F71-BA86-A8E2FB7BCB14}" type="pres">
      <dgm:prSet presAssocID="{4F4BA8A2-9AF0-4923-8BCB-934D95ADE8F1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39B5DDF-5E8C-48C1-9732-1E016162F844}" type="pres">
      <dgm:prSet presAssocID="{4F4BA8A2-9AF0-4923-8BCB-934D95ADE8F1}" presName="radial" presStyleCnt="0">
        <dgm:presLayoutVars>
          <dgm:animLvl val="ctr"/>
        </dgm:presLayoutVars>
      </dgm:prSet>
      <dgm:spPr/>
    </dgm:pt>
    <dgm:pt modelId="{1AADB20A-8C59-4B5C-A6C4-C6B80AB0E18D}" type="pres">
      <dgm:prSet presAssocID="{22BE4E50-46D3-4F0F-B6A1-2F751576ABED}" presName="centerShape" presStyleLbl="vennNode1" presStyleIdx="0" presStyleCnt="5"/>
      <dgm:spPr/>
      <dgm:t>
        <a:bodyPr/>
        <a:lstStyle/>
        <a:p>
          <a:endParaRPr lang="en-US"/>
        </a:p>
      </dgm:t>
    </dgm:pt>
    <dgm:pt modelId="{83A1DAC6-E485-4161-9EE3-03FFE1FE0262}" type="pres">
      <dgm:prSet presAssocID="{0594BA2F-C26D-4BA2-AA36-E2A8791E799A}" presName="node" presStyleLbl="vennNode1" presStyleIdx="1" presStyleCnt="5" custScaleX="126300" custRadScaleRad="87154" custRadScaleInc="-4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AD4E6A-8CAD-4AD8-9771-3140EB1C4E8C}" type="pres">
      <dgm:prSet presAssocID="{570A04D8-021A-48B1-A13F-700F8C413808}" presName="node" presStyleLbl="vennNode1" presStyleIdx="2" presStyleCnt="5" custScaleX="140303" custScaleY="112175" custRadScaleRad="110948" custRadScaleInc="-11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AB7E0B-0BB4-4F72-A001-180325055774}" type="pres">
      <dgm:prSet presAssocID="{B4B375F4-0192-4768-8D11-F7F77B8C952E}" presName="node" presStyleLbl="vennNode1" presStyleIdx="3" presStyleCnt="5" custScaleX="132171" custRadScaleRad="93125" custRadScaleInc="-10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B2C047-FB77-4C74-A84C-52ED3C781E67}" type="pres">
      <dgm:prSet presAssocID="{90601830-A61B-493E-9B40-CE23F8C9B249}" presName="node" presStyleLbl="vennNode1" presStyleIdx="4" presStyleCnt="5" custScaleX="128079" custRadScaleRad="102997" custRadScaleInc="1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92723CE-B1CA-4E8D-A9B3-7507497C3C91}" srcId="{22BE4E50-46D3-4F0F-B6A1-2F751576ABED}" destId="{570A04D8-021A-48B1-A13F-700F8C413808}" srcOrd="1" destOrd="0" parTransId="{8F284B12-EC22-4B4F-A9E6-650F4CBE31C1}" sibTransId="{DBDD412D-321C-4F5B-A32C-1E7E3699B04B}"/>
    <dgm:cxn modelId="{CAF1146B-E927-4AC5-8B94-EE38A9851700}" type="presOf" srcId="{0594BA2F-C26D-4BA2-AA36-E2A8791E799A}" destId="{83A1DAC6-E485-4161-9EE3-03FFE1FE0262}" srcOrd="0" destOrd="0" presId="urn:microsoft.com/office/officeart/2005/8/layout/radial3"/>
    <dgm:cxn modelId="{B87A15AD-6023-4C0F-86DA-69B58F507CD3}" srcId="{4F4BA8A2-9AF0-4923-8BCB-934D95ADE8F1}" destId="{22BE4E50-46D3-4F0F-B6A1-2F751576ABED}" srcOrd="0" destOrd="0" parTransId="{C49B294E-3F83-49B4-9CFA-9E0FE1D29FAD}" sibTransId="{B0C2A186-EDC4-4342-8F35-95786830386F}"/>
    <dgm:cxn modelId="{0CBA21F7-0F39-4AD9-AA3E-170BBA5B7C98}" type="presOf" srcId="{570A04D8-021A-48B1-A13F-700F8C413808}" destId="{BDAD4E6A-8CAD-4AD8-9771-3140EB1C4E8C}" srcOrd="0" destOrd="0" presId="urn:microsoft.com/office/officeart/2005/8/layout/radial3"/>
    <dgm:cxn modelId="{1249A6C3-0C21-46AF-9FF9-ADEEA6B207D5}" srcId="{22BE4E50-46D3-4F0F-B6A1-2F751576ABED}" destId="{0594BA2F-C26D-4BA2-AA36-E2A8791E799A}" srcOrd="0" destOrd="0" parTransId="{0FFB12A0-BEFD-4AA0-B8E8-01B4B40EA109}" sibTransId="{3563A1CE-6336-4379-9B66-FA24D80AB374}"/>
    <dgm:cxn modelId="{82FFC8C0-5401-4FCF-8E79-C6E20111E8B1}" type="presOf" srcId="{B4B375F4-0192-4768-8D11-F7F77B8C952E}" destId="{E5AB7E0B-0BB4-4F72-A001-180325055774}" srcOrd="0" destOrd="0" presId="urn:microsoft.com/office/officeart/2005/8/layout/radial3"/>
    <dgm:cxn modelId="{22B06693-A865-4159-A07D-A6423AE5EB83}" srcId="{22BE4E50-46D3-4F0F-B6A1-2F751576ABED}" destId="{B4B375F4-0192-4768-8D11-F7F77B8C952E}" srcOrd="2" destOrd="0" parTransId="{2C44DDDD-7F78-474F-9732-7FDE8B9C7DF1}" sibTransId="{1E6060E7-7E4E-4074-82BD-45C7D8375A2F}"/>
    <dgm:cxn modelId="{9ABDD91F-3917-4C27-AD6F-D38EC8ACC064}" type="presOf" srcId="{22BE4E50-46D3-4F0F-B6A1-2F751576ABED}" destId="{1AADB20A-8C59-4B5C-A6C4-C6B80AB0E18D}" srcOrd="0" destOrd="0" presId="urn:microsoft.com/office/officeart/2005/8/layout/radial3"/>
    <dgm:cxn modelId="{53627478-E4B7-49A1-9687-05D2B0A328DC}" type="presOf" srcId="{4F4BA8A2-9AF0-4923-8BCB-934D95ADE8F1}" destId="{C7DD5239-6679-4F71-BA86-A8E2FB7BCB14}" srcOrd="0" destOrd="0" presId="urn:microsoft.com/office/officeart/2005/8/layout/radial3"/>
    <dgm:cxn modelId="{D5EB1914-D084-40E5-A857-14ABD523F6D2}" type="presOf" srcId="{90601830-A61B-493E-9B40-CE23F8C9B249}" destId="{5EB2C047-FB77-4C74-A84C-52ED3C781E67}" srcOrd="0" destOrd="0" presId="urn:microsoft.com/office/officeart/2005/8/layout/radial3"/>
    <dgm:cxn modelId="{E0485313-F011-4FC6-92E1-9C9E1217EC73}" srcId="{22BE4E50-46D3-4F0F-B6A1-2F751576ABED}" destId="{90601830-A61B-493E-9B40-CE23F8C9B249}" srcOrd="3" destOrd="0" parTransId="{55DABC09-565E-44CA-8885-28EF8D93743C}" sibTransId="{79125126-DD56-4089-8304-8359E368F428}"/>
    <dgm:cxn modelId="{494376F9-355D-499E-9FFA-F16A7FAEE347}" type="presParOf" srcId="{C7DD5239-6679-4F71-BA86-A8E2FB7BCB14}" destId="{339B5DDF-5E8C-48C1-9732-1E016162F844}" srcOrd="0" destOrd="0" presId="urn:microsoft.com/office/officeart/2005/8/layout/radial3"/>
    <dgm:cxn modelId="{59EA1E24-A33F-467D-BFE6-01A7778A3ED5}" type="presParOf" srcId="{339B5DDF-5E8C-48C1-9732-1E016162F844}" destId="{1AADB20A-8C59-4B5C-A6C4-C6B80AB0E18D}" srcOrd="0" destOrd="0" presId="urn:microsoft.com/office/officeart/2005/8/layout/radial3"/>
    <dgm:cxn modelId="{78B06B39-D14A-4FC6-965A-521E8DF853C4}" type="presParOf" srcId="{339B5DDF-5E8C-48C1-9732-1E016162F844}" destId="{83A1DAC6-E485-4161-9EE3-03FFE1FE0262}" srcOrd="1" destOrd="0" presId="urn:microsoft.com/office/officeart/2005/8/layout/radial3"/>
    <dgm:cxn modelId="{46B0D8BC-DAC2-4F7A-BBDE-9086C8A02582}" type="presParOf" srcId="{339B5DDF-5E8C-48C1-9732-1E016162F844}" destId="{BDAD4E6A-8CAD-4AD8-9771-3140EB1C4E8C}" srcOrd="2" destOrd="0" presId="urn:microsoft.com/office/officeart/2005/8/layout/radial3"/>
    <dgm:cxn modelId="{88DB5782-C913-44BC-9328-BF854C2E27AD}" type="presParOf" srcId="{339B5DDF-5E8C-48C1-9732-1E016162F844}" destId="{E5AB7E0B-0BB4-4F72-A001-180325055774}" srcOrd="3" destOrd="0" presId="urn:microsoft.com/office/officeart/2005/8/layout/radial3"/>
    <dgm:cxn modelId="{4787D9F9-51E6-46C6-8A0B-F6E476C73887}" type="presParOf" srcId="{339B5DDF-5E8C-48C1-9732-1E016162F844}" destId="{5EB2C047-FB77-4C74-A84C-52ED3C781E67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4BA8A2-9AF0-4923-8BCB-934D95ADE8F1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2BE4E50-46D3-4F0F-B6A1-2F751576ABED}">
      <dgm:prSet phldrT="[Text]" custT="1"/>
      <dgm:spPr/>
      <dgm:t>
        <a:bodyPr/>
        <a:lstStyle/>
        <a:p>
          <a:r>
            <a:rPr lang="en-US" sz="6600" b="1" u="sng" dirty="0" smtClean="0"/>
            <a:t>World</a:t>
          </a:r>
          <a:endParaRPr lang="en-US" sz="6600" b="1" u="sng" dirty="0"/>
        </a:p>
      </dgm:t>
    </dgm:pt>
    <dgm:pt modelId="{C49B294E-3F83-49B4-9CFA-9E0FE1D29FAD}" type="parTrans" cxnId="{B87A15AD-6023-4C0F-86DA-69B58F507CD3}">
      <dgm:prSet/>
      <dgm:spPr/>
      <dgm:t>
        <a:bodyPr/>
        <a:lstStyle/>
        <a:p>
          <a:endParaRPr lang="en-US"/>
        </a:p>
      </dgm:t>
    </dgm:pt>
    <dgm:pt modelId="{B0C2A186-EDC4-4342-8F35-95786830386F}" type="sibTrans" cxnId="{B87A15AD-6023-4C0F-86DA-69B58F507CD3}">
      <dgm:prSet/>
      <dgm:spPr/>
      <dgm:t>
        <a:bodyPr/>
        <a:lstStyle/>
        <a:p>
          <a:endParaRPr lang="en-US"/>
        </a:p>
      </dgm:t>
    </dgm:pt>
    <dgm:pt modelId="{0594BA2F-C26D-4BA2-AA36-E2A8791E799A}">
      <dgm:prSet phldrT="[Text]" custT="1"/>
      <dgm:spPr/>
      <dgm:t>
        <a:bodyPr/>
        <a:lstStyle/>
        <a:p>
          <a:r>
            <a:rPr lang="en-US" sz="3500" b="0" dirty="0" smtClean="0"/>
            <a:t>Greed</a:t>
          </a:r>
          <a:endParaRPr lang="en-US" sz="3500" b="0" dirty="0"/>
        </a:p>
      </dgm:t>
    </dgm:pt>
    <dgm:pt modelId="{0FFB12A0-BEFD-4AA0-B8E8-01B4B40EA109}" type="parTrans" cxnId="{1249A6C3-0C21-46AF-9FF9-ADEEA6B207D5}">
      <dgm:prSet/>
      <dgm:spPr/>
      <dgm:t>
        <a:bodyPr/>
        <a:lstStyle/>
        <a:p>
          <a:endParaRPr lang="en-US"/>
        </a:p>
      </dgm:t>
    </dgm:pt>
    <dgm:pt modelId="{3563A1CE-6336-4379-9B66-FA24D80AB374}" type="sibTrans" cxnId="{1249A6C3-0C21-46AF-9FF9-ADEEA6B207D5}">
      <dgm:prSet/>
      <dgm:spPr/>
      <dgm:t>
        <a:bodyPr/>
        <a:lstStyle/>
        <a:p>
          <a:endParaRPr lang="en-US"/>
        </a:p>
      </dgm:t>
    </dgm:pt>
    <dgm:pt modelId="{570A04D8-021A-48B1-A13F-700F8C413808}">
      <dgm:prSet phldrT="[Text]" custT="1"/>
      <dgm:spPr/>
      <dgm:t>
        <a:bodyPr/>
        <a:lstStyle/>
        <a:p>
          <a:endParaRPr lang="en-US" sz="3400" b="0" dirty="0"/>
        </a:p>
      </dgm:t>
    </dgm:pt>
    <dgm:pt modelId="{8F284B12-EC22-4B4F-A9E6-650F4CBE31C1}" type="parTrans" cxnId="{592723CE-B1CA-4E8D-A9B3-7507497C3C91}">
      <dgm:prSet/>
      <dgm:spPr/>
      <dgm:t>
        <a:bodyPr/>
        <a:lstStyle/>
        <a:p>
          <a:endParaRPr lang="en-US"/>
        </a:p>
      </dgm:t>
    </dgm:pt>
    <dgm:pt modelId="{DBDD412D-321C-4F5B-A32C-1E7E3699B04B}" type="sibTrans" cxnId="{592723CE-B1CA-4E8D-A9B3-7507497C3C91}">
      <dgm:prSet/>
      <dgm:spPr/>
      <dgm:t>
        <a:bodyPr/>
        <a:lstStyle/>
        <a:p>
          <a:endParaRPr lang="en-US"/>
        </a:p>
      </dgm:t>
    </dgm:pt>
    <dgm:pt modelId="{B4B375F4-0192-4768-8D11-F7F77B8C952E}">
      <dgm:prSet phldrT="[Text]" custT="1"/>
      <dgm:spPr/>
      <dgm:t>
        <a:bodyPr/>
        <a:lstStyle/>
        <a:p>
          <a:endParaRPr lang="en-US" sz="3325" dirty="0"/>
        </a:p>
      </dgm:t>
    </dgm:pt>
    <dgm:pt modelId="{2C44DDDD-7F78-474F-9732-7FDE8B9C7DF1}" type="parTrans" cxnId="{22B06693-A865-4159-A07D-A6423AE5EB83}">
      <dgm:prSet/>
      <dgm:spPr/>
      <dgm:t>
        <a:bodyPr/>
        <a:lstStyle/>
        <a:p>
          <a:endParaRPr lang="en-US"/>
        </a:p>
      </dgm:t>
    </dgm:pt>
    <dgm:pt modelId="{1E6060E7-7E4E-4074-82BD-45C7D8375A2F}" type="sibTrans" cxnId="{22B06693-A865-4159-A07D-A6423AE5EB83}">
      <dgm:prSet/>
      <dgm:spPr/>
      <dgm:t>
        <a:bodyPr/>
        <a:lstStyle/>
        <a:p>
          <a:endParaRPr lang="en-US"/>
        </a:p>
      </dgm:t>
    </dgm:pt>
    <dgm:pt modelId="{90601830-A61B-493E-9B40-CE23F8C9B249}">
      <dgm:prSet phldrT="[Text]" custT="1"/>
      <dgm:spPr/>
      <dgm:t>
        <a:bodyPr/>
        <a:lstStyle/>
        <a:p>
          <a:endParaRPr lang="en-US" sz="4000" dirty="0"/>
        </a:p>
      </dgm:t>
    </dgm:pt>
    <dgm:pt modelId="{55DABC09-565E-44CA-8885-28EF8D93743C}" type="parTrans" cxnId="{E0485313-F011-4FC6-92E1-9C9E1217EC73}">
      <dgm:prSet/>
      <dgm:spPr/>
      <dgm:t>
        <a:bodyPr/>
        <a:lstStyle/>
        <a:p>
          <a:endParaRPr lang="en-US"/>
        </a:p>
      </dgm:t>
    </dgm:pt>
    <dgm:pt modelId="{79125126-DD56-4089-8304-8359E368F428}" type="sibTrans" cxnId="{E0485313-F011-4FC6-92E1-9C9E1217EC73}">
      <dgm:prSet/>
      <dgm:spPr/>
      <dgm:t>
        <a:bodyPr/>
        <a:lstStyle/>
        <a:p>
          <a:endParaRPr lang="en-US"/>
        </a:p>
      </dgm:t>
    </dgm:pt>
    <dgm:pt modelId="{C7DD5239-6679-4F71-BA86-A8E2FB7BCB14}" type="pres">
      <dgm:prSet presAssocID="{4F4BA8A2-9AF0-4923-8BCB-934D95ADE8F1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39B5DDF-5E8C-48C1-9732-1E016162F844}" type="pres">
      <dgm:prSet presAssocID="{4F4BA8A2-9AF0-4923-8BCB-934D95ADE8F1}" presName="radial" presStyleCnt="0">
        <dgm:presLayoutVars>
          <dgm:animLvl val="ctr"/>
        </dgm:presLayoutVars>
      </dgm:prSet>
      <dgm:spPr/>
    </dgm:pt>
    <dgm:pt modelId="{1AADB20A-8C59-4B5C-A6C4-C6B80AB0E18D}" type="pres">
      <dgm:prSet presAssocID="{22BE4E50-46D3-4F0F-B6A1-2F751576ABED}" presName="centerShape" presStyleLbl="vennNode1" presStyleIdx="0" presStyleCnt="5"/>
      <dgm:spPr/>
      <dgm:t>
        <a:bodyPr/>
        <a:lstStyle/>
        <a:p>
          <a:endParaRPr lang="en-US"/>
        </a:p>
      </dgm:t>
    </dgm:pt>
    <dgm:pt modelId="{83A1DAC6-E485-4161-9EE3-03FFE1FE0262}" type="pres">
      <dgm:prSet presAssocID="{0594BA2F-C26D-4BA2-AA36-E2A8791E799A}" presName="node" presStyleLbl="vennNode1" presStyleIdx="1" presStyleCnt="5" custScaleX="126300" custRadScaleRad="87154" custRadScaleInc="-4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AD4E6A-8CAD-4AD8-9771-3140EB1C4E8C}" type="pres">
      <dgm:prSet presAssocID="{570A04D8-021A-48B1-A13F-700F8C413808}" presName="node" presStyleLbl="vennNode1" presStyleIdx="2" presStyleCnt="5" custScaleX="140303" custScaleY="112175" custRadScaleRad="110948" custRadScaleInc="-11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AB7E0B-0BB4-4F72-A001-180325055774}" type="pres">
      <dgm:prSet presAssocID="{B4B375F4-0192-4768-8D11-F7F77B8C952E}" presName="node" presStyleLbl="vennNode1" presStyleIdx="3" presStyleCnt="5" custScaleX="132171" custRadScaleRad="93125" custRadScaleInc="-10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B2C047-FB77-4C74-A84C-52ED3C781E67}" type="pres">
      <dgm:prSet presAssocID="{90601830-A61B-493E-9B40-CE23F8C9B249}" presName="node" presStyleLbl="vennNode1" presStyleIdx="4" presStyleCnt="5" custScaleX="128079" custRadScaleRad="102997" custRadScaleInc="1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31A8309-E60C-48AC-BD96-B82F5CA4B4AF}" type="presOf" srcId="{570A04D8-021A-48B1-A13F-700F8C413808}" destId="{BDAD4E6A-8CAD-4AD8-9771-3140EB1C4E8C}" srcOrd="0" destOrd="0" presId="urn:microsoft.com/office/officeart/2005/8/layout/radial3"/>
    <dgm:cxn modelId="{B87A15AD-6023-4C0F-86DA-69B58F507CD3}" srcId="{4F4BA8A2-9AF0-4923-8BCB-934D95ADE8F1}" destId="{22BE4E50-46D3-4F0F-B6A1-2F751576ABED}" srcOrd="0" destOrd="0" parTransId="{C49B294E-3F83-49B4-9CFA-9E0FE1D29FAD}" sibTransId="{B0C2A186-EDC4-4342-8F35-95786830386F}"/>
    <dgm:cxn modelId="{592723CE-B1CA-4E8D-A9B3-7507497C3C91}" srcId="{22BE4E50-46D3-4F0F-B6A1-2F751576ABED}" destId="{570A04D8-021A-48B1-A13F-700F8C413808}" srcOrd="1" destOrd="0" parTransId="{8F284B12-EC22-4B4F-A9E6-650F4CBE31C1}" sibTransId="{DBDD412D-321C-4F5B-A32C-1E7E3699B04B}"/>
    <dgm:cxn modelId="{1249A6C3-0C21-46AF-9FF9-ADEEA6B207D5}" srcId="{22BE4E50-46D3-4F0F-B6A1-2F751576ABED}" destId="{0594BA2F-C26D-4BA2-AA36-E2A8791E799A}" srcOrd="0" destOrd="0" parTransId="{0FFB12A0-BEFD-4AA0-B8E8-01B4B40EA109}" sibTransId="{3563A1CE-6336-4379-9B66-FA24D80AB374}"/>
    <dgm:cxn modelId="{674F8C9E-54D4-47AB-928A-D8F2763E1BD8}" type="presOf" srcId="{22BE4E50-46D3-4F0F-B6A1-2F751576ABED}" destId="{1AADB20A-8C59-4B5C-A6C4-C6B80AB0E18D}" srcOrd="0" destOrd="0" presId="urn:microsoft.com/office/officeart/2005/8/layout/radial3"/>
    <dgm:cxn modelId="{A51690F8-2F60-4612-9DF0-CDDA5DF15046}" type="presOf" srcId="{0594BA2F-C26D-4BA2-AA36-E2A8791E799A}" destId="{83A1DAC6-E485-4161-9EE3-03FFE1FE0262}" srcOrd="0" destOrd="0" presId="urn:microsoft.com/office/officeart/2005/8/layout/radial3"/>
    <dgm:cxn modelId="{EA06A4DB-0AC4-4ED6-B40B-1DCDFB3BCAEF}" type="presOf" srcId="{90601830-A61B-493E-9B40-CE23F8C9B249}" destId="{5EB2C047-FB77-4C74-A84C-52ED3C781E67}" srcOrd="0" destOrd="0" presId="urn:microsoft.com/office/officeart/2005/8/layout/radial3"/>
    <dgm:cxn modelId="{E0485313-F011-4FC6-92E1-9C9E1217EC73}" srcId="{22BE4E50-46D3-4F0F-B6A1-2F751576ABED}" destId="{90601830-A61B-493E-9B40-CE23F8C9B249}" srcOrd="3" destOrd="0" parTransId="{55DABC09-565E-44CA-8885-28EF8D93743C}" sibTransId="{79125126-DD56-4089-8304-8359E368F428}"/>
    <dgm:cxn modelId="{22B06693-A865-4159-A07D-A6423AE5EB83}" srcId="{22BE4E50-46D3-4F0F-B6A1-2F751576ABED}" destId="{B4B375F4-0192-4768-8D11-F7F77B8C952E}" srcOrd="2" destOrd="0" parTransId="{2C44DDDD-7F78-474F-9732-7FDE8B9C7DF1}" sibTransId="{1E6060E7-7E4E-4074-82BD-45C7D8375A2F}"/>
    <dgm:cxn modelId="{CCCE1293-DA39-4FD5-A1E1-6D223D16957B}" type="presOf" srcId="{4F4BA8A2-9AF0-4923-8BCB-934D95ADE8F1}" destId="{C7DD5239-6679-4F71-BA86-A8E2FB7BCB14}" srcOrd="0" destOrd="0" presId="urn:microsoft.com/office/officeart/2005/8/layout/radial3"/>
    <dgm:cxn modelId="{81C5B629-CE5F-44E6-B43B-0862521D61BD}" type="presOf" srcId="{B4B375F4-0192-4768-8D11-F7F77B8C952E}" destId="{E5AB7E0B-0BB4-4F72-A001-180325055774}" srcOrd="0" destOrd="0" presId="urn:microsoft.com/office/officeart/2005/8/layout/radial3"/>
    <dgm:cxn modelId="{A417FC31-7ED9-4D5E-BA82-108DAABDD275}" type="presParOf" srcId="{C7DD5239-6679-4F71-BA86-A8E2FB7BCB14}" destId="{339B5DDF-5E8C-48C1-9732-1E016162F844}" srcOrd="0" destOrd="0" presId="urn:microsoft.com/office/officeart/2005/8/layout/radial3"/>
    <dgm:cxn modelId="{17B54805-3600-4C7B-A94B-80E968ECBECA}" type="presParOf" srcId="{339B5DDF-5E8C-48C1-9732-1E016162F844}" destId="{1AADB20A-8C59-4B5C-A6C4-C6B80AB0E18D}" srcOrd="0" destOrd="0" presId="urn:microsoft.com/office/officeart/2005/8/layout/radial3"/>
    <dgm:cxn modelId="{0DE8F4E2-AE3D-4DB1-9965-E293C305DA95}" type="presParOf" srcId="{339B5DDF-5E8C-48C1-9732-1E016162F844}" destId="{83A1DAC6-E485-4161-9EE3-03FFE1FE0262}" srcOrd="1" destOrd="0" presId="urn:microsoft.com/office/officeart/2005/8/layout/radial3"/>
    <dgm:cxn modelId="{44CB72E5-7087-43BB-89AF-3B30B964C0D5}" type="presParOf" srcId="{339B5DDF-5E8C-48C1-9732-1E016162F844}" destId="{BDAD4E6A-8CAD-4AD8-9771-3140EB1C4E8C}" srcOrd="2" destOrd="0" presId="urn:microsoft.com/office/officeart/2005/8/layout/radial3"/>
    <dgm:cxn modelId="{5B491F14-1D96-4AD8-AFCB-779D3D775521}" type="presParOf" srcId="{339B5DDF-5E8C-48C1-9732-1E016162F844}" destId="{E5AB7E0B-0BB4-4F72-A001-180325055774}" srcOrd="3" destOrd="0" presId="urn:microsoft.com/office/officeart/2005/8/layout/radial3"/>
    <dgm:cxn modelId="{816DED22-367F-4B27-AD67-04801E3B13CA}" type="presParOf" srcId="{339B5DDF-5E8C-48C1-9732-1E016162F844}" destId="{5EB2C047-FB77-4C74-A84C-52ED3C781E67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F4BA8A2-9AF0-4923-8BCB-934D95ADE8F1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2BE4E50-46D3-4F0F-B6A1-2F751576ABED}">
      <dgm:prSet phldrT="[Text]" custT="1"/>
      <dgm:spPr/>
      <dgm:t>
        <a:bodyPr/>
        <a:lstStyle/>
        <a:p>
          <a:r>
            <a:rPr lang="en-US" sz="6600" b="1" u="sng" dirty="0" smtClean="0"/>
            <a:t>World</a:t>
          </a:r>
          <a:endParaRPr lang="en-US" sz="6600" b="1" u="sng" dirty="0"/>
        </a:p>
      </dgm:t>
    </dgm:pt>
    <dgm:pt modelId="{C49B294E-3F83-49B4-9CFA-9E0FE1D29FAD}" type="parTrans" cxnId="{B87A15AD-6023-4C0F-86DA-69B58F507CD3}">
      <dgm:prSet/>
      <dgm:spPr/>
      <dgm:t>
        <a:bodyPr/>
        <a:lstStyle/>
        <a:p>
          <a:endParaRPr lang="en-US"/>
        </a:p>
      </dgm:t>
    </dgm:pt>
    <dgm:pt modelId="{B0C2A186-EDC4-4342-8F35-95786830386F}" type="sibTrans" cxnId="{B87A15AD-6023-4C0F-86DA-69B58F507CD3}">
      <dgm:prSet/>
      <dgm:spPr/>
      <dgm:t>
        <a:bodyPr/>
        <a:lstStyle/>
        <a:p>
          <a:endParaRPr lang="en-US"/>
        </a:p>
      </dgm:t>
    </dgm:pt>
    <dgm:pt modelId="{0594BA2F-C26D-4BA2-AA36-E2A8791E799A}">
      <dgm:prSet phldrT="[Text]" custT="1"/>
      <dgm:spPr/>
      <dgm:t>
        <a:bodyPr/>
        <a:lstStyle/>
        <a:p>
          <a:r>
            <a:rPr lang="en-US" sz="3500" b="0" dirty="0" smtClean="0"/>
            <a:t>Greed</a:t>
          </a:r>
          <a:endParaRPr lang="en-US" sz="3500" b="0" dirty="0"/>
        </a:p>
      </dgm:t>
    </dgm:pt>
    <dgm:pt modelId="{0FFB12A0-BEFD-4AA0-B8E8-01B4B40EA109}" type="parTrans" cxnId="{1249A6C3-0C21-46AF-9FF9-ADEEA6B207D5}">
      <dgm:prSet/>
      <dgm:spPr/>
      <dgm:t>
        <a:bodyPr/>
        <a:lstStyle/>
        <a:p>
          <a:endParaRPr lang="en-US"/>
        </a:p>
      </dgm:t>
    </dgm:pt>
    <dgm:pt modelId="{3563A1CE-6336-4379-9B66-FA24D80AB374}" type="sibTrans" cxnId="{1249A6C3-0C21-46AF-9FF9-ADEEA6B207D5}">
      <dgm:prSet/>
      <dgm:spPr/>
      <dgm:t>
        <a:bodyPr/>
        <a:lstStyle/>
        <a:p>
          <a:endParaRPr lang="en-US"/>
        </a:p>
      </dgm:t>
    </dgm:pt>
    <dgm:pt modelId="{570A04D8-021A-48B1-A13F-700F8C413808}">
      <dgm:prSet phldrT="[Text]" custT="1"/>
      <dgm:spPr/>
      <dgm:t>
        <a:bodyPr/>
        <a:lstStyle/>
        <a:p>
          <a:r>
            <a:rPr lang="en-US" sz="3400" b="0" dirty="0" smtClean="0"/>
            <a:t>Injustice</a:t>
          </a:r>
          <a:endParaRPr lang="en-US" sz="3400" b="0" dirty="0"/>
        </a:p>
      </dgm:t>
    </dgm:pt>
    <dgm:pt modelId="{8F284B12-EC22-4B4F-A9E6-650F4CBE31C1}" type="parTrans" cxnId="{592723CE-B1CA-4E8D-A9B3-7507497C3C91}">
      <dgm:prSet/>
      <dgm:spPr/>
      <dgm:t>
        <a:bodyPr/>
        <a:lstStyle/>
        <a:p>
          <a:endParaRPr lang="en-US"/>
        </a:p>
      </dgm:t>
    </dgm:pt>
    <dgm:pt modelId="{DBDD412D-321C-4F5B-A32C-1E7E3699B04B}" type="sibTrans" cxnId="{592723CE-B1CA-4E8D-A9B3-7507497C3C91}">
      <dgm:prSet/>
      <dgm:spPr/>
      <dgm:t>
        <a:bodyPr/>
        <a:lstStyle/>
        <a:p>
          <a:endParaRPr lang="en-US"/>
        </a:p>
      </dgm:t>
    </dgm:pt>
    <dgm:pt modelId="{B4B375F4-0192-4768-8D11-F7F77B8C952E}">
      <dgm:prSet phldrT="[Text]" custT="1"/>
      <dgm:spPr/>
      <dgm:t>
        <a:bodyPr/>
        <a:lstStyle/>
        <a:p>
          <a:endParaRPr lang="en-US" sz="3325" dirty="0"/>
        </a:p>
      </dgm:t>
    </dgm:pt>
    <dgm:pt modelId="{2C44DDDD-7F78-474F-9732-7FDE8B9C7DF1}" type="parTrans" cxnId="{22B06693-A865-4159-A07D-A6423AE5EB83}">
      <dgm:prSet/>
      <dgm:spPr/>
      <dgm:t>
        <a:bodyPr/>
        <a:lstStyle/>
        <a:p>
          <a:endParaRPr lang="en-US"/>
        </a:p>
      </dgm:t>
    </dgm:pt>
    <dgm:pt modelId="{1E6060E7-7E4E-4074-82BD-45C7D8375A2F}" type="sibTrans" cxnId="{22B06693-A865-4159-A07D-A6423AE5EB83}">
      <dgm:prSet/>
      <dgm:spPr/>
      <dgm:t>
        <a:bodyPr/>
        <a:lstStyle/>
        <a:p>
          <a:endParaRPr lang="en-US"/>
        </a:p>
      </dgm:t>
    </dgm:pt>
    <dgm:pt modelId="{90601830-A61B-493E-9B40-CE23F8C9B249}">
      <dgm:prSet phldrT="[Text]" custT="1"/>
      <dgm:spPr/>
      <dgm:t>
        <a:bodyPr/>
        <a:lstStyle/>
        <a:p>
          <a:endParaRPr lang="en-US" sz="4000" dirty="0"/>
        </a:p>
      </dgm:t>
    </dgm:pt>
    <dgm:pt modelId="{55DABC09-565E-44CA-8885-28EF8D93743C}" type="parTrans" cxnId="{E0485313-F011-4FC6-92E1-9C9E1217EC73}">
      <dgm:prSet/>
      <dgm:spPr/>
      <dgm:t>
        <a:bodyPr/>
        <a:lstStyle/>
        <a:p>
          <a:endParaRPr lang="en-US"/>
        </a:p>
      </dgm:t>
    </dgm:pt>
    <dgm:pt modelId="{79125126-DD56-4089-8304-8359E368F428}" type="sibTrans" cxnId="{E0485313-F011-4FC6-92E1-9C9E1217EC73}">
      <dgm:prSet/>
      <dgm:spPr/>
      <dgm:t>
        <a:bodyPr/>
        <a:lstStyle/>
        <a:p>
          <a:endParaRPr lang="en-US"/>
        </a:p>
      </dgm:t>
    </dgm:pt>
    <dgm:pt modelId="{C7DD5239-6679-4F71-BA86-A8E2FB7BCB14}" type="pres">
      <dgm:prSet presAssocID="{4F4BA8A2-9AF0-4923-8BCB-934D95ADE8F1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39B5DDF-5E8C-48C1-9732-1E016162F844}" type="pres">
      <dgm:prSet presAssocID="{4F4BA8A2-9AF0-4923-8BCB-934D95ADE8F1}" presName="radial" presStyleCnt="0">
        <dgm:presLayoutVars>
          <dgm:animLvl val="ctr"/>
        </dgm:presLayoutVars>
      </dgm:prSet>
      <dgm:spPr/>
    </dgm:pt>
    <dgm:pt modelId="{1AADB20A-8C59-4B5C-A6C4-C6B80AB0E18D}" type="pres">
      <dgm:prSet presAssocID="{22BE4E50-46D3-4F0F-B6A1-2F751576ABED}" presName="centerShape" presStyleLbl="vennNode1" presStyleIdx="0" presStyleCnt="5"/>
      <dgm:spPr/>
      <dgm:t>
        <a:bodyPr/>
        <a:lstStyle/>
        <a:p>
          <a:endParaRPr lang="en-US"/>
        </a:p>
      </dgm:t>
    </dgm:pt>
    <dgm:pt modelId="{83A1DAC6-E485-4161-9EE3-03FFE1FE0262}" type="pres">
      <dgm:prSet presAssocID="{0594BA2F-C26D-4BA2-AA36-E2A8791E799A}" presName="node" presStyleLbl="vennNode1" presStyleIdx="1" presStyleCnt="5" custScaleX="126300" custRadScaleRad="87154" custRadScaleInc="-4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AD4E6A-8CAD-4AD8-9771-3140EB1C4E8C}" type="pres">
      <dgm:prSet presAssocID="{570A04D8-021A-48B1-A13F-700F8C413808}" presName="node" presStyleLbl="vennNode1" presStyleIdx="2" presStyleCnt="5" custScaleX="140303" custScaleY="112175" custRadScaleRad="110948" custRadScaleInc="-11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AB7E0B-0BB4-4F72-A001-180325055774}" type="pres">
      <dgm:prSet presAssocID="{B4B375F4-0192-4768-8D11-F7F77B8C952E}" presName="node" presStyleLbl="vennNode1" presStyleIdx="3" presStyleCnt="5" custScaleX="132171" custRadScaleRad="93125" custRadScaleInc="-10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B2C047-FB77-4C74-A84C-52ED3C781E67}" type="pres">
      <dgm:prSet presAssocID="{90601830-A61B-493E-9B40-CE23F8C9B249}" presName="node" presStyleLbl="vennNode1" presStyleIdx="4" presStyleCnt="5" custScaleX="128079" custRadScaleRad="102997" custRadScaleInc="1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E9849FF-9594-449B-966C-0A1A11827ECE}" type="presOf" srcId="{4F4BA8A2-9AF0-4923-8BCB-934D95ADE8F1}" destId="{C7DD5239-6679-4F71-BA86-A8E2FB7BCB14}" srcOrd="0" destOrd="0" presId="urn:microsoft.com/office/officeart/2005/8/layout/radial3"/>
    <dgm:cxn modelId="{B87A15AD-6023-4C0F-86DA-69B58F507CD3}" srcId="{4F4BA8A2-9AF0-4923-8BCB-934D95ADE8F1}" destId="{22BE4E50-46D3-4F0F-B6A1-2F751576ABED}" srcOrd="0" destOrd="0" parTransId="{C49B294E-3F83-49B4-9CFA-9E0FE1D29FAD}" sibTransId="{B0C2A186-EDC4-4342-8F35-95786830386F}"/>
    <dgm:cxn modelId="{FCD98A8E-EFEF-4025-849B-349FE9E87E42}" type="presOf" srcId="{570A04D8-021A-48B1-A13F-700F8C413808}" destId="{BDAD4E6A-8CAD-4AD8-9771-3140EB1C4E8C}" srcOrd="0" destOrd="0" presId="urn:microsoft.com/office/officeart/2005/8/layout/radial3"/>
    <dgm:cxn modelId="{592723CE-B1CA-4E8D-A9B3-7507497C3C91}" srcId="{22BE4E50-46D3-4F0F-B6A1-2F751576ABED}" destId="{570A04D8-021A-48B1-A13F-700F8C413808}" srcOrd="1" destOrd="0" parTransId="{8F284B12-EC22-4B4F-A9E6-650F4CBE31C1}" sibTransId="{DBDD412D-321C-4F5B-A32C-1E7E3699B04B}"/>
    <dgm:cxn modelId="{1249A6C3-0C21-46AF-9FF9-ADEEA6B207D5}" srcId="{22BE4E50-46D3-4F0F-B6A1-2F751576ABED}" destId="{0594BA2F-C26D-4BA2-AA36-E2A8791E799A}" srcOrd="0" destOrd="0" parTransId="{0FFB12A0-BEFD-4AA0-B8E8-01B4B40EA109}" sibTransId="{3563A1CE-6336-4379-9B66-FA24D80AB374}"/>
    <dgm:cxn modelId="{510B02F6-6F32-4C9F-AA29-BDC0AFC97007}" type="presOf" srcId="{90601830-A61B-493E-9B40-CE23F8C9B249}" destId="{5EB2C047-FB77-4C74-A84C-52ED3C781E67}" srcOrd="0" destOrd="0" presId="urn:microsoft.com/office/officeart/2005/8/layout/radial3"/>
    <dgm:cxn modelId="{E0485313-F011-4FC6-92E1-9C9E1217EC73}" srcId="{22BE4E50-46D3-4F0F-B6A1-2F751576ABED}" destId="{90601830-A61B-493E-9B40-CE23F8C9B249}" srcOrd="3" destOrd="0" parTransId="{55DABC09-565E-44CA-8885-28EF8D93743C}" sibTransId="{79125126-DD56-4089-8304-8359E368F428}"/>
    <dgm:cxn modelId="{1BA7ACB4-EE48-4B4B-830C-69035FC0B9E1}" type="presOf" srcId="{B4B375F4-0192-4768-8D11-F7F77B8C952E}" destId="{E5AB7E0B-0BB4-4F72-A001-180325055774}" srcOrd="0" destOrd="0" presId="urn:microsoft.com/office/officeart/2005/8/layout/radial3"/>
    <dgm:cxn modelId="{22B06693-A865-4159-A07D-A6423AE5EB83}" srcId="{22BE4E50-46D3-4F0F-B6A1-2F751576ABED}" destId="{B4B375F4-0192-4768-8D11-F7F77B8C952E}" srcOrd="2" destOrd="0" parTransId="{2C44DDDD-7F78-474F-9732-7FDE8B9C7DF1}" sibTransId="{1E6060E7-7E4E-4074-82BD-45C7D8375A2F}"/>
    <dgm:cxn modelId="{02F00DEB-EBCC-4150-922A-6C1DB3557D58}" type="presOf" srcId="{0594BA2F-C26D-4BA2-AA36-E2A8791E799A}" destId="{83A1DAC6-E485-4161-9EE3-03FFE1FE0262}" srcOrd="0" destOrd="0" presId="urn:microsoft.com/office/officeart/2005/8/layout/radial3"/>
    <dgm:cxn modelId="{0FA35036-BFB0-40BA-90E5-B4CA9620C577}" type="presOf" srcId="{22BE4E50-46D3-4F0F-B6A1-2F751576ABED}" destId="{1AADB20A-8C59-4B5C-A6C4-C6B80AB0E18D}" srcOrd="0" destOrd="0" presId="urn:microsoft.com/office/officeart/2005/8/layout/radial3"/>
    <dgm:cxn modelId="{1AFE5799-10D3-43E3-AE89-C648BE4957BA}" type="presParOf" srcId="{C7DD5239-6679-4F71-BA86-A8E2FB7BCB14}" destId="{339B5DDF-5E8C-48C1-9732-1E016162F844}" srcOrd="0" destOrd="0" presId="urn:microsoft.com/office/officeart/2005/8/layout/radial3"/>
    <dgm:cxn modelId="{8CD8338F-58D5-4647-B1D0-BD1908C6C661}" type="presParOf" srcId="{339B5DDF-5E8C-48C1-9732-1E016162F844}" destId="{1AADB20A-8C59-4B5C-A6C4-C6B80AB0E18D}" srcOrd="0" destOrd="0" presId="urn:microsoft.com/office/officeart/2005/8/layout/radial3"/>
    <dgm:cxn modelId="{F9AFC9AC-A437-451B-A9A0-C076FEDFFE89}" type="presParOf" srcId="{339B5DDF-5E8C-48C1-9732-1E016162F844}" destId="{83A1DAC6-E485-4161-9EE3-03FFE1FE0262}" srcOrd="1" destOrd="0" presId="urn:microsoft.com/office/officeart/2005/8/layout/radial3"/>
    <dgm:cxn modelId="{4B0F6CBB-E8D6-421A-8324-AB135EB7A7B5}" type="presParOf" srcId="{339B5DDF-5E8C-48C1-9732-1E016162F844}" destId="{BDAD4E6A-8CAD-4AD8-9771-3140EB1C4E8C}" srcOrd="2" destOrd="0" presId="urn:microsoft.com/office/officeart/2005/8/layout/radial3"/>
    <dgm:cxn modelId="{B4D453F5-7449-4D72-B483-D4F1DC3B80AB}" type="presParOf" srcId="{339B5DDF-5E8C-48C1-9732-1E016162F844}" destId="{E5AB7E0B-0BB4-4F72-A001-180325055774}" srcOrd="3" destOrd="0" presId="urn:microsoft.com/office/officeart/2005/8/layout/radial3"/>
    <dgm:cxn modelId="{3D26CDB8-F41D-43C6-BAFF-EEFCEAD2B66B}" type="presParOf" srcId="{339B5DDF-5E8C-48C1-9732-1E016162F844}" destId="{5EB2C047-FB77-4C74-A84C-52ED3C781E67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F4BA8A2-9AF0-4923-8BCB-934D95ADE8F1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2BE4E50-46D3-4F0F-B6A1-2F751576ABED}">
      <dgm:prSet phldrT="[Text]" custT="1"/>
      <dgm:spPr/>
      <dgm:t>
        <a:bodyPr/>
        <a:lstStyle/>
        <a:p>
          <a:r>
            <a:rPr lang="en-US" sz="6600" b="1" u="sng" dirty="0" smtClean="0"/>
            <a:t>World</a:t>
          </a:r>
          <a:endParaRPr lang="en-US" sz="6600" b="1" u="sng" dirty="0"/>
        </a:p>
      </dgm:t>
    </dgm:pt>
    <dgm:pt modelId="{C49B294E-3F83-49B4-9CFA-9E0FE1D29FAD}" type="parTrans" cxnId="{B87A15AD-6023-4C0F-86DA-69B58F507CD3}">
      <dgm:prSet/>
      <dgm:spPr/>
      <dgm:t>
        <a:bodyPr/>
        <a:lstStyle/>
        <a:p>
          <a:endParaRPr lang="en-US"/>
        </a:p>
      </dgm:t>
    </dgm:pt>
    <dgm:pt modelId="{B0C2A186-EDC4-4342-8F35-95786830386F}" type="sibTrans" cxnId="{B87A15AD-6023-4C0F-86DA-69B58F507CD3}">
      <dgm:prSet/>
      <dgm:spPr/>
      <dgm:t>
        <a:bodyPr/>
        <a:lstStyle/>
        <a:p>
          <a:endParaRPr lang="en-US"/>
        </a:p>
      </dgm:t>
    </dgm:pt>
    <dgm:pt modelId="{0594BA2F-C26D-4BA2-AA36-E2A8791E799A}">
      <dgm:prSet phldrT="[Text]" custT="1"/>
      <dgm:spPr/>
      <dgm:t>
        <a:bodyPr/>
        <a:lstStyle/>
        <a:p>
          <a:r>
            <a:rPr lang="en-US" sz="3500" b="0" dirty="0" smtClean="0"/>
            <a:t>Greed</a:t>
          </a:r>
          <a:endParaRPr lang="en-US" sz="3500" b="0" dirty="0"/>
        </a:p>
      </dgm:t>
    </dgm:pt>
    <dgm:pt modelId="{0FFB12A0-BEFD-4AA0-B8E8-01B4B40EA109}" type="parTrans" cxnId="{1249A6C3-0C21-46AF-9FF9-ADEEA6B207D5}">
      <dgm:prSet/>
      <dgm:spPr/>
      <dgm:t>
        <a:bodyPr/>
        <a:lstStyle/>
        <a:p>
          <a:endParaRPr lang="en-US"/>
        </a:p>
      </dgm:t>
    </dgm:pt>
    <dgm:pt modelId="{3563A1CE-6336-4379-9B66-FA24D80AB374}" type="sibTrans" cxnId="{1249A6C3-0C21-46AF-9FF9-ADEEA6B207D5}">
      <dgm:prSet/>
      <dgm:spPr/>
      <dgm:t>
        <a:bodyPr/>
        <a:lstStyle/>
        <a:p>
          <a:endParaRPr lang="en-US"/>
        </a:p>
      </dgm:t>
    </dgm:pt>
    <dgm:pt modelId="{570A04D8-021A-48B1-A13F-700F8C413808}">
      <dgm:prSet phldrT="[Text]" custT="1"/>
      <dgm:spPr/>
      <dgm:t>
        <a:bodyPr/>
        <a:lstStyle/>
        <a:p>
          <a:r>
            <a:rPr lang="en-US" sz="3400" b="0" dirty="0" smtClean="0"/>
            <a:t>Injustice</a:t>
          </a:r>
          <a:endParaRPr lang="en-US" sz="3400" b="0" dirty="0"/>
        </a:p>
      </dgm:t>
    </dgm:pt>
    <dgm:pt modelId="{8F284B12-EC22-4B4F-A9E6-650F4CBE31C1}" type="parTrans" cxnId="{592723CE-B1CA-4E8D-A9B3-7507497C3C91}">
      <dgm:prSet/>
      <dgm:spPr/>
      <dgm:t>
        <a:bodyPr/>
        <a:lstStyle/>
        <a:p>
          <a:endParaRPr lang="en-US"/>
        </a:p>
      </dgm:t>
    </dgm:pt>
    <dgm:pt modelId="{DBDD412D-321C-4F5B-A32C-1E7E3699B04B}" type="sibTrans" cxnId="{592723CE-B1CA-4E8D-A9B3-7507497C3C91}">
      <dgm:prSet/>
      <dgm:spPr/>
      <dgm:t>
        <a:bodyPr/>
        <a:lstStyle/>
        <a:p>
          <a:endParaRPr lang="en-US"/>
        </a:p>
      </dgm:t>
    </dgm:pt>
    <dgm:pt modelId="{B4B375F4-0192-4768-8D11-F7F77B8C952E}">
      <dgm:prSet phldrT="[Text]" custT="1"/>
      <dgm:spPr/>
      <dgm:t>
        <a:bodyPr/>
        <a:lstStyle/>
        <a:p>
          <a:r>
            <a:rPr lang="en-US" sz="3325" dirty="0" smtClean="0"/>
            <a:t>Violence</a:t>
          </a:r>
          <a:endParaRPr lang="en-US" sz="3325" dirty="0"/>
        </a:p>
      </dgm:t>
    </dgm:pt>
    <dgm:pt modelId="{2C44DDDD-7F78-474F-9732-7FDE8B9C7DF1}" type="parTrans" cxnId="{22B06693-A865-4159-A07D-A6423AE5EB83}">
      <dgm:prSet/>
      <dgm:spPr/>
      <dgm:t>
        <a:bodyPr/>
        <a:lstStyle/>
        <a:p>
          <a:endParaRPr lang="en-US"/>
        </a:p>
      </dgm:t>
    </dgm:pt>
    <dgm:pt modelId="{1E6060E7-7E4E-4074-82BD-45C7D8375A2F}" type="sibTrans" cxnId="{22B06693-A865-4159-A07D-A6423AE5EB83}">
      <dgm:prSet/>
      <dgm:spPr/>
      <dgm:t>
        <a:bodyPr/>
        <a:lstStyle/>
        <a:p>
          <a:endParaRPr lang="en-US"/>
        </a:p>
      </dgm:t>
    </dgm:pt>
    <dgm:pt modelId="{90601830-A61B-493E-9B40-CE23F8C9B249}">
      <dgm:prSet phldrT="[Text]" custT="1"/>
      <dgm:spPr/>
      <dgm:t>
        <a:bodyPr/>
        <a:lstStyle/>
        <a:p>
          <a:endParaRPr lang="en-US" sz="4000" dirty="0"/>
        </a:p>
      </dgm:t>
    </dgm:pt>
    <dgm:pt modelId="{55DABC09-565E-44CA-8885-28EF8D93743C}" type="parTrans" cxnId="{E0485313-F011-4FC6-92E1-9C9E1217EC73}">
      <dgm:prSet/>
      <dgm:spPr/>
      <dgm:t>
        <a:bodyPr/>
        <a:lstStyle/>
        <a:p>
          <a:endParaRPr lang="en-US"/>
        </a:p>
      </dgm:t>
    </dgm:pt>
    <dgm:pt modelId="{79125126-DD56-4089-8304-8359E368F428}" type="sibTrans" cxnId="{E0485313-F011-4FC6-92E1-9C9E1217EC73}">
      <dgm:prSet/>
      <dgm:spPr/>
      <dgm:t>
        <a:bodyPr/>
        <a:lstStyle/>
        <a:p>
          <a:endParaRPr lang="en-US"/>
        </a:p>
      </dgm:t>
    </dgm:pt>
    <dgm:pt modelId="{C7DD5239-6679-4F71-BA86-A8E2FB7BCB14}" type="pres">
      <dgm:prSet presAssocID="{4F4BA8A2-9AF0-4923-8BCB-934D95ADE8F1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39B5DDF-5E8C-48C1-9732-1E016162F844}" type="pres">
      <dgm:prSet presAssocID="{4F4BA8A2-9AF0-4923-8BCB-934D95ADE8F1}" presName="radial" presStyleCnt="0">
        <dgm:presLayoutVars>
          <dgm:animLvl val="ctr"/>
        </dgm:presLayoutVars>
      </dgm:prSet>
      <dgm:spPr/>
    </dgm:pt>
    <dgm:pt modelId="{1AADB20A-8C59-4B5C-A6C4-C6B80AB0E18D}" type="pres">
      <dgm:prSet presAssocID="{22BE4E50-46D3-4F0F-B6A1-2F751576ABED}" presName="centerShape" presStyleLbl="vennNode1" presStyleIdx="0" presStyleCnt="5"/>
      <dgm:spPr/>
      <dgm:t>
        <a:bodyPr/>
        <a:lstStyle/>
        <a:p>
          <a:endParaRPr lang="en-US"/>
        </a:p>
      </dgm:t>
    </dgm:pt>
    <dgm:pt modelId="{83A1DAC6-E485-4161-9EE3-03FFE1FE0262}" type="pres">
      <dgm:prSet presAssocID="{0594BA2F-C26D-4BA2-AA36-E2A8791E799A}" presName="node" presStyleLbl="vennNode1" presStyleIdx="1" presStyleCnt="5" custScaleX="126300" custRadScaleRad="87154" custRadScaleInc="-4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AD4E6A-8CAD-4AD8-9771-3140EB1C4E8C}" type="pres">
      <dgm:prSet presAssocID="{570A04D8-021A-48B1-A13F-700F8C413808}" presName="node" presStyleLbl="vennNode1" presStyleIdx="2" presStyleCnt="5" custScaleX="140303" custScaleY="112175" custRadScaleRad="110948" custRadScaleInc="-11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AB7E0B-0BB4-4F72-A001-180325055774}" type="pres">
      <dgm:prSet presAssocID="{B4B375F4-0192-4768-8D11-F7F77B8C952E}" presName="node" presStyleLbl="vennNode1" presStyleIdx="3" presStyleCnt="5" custScaleX="132171" custRadScaleRad="93125" custRadScaleInc="-10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B2C047-FB77-4C74-A84C-52ED3C781E67}" type="pres">
      <dgm:prSet presAssocID="{90601830-A61B-493E-9B40-CE23F8C9B249}" presName="node" presStyleLbl="vennNode1" presStyleIdx="4" presStyleCnt="5" custScaleX="128079" custRadScaleRad="102997" custRadScaleInc="1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FDD58AC-F49C-42E4-8DBC-23A2C95FC340}" type="presOf" srcId="{22BE4E50-46D3-4F0F-B6A1-2F751576ABED}" destId="{1AADB20A-8C59-4B5C-A6C4-C6B80AB0E18D}" srcOrd="0" destOrd="0" presId="urn:microsoft.com/office/officeart/2005/8/layout/radial3"/>
    <dgm:cxn modelId="{293984EC-B5FC-4EE5-81EE-CAEE12127598}" type="presOf" srcId="{90601830-A61B-493E-9B40-CE23F8C9B249}" destId="{5EB2C047-FB77-4C74-A84C-52ED3C781E67}" srcOrd="0" destOrd="0" presId="urn:microsoft.com/office/officeart/2005/8/layout/radial3"/>
    <dgm:cxn modelId="{B87A15AD-6023-4C0F-86DA-69B58F507CD3}" srcId="{4F4BA8A2-9AF0-4923-8BCB-934D95ADE8F1}" destId="{22BE4E50-46D3-4F0F-B6A1-2F751576ABED}" srcOrd="0" destOrd="0" parTransId="{C49B294E-3F83-49B4-9CFA-9E0FE1D29FAD}" sibTransId="{B0C2A186-EDC4-4342-8F35-95786830386F}"/>
    <dgm:cxn modelId="{592723CE-B1CA-4E8D-A9B3-7507497C3C91}" srcId="{22BE4E50-46D3-4F0F-B6A1-2F751576ABED}" destId="{570A04D8-021A-48B1-A13F-700F8C413808}" srcOrd="1" destOrd="0" parTransId="{8F284B12-EC22-4B4F-A9E6-650F4CBE31C1}" sibTransId="{DBDD412D-321C-4F5B-A32C-1E7E3699B04B}"/>
    <dgm:cxn modelId="{1249A6C3-0C21-46AF-9FF9-ADEEA6B207D5}" srcId="{22BE4E50-46D3-4F0F-B6A1-2F751576ABED}" destId="{0594BA2F-C26D-4BA2-AA36-E2A8791E799A}" srcOrd="0" destOrd="0" parTransId="{0FFB12A0-BEFD-4AA0-B8E8-01B4B40EA109}" sibTransId="{3563A1CE-6336-4379-9B66-FA24D80AB374}"/>
    <dgm:cxn modelId="{715D0355-FA3B-4FF2-90A5-B32FAA2EA82F}" type="presOf" srcId="{570A04D8-021A-48B1-A13F-700F8C413808}" destId="{BDAD4E6A-8CAD-4AD8-9771-3140EB1C4E8C}" srcOrd="0" destOrd="0" presId="urn:microsoft.com/office/officeart/2005/8/layout/radial3"/>
    <dgm:cxn modelId="{E0485313-F011-4FC6-92E1-9C9E1217EC73}" srcId="{22BE4E50-46D3-4F0F-B6A1-2F751576ABED}" destId="{90601830-A61B-493E-9B40-CE23F8C9B249}" srcOrd="3" destOrd="0" parTransId="{55DABC09-565E-44CA-8885-28EF8D93743C}" sibTransId="{79125126-DD56-4089-8304-8359E368F428}"/>
    <dgm:cxn modelId="{8FF9B3E8-5EE5-4D40-BB5F-7709091C1311}" type="presOf" srcId="{4F4BA8A2-9AF0-4923-8BCB-934D95ADE8F1}" destId="{C7DD5239-6679-4F71-BA86-A8E2FB7BCB14}" srcOrd="0" destOrd="0" presId="urn:microsoft.com/office/officeart/2005/8/layout/radial3"/>
    <dgm:cxn modelId="{22B06693-A865-4159-A07D-A6423AE5EB83}" srcId="{22BE4E50-46D3-4F0F-B6A1-2F751576ABED}" destId="{B4B375F4-0192-4768-8D11-F7F77B8C952E}" srcOrd="2" destOrd="0" parTransId="{2C44DDDD-7F78-474F-9732-7FDE8B9C7DF1}" sibTransId="{1E6060E7-7E4E-4074-82BD-45C7D8375A2F}"/>
    <dgm:cxn modelId="{C38257AD-FC88-4300-8296-1850A67DCD56}" type="presOf" srcId="{B4B375F4-0192-4768-8D11-F7F77B8C952E}" destId="{E5AB7E0B-0BB4-4F72-A001-180325055774}" srcOrd="0" destOrd="0" presId="urn:microsoft.com/office/officeart/2005/8/layout/radial3"/>
    <dgm:cxn modelId="{25856153-BC48-40D6-907A-EA8FDD2CFEE2}" type="presOf" srcId="{0594BA2F-C26D-4BA2-AA36-E2A8791E799A}" destId="{83A1DAC6-E485-4161-9EE3-03FFE1FE0262}" srcOrd="0" destOrd="0" presId="urn:microsoft.com/office/officeart/2005/8/layout/radial3"/>
    <dgm:cxn modelId="{505A2261-545C-48D0-A925-9C8EBD64EAD6}" type="presParOf" srcId="{C7DD5239-6679-4F71-BA86-A8E2FB7BCB14}" destId="{339B5DDF-5E8C-48C1-9732-1E016162F844}" srcOrd="0" destOrd="0" presId="urn:microsoft.com/office/officeart/2005/8/layout/radial3"/>
    <dgm:cxn modelId="{71B7F077-86F6-4F1E-A870-E507ECF87AAC}" type="presParOf" srcId="{339B5DDF-5E8C-48C1-9732-1E016162F844}" destId="{1AADB20A-8C59-4B5C-A6C4-C6B80AB0E18D}" srcOrd="0" destOrd="0" presId="urn:microsoft.com/office/officeart/2005/8/layout/radial3"/>
    <dgm:cxn modelId="{30DC6781-6AFF-4020-987E-67BBF71D25A4}" type="presParOf" srcId="{339B5DDF-5E8C-48C1-9732-1E016162F844}" destId="{83A1DAC6-E485-4161-9EE3-03FFE1FE0262}" srcOrd="1" destOrd="0" presId="urn:microsoft.com/office/officeart/2005/8/layout/radial3"/>
    <dgm:cxn modelId="{913503FB-0DE7-40A6-B26C-624F6E4D96AF}" type="presParOf" srcId="{339B5DDF-5E8C-48C1-9732-1E016162F844}" destId="{BDAD4E6A-8CAD-4AD8-9771-3140EB1C4E8C}" srcOrd="2" destOrd="0" presId="urn:microsoft.com/office/officeart/2005/8/layout/radial3"/>
    <dgm:cxn modelId="{4E264FCA-4792-4F38-AC4B-18CD23706818}" type="presParOf" srcId="{339B5DDF-5E8C-48C1-9732-1E016162F844}" destId="{E5AB7E0B-0BB4-4F72-A001-180325055774}" srcOrd="3" destOrd="0" presId="urn:microsoft.com/office/officeart/2005/8/layout/radial3"/>
    <dgm:cxn modelId="{B1DCBB19-8861-4BAE-8C33-99124D01D606}" type="presParOf" srcId="{339B5DDF-5E8C-48C1-9732-1E016162F844}" destId="{5EB2C047-FB77-4C74-A84C-52ED3C781E67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F4BA8A2-9AF0-4923-8BCB-934D95ADE8F1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2BE4E50-46D3-4F0F-B6A1-2F751576ABED}">
      <dgm:prSet phldrT="[Text]" custT="1"/>
      <dgm:spPr/>
      <dgm:t>
        <a:bodyPr/>
        <a:lstStyle/>
        <a:p>
          <a:r>
            <a:rPr lang="en-US" sz="6600" b="1" u="sng" dirty="0" smtClean="0"/>
            <a:t>World</a:t>
          </a:r>
          <a:endParaRPr lang="en-US" sz="6600" b="1" u="sng" dirty="0"/>
        </a:p>
      </dgm:t>
    </dgm:pt>
    <dgm:pt modelId="{C49B294E-3F83-49B4-9CFA-9E0FE1D29FAD}" type="parTrans" cxnId="{B87A15AD-6023-4C0F-86DA-69B58F507CD3}">
      <dgm:prSet/>
      <dgm:spPr/>
      <dgm:t>
        <a:bodyPr/>
        <a:lstStyle/>
        <a:p>
          <a:endParaRPr lang="en-US"/>
        </a:p>
      </dgm:t>
    </dgm:pt>
    <dgm:pt modelId="{B0C2A186-EDC4-4342-8F35-95786830386F}" type="sibTrans" cxnId="{B87A15AD-6023-4C0F-86DA-69B58F507CD3}">
      <dgm:prSet/>
      <dgm:spPr/>
      <dgm:t>
        <a:bodyPr/>
        <a:lstStyle/>
        <a:p>
          <a:endParaRPr lang="en-US"/>
        </a:p>
      </dgm:t>
    </dgm:pt>
    <dgm:pt modelId="{0594BA2F-C26D-4BA2-AA36-E2A8791E799A}">
      <dgm:prSet phldrT="[Text]" custT="1"/>
      <dgm:spPr/>
      <dgm:t>
        <a:bodyPr/>
        <a:lstStyle/>
        <a:p>
          <a:r>
            <a:rPr lang="en-US" sz="3500" b="0" dirty="0" smtClean="0"/>
            <a:t>Greed</a:t>
          </a:r>
          <a:endParaRPr lang="en-US" sz="3500" b="0" dirty="0"/>
        </a:p>
      </dgm:t>
    </dgm:pt>
    <dgm:pt modelId="{0FFB12A0-BEFD-4AA0-B8E8-01B4B40EA109}" type="parTrans" cxnId="{1249A6C3-0C21-46AF-9FF9-ADEEA6B207D5}">
      <dgm:prSet/>
      <dgm:spPr/>
      <dgm:t>
        <a:bodyPr/>
        <a:lstStyle/>
        <a:p>
          <a:endParaRPr lang="en-US"/>
        </a:p>
      </dgm:t>
    </dgm:pt>
    <dgm:pt modelId="{3563A1CE-6336-4379-9B66-FA24D80AB374}" type="sibTrans" cxnId="{1249A6C3-0C21-46AF-9FF9-ADEEA6B207D5}">
      <dgm:prSet/>
      <dgm:spPr/>
      <dgm:t>
        <a:bodyPr/>
        <a:lstStyle/>
        <a:p>
          <a:endParaRPr lang="en-US"/>
        </a:p>
      </dgm:t>
    </dgm:pt>
    <dgm:pt modelId="{570A04D8-021A-48B1-A13F-700F8C413808}">
      <dgm:prSet phldrT="[Text]" custT="1"/>
      <dgm:spPr/>
      <dgm:t>
        <a:bodyPr/>
        <a:lstStyle/>
        <a:p>
          <a:r>
            <a:rPr lang="en-US" sz="3400" b="0" dirty="0" smtClean="0"/>
            <a:t>Injustice</a:t>
          </a:r>
          <a:endParaRPr lang="en-US" sz="3400" b="0" dirty="0"/>
        </a:p>
      </dgm:t>
    </dgm:pt>
    <dgm:pt modelId="{8F284B12-EC22-4B4F-A9E6-650F4CBE31C1}" type="parTrans" cxnId="{592723CE-B1CA-4E8D-A9B3-7507497C3C91}">
      <dgm:prSet/>
      <dgm:spPr/>
      <dgm:t>
        <a:bodyPr/>
        <a:lstStyle/>
        <a:p>
          <a:endParaRPr lang="en-US"/>
        </a:p>
      </dgm:t>
    </dgm:pt>
    <dgm:pt modelId="{DBDD412D-321C-4F5B-A32C-1E7E3699B04B}" type="sibTrans" cxnId="{592723CE-B1CA-4E8D-A9B3-7507497C3C91}">
      <dgm:prSet/>
      <dgm:spPr/>
      <dgm:t>
        <a:bodyPr/>
        <a:lstStyle/>
        <a:p>
          <a:endParaRPr lang="en-US"/>
        </a:p>
      </dgm:t>
    </dgm:pt>
    <dgm:pt modelId="{B4B375F4-0192-4768-8D11-F7F77B8C952E}">
      <dgm:prSet phldrT="[Text]" custT="1"/>
      <dgm:spPr/>
      <dgm:t>
        <a:bodyPr/>
        <a:lstStyle/>
        <a:p>
          <a:r>
            <a:rPr lang="en-US" sz="3325" dirty="0" smtClean="0"/>
            <a:t>Violence</a:t>
          </a:r>
          <a:endParaRPr lang="en-US" sz="3325" dirty="0"/>
        </a:p>
      </dgm:t>
    </dgm:pt>
    <dgm:pt modelId="{2C44DDDD-7F78-474F-9732-7FDE8B9C7DF1}" type="parTrans" cxnId="{22B06693-A865-4159-A07D-A6423AE5EB83}">
      <dgm:prSet/>
      <dgm:spPr/>
      <dgm:t>
        <a:bodyPr/>
        <a:lstStyle/>
        <a:p>
          <a:endParaRPr lang="en-US"/>
        </a:p>
      </dgm:t>
    </dgm:pt>
    <dgm:pt modelId="{1E6060E7-7E4E-4074-82BD-45C7D8375A2F}" type="sibTrans" cxnId="{22B06693-A865-4159-A07D-A6423AE5EB83}">
      <dgm:prSet/>
      <dgm:spPr/>
      <dgm:t>
        <a:bodyPr/>
        <a:lstStyle/>
        <a:p>
          <a:endParaRPr lang="en-US"/>
        </a:p>
      </dgm:t>
    </dgm:pt>
    <dgm:pt modelId="{90601830-A61B-493E-9B40-CE23F8C9B249}">
      <dgm:prSet phldrT="[Text]" custT="1"/>
      <dgm:spPr/>
      <dgm:t>
        <a:bodyPr/>
        <a:lstStyle/>
        <a:p>
          <a:r>
            <a:rPr lang="en-US" sz="4000" dirty="0" smtClean="0"/>
            <a:t>Strife</a:t>
          </a:r>
          <a:endParaRPr lang="en-US" sz="4000" dirty="0"/>
        </a:p>
      </dgm:t>
    </dgm:pt>
    <dgm:pt modelId="{55DABC09-565E-44CA-8885-28EF8D93743C}" type="parTrans" cxnId="{E0485313-F011-4FC6-92E1-9C9E1217EC73}">
      <dgm:prSet/>
      <dgm:spPr/>
      <dgm:t>
        <a:bodyPr/>
        <a:lstStyle/>
        <a:p>
          <a:endParaRPr lang="en-US"/>
        </a:p>
      </dgm:t>
    </dgm:pt>
    <dgm:pt modelId="{79125126-DD56-4089-8304-8359E368F428}" type="sibTrans" cxnId="{E0485313-F011-4FC6-92E1-9C9E1217EC73}">
      <dgm:prSet/>
      <dgm:spPr/>
      <dgm:t>
        <a:bodyPr/>
        <a:lstStyle/>
        <a:p>
          <a:endParaRPr lang="en-US"/>
        </a:p>
      </dgm:t>
    </dgm:pt>
    <dgm:pt modelId="{C7DD5239-6679-4F71-BA86-A8E2FB7BCB14}" type="pres">
      <dgm:prSet presAssocID="{4F4BA8A2-9AF0-4923-8BCB-934D95ADE8F1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39B5DDF-5E8C-48C1-9732-1E016162F844}" type="pres">
      <dgm:prSet presAssocID="{4F4BA8A2-9AF0-4923-8BCB-934D95ADE8F1}" presName="radial" presStyleCnt="0">
        <dgm:presLayoutVars>
          <dgm:animLvl val="ctr"/>
        </dgm:presLayoutVars>
      </dgm:prSet>
      <dgm:spPr/>
    </dgm:pt>
    <dgm:pt modelId="{1AADB20A-8C59-4B5C-A6C4-C6B80AB0E18D}" type="pres">
      <dgm:prSet presAssocID="{22BE4E50-46D3-4F0F-B6A1-2F751576ABED}" presName="centerShape" presStyleLbl="vennNode1" presStyleIdx="0" presStyleCnt="5"/>
      <dgm:spPr/>
      <dgm:t>
        <a:bodyPr/>
        <a:lstStyle/>
        <a:p>
          <a:endParaRPr lang="en-US"/>
        </a:p>
      </dgm:t>
    </dgm:pt>
    <dgm:pt modelId="{83A1DAC6-E485-4161-9EE3-03FFE1FE0262}" type="pres">
      <dgm:prSet presAssocID="{0594BA2F-C26D-4BA2-AA36-E2A8791E799A}" presName="node" presStyleLbl="vennNode1" presStyleIdx="1" presStyleCnt="5" custScaleX="126300" custRadScaleRad="87154" custRadScaleInc="-4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AD4E6A-8CAD-4AD8-9771-3140EB1C4E8C}" type="pres">
      <dgm:prSet presAssocID="{570A04D8-021A-48B1-A13F-700F8C413808}" presName="node" presStyleLbl="vennNode1" presStyleIdx="2" presStyleCnt="5" custScaleX="140303" custScaleY="112175" custRadScaleRad="110948" custRadScaleInc="-11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AB7E0B-0BB4-4F72-A001-180325055774}" type="pres">
      <dgm:prSet presAssocID="{B4B375F4-0192-4768-8D11-F7F77B8C952E}" presName="node" presStyleLbl="vennNode1" presStyleIdx="3" presStyleCnt="5" custScaleX="132171" custRadScaleRad="93125" custRadScaleInc="-10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B2C047-FB77-4C74-A84C-52ED3C781E67}" type="pres">
      <dgm:prSet presAssocID="{90601830-A61B-493E-9B40-CE23F8C9B249}" presName="node" presStyleLbl="vennNode1" presStyleIdx="4" presStyleCnt="5" custScaleX="128079" custRadScaleRad="102997" custRadScaleInc="1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9A95B02-2744-4FA4-9164-FDBE8EB1DCA1}" type="presOf" srcId="{570A04D8-021A-48B1-A13F-700F8C413808}" destId="{BDAD4E6A-8CAD-4AD8-9771-3140EB1C4E8C}" srcOrd="0" destOrd="0" presId="urn:microsoft.com/office/officeart/2005/8/layout/radial3"/>
    <dgm:cxn modelId="{FB7E03E1-2A4A-4BED-A763-079F580A6548}" type="presOf" srcId="{B4B375F4-0192-4768-8D11-F7F77B8C952E}" destId="{E5AB7E0B-0BB4-4F72-A001-180325055774}" srcOrd="0" destOrd="0" presId="urn:microsoft.com/office/officeart/2005/8/layout/radial3"/>
    <dgm:cxn modelId="{B87A15AD-6023-4C0F-86DA-69B58F507CD3}" srcId="{4F4BA8A2-9AF0-4923-8BCB-934D95ADE8F1}" destId="{22BE4E50-46D3-4F0F-B6A1-2F751576ABED}" srcOrd="0" destOrd="0" parTransId="{C49B294E-3F83-49B4-9CFA-9E0FE1D29FAD}" sibTransId="{B0C2A186-EDC4-4342-8F35-95786830386F}"/>
    <dgm:cxn modelId="{592723CE-B1CA-4E8D-A9B3-7507497C3C91}" srcId="{22BE4E50-46D3-4F0F-B6A1-2F751576ABED}" destId="{570A04D8-021A-48B1-A13F-700F8C413808}" srcOrd="1" destOrd="0" parTransId="{8F284B12-EC22-4B4F-A9E6-650F4CBE31C1}" sibTransId="{DBDD412D-321C-4F5B-A32C-1E7E3699B04B}"/>
    <dgm:cxn modelId="{54DC14E6-9230-45E3-B2D2-FDEF5A2A3FC2}" type="presOf" srcId="{22BE4E50-46D3-4F0F-B6A1-2F751576ABED}" destId="{1AADB20A-8C59-4B5C-A6C4-C6B80AB0E18D}" srcOrd="0" destOrd="0" presId="urn:microsoft.com/office/officeart/2005/8/layout/radial3"/>
    <dgm:cxn modelId="{1249A6C3-0C21-46AF-9FF9-ADEEA6B207D5}" srcId="{22BE4E50-46D3-4F0F-B6A1-2F751576ABED}" destId="{0594BA2F-C26D-4BA2-AA36-E2A8791E799A}" srcOrd="0" destOrd="0" parTransId="{0FFB12A0-BEFD-4AA0-B8E8-01B4B40EA109}" sibTransId="{3563A1CE-6336-4379-9B66-FA24D80AB374}"/>
    <dgm:cxn modelId="{E0485313-F011-4FC6-92E1-9C9E1217EC73}" srcId="{22BE4E50-46D3-4F0F-B6A1-2F751576ABED}" destId="{90601830-A61B-493E-9B40-CE23F8C9B249}" srcOrd="3" destOrd="0" parTransId="{55DABC09-565E-44CA-8885-28EF8D93743C}" sibTransId="{79125126-DD56-4089-8304-8359E368F428}"/>
    <dgm:cxn modelId="{8E9994A0-7E81-45CC-B163-0111AF1C350A}" type="presOf" srcId="{90601830-A61B-493E-9B40-CE23F8C9B249}" destId="{5EB2C047-FB77-4C74-A84C-52ED3C781E67}" srcOrd="0" destOrd="0" presId="urn:microsoft.com/office/officeart/2005/8/layout/radial3"/>
    <dgm:cxn modelId="{08283E3A-F89F-4F4B-912D-2CC82FE19987}" type="presOf" srcId="{0594BA2F-C26D-4BA2-AA36-E2A8791E799A}" destId="{83A1DAC6-E485-4161-9EE3-03FFE1FE0262}" srcOrd="0" destOrd="0" presId="urn:microsoft.com/office/officeart/2005/8/layout/radial3"/>
    <dgm:cxn modelId="{22B06693-A865-4159-A07D-A6423AE5EB83}" srcId="{22BE4E50-46D3-4F0F-B6A1-2F751576ABED}" destId="{B4B375F4-0192-4768-8D11-F7F77B8C952E}" srcOrd="2" destOrd="0" parTransId="{2C44DDDD-7F78-474F-9732-7FDE8B9C7DF1}" sibTransId="{1E6060E7-7E4E-4074-82BD-45C7D8375A2F}"/>
    <dgm:cxn modelId="{0D83EA83-93F9-406A-9B37-119A5CAE14AB}" type="presOf" srcId="{4F4BA8A2-9AF0-4923-8BCB-934D95ADE8F1}" destId="{C7DD5239-6679-4F71-BA86-A8E2FB7BCB14}" srcOrd="0" destOrd="0" presId="urn:microsoft.com/office/officeart/2005/8/layout/radial3"/>
    <dgm:cxn modelId="{FC985C87-0AD5-488C-9B60-B9AB5891D9CF}" type="presParOf" srcId="{C7DD5239-6679-4F71-BA86-A8E2FB7BCB14}" destId="{339B5DDF-5E8C-48C1-9732-1E016162F844}" srcOrd="0" destOrd="0" presId="urn:microsoft.com/office/officeart/2005/8/layout/radial3"/>
    <dgm:cxn modelId="{03024027-389B-4C1E-9A6D-3A158206397F}" type="presParOf" srcId="{339B5DDF-5E8C-48C1-9732-1E016162F844}" destId="{1AADB20A-8C59-4B5C-A6C4-C6B80AB0E18D}" srcOrd="0" destOrd="0" presId="urn:microsoft.com/office/officeart/2005/8/layout/radial3"/>
    <dgm:cxn modelId="{F33A16DA-D23F-4D10-8F1F-0B1C8874B790}" type="presParOf" srcId="{339B5DDF-5E8C-48C1-9732-1E016162F844}" destId="{83A1DAC6-E485-4161-9EE3-03FFE1FE0262}" srcOrd="1" destOrd="0" presId="urn:microsoft.com/office/officeart/2005/8/layout/radial3"/>
    <dgm:cxn modelId="{A7DB882A-E348-4FFD-A24C-45D8ECB2E0A3}" type="presParOf" srcId="{339B5DDF-5E8C-48C1-9732-1E016162F844}" destId="{BDAD4E6A-8CAD-4AD8-9771-3140EB1C4E8C}" srcOrd="2" destOrd="0" presId="urn:microsoft.com/office/officeart/2005/8/layout/radial3"/>
    <dgm:cxn modelId="{EADE5D2F-096B-4613-AE5C-D80F68191107}" type="presParOf" srcId="{339B5DDF-5E8C-48C1-9732-1E016162F844}" destId="{E5AB7E0B-0BB4-4F72-A001-180325055774}" srcOrd="3" destOrd="0" presId="urn:microsoft.com/office/officeart/2005/8/layout/radial3"/>
    <dgm:cxn modelId="{C15DF045-7DBB-4958-864F-FD2AC3F866F7}" type="presParOf" srcId="{339B5DDF-5E8C-48C1-9732-1E016162F844}" destId="{5EB2C047-FB77-4C74-A84C-52ED3C781E67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323882E-025F-4C8C-B7D7-1FCD43564729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15589DC9-D165-46B0-9547-B19E83CB2DC8}">
      <dgm:prSet phldrT="[Text]"/>
      <dgm:spPr/>
      <dgm:t>
        <a:bodyPr/>
        <a:lstStyle/>
        <a:p>
          <a:r>
            <a:rPr lang="en-US" b="1" dirty="0" smtClean="0"/>
            <a:t>Jesus’ Sacrifice</a:t>
          </a:r>
          <a:endParaRPr lang="en-US" b="1" dirty="0"/>
        </a:p>
      </dgm:t>
    </dgm:pt>
    <dgm:pt modelId="{F63735B1-C6B8-4948-81E0-2D76938BAEF4}" type="parTrans" cxnId="{079052C3-E4C4-4F4B-9A2B-50A6C76B8E91}">
      <dgm:prSet/>
      <dgm:spPr/>
      <dgm:t>
        <a:bodyPr/>
        <a:lstStyle/>
        <a:p>
          <a:endParaRPr lang="en-US"/>
        </a:p>
      </dgm:t>
    </dgm:pt>
    <dgm:pt modelId="{46D10289-8BFA-47FE-9006-43475BFAA2DC}" type="sibTrans" cxnId="{079052C3-E4C4-4F4B-9A2B-50A6C76B8E91}">
      <dgm:prSet/>
      <dgm:spPr/>
      <dgm:t>
        <a:bodyPr/>
        <a:lstStyle/>
        <a:p>
          <a:endParaRPr lang="en-US"/>
        </a:p>
      </dgm:t>
    </dgm:pt>
    <dgm:pt modelId="{96308C18-65DE-4B67-B059-5C202A3C1AC8}">
      <dgm:prSet phldrT="[Text]"/>
      <dgm:spPr/>
      <dgm:t>
        <a:bodyPr/>
        <a:lstStyle/>
        <a:p>
          <a:r>
            <a:rPr lang="en-US" b="1" dirty="0" smtClean="0"/>
            <a:t>Faith of Righteous</a:t>
          </a:r>
          <a:endParaRPr lang="en-US" b="1" dirty="0"/>
        </a:p>
      </dgm:t>
    </dgm:pt>
    <dgm:pt modelId="{998CFE73-6CE3-4655-8ABF-DA6CA0B94A94}" type="parTrans" cxnId="{9F1BBE9E-6EA0-4683-A4C7-6525D51E1296}">
      <dgm:prSet/>
      <dgm:spPr/>
      <dgm:t>
        <a:bodyPr/>
        <a:lstStyle/>
        <a:p>
          <a:endParaRPr lang="en-US"/>
        </a:p>
      </dgm:t>
    </dgm:pt>
    <dgm:pt modelId="{236638FE-8F5A-482C-8C03-516285BAF19A}" type="sibTrans" cxnId="{9F1BBE9E-6EA0-4683-A4C7-6525D51E1296}">
      <dgm:prSet/>
      <dgm:spPr/>
      <dgm:t>
        <a:bodyPr/>
        <a:lstStyle/>
        <a:p>
          <a:endParaRPr lang="en-US"/>
        </a:p>
      </dgm:t>
    </dgm:pt>
    <dgm:pt modelId="{09825D74-1EA9-435C-B3F8-D777A9C0B9A4}" type="pres">
      <dgm:prSet presAssocID="{7323882E-025F-4C8C-B7D7-1FCD43564729}" presName="Name0" presStyleCnt="0">
        <dgm:presLayoutVars>
          <dgm:dir/>
          <dgm:resizeHandles val="exact"/>
        </dgm:presLayoutVars>
      </dgm:prSet>
      <dgm:spPr/>
    </dgm:pt>
    <dgm:pt modelId="{1B7385C2-FFAB-4B57-AEA4-0768F66D72D8}" type="pres">
      <dgm:prSet presAssocID="{15589DC9-D165-46B0-9547-B19E83CB2DC8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8540A5-BC88-4925-B685-E7D3C719D990}" type="pres">
      <dgm:prSet presAssocID="{46D10289-8BFA-47FE-9006-43475BFAA2DC}" presName="sibTrans" presStyleLbl="sibTrans2D1" presStyleIdx="0" presStyleCnt="1"/>
      <dgm:spPr/>
      <dgm:t>
        <a:bodyPr/>
        <a:lstStyle/>
        <a:p>
          <a:endParaRPr lang="en-US"/>
        </a:p>
      </dgm:t>
    </dgm:pt>
    <dgm:pt modelId="{3122416E-786A-48C9-95B9-42EA78D66B4A}" type="pres">
      <dgm:prSet presAssocID="{46D10289-8BFA-47FE-9006-43475BFAA2DC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956A20C9-A0F5-461C-9089-510FC4D0F08B}" type="pres">
      <dgm:prSet presAssocID="{96308C18-65DE-4B67-B059-5C202A3C1AC8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78D4641-E81F-4481-8FA7-52F5770A6974}" type="presOf" srcId="{96308C18-65DE-4B67-B059-5C202A3C1AC8}" destId="{956A20C9-A0F5-461C-9089-510FC4D0F08B}" srcOrd="0" destOrd="0" presId="urn:microsoft.com/office/officeart/2005/8/layout/process1"/>
    <dgm:cxn modelId="{377D97AA-D905-4517-8080-CD5CEDEBB584}" type="presOf" srcId="{46D10289-8BFA-47FE-9006-43475BFAA2DC}" destId="{3122416E-786A-48C9-95B9-42EA78D66B4A}" srcOrd="1" destOrd="0" presId="urn:microsoft.com/office/officeart/2005/8/layout/process1"/>
    <dgm:cxn modelId="{1A66BA8E-3EC7-4BD6-BF60-8B0A4DBEF925}" type="presOf" srcId="{15589DC9-D165-46B0-9547-B19E83CB2DC8}" destId="{1B7385C2-FFAB-4B57-AEA4-0768F66D72D8}" srcOrd="0" destOrd="0" presId="urn:microsoft.com/office/officeart/2005/8/layout/process1"/>
    <dgm:cxn modelId="{9F1BBE9E-6EA0-4683-A4C7-6525D51E1296}" srcId="{7323882E-025F-4C8C-B7D7-1FCD43564729}" destId="{96308C18-65DE-4B67-B059-5C202A3C1AC8}" srcOrd="1" destOrd="0" parTransId="{998CFE73-6CE3-4655-8ABF-DA6CA0B94A94}" sibTransId="{236638FE-8F5A-482C-8C03-516285BAF19A}"/>
    <dgm:cxn modelId="{AA8FA95B-E3B2-4369-8777-5D7ADB0C809B}" type="presOf" srcId="{46D10289-8BFA-47FE-9006-43475BFAA2DC}" destId="{238540A5-BC88-4925-B685-E7D3C719D990}" srcOrd="0" destOrd="0" presId="urn:microsoft.com/office/officeart/2005/8/layout/process1"/>
    <dgm:cxn modelId="{079052C3-E4C4-4F4B-9A2B-50A6C76B8E91}" srcId="{7323882E-025F-4C8C-B7D7-1FCD43564729}" destId="{15589DC9-D165-46B0-9547-B19E83CB2DC8}" srcOrd="0" destOrd="0" parTransId="{F63735B1-C6B8-4948-81E0-2D76938BAEF4}" sibTransId="{46D10289-8BFA-47FE-9006-43475BFAA2DC}"/>
    <dgm:cxn modelId="{0689EE14-36A0-4674-8715-317AD42273DB}" type="presOf" srcId="{7323882E-025F-4C8C-B7D7-1FCD43564729}" destId="{09825D74-1EA9-435C-B3F8-D777A9C0B9A4}" srcOrd="0" destOrd="0" presId="urn:microsoft.com/office/officeart/2005/8/layout/process1"/>
    <dgm:cxn modelId="{7D94FF67-1B20-4F53-99B9-847D6A6A8685}" type="presParOf" srcId="{09825D74-1EA9-435C-B3F8-D777A9C0B9A4}" destId="{1B7385C2-FFAB-4B57-AEA4-0768F66D72D8}" srcOrd="0" destOrd="0" presId="urn:microsoft.com/office/officeart/2005/8/layout/process1"/>
    <dgm:cxn modelId="{FAE1910E-41F7-469F-BA15-23A2E90F3353}" type="presParOf" srcId="{09825D74-1EA9-435C-B3F8-D777A9C0B9A4}" destId="{238540A5-BC88-4925-B685-E7D3C719D990}" srcOrd="1" destOrd="0" presId="urn:microsoft.com/office/officeart/2005/8/layout/process1"/>
    <dgm:cxn modelId="{358F3EC8-4AFD-4928-86B0-39F257E85ECA}" type="presParOf" srcId="{238540A5-BC88-4925-B685-E7D3C719D990}" destId="{3122416E-786A-48C9-95B9-42EA78D66B4A}" srcOrd="0" destOrd="0" presId="urn:microsoft.com/office/officeart/2005/8/layout/process1"/>
    <dgm:cxn modelId="{D56CFC87-984B-4C48-81E8-E3FA120E8423}" type="presParOf" srcId="{09825D74-1EA9-435C-B3F8-D777A9C0B9A4}" destId="{956A20C9-A0F5-461C-9089-510FC4D0F08B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D8A0AB3-B304-4A28-A6ED-985486132F12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E44E4D84-D9D0-4A68-A97A-021F7636BEA1}">
      <dgm:prSet phldrT="[Text]" custT="1"/>
      <dgm:spPr/>
      <dgm:t>
        <a:bodyPr/>
        <a:lstStyle/>
        <a:p>
          <a:r>
            <a:rPr lang="en-US" sz="4600" b="1" dirty="0" smtClean="0"/>
            <a:t>Jesus’ Message</a:t>
          </a:r>
          <a:endParaRPr lang="en-US" sz="4600" b="1" dirty="0"/>
        </a:p>
      </dgm:t>
    </dgm:pt>
    <dgm:pt modelId="{B1083D19-C20A-4FB9-BDE4-8C5441738168}" type="parTrans" cxnId="{F99F8D26-72A3-4577-B133-B17DEAFBDC89}">
      <dgm:prSet/>
      <dgm:spPr/>
      <dgm:t>
        <a:bodyPr/>
        <a:lstStyle/>
        <a:p>
          <a:endParaRPr lang="en-US"/>
        </a:p>
      </dgm:t>
    </dgm:pt>
    <dgm:pt modelId="{C37B52CA-279F-4353-A212-07B419B0433D}" type="sibTrans" cxnId="{F99F8D26-72A3-4577-B133-B17DEAFBDC89}">
      <dgm:prSet/>
      <dgm:spPr/>
      <dgm:t>
        <a:bodyPr/>
        <a:lstStyle/>
        <a:p>
          <a:endParaRPr lang="en-US"/>
        </a:p>
      </dgm:t>
    </dgm:pt>
    <dgm:pt modelId="{D4782ED8-2040-4C11-8614-DAD3C72EB784}">
      <dgm:prSet phldrT="[Text]" custT="1"/>
      <dgm:spPr/>
      <dgm:t>
        <a:bodyPr/>
        <a:lstStyle/>
        <a:p>
          <a:r>
            <a:rPr lang="en-US" sz="4300" b="1" dirty="0" smtClean="0"/>
            <a:t>Knowledge of God</a:t>
          </a:r>
          <a:endParaRPr lang="en-US" sz="4300" b="1" dirty="0"/>
        </a:p>
      </dgm:t>
    </dgm:pt>
    <dgm:pt modelId="{8BAE911C-8858-48FD-96D4-98E9E2AF9404}" type="parTrans" cxnId="{54BA2F07-B081-4C56-8AFD-62EF74067F0B}">
      <dgm:prSet/>
      <dgm:spPr/>
      <dgm:t>
        <a:bodyPr/>
        <a:lstStyle/>
        <a:p>
          <a:endParaRPr lang="en-US"/>
        </a:p>
      </dgm:t>
    </dgm:pt>
    <dgm:pt modelId="{0D94277B-E13B-40B0-96C7-F34144188B67}" type="sibTrans" cxnId="{54BA2F07-B081-4C56-8AFD-62EF74067F0B}">
      <dgm:prSet/>
      <dgm:spPr/>
      <dgm:t>
        <a:bodyPr/>
        <a:lstStyle/>
        <a:p>
          <a:endParaRPr lang="en-US"/>
        </a:p>
      </dgm:t>
    </dgm:pt>
    <dgm:pt modelId="{3EF4A690-3D0E-4788-9590-82FFE0FDFFD1}" type="pres">
      <dgm:prSet presAssocID="{CD8A0AB3-B304-4A28-A6ED-985486132F12}" presName="Name0" presStyleCnt="0">
        <dgm:presLayoutVars>
          <dgm:dir/>
          <dgm:resizeHandles val="exact"/>
        </dgm:presLayoutVars>
      </dgm:prSet>
      <dgm:spPr/>
    </dgm:pt>
    <dgm:pt modelId="{CFB43A8B-16A8-4D8D-8A1A-2BCF9CA3B4DF}" type="pres">
      <dgm:prSet presAssocID="{E44E4D84-D9D0-4A68-A97A-021F7636BEA1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420323-A3CC-41D8-8C49-4EB1FE439597}" type="pres">
      <dgm:prSet presAssocID="{C37B52CA-279F-4353-A212-07B419B0433D}" presName="sibTrans" presStyleLbl="sibTrans2D1" presStyleIdx="0" presStyleCnt="1"/>
      <dgm:spPr/>
      <dgm:t>
        <a:bodyPr/>
        <a:lstStyle/>
        <a:p>
          <a:endParaRPr lang="en-US"/>
        </a:p>
      </dgm:t>
    </dgm:pt>
    <dgm:pt modelId="{2B280691-FEE8-4D45-BBA5-B09EEEEDE089}" type="pres">
      <dgm:prSet presAssocID="{C37B52CA-279F-4353-A212-07B419B0433D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D0A1EDE8-11C6-425C-A2A2-F79B78775DAC}" type="pres">
      <dgm:prSet presAssocID="{D4782ED8-2040-4C11-8614-DAD3C72EB784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3DD171F-3C47-439E-BF25-40E9A82F2A93}" type="presOf" srcId="{C37B52CA-279F-4353-A212-07B419B0433D}" destId="{2B280691-FEE8-4D45-BBA5-B09EEEEDE089}" srcOrd="1" destOrd="0" presId="urn:microsoft.com/office/officeart/2005/8/layout/process1"/>
    <dgm:cxn modelId="{389B9D3F-633B-4690-A4D1-2A6346A435A1}" type="presOf" srcId="{D4782ED8-2040-4C11-8614-DAD3C72EB784}" destId="{D0A1EDE8-11C6-425C-A2A2-F79B78775DAC}" srcOrd="0" destOrd="0" presId="urn:microsoft.com/office/officeart/2005/8/layout/process1"/>
    <dgm:cxn modelId="{732D86D6-BC64-46DB-943C-A82CEE38019B}" type="presOf" srcId="{CD8A0AB3-B304-4A28-A6ED-985486132F12}" destId="{3EF4A690-3D0E-4788-9590-82FFE0FDFFD1}" srcOrd="0" destOrd="0" presId="urn:microsoft.com/office/officeart/2005/8/layout/process1"/>
    <dgm:cxn modelId="{54BA2F07-B081-4C56-8AFD-62EF74067F0B}" srcId="{CD8A0AB3-B304-4A28-A6ED-985486132F12}" destId="{D4782ED8-2040-4C11-8614-DAD3C72EB784}" srcOrd="1" destOrd="0" parTransId="{8BAE911C-8858-48FD-96D4-98E9E2AF9404}" sibTransId="{0D94277B-E13B-40B0-96C7-F34144188B67}"/>
    <dgm:cxn modelId="{8B65F312-38AA-43B3-B9E0-57E3418D3322}" type="presOf" srcId="{C37B52CA-279F-4353-A212-07B419B0433D}" destId="{9F420323-A3CC-41D8-8C49-4EB1FE439597}" srcOrd="0" destOrd="0" presId="urn:microsoft.com/office/officeart/2005/8/layout/process1"/>
    <dgm:cxn modelId="{F99F8D26-72A3-4577-B133-B17DEAFBDC89}" srcId="{CD8A0AB3-B304-4A28-A6ED-985486132F12}" destId="{E44E4D84-D9D0-4A68-A97A-021F7636BEA1}" srcOrd="0" destOrd="0" parTransId="{B1083D19-C20A-4FB9-BDE4-8C5441738168}" sibTransId="{C37B52CA-279F-4353-A212-07B419B0433D}"/>
    <dgm:cxn modelId="{CA46B8E5-F920-4F37-AD92-51B4B21301DE}" type="presOf" srcId="{E44E4D84-D9D0-4A68-A97A-021F7636BEA1}" destId="{CFB43A8B-16A8-4D8D-8A1A-2BCF9CA3B4DF}" srcOrd="0" destOrd="0" presId="urn:microsoft.com/office/officeart/2005/8/layout/process1"/>
    <dgm:cxn modelId="{E2CA8B39-7DF0-4E0D-9A99-813E1D19A300}" type="presParOf" srcId="{3EF4A690-3D0E-4788-9590-82FFE0FDFFD1}" destId="{CFB43A8B-16A8-4D8D-8A1A-2BCF9CA3B4DF}" srcOrd="0" destOrd="0" presId="urn:microsoft.com/office/officeart/2005/8/layout/process1"/>
    <dgm:cxn modelId="{8CB94E38-CA5D-4FAA-8616-2CE041D15498}" type="presParOf" srcId="{3EF4A690-3D0E-4788-9590-82FFE0FDFFD1}" destId="{9F420323-A3CC-41D8-8C49-4EB1FE439597}" srcOrd="1" destOrd="0" presId="urn:microsoft.com/office/officeart/2005/8/layout/process1"/>
    <dgm:cxn modelId="{181E81B2-FBBA-4497-9BA8-FB57C3EE52F6}" type="presParOf" srcId="{9F420323-A3CC-41D8-8C49-4EB1FE439597}" destId="{2B280691-FEE8-4D45-BBA5-B09EEEEDE089}" srcOrd="0" destOrd="0" presId="urn:microsoft.com/office/officeart/2005/8/layout/process1"/>
    <dgm:cxn modelId="{6981D532-7345-4466-9F9E-E86DCF9B49F6}" type="presParOf" srcId="{3EF4A690-3D0E-4788-9590-82FFE0FDFFD1}" destId="{D0A1EDE8-11C6-425C-A2A2-F79B78775DAC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D8A0AB3-B304-4A28-A6ED-985486132F12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E44E4D84-D9D0-4A68-A97A-021F7636BEA1}">
      <dgm:prSet phldrT="[Text]" custT="1"/>
      <dgm:spPr/>
      <dgm:t>
        <a:bodyPr/>
        <a:lstStyle/>
        <a:p>
          <a:r>
            <a:rPr lang="en-US" sz="4700" b="1" dirty="0" smtClean="0"/>
            <a:t>Jesus’ People</a:t>
          </a:r>
          <a:endParaRPr lang="en-US" sz="4700" b="1" dirty="0"/>
        </a:p>
      </dgm:t>
    </dgm:pt>
    <dgm:pt modelId="{B1083D19-C20A-4FB9-BDE4-8C5441738168}" type="parTrans" cxnId="{F99F8D26-72A3-4577-B133-B17DEAFBDC89}">
      <dgm:prSet/>
      <dgm:spPr/>
      <dgm:t>
        <a:bodyPr/>
        <a:lstStyle/>
        <a:p>
          <a:endParaRPr lang="en-US"/>
        </a:p>
      </dgm:t>
    </dgm:pt>
    <dgm:pt modelId="{C37B52CA-279F-4353-A212-07B419B0433D}" type="sibTrans" cxnId="{F99F8D26-72A3-4577-B133-B17DEAFBDC89}">
      <dgm:prSet/>
      <dgm:spPr/>
      <dgm:t>
        <a:bodyPr/>
        <a:lstStyle/>
        <a:p>
          <a:endParaRPr lang="en-US"/>
        </a:p>
      </dgm:t>
    </dgm:pt>
    <dgm:pt modelId="{D4782ED8-2040-4C11-8614-DAD3C72EB784}">
      <dgm:prSet phldrT="[Text]" custT="1"/>
      <dgm:spPr/>
      <dgm:t>
        <a:bodyPr/>
        <a:lstStyle/>
        <a:p>
          <a:r>
            <a:rPr lang="en-US" sz="4700" b="1" dirty="0" smtClean="0"/>
            <a:t>Temple of God</a:t>
          </a:r>
          <a:endParaRPr lang="en-US" sz="4700" b="1" dirty="0"/>
        </a:p>
      </dgm:t>
    </dgm:pt>
    <dgm:pt modelId="{8BAE911C-8858-48FD-96D4-98E9E2AF9404}" type="parTrans" cxnId="{54BA2F07-B081-4C56-8AFD-62EF74067F0B}">
      <dgm:prSet/>
      <dgm:spPr/>
      <dgm:t>
        <a:bodyPr/>
        <a:lstStyle/>
        <a:p>
          <a:endParaRPr lang="en-US"/>
        </a:p>
      </dgm:t>
    </dgm:pt>
    <dgm:pt modelId="{0D94277B-E13B-40B0-96C7-F34144188B67}" type="sibTrans" cxnId="{54BA2F07-B081-4C56-8AFD-62EF74067F0B}">
      <dgm:prSet/>
      <dgm:spPr/>
      <dgm:t>
        <a:bodyPr/>
        <a:lstStyle/>
        <a:p>
          <a:endParaRPr lang="en-US"/>
        </a:p>
      </dgm:t>
    </dgm:pt>
    <dgm:pt modelId="{3EF4A690-3D0E-4788-9590-82FFE0FDFFD1}" type="pres">
      <dgm:prSet presAssocID="{CD8A0AB3-B304-4A28-A6ED-985486132F12}" presName="Name0" presStyleCnt="0">
        <dgm:presLayoutVars>
          <dgm:dir/>
          <dgm:resizeHandles val="exact"/>
        </dgm:presLayoutVars>
      </dgm:prSet>
      <dgm:spPr/>
    </dgm:pt>
    <dgm:pt modelId="{CFB43A8B-16A8-4D8D-8A1A-2BCF9CA3B4DF}" type="pres">
      <dgm:prSet presAssocID="{E44E4D84-D9D0-4A68-A97A-021F7636BEA1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420323-A3CC-41D8-8C49-4EB1FE439597}" type="pres">
      <dgm:prSet presAssocID="{C37B52CA-279F-4353-A212-07B419B0433D}" presName="sibTrans" presStyleLbl="sibTrans2D1" presStyleIdx="0" presStyleCnt="1"/>
      <dgm:spPr/>
      <dgm:t>
        <a:bodyPr/>
        <a:lstStyle/>
        <a:p>
          <a:endParaRPr lang="en-US"/>
        </a:p>
      </dgm:t>
    </dgm:pt>
    <dgm:pt modelId="{2B280691-FEE8-4D45-BBA5-B09EEEEDE089}" type="pres">
      <dgm:prSet presAssocID="{C37B52CA-279F-4353-A212-07B419B0433D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D0A1EDE8-11C6-425C-A2A2-F79B78775DAC}" type="pres">
      <dgm:prSet presAssocID="{D4782ED8-2040-4C11-8614-DAD3C72EB784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99F8D26-72A3-4577-B133-B17DEAFBDC89}" srcId="{CD8A0AB3-B304-4A28-A6ED-985486132F12}" destId="{E44E4D84-D9D0-4A68-A97A-021F7636BEA1}" srcOrd="0" destOrd="0" parTransId="{B1083D19-C20A-4FB9-BDE4-8C5441738168}" sibTransId="{C37B52CA-279F-4353-A212-07B419B0433D}"/>
    <dgm:cxn modelId="{A7C66A70-4513-49EF-98FC-E07684698898}" type="presOf" srcId="{D4782ED8-2040-4C11-8614-DAD3C72EB784}" destId="{D0A1EDE8-11C6-425C-A2A2-F79B78775DAC}" srcOrd="0" destOrd="0" presId="urn:microsoft.com/office/officeart/2005/8/layout/process1"/>
    <dgm:cxn modelId="{54BA2F07-B081-4C56-8AFD-62EF74067F0B}" srcId="{CD8A0AB3-B304-4A28-A6ED-985486132F12}" destId="{D4782ED8-2040-4C11-8614-DAD3C72EB784}" srcOrd="1" destOrd="0" parTransId="{8BAE911C-8858-48FD-96D4-98E9E2AF9404}" sibTransId="{0D94277B-E13B-40B0-96C7-F34144188B67}"/>
    <dgm:cxn modelId="{87278B03-1EF5-45CF-8A0E-59ACDE056180}" type="presOf" srcId="{C37B52CA-279F-4353-A212-07B419B0433D}" destId="{2B280691-FEE8-4D45-BBA5-B09EEEEDE089}" srcOrd="1" destOrd="0" presId="urn:microsoft.com/office/officeart/2005/8/layout/process1"/>
    <dgm:cxn modelId="{AD441794-B4A1-4A82-AA95-D4ADF567C033}" type="presOf" srcId="{CD8A0AB3-B304-4A28-A6ED-985486132F12}" destId="{3EF4A690-3D0E-4788-9590-82FFE0FDFFD1}" srcOrd="0" destOrd="0" presId="urn:microsoft.com/office/officeart/2005/8/layout/process1"/>
    <dgm:cxn modelId="{59AA1CCF-DE55-4996-9B9A-375494588F39}" type="presOf" srcId="{E44E4D84-D9D0-4A68-A97A-021F7636BEA1}" destId="{CFB43A8B-16A8-4D8D-8A1A-2BCF9CA3B4DF}" srcOrd="0" destOrd="0" presId="urn:microsoft.com/office/officeart/2005/8/layout/process1"/>
    <dgm:cxn modelId="{91A2D849-FFF6-486B-8788-7B5B336B52CA}" type="presOf" srcId="{C37B52CA-279F-4353-A212-07B419B0433D}" destId="{9F420323-A3CC-41D8-8C49-4EB1FE439597}" srcOrd="0" destOrd="0" presId="urn:microsoft.com/office/officeart/2005/8/layout/process1"/>
    <dgm:cxn modelId="{844E61AA-C0D3-4F2B-A40B-F9EF1FFCEB48}" type="presParOf" srcId="{3EF4A690-3D0E-4788-9590-82FFE0FDFFD1}" destId="{CFB43A8B-16A8-4D8D-8A1A-2BCF9CA3B4DF}" srcOrd="0" destOrd="0" presId="urn:microsoft.com/office/officeart/2005/8/layout/process1"/>
    <dgm:cxn modelId="{D73DA744-CF41-4B21-8A95-AD2EF4E8E3C7}" type="presParOf" srcId="{3EF4A690-3D0E-4788-9590-82FFE0FDFFD1}" destId="{9F420323-A3CC-41D8-8C49-4EB1FE439597}" srcOrd="1" destOrd="0" presId="urn:microsoft.com/office/officeart/2005/8/layout/process1"/>
    <dgm:cxn modelId="{7655131D-EBA5-47F1-8D5B-F5092119B9AB}" type="presParOf" srcId="{9F420323-A3CC-41D8-8C49-4EB1FE439597}" destId="{2B280691-FEE8-4D45-BBA5-B09EEEEDE089}" srcOrd="0" destOrd="0" presId="urn:microsoft.com/office/officeart/2005/8/layout/process1"/>
    <dgm:cxn modelId="{AD6F5EC0-DBEA-4115-A114-1469C3DF746B}" type="presParOf" srcId="{3EF4A690-3D0E-4788-9590-82FFE0FDFFD1}" destId="{D0A1EDE8-11C6-425C-A2A2-F79B78775DAC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ADB20A-8C59-4B5C-A6C4-C6B80AB0E18D}">
      <dsp:nvSpPr>
        <dsp:cNvPr id="0" name=""/>
        <dsp:cNvSpPr/>
      </dsp:nvSpPr>
      <dsp:spPr>
        <a:xfrm>
          <a:off x="2546568" y="1459110"/>
          <a:ext cx="3634978" cy="363497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600" b="1" u="sng" kern="1200" dirty="0" smtClean="0"/>
            <a:t>World</a:t>
          </a:r>
          <a:endParaRPr lang="en-US" sz="6600" b="1" u="sng" kern="1200" dirty="0"/>
        </a:p>
      </dsp:txBody>
      <dsp:txXfrm>
        <a:off x="3078898" y="1991440"/>
        <a:ext cx="2570318" cy="2570318"/>
      </dsp:txXfrm>
    </dsp:sp>
    <dsp:sp modelId="{83A1DAC6-E485-4161-9EE3-03FFE1FE0262}">
      <dsp:nvSpPr>
        <dsp:cNvPr id="0" name=""/>
        <dsp:cNvSpPr/>
      </dsp:nvSpPr>
      <dsp:spPr>
        <a:xfrm>
          <a:off x="3200401" y="304801"/>
          <a:ext cx="2295488" cy="181748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500" b="0" kern="1200" dirty="0"/>
        </a:p>
      </dsp:txBody>
      <dsp:txXfrm>
        <a:off x="3536567" y="570966"/>
        <a:ext cx="1623156" cy="1285159"/>
      </dsp:txXfrm>
    </dsp:sp>
    <dsp:sp modelId="{BDAD4E6A-8CAD-4AD8-9771-3140EB1C4E8C}">
      <dsp:nvSpPr>
        <dsp:cNvPr id="0" name=""/>
        <dsp:cNvSpPr/>
      </dsp:nvSpPr>
      <dsp:spPr>
        <a:xfrm>
          <a:off x="5715002" y="2209816"/>
          <a:ext cx="2549991" cy="203876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400" b="0" kern="1200" dirty="0"/>
        </a:p>
      </dsp:txBody>
      <dsp:txXfrm>
        <a:off x="6088440" y="2508387"/>
        <a:ext cx="1803115" cy="1441626"/>
      </dsp:txXfrm>
    </dsp:sp>
    <dsp:sp modelId="{E5AB7E0B-0BB4-4F72-A001-180325055774}">
      <dsp:nvSpPr>
        <dsp:cNvPr id="0" name=""/>
        <dsp:cNvSpPr/>
      </dsp:nvSpPr>
      <dsp:spPr>
        <a:xfrm>
          <a:off x="3200391" y="4571998"/>
          <a:ext cx="2402193" cy="181748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77962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325" kern="1200" dirty="0"/>
        </a:p>
      </dsp:txBody>
      <dsp:txXfrm>
        <a:off x="3552184" y="4838163"/>
        <a:ext cx="1698607" cy="1285159"/>
      </dsp:txXfrm>
    </dsp:sp>
    <dsp:sp modelId="{5EB2C047-FB77-4C74-A84C-52ED3C781E67}">
      <dsp:nvSpPr>
        <dsp:cNvPr id="0" name=""/>
        <dsp:cNvSpPr/>
      </dsp:nvSpPr>
      <dsp:spPr>
        <a:xfrm>
          <a:off x="762001" y="2362187"/>
          <a:ext cx="2327821" cy="181748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0" kern="1200" dirty="0"/>
        </a:p>
      </dsp:txBody>
      <dsp:txXfrm>
        <a:off x="1102902" y="2628352"/>
        <a:ext cx="1646019" cy="12851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ADB20A-8C59-4B5C-A6C4-C6B80AB0E18D}">
      <dsp:nvSpPr>
        <dsp:cNvPr id="0" name=""/>
        <dsp:cNvSpPr/>
      </dsp:nvSpPr>
      <dsp:spPr>
        <a:xfrm>
          <a:off x="2546568" y="1459110"/>
          <a:ext cx="3634978" cy="363497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600" b="1" u="sng" kern="1200" dirty="0" smtClean="0"/>
            <a:t>World</a:t>
          </a:r>
          <a:endParaRPr lang="en-US" sz="6600" b="1" u="sng" kern="1200" dirty="0"/>
        </a:p>
      </dsp:txBody>
      <dsp:txXfrm>
        <a:off x="3078898" y="1991440"/>
        <a:ext cx="2570318" cy="2570318"/>
      </dsp:txXfrm>
    </dsp:sp>
    <dsp:sp modelId="{83A1DAC6-E485-4161-9EE3-03FFE1FE0262}">
      <dsp:nvSpPr>
        <dsp:cNvPr id="0" name=""/>
        <dsp:cNvSpPr/>
      </dsp:nvSpPr>
      <dsp:spPr>
        <a:xfrm>
          <a:off x="3200401" y="304801"/>
          <a:ext cx="2295488" cy="181748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b="0" kern="1200" dirty="0" smtClean="0"/>
            <a:t>Greed</a:t>
          </a:r>
          <a:endParaRPr lang="en-US" sz="3500" b="0" kern="1200" dirty="0"/>
        </a:p>
      </dsp:txBody>
      <dsp:txXfrm>
        <a:off x="3536567" y="570966"/>
        <a:ext cx="1623156" cy="1285159"/>
      </dsp:txXfrm>
    </dsp:sp>
    <dsp:sp modelId="{BDAD4E6A-8CAD-4AD8-9771-3140EB1C4E8C}">
      <dsp:nvSpPr>
        <dsp:cNvPr id="0" name=""/>
        <dsp:cNvSpPr/>
      </dsp:nvSpPr>
      <dsp:spPr>
        <a:xfrm>
          <a:off x="5715002" y="2209816"/>
          <a:ext cx="2549991" cy="203876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400" b="0" kern="1200" dirty="0"/>
        </a:p>
      </dsp:txBody>
      <dsp:txXfrm>
        <a:off x="6088440" y="2508387"/>
        <a:ext cx="1803115" cy="1441626"/>
      </dsp:txXfrm>
    </dsp:sp>
    <dsp:sp modelId="{E5AB7E0B-0BB4-4F72-A001-180325055774}">
      <dsp:nvSpPr>
        <dsp:cNvPr id="0" name=""/>
        <dsp:cNvSpPr/>
      </dsp:nvSpPr>
      <dsp:spPr>
        <a:xfrm>
          <a:off x="3200391" y="4571998"/>
          <a:ext cx="2402193" cy="181748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77962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325" kern="1200" dirty="0"/>
        </a:p>
      </dsp:txBody>
      <dsp:txXfrm>
        <a:off x="3552184" y="4838163"/>
        <a:ext cx="1698607" cy="1285159"/>
      </dsp:txXfrm>
    </dsp:sp>
    <dsp:sp modelId="{5EB2C047-FB77-4C74-A84C-52ED3C781E67}">
      <dsp:nvSpPr>
        <dsp:cNvPr id="0" name=""/>
        <dsp:cNvSpPr/>
      </dsp:nvSpPr>
      <dsp:spPr>
        <a:xfrm>
          <a:off x="762001" y="2362187"/>
          <a:ext cx="2327821" cy="181748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0" kern="1200" dirty="0"/>
        </a:p>
      </dsp:txBody>
      <dsp:txXfrm>
        <a:off x="1102902" y="2628352"/>
        <a:ext cx="1646019" cy="12851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ADB20A-8C59-4B5C-A6C4-C6B80AB0E18D}">
      <dsp:nvSpPr>
        <dsp:cNvPr id="0" name=""/>
        <dsp:cNvSpPr/>
      </dsp:nvSpPr>
      <dsp:spPr>
        <a:xfrm>
          <a:off x="2546568" y="1459110"/>
          <a:ext cx="3634978" cy="363497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600" b="1" u="sng" kern="1200" dirty="0" smtClean="0"/>
            <a:t>World</a:t>
          </a:r>
          <a:endParaRPr lang="en-US" sz="6600" b="1" u="sng" kern="1200" dirty="0"/>
        </a:p>
      </dsp:txBody>
      <dsp:txXfrm>
        <a:off x="3078898" y="1991440"/>
        <a:ext cx="2570318" cy="2570318"/>
      </dsp:txXfrm>
    </dsp:sp>
    <dsp:sp modelId="{83A1DAC6-E485-4161-9EE3-03FFE1FE0262}">
      <dsp:nvSpPr>
        <dsp:cNvPr id="0" name=""/>
        <dsp:cNvSpPr/>
      </dsp:nvSpPr>
      <dsp:spPr>
        <a:xfrm>
          <a:off x="3200401" y="304801"/>
          <a:ext cx="2295488" cy="181748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b="0" kern="1200" dirty="0" smtClean="0"/>
            <a:t>Greed</a:t>
          </a:r>
          <a:endParaRPr lang="en-US" sz="3500" b="0" kern="1200" dirty="0"/>
        </a:p>
      </dsp:txBody>
      <dsp:txXfrm>
        <a:off x="3536567" y="570966"/>
        <a:ext cx="1623156" cy="1285159"/>
      </dsp:txXfrm>
    </dsp:sp>
    <dsp:sp modelId="{BDAD4E6A-8CAD-4AD8-9771-3140EB1C4E8C}">
      <dsp:nvSpPr>
        <dsp:cNvPr id="0" name=""/>
        <dsp:cNvSpPr/>
      </dsp:nvSpPr>
      <dsp:spPr>
        <a:xfrm>
          <a:off x="5715002" y="2209816"/>
          <a:ext cx="2549991" cy="203876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b="0" kern="1200" dirty="0" smtClean="0"/>
            <a:t>Injustice</a:t>
          </a:r>
          <a:endParaRPr lang="en-US" sz="3400" b="0" kern="1200" dirty="0"/>
        </a:p>
      </dsp:txBody>
      <dsp:txXfrm>
        <a:off x="6088440" y="2508387"/>
        <a:ext cx="1803115" cy="1441626"/>
      </dsp:txXfrm>
    </dsp:sp>
    <dsp:sp modelId="{E5AB7E0B-0BB4-4F72-A001-180325055774}">
      <dsp:nvSpPr>
        <dsp:cNvPr id="0" name=""/>
        <dsp:cNvSpPr/>
      </dsp:nvSpPr>
      <dsp:spPr>
        <a:xfrm>
          <a:off x="3200391" y="4571998"/>
          <a:ext cx="2402193" cy="181748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77962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325" kern="1200" dirty="0"/>
        </a:p>
      </dsp:txBody>
      <dsp:txXfrm>
        <a:off x="3552184" y="4838163"/>
        <a:ext cx="1698607" cy="1285159"/>
      </dsp:txXfrm>
    </dsp:sp>
    <dsp:sp modelId="{5EB2C047-FB77-4C74-A84C-52ED3C781E67}">
      <dsp:nvSpPr>
        <dsp:cNvPr id="0" name=""/>
        <dsp:cNvSpPr/>
      </dsp:nvSpPr>
      <dsp:spPr>
        <a:xfrm>
          <a:off x="762001" y="2362187"/>
          <a:ext cx="2327821" cy="181748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0" kern="1200" dirty="0"/>
        </a:p>
      </dsp:txBody>
      <dsp:txXfrm>
        <a:off x="1102902" y="2628352"/>
        <a:ext cx="1646019" cy="128515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ADB20A-8C59-4B5C-A6C4-C6B80AB0E18D}">
      <dsp:nvSpPr>
        <dsp:cNvPr id="0" name=""/>
        <dsp:cNvSpPr/>
      </dsp:nvSpPr>
      <dsp:spPr>
        <a:xfrm>
          <a:off x="2546568" y="1459110"/>
          <a:ext cx="3634978" cy="363497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600" b="1" u="sng" kern="1200" dirty="0" smtClean="0"/>
            <a:t>World</a:t>
          </a:r>
          <a:endParaRPr lang="en-US" sz="6600" b="1" u="sng" kern="1200" dirty="0"/>
        </a:p>
      </dsp:txBody>
      <dsp:txXfrm>
        <a:off x="3078898" y="1991440"/>
        <a:ext cx="2570318" cy="2570318"/>
      </dsp:txXfrm>
    </dsp:sp>
    <dsp:sp modelId="{83A1DAC6-E485-4161-9EE3-03FFE1FE0262}">
      <dsp:nvSpPr>
        <dsp:cNvPr id="0" name=""/>
        <dsp:cNvSpPr/>
      </dsp:nvSpPr>
      <dsp:spPr>
        <a:xfrm>
          <a:off x="3200401" y="304801"/>
          <a:ext cx="2295488" cy="181748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b="0" kern="1200" dirty="0" smtClean="0"/>
            <a:t>Greed</a:t>
          </a:r>
          <a:endParaRPr lang="en-US" sz="3500" b="0" kern="1200" dirty="0"/>
        </a:p>
      </dsp:txBody>
      <dsp:txXfrm>
        <a:off x="3536567" y="570966"/>
        <a:ext cx="1623156" cy="1285159"/>
      </dsp:txXfrm>
    </dsp:sp>
    <dsp:sp modelId="{BDAD4E6A-8CAD-4AD8-9771-3140EB1C4E8C}">
      <dsp:nvSpPr>
        <dsp:cNvPr id="0" name=""/>
        <dsp:cNvSpPr/>
      </dsp:nvSpPr>
      <dsp:spPr>
        <a:xfrm>
          <a:off x="5715002" y="2209816"/>
          <a:ext cx="2549991" cy="203876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b="0" kern="1200" dirty="0" smtClean="0"/>
            <a:t>Injustice</a:t>
          </a:r>
          <a:endParaRPr lang="en-US" sz="3400" b="0" kern="1200" dirty="0"/>
        </a:p>
      </dsp:txBody>
      <dsp:txXfrm>
        <a:off x="6088440" y="2508387"/>
        <a:ext cx="1803115" cy="1441626"/>
      </dsp:txXfrm>
    </dsp:sp>
    <dsp:sp modelId="{E5AB7E0B-0BB4-4F72-A001-180325055774}">
      <dsp:nvSpPr>
        <dsp:cNvPr id="0" name=""/>
        <dsp:cNvSpPr/>
      </dsp:nvSpPr>
      <dsp:spPr>
        <a:xfrm>
          <a:off x="3200391" y="4571998"/>
          <a:ext cx="2402193" cy="181748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77962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25" kern="1200" dirty="0" smtClean="0"/>
            <a:t>Violence</a:t>
          </a:r>
          <a:endParaRPr lang="en-US" sz="3325" kern="1200" dirty="0"/>
        </a:p>
      </dsp:txBody>
      <dsp:txXfrm>
        <a:off x="3552184" y="4838163"/>
        <a:ext cx="1698607" cy="1285159"/>
      </dsp:txXfrm>
    </dsp:sp>
    <dsp:sp modelId="{5EB2C047-FB77-4C74-A84C-52ED3C781E67}">
      <dsp:nvSpPr>
        <dsp:cNvPr id="0" name=""/>
        <dsp:cNvSpPr/>
      </dsp:nvSpPr>
      <dsp:spPr>
        <a:xfrm>
          <a:off x="762001" y="2362187"/>
          <a:ext cx="2327821" cy="181748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0" kern="1200" dirty="0"/>
        </a:p>
      </dsp:txBody>
      <dsp:txXfrm>
        <a:off x="1102902" y="2628352"/>
        <a:ext cx="1646019" cy="128515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ADB20A-8C59-4B5C-A6C4-C6B80AB0E18D}">
      <dsp:nvSpPr>
        <dsp:cNvPr id="0" name=""/>
        <dsp:cNvSpPr/>
      </dsp:nvSpPr>
      <dsp:spPr>
        <a:xfrm>
          <a:off x="2546568" y="1459110"/>
          <a:ext cx="3634978" cy="363497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600" b="1" u="sng" kern="1200" dirty="0" smtClean="0"/>
            <a:t>World</a:t>
          </a:r>
          <a:endParaRPr lang="en-US" sz="6600" b="1" u="sng" kern="1200" dirty="0"/>
        </a:p>
      </dsp:txBody>
      <dsp:txXfrm>
        <a:off x="3078898" y="1991440"/>
        <a:ext cx="2570318" cy="2570318"/>
      </dsp:txXfrm>
    </dsp:sp>
    <dsp:sp modelId="{83A1DAC6-E485-4161-9EE3-03FFE1FE0262}">
      <dsp:nvSpPr>
        <dsp:cNvPr id="0" name=""/>
        <dsp:cNvSpPr/>
      </dsp:nvSpPr>
      <dsp:spPr>
        <a:xfrm>
          <a:off x="3200401" y="304801"/>
          <a:ext cx="2295488" cy="181748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b="0" kern="1200" dirty="0" smtClean="0"/>
            <a:t>Greed</a:t>
          </a:r>
          <a:endParaRPr lang="en-US" sz="3500" b="0" kern="1200" dirty="0"/>
        </a:p>
      </dsp:txBody>
      <dsp:txXfrm>
        <a:off x="3536567" y="570966"/>
        <a:ext cx="1623156" cy="1285159"/>
      </dsp:txXfrm>
    </dsp:sp>
    <dsp:sp modelId="{BDAD4E6A-8CAD-4AD8-9771-3140EB1C4E8C}">
      <dsp:nvSpPr>
        <dsp:cNvPr id="0" name=""/>
        <dsp:cNvSpPr/>
      </dsp:nvSpPr>
      <dsp:spPr>
        <a:xfrm>
          <a:off x="5715002" y="2209816"/>
          <a:ext cx="2549991" cy="203876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b="0" kern="1200" dirty="0" smtClean="0"/>
            <a:t>Injustice</a:t>
          </a:r>
          <a:endParaRPr lang="en-US" sz="3400" b="0" kern="1200" dirty="0"/>
        </a:p>
      </dsp:txBody>
      <dsp:txXfrm>
        <a:off x="6088440" y="2508387"/>
        <a:ext cx="1803115" cy="1441626"/>
      </dsp:txXfrm>
    </dsp:sp>
    <dsp:sp modelId="{E5AB7E0B-0BB4-4F72-A001-180325055774}">
      <dsp:nvSpPr>
        <dsp:cNvPr id="0" name=""/>
        <dsp:cNvSpPr/>
      </dsp:nvSpPr>
      <dsp:spPr>
        <a:xfrm>
          <a:off x="3200391" y="4571998"/>
          <a:ext cx="2402193" cy="181748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77962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25" kern="1200" dirty="0" smtClean="0"/>
            <a:t>Violence</a:t>
          </a:r>
          <a:endParaRPr lang="en-US" sz="3325" kern="1200" dirty="0"/>
        </a:p>
      </dsp:txBody>
      <dsp:txXfrm>
        <a:off x="3552184" y="4838163"/>
        <a:ext cx="1698607" cy="1285159"/>
      </dsp:txXfrm>
    </dsp:sp>
    <dsp:sp modelId="{5EB2C047-FB77-4C74-A84C-52ED3C781E67}">
      <dsp:nvSpPr>
        <dsp:cNvPr id="0" name=""/>
        <dsp:cNvSpPr/>
      </dsp:nvSpPr>
      <dsp:spPr>
        <a:xfrm>
          <a:off x="762001" y="2362187"/>
          <a:ext cx="2327821" cy="181748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Strife</a:t>
          </a:r>
          <a:endParaRPr lang="en-US" sz="4000" kern="1200" dirty="0"/>
        </a:p>
      </dsp:txBody>
      <dsp:txXfrm>
        <a:off x="1102902" y="2628352"/>
        <a:ext cx="1646019" cy="128515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7385C2-FFAB-4B57-AEA4-0768F66D72D8}">
      <dsp:nvSpPr>
        <dsp:cNvPr id="0" name=""/>
        <dsp:cNvSpPr/>
      </dsp:nvSpPr>
      <dsp:spPr>
        <a:xfrm>
          <a:off x="1607" y="1234683"/>
          <a:ext cx="3427660" cy="20565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600" b="1" kern="1200" dirty="0" smtClean="0"/>
            <a:t>Jesus’ Sacrifice</a:t>
          </a:r>
          <a:endParaRPr lang="en-US" sz="5600" b="1" kern="1200" dirty="0"/>
        </a:p>
      </dsp:txBody>
      <dsp:txXfrm>
        <a:off x="61843" y="1294919"/>
        <a:ext cx="3307188" cy="1936124"/>
      </dsp:txXfrm>
    </dsp:sp>
    <dsp:sp modelId="{238540A5-BC88-4925-B685-E7D3C719D990}">
      <dsp:nvSpPr>
        <dsp:cNvPr id="0" name=""/>
        <dsp:cNvSpPr/>
      </dsp:nvSpPr>
      <dsp:spPr>
        <a:xfrm>
          <a:off x="3772033" y="1837951"/>
          <a:ext cx="726664" cy="8500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800" kern="1200"/>
        </a:p>
      </dsp:txBody>
      <dsp:txXfrm>
        <a:off x="3772033" y="2007963"/>
        <a:ext cx="508665" cy="510035"/>
      </dsp:txXfrm>
    </dsp:sp>
    <dsp:sp modelId="{956A20C9-A0F5-461C-9089-510FC4D0F08B}">
      <dsp:nvSpPr>
        <dsp:cNvPr id="0" name=""/>
        <dsp:cNvSpPr/>
      </dsp:nvSpPr>
      <dsp:spPr>
        <a:xfrm>
          <a:off x="4800332" y="1234683"/>
          <a:ext cx="3427660" cy="20565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600" b="1" kern="1200" dirty="0" smtClean="0"/>
            <a:t>Faith of Righteous</a:t>
          </a:r>
          <a:endParaRPr lang="en-US" sz="5600" b="1" kern="1200" dirty="0"/>
        </a:p>
      </dsp:txBody>
      <dsp:txXfrm>
        <a:off x="4860568" y="1294919"/>
        <a:ext cx="3307188" cy="193612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B43A8B-16A8-4D8D-8A1A-2BCF9CA3B4DF}">
      <dsp:nvSpPr>
        <dsp:cNvPr id="0" name=""/>
        <dsp:cNvSpPr/>
      </dsp:nvSpPr>
      <dsp:spPr>
        <a:xfrm>
          <a:off x="1607" y="1234683"/>
          <a:ext cx="3427660" cy="20565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b="1" kern="1200" dirty="0" smtClean="0"/>
            <a:t>Jesus’ Message</a:t>
          </a:r>
          <a:endParaRPr lang="en-US" sz="4600" b="1" kern="1200" dirty="0"/>
        </a:p>
      </dsp:txBody>
      <dsp:txXfrm>
        <a:off x="61843" y="1294919"/>
        <a:ext cx="3307188" cy="1936124"/>
      </dsp:txXfrm>
    </dsp:sp>
    <dsp:sp modelId="{9F420323-A3CC-41D8-8C49-4EB1FE439597}">
      <dsp:nvSpPr>
        <dsp:cNvPr id="0" name=""/>
        <dsp:cNvSpPr/>
      </dsp:nvSpPr>
      <dsp:spPr>
        <a:xfrm>
          <a:off x="3772033" y="1837951"/>
          <a:ext cx="726664" cy="8500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800" kern="1200"/>
        </a:p>
      </dsp:txBody>
      <dsp:txXfrm>
        <a:off x="3772033" y="2007963"/>
        <a:ext cx="508665" cy="510035"/>
      </dsp:txXfrm>
    </dsp:sp>
    <dsp:sp modelId="{D0A1EDE8-11C6-425C-A2A2-F79B78775DAC}">
      <dsp:nvSpPr>
        <dsp:cNvPr id="0" name=""/>
        <dsp:cNvSpPr/>
      </dsp:nvSpPr>
      <dsp:spPr>
        <a:xfrm>
          <a:off x="4800332" y="1234683"/>
          <a:ext cx="3427660" cy="20565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b="1" kern="1200" dirty="0" smtClean="0"/>
            <a:t>Knowledge of God</a:t>
          </a:r>
          <a:endParaRPr lang="en-US" sz="4300" b="1" kern="1200" dirty="0"/>
        </a:p>
      </dsp:txBody>
      <dsp:txXfrm>
        <a:off x="4860568" y="1294919"/>
        <a:ext cx="3307188" cy="193612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B43A8B-16A8-4D8D-8A1A-2BCF9CA3B4DF}">
      <dsp:nvSpPr>
        <dsp:cNvPr id="0" name=""/>
        <dsp:cNvSpPr/>
      </dsp:nvSpPr>
      <dsp:spPr>
        <a:xfrm>
          <a:off x="1607" y="1234683"/>
          <a:ext cx="3427660" cy="20565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b="1" kern="1200" dirty="0" smtClean="0"/>
            <a:t>Jesus’ People</a:t>
          </a:r>
          <a:endParaRPr lang="en-US" sz="4700" b="1" kern="1200" dirty="0"/>
        </a:p>
      </dsp:txBody>
      <dsp:txXfrm>
        <a:off x="61843" y="1294919"/>
        <a:ext cx="3307188" cy="1936124"/>
      </dsp:txXfrm>
    </dsp:sp>
    <dsp:sp modelId="{9F420323-A3CC-41D8-8C49-4EB1FE439597}">
      <dsp:nvSpPr>
        <dsp:cNvPr id="0" name=""/>
        <dsp:cNvSpPr/>
      </dsp:nvSpPr>
      <dsp:spPr>
        <a:xfrm>
          <a:off x="3772033" y="1837951"/>
          <a:ext cx="726664" cy="8500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800" kern="1200"/>
        </a:p>
      </dsp:txBody>
      <dsp:txXfrm>
        <a:off x="3772033" y="2007963"/>
        <a:ext cx="508665" cy="510035"/>
      </dsp:txXfrm>
    </dsp:sp>
    <dsp:sp modelId="{D0A1EDE8-11C6-425C-A2A2-F79B78775DAC}">
      <dsp:nvSpPr>
        <dsp:cNvPr id="0" name=""/>
        <dsp:cNvSpPr/>
      </dsp:nvSpPr>
      <dsp:spPr>
        <a:xfrm>
          <a:off x="4800332" y="1234683"/>
          <a:ext cx="3427660" cy="20565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b="1" kern="1200" dirty="0" smtClean="0"/>
            <a:t>Temple of God</a:t>
          </a:r>
          <a:endParaRPr lang="en-US" sz="4700" b="1" kern="1200" dirty="0"/>
        </a:p>
      </dsp:txBody>
      <dsp:txXfrm>
        <a:off x="4860568" y="1294919"/>
        <a:ext cx="3307188" cy="19361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8BDFF-E4A7-461A-A555-7CA06BDC68EB}" type="datetimeFigureOut">
              <a:rPr lang="en-US" smtClean="0"/>
              <a:t>11/7/2010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B0AD-7156-4DB7-B54A-B25C82D4335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8BDFF-E4A7-461A-A555-7CA06BDC68EB}" type="datetimeFigureOut">
              <a:rPr lang="en-US" smtClean="0"/>
              <a:t>11/7/2010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B0AD-7156-4DB7-B54A-B25C82D433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8BDFF-E4A7-461A-A555-7CA06BDC68EB}" type="datetimeFigureOut">
              <a:rPr lang="en-US" smtClean="0"/>
              <a:t>11/7/2010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B0AD-7156-4DB7-B54A-B25C82D433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8BDFF-E4A7-461A-A555-7CA06BDC68EB}" type="datetimeFigureOut">
              <a:rPr lang="en-US" smtClean="0"/>
              <a:t>11/7/2010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B0AD-7156-4DB7-B54A-B25C82D4335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8BDFF-E4A7-461A-A555-7CA06BDC68EB}" type="datetimeFigureOut">
              <a:rPr lang="en-US" smtClean="0"/>
              <a:t>11/7/2010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B0AD-7156-4DB7-B54A-B25C82D433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8BDFF-E4A7-461A-A555-7CA06BDC68EB}" type="datetimeFigureOut">
              <a:rPr lang="en-US" smtClean="0"/>
              <a:t>11/7/2010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B0AD-7156-4DB7-B54A-B25C82D433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8BDFF-E4A7-461A-A555-7CA06BDC68EB}" type="datetimeFigureOut">
              <a:rPr lang="en-US" smtClean="0"/>
              <a:t>11/7/2010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B0AD-7156-4DB7-B54A-B25C82D433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8BDFF-E4A7-461A-A555-7CA06BDC68EB}" type="datetimeFigureOut">
              <a:rPr lang="en-US" smtClean="0"/>
              <a:t>11/7/2010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B0AD-7156-4DB7-B54A-B25C82D433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8BDFF-E4A7-461A-A555-7CA06BDC68EB}" type="datetimeFigureOut">
              <a:rPr lang="en-US" smtClean="0"/>
              <a:t>11/7/2010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B0AD-7156-4DB7-B54A-B25C82D433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8BDFF-E4A7-461A-A555-7CA06BDC68EB}" type="datetimeFigureOut">
              <a:rPr lang="en-US" smtClean="0"/>
              <a:t>11/7/2010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B0AD-7156-4DB7-B54A-B25C82D433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8BDFF-E4A7-461A-A555-7CA06BDC68EB}" type="datetimeFigureOut">
              <a:rPr lang="en-US" smtClean="0"/>
              <a:t>11/7/2010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B0AD-7156-4DB7-B54A-B25C82D433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73D8BDFF-E4A7-461A-A555-7CA06BDC68EB}" type="datetimeFigureOut">
              <a:rPr lang="en-US" smtClean="0"/>
              <a:t>11/7/2010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DDF1B0AD-7156-4DB7-B54A-B25C82D4335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77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898"/>
            <a:ext cx="9144000" cy="6673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093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826274963"/>
              </p:ext>
            </p:extLst>
          </p:nvPr>
        </p:nvGraphicFramePr>
        <p:xfrm>
          <a:off x="152400" y="152400"/>
          <a:ext cx="88392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5124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3400" dirty="0" smtClean="0"/>
              <a:t>Faith (2:4)</a:t>
            </a:r>
          </a:p>
          <a:p>
            <a:endParaRPr lang="en-US" sz="3400" dirty="0" smtClean="0"/>
          </a:p>
          <a:p>
            <a:endParaRPr lang="en-US" sz="3400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sz="3400" dirty="0" smtClean="0"/>
              <a:t>Self </a:t>
            </a:r>
          </a:p>
          <a:p>
            <a:endParaRPr lang="en-US" sz="3400" dirty="0" smtClean="0"/>
          </a:p>
          <a:p>
            <a:r>
              <a:rPr lang="en-US" sz="3400" dirty="0" smtClean="0"/>
              <a:t>World </a:t>
            </a:r>
          </a:p>
          <a:p>
            <a:endParaRPr lang="en-US" sz="3400" dirty="0" smtClean="0"/>
          </a:p>
          <a:p>
            <a:r>
              <a:rPr lang="en-US" sz="3400" dirty="0" smtClean="0"/>
              <a:t>Idols </a:t>
            </a:r>
            <a:endParaRPr lang="en-US" sz="3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b="1" dirty="0"/>
              <a:t>Finding the answers</a:t>
            </a:r>
            <a:endParaRPr lang="en-US" sz="4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3800" u="sng" dirty="0" smtClean="0"/>
              <a:t>Man’s Answers</a:t>
            </a:r>
            <a:endParaRPr lang="en-US" sz="3800" u="sng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en-US" sz="3800" u="sng" dirty="0" smtClean="0"/>
              <a:t>God’s Answers</a:t>
            </a:r>
            <a:endParaRPr lang="en-US" sz="3800" u="sng" dirty="0"/>
          </a:p>
        </p:txBody>
      </p:sp>
    </p:spTree>
    <p:extLst>
      <p:ext uri="{BB962C8B-B14F-4D97-AF65-F5344CB8AC3E}">
        <p14:creationId xmlns:p14="http://schemas.microsoft.com/office/powerpoint/2010/main" val="1008195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Surviving by Humble Faith </a:t>
            </a:r>
            <a:br>
              <a:rPr lang="en-US" sz="4000" b="1" dirty="0" smtClean="0"/>
            </a:br>
            <a:r>
              <a:rPr lang="en-US" sz="4000" b="1" dirty="0" smtClean="0"/>
              <a:t>(Hebrews 10:35-39)</a:t>
            </a:r>
            <a:endParaRPr lang="en-US" sz="4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7605822"/>
              </p:ext>
            </p:extLst>
          </p:nvPr>
        </p:nvGraphicFramePr>
        <p:xfrm>
          <a:off x="457200" y="3017837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5800" y="2286000"/>
            <a:ext cx="754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 smtClean="0"/>
              <a:t>But the righteous will live by his </a:t>
            </a:r>
            <a:r>
              <a:rPr lang="en-US" sz="4000" i="1" dirty="0"/>
              <a:t>faith.</a:t>
            </a:r>
          </a:p>
        </p:txBody>
      </p:sp>
    </p:spTree>
    <p:extLst>
      <p:ext uri="{BB962C8B-B14F-4D97-AF65-F5344CB8AC3E}">
        <p14:creationId xmlns:p14="http://schemas.microsoft.com/office/powerpoint/2010/main" val="2550115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3400" dirty="0" smtClean="0"/>
              <a:t>Faith (2:4)</a:t>
            </a:r>
          </a:p>
          <a:p>
            <a:endParaRPr lang="en-US" sz="3400" dirty="0" smtClean="0"/>
          </a:p>
          <a:p>
            <a:r>
              <a:rPr lang="en-US" sz="3400" dirty="0" smtClean="0"/>
              <a:t>Knowledge (2:14)</a:t>
            </a:r>
          </a:p>
          <a:p>
            <a:endParaRPr lang="en-US" sz="3400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sz="3400" dirty="0" smtClean="0"/>
              <a:t>Self</a:t>
            </a:r>
          </a:p>
          <a:p>
            <a:endParaRPr lang="en-US" sz="3400" dirty="0" smtClean="0"/>
          </a:p>
          <a:p>
            <a:r>
              <a:rPr lang="en-US" sz="3400" dirty="0" smtClean="0"/>
              <a:t>World </a:t>
            </a:r>
          </a:p>
          <a:p>
            <a:endParaRPr lang="en-US" sz="3400" dirty="0" smtClean="0"/>
          </a:p>
          <a:p>
            <a:r>
              <a:rPr lang="en-US" sz="3400" dirty="0" smtClean="0"/>
              <a:t>Idols </a:t>
            </a:r>
            <a:endParaRPr lang="en-US" sz="3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b="1" dirty="0"/>
              <a:t>Finding the answers</a:t>
            </a:r>
            <a:endParaRPr lang="en-US" sz="4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3800" u="sng" dirty="0" smtClean="0"/>
              <a:t>Man’s Answers</a:t>
            </a:r>
            <a:endParaRPr lang="en-US" sz="3800" u="sng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en-US" sz="3800" u="sng" dirty="0" smtClean="0"/>
              <a:t>God’s Answers</a:t>
            </a:r>
            <a:endParaRPr lang="en-US" sz="3800" u="sng" dirty="0"/>
          </a:p>
        </p:txBody>
      </p:sp>
    </p:spTree>
    <p:extLst>
      <p:ext uri="{BB962C8B-B14F-4D97-AF65-F5344CB8AC3E}">
        <p14:creationId xmlns:p14="http://schemas.microsoft.com/office/powerpoint/2010/main" val="2860021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381" y="685800"/>
            <a:ext cx="8153400" cy="99060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Light of God’s Glory </a:t>
            </a:r>
            <a:br>
              <a:rPr lang="en-US" sz="4000" b="1" dirty="0" smtClean="0"/>
            </a:br>
            <a:r>
              <a:rPr lang="en-US" sz="4000" b="1" dirty="0" smtClean="0"/>
              <a:t>(2 Corinthians 4:3-6) </a:t>
            </a:r>
            <a:endParaRPr lang="en-US" sz="4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767291741"/>
              </p:ext>
            </p:extLst>
          </p:nvPr>
        </p:nvGraphicFramePr>
        <p:xfrm>
          <a:off x="457200" y="3017837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12381" y="1965573"/>
            <a:ext cx="7543800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00" i="1" dirty="0" smtClean="0"/>
              <a:t>For the earth will be filled with the knowledge of the glory of the LORD, as the waters cover the sea.</a:t>
            </a:r>
            <a:endParaRPr lang="en-US" sz="3300" i="1" dirty="0"/>
          </a:p>
        </p:txBody>
      </p:sp>
    </p:spTree>
    <p:extLst>
      <p:ext uri="{BB962C8B-B14F-4D97-AF65-F5344CB8AC3E}">
        <p14:creationId xmlns:p14="http://schemas.microsoft.com/office/powerpoint/2010/main" val="2439522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sz="3400" dirty="0" smtClean="0"/>
              <a:t>Faith (2:4)</a:t>
            </a:r>
          </a:p>
          <a:p>
            <a:endParaRPr lang="en-US" sz="3400" dirty="0" smtClean="0"/>
          </a:p>
          <a:p>
            <a:r>
              <a:rPr lang="en-US" sz="3400" dirty="0" smtClean="0"/>
              <a:t>Knowledge (2:14)</a:t>
            </a:r>
          </a:p>
          <a:p>
            <a:endParaRPr lang="en-US" sz="3400" dirty="0" smtClean="0"/>
          </a:p>
          <a:p>
            <a:r>
              <a:rPr lang="en-US" sz="3400" dirty="0" smtClean="0"/>
              <a:t>Reverence (2:20)</a:t>
            </a:r>
            <a:endParaRPr lang="en-US" sz="34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sz="3400" dirty="0" smtClean="0"/>
              <a:t>Self </a:t>
            </a:r>
          </a:p>
          <a:p>
            <a:endParaRPr lang="en-US" sz="3400" dirty="0" smtClean="0"/>
          </a:p>
          <a:p>
            <a:r>
              <a:rPr lang="en-US" sz="3400" dirty="0" smtClean="0"/>
              <a:t>World </a:t>
            </a:r>
          </a:p>
          <a:p>
            <a:endParaRPr lang="en-US" sz="3400" dirty="0" smtClean="0"/>
          </a:p>
          <a:p>
            <a:r>
              <a:rPr lang="en-US" sz="3400" dirty="0" smtClean="0"/>
              <a:t>Idols </a:t>
            </a:r>
            <a:endParaRPr lang="en-US" sz="3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b="1" dirty="0" smtClean="0"/>
              <a:t>Finding the answers</a:t>
            </a:r>
            <a:endParaRPr lang="en-US" sz="42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3800" u="sng" dirty="0" smtClean="0"/>
              <a:t>Man’s Answers</a:t>
            </a:r>
            <a:endParaRPr lang="en-US" sz="3800" u="sng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en-US" sz="3800" u="sng" dirty="0" smtClean="0"/>
              <a:t>God’s Answers</a:t>
            </a:r>
            <a:endParaRPr lang="en-US" sz="3800" u="sng" dirty="0"/>
          </a:p>
        </p:txBody>
      </p:sp>
    </p:spTree>
    <p:extLst>
      <p:ext uri="{BB962C8B-B14F-4D97-AF65-F5344CB8AC3E}">
        <p14:creationId xmlns:p14="http://schemas.microsoft.com/office/powerpoint/2010/main" val="2860021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153400" cy="99060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Seeing the Awesome God</a:t>
            </a:r>
            <a:br>
              <a:rPr lang="en-US" sz="4000" b="1" dirty="0" smtClean="0"/>
            </a:br>
            <a:r>
              <a:rPr lang="en-US" sz="4000" b="1" dirty="0" smtClean="0"/>
              <a:t>(Ephesians 2:19-22)</a:t>
            </a:r>
            <a:endParaRPr lang="en-US" sz="4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239921160"/>
              </p:ext>
            </p:extLst>
          </p:nvPr>
        </p:nvGraphicFramePr>
        <p:xfrm>
          <a:off x="457200" y="3017837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5800" y="2091660"/>
            <a:ext cx="7696200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50" i="1" dirty="0" smtClean="0"/>
              <a:t>The LORD is in His holy temple. Let all the earth </a:t>
            </a:r>
            <a:r>
              <a:rPr lang="en-US" sz="3550" i="1" dirty="0" smtClean="0"/>
              <a:t>be</a:t>
            </a:r>
            <a:r>
              <a:rPr lang="en-US" sz="3550" i="1" dirty="0" smtClean="0"/>
              <a:t> silent </a:t>
            </a:r>
            <a:r>
              <a:rPr lang="en-US" sz="3550" i="1" dirty="0" smtClean="0"/>
              <a:t>before Him.</a:t>
            </a:r>
            <a:endParaRPr lang="en-US" sz="3550" i="1" dirty="0"/>
          </a:p>
        </p:txBody>
      </p:sp>
    </p:spTree>
    <p:extLst>
      <p:ext uri="{BB962C8B-B14F-4D97-AF65-F5344CB8AC3E}">
        <p14:creationId xmlns:p14="http://schemas.microsoft.com/office/powerpoint/2010/main" val="490405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924800" cy="1143000"/>
          </a:xfrm>
        </p:spPr>
        <p:txBody>
          <a:bodyPr/>
          <a:lstStyle/>
          <a:p>
            <a:r>
              <a:rPr lang="en-US" sz="5000" b="1" dirty="0" smtClean="0"/>
              <a:t>Habakkuk’s strength</a:t>
            </a:r>
            <a:endParaRPr lang="en-US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828800"/>
            <a:ext cx="7924800" cy="3886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800" i="1" dirty="0" smtClean="0"/>
              <a:t>Yet </a:t>
            </a:r>
            <a:r>
              <a:rPr lang="en-US" sz="3800" i="1" dirty="0"/>
              <a:t>I will </a:t>
            </a:r>
            <a:r>
              <a:rPr lang="en-US" sz="3800" i="1" dirty="0" smtClean="0"/>
              <a:t>exult </a:t>
            </a:r>
            <a:r>
              <a:rPr lang="en-US" sz="3800" i="1" dirty="0"/>
              <a:t>in the </a:t>
            </a:r>
            <a:r>
              <a:rPr lang="en-US" sz="3800" i="1" dirty="0" smtClean="0"/>
              <a:t>LORD,</a:t>
            </a:r>
            <a:r>
              <a:rPr lang="en-US" sz="3800" i="1" dirty="0"/>
              <a:t> </a:t>
            </a:r>
            <a:r>
              <a:rPr lang="en-US" sz="3800" i="1" dirty="0" smtClean="0"/>
              <a:t>I </a:t>
            </a:r>
            <a:r>
              <a:rPr lang="en-US" sz="3800" i="1" dirty="0"/>
              <a:t>will </a:t>
            </a:r>
            <a:r>
              <a:rPr lang="en-US" sz="3800" i="1" dirty="0" smtClean="0"/>
              <a:t>rejoice </a:t>
            </a:r>
            <a:r>
              <a:rPr lang="en-US" sz="3800" i="1" dirty="0"/>
              <a:t>in the </a:t>
            </a:r>
            <a:r>
              <a:rPr lang="en-US" sz="3800" i="1" dirty="0" smtClean="0"/>
              <a:t>God </a:t>
            </a:r>
            <a:r>
              <a:rPr lang="en-US" sz="3800" i="1" dirty="0"/>
              <a:t>of my salvation. </a:t>
            </a:r>
            <a:r>
              <a:rPr lang="en-US" sz="3800" i="1" dirty="0" smtClean="0"/>
              <a:t>The </a:t>
            </a:r>
            <a:r>
              <a:rPr lang="en-US" sz="3800" i="1" dirty="0"/>
              <a:t>Lord GOD is my </a:t>
            </a:r>
            <a:r>
              <a:rPr lang="en-US" sz="3800" i="1" dirty="0" smtClean="0"/>
              <a:t>strength,</a:t>
            </a:r>
            <a:r>
              <a:rPr lang="en-US" sz="3800" i="1" dirty="0"/>
              <a:t> a</a:t>
            </a:r>
            <a:r>
              <a:rPr lang="en-US" sz="3800" i="1" dirty="0" smtClean="0"/>
              <a:t>nd</a:t>
            </a:r>
            <a:r>
              <a:rPr lang="en-US" sz="3800" i="1" dirty="0"/>
              <a:t> </a:t>
            </a:r>
            <a:r>
              <a:rPr lang="en-US" sz="3800" i="1" dirty="0" smtClean="0"/>
              <a:t>He </a:t>
            </a:r>
            <a:r>
              <a:rPr lang="en-US" sz="3800" i="1" dirty="0"/>
              <a:t>has made my feet like hinds' </a:t>
            </a:r>
            <a:r>
              <a:rPr lang="en-US" sz="3800" i="1" dirty="0" smtClean="0"/>
              <a:t>feet,</a:t>
            </a:r>
            <a:r>
              <a:rPr lang="en-US" sz="3800" i="1" dirty="0"/>
              <a:t> a</a:t>
            </a:r>
            <a:r>
              <a:rPr lang="en-US" sz="3800" i="1" dirty="0" smtClean="0"/>
              <a:t>nd </a:t>
            </a:r>
            <a:r>
              <a:rPr lang="en-US" sz="3800" i="1" dirty="0"/>
              <a:t>makes me walk on my </a:t>
            </a:r>
            <a:r>
              <a:rPr lang="en-US" sz="3800" i="1" dirty="0" smtClean="0"/>
              <a:t>high places.</a:t>
            </a:r>
            <a:r>
              <a:rPr lang="en-US" sz="3800" i="1" dirty="0"/>
              <a:t> </a:t>
            </a:r>
            <a:r>
              <a:rPr lang="en-US" sz="3800" i="1" dirty="0" smtClean="0"/>
              <a:t>~Habakkuk 3:18-19</a:t>
            </a:r>
            <a:endParaRPr lang="en-US" sz="3800" i="1" dirty="0"/>
          </a:p>
        </p:txBody>
      </p:sp>
    </p:spTree>
    <p:extLst>
      <p:ext uri="{BB962C8B-B14F-4D97-AF65-F5344CB8AC3E}">
        <p14:creationId xmlns:p14="http://schemas.microsoft.com/office/powerpoint/2010/main" val="3755551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4156"/>
            <a:ext cx="9143999" cy="6902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264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305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andara" pitchFamily="34" charset="0"/>
              </a:rPr>
              <a:t>How can I survive in this evil world?</a:t>
            </a:r>
            <a:endParaRPr lang="en-US" sz="3200" dirty="0">
              <a:latin typeface="Candar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atin typeface="Candara" pitchFamily="34" charset="0"/>
              </a:rPr>
              <a:t>Show me</a:t>
            </a:r>
            <a:endParaRPr lang="en-US" sz="5400" b="1" dirty="0"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343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sz="3400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3400" dirty="0" smtClean="0"/>
              <a:t>Self </a:t>
            </a:r>
          </a:p>
          <a:p>
            <a:endParaRPr lang="en-US" sz="3400" dirty="0" smtClean="0"/>
          </a:p>
          <a:p>
            <a:r>
              <a:rPr lang="en-US" sz="3400" dirty="0" smtClean="0"/>
              <a:t>World </a:t>
            </a:r>
          </a:p>
          <a:p>
            <a:endParaRPr lang="en-US" sz="34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b="1" dirty="0" smtClean="0"/>
              <a:t>Finding the Answers</a:t>
            </a:r>
            <a:endParaRPr lang="en-US" sz="38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3800" u="sng" dirty="0" smtClean="0"/>
              <a:t>Man’s Answers</a:t>
            </a:r>
            <a:endParaRPr lang="en-US" sz="3800" u="sng" dirty="0"/>
          </a:p>
        </p:txBody>
      </p:sp>
    </p:spTree>
    <p:extLst>
      <p:ext uri="{BB962C8B-B14F-4D97-AF65-F5344CB8AC3E}">
        <p14:creationId xmlns:p14="http://schemas.microsoft.com/office/powerpoint/2010/main" val="2743004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591600352"/>
              </p:ext>
            </p:extLst>
          </p:nvPr>
        </p:nvGraphicFramePr>
        <p:xfrm>
          <a:off x="152400" y="152400"/>
          <a:ext cx="88392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3666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221219465"/>
              </p:ext>
            </p:extLst>
          </p:nvPr>
        </p:nvGraphicFramePr>
        <p:xfrm>
          <a:off x="152400" y="152400"/>
          <a:ext cx="88392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0012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28878245"/>
              </p:ext>
            </p:extLst>
          </p:nvPr>
        </p:nvGraphicFramePr>
        <p:xfrm>
          <a:off x="152400" y="152400"/>
          <a:ext cx="88392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587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841832987"/>
              </p:ext>
            </p:extLst>
          </p:nvPr>
        </p:nvGraphicFramePr>
        <p:xfrm>
          <a:off x="152400" y="152400"/>
          <a:ext cx="88392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078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421</TotalTime>
  <Words>171</Words>
  <Application>Microsoft Office PowerPoint</Application>
  <PresentationFormat>On-screen Show (4:3)</PresentationFormat>
  <Paragraphs>76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Horizon</vt:lpstr>
      <vt:lpstr>PowerPoint Presentation</vt:lpstr>
      <vt:lpstr>PowerPoint Presentation</vt:lpstr>
      <vt:lpstr>PowerPoint Presentation</vt:lpstr>
      <vt:lpstr>Show me</vt:lpstr>
      <vt:lpstr>Finding the Answers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Finding the answers</vt:lpstr>
      <vt:lpstr>Surviving by Humble Faith  (Hebrews 10:35-39)</vt:lpstr>
      <vt:lpstr>Finding the answers</vt:lpstr>
      <vt:lpstr>Light of God’s Glory  (2 Corinthians 4:3-6) </vt:lpstr>
      <vt:lpstr>Finding the answers</vt:lpstr>
      <vt:lpstr>Seeing the Awesome God (Ephesians 2:19-22)</vt:lpstr>
      <vt:lpstr>Habakkuk’s strength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Standing to See</dc:title>
  <dc:creator>Windows User</dc:creator>
  <cp:lastModifiedBy>Windows User</cp:lastModifiedBy>
  <cp:revision>63</cp:revision>
  <dcterms:created xsi:type="dcterms:W3CDTF">2010-11-01T23:47:58Z</dcterms:created>
  <dcterms:modified xsi:type="dcterms:W3CDTF">2010-11-07T20:29:23Z</dcterms:modified>
</cp:coreProperties>
</file>