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75" r:id="rId2"/>
    <p:sldId id="260" r:id="rId3"/>
    <p:sldId id="256" r:id="rId4"/>
    <p:sldId id="257" r:id="rId5"/>
    <p:sldId id="258" r:id="rId6"/>
    <p:sldId id="259" r:id="rId7"/>
    <p:sldId id="261" r:id="rId8"/>
    <p:sldId id="262" r:id="rId9"/>
    <p:sldId id="265" r:id="rId10"/>
    <p:sldId id="267" r:id="rId11"/>
    <p:sldId id="266" r:id="rId12"/>
    <p:sldId id="268" r:id="rId13"/>
    <p:sldId id="269" r:id="rId14"/>
    <p:sldId id="270" r:id="rId15"/>
    <p:sldId id="263" r:id="rId16"/>
    <p:sldId id="273" r:id="rId17"/>
    <p:sldId id="271" r:id="rId18"/>
    <p:sldId id="272" r:id="rId19"/>
    <p:sldId id="264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D3232"/>
    <a:srgbClr val="E8B7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8" autoAdjust="0"/>
    <p:restoredTop sz="94660"/>
  </p:normalViewPr>
  <p:slideViewPr>
    <p:cSldViewPr>
      <p:cViewPr varScale="1">
        <p:scale>
          <a:sx n="106" d="100"/>
          <a:sy n="106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C1A13-4357-4220-86EB-5D79AE280290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</dgm:pt>
    <dgm:pt modelId="{E7A6F9D7-8EAA-4D2E-AC79-5EF7035C4425}">
      <dgm:prSet phldrT="[Text]"/>
      <dgm:spPr/>
      <dgm:t>
        <a:bodyPr/>
        <a:lstStyle/>
        <a:p>
          <a:r>
            <a:rPr lang="en-US" dirty="0" smtClean="0"/>
            <a:t>300K</a:t>
          </a:r>
          <a:endParaRPr lang="en-US" dirty="0"/>
        </a:p>
      </dgm:t>
    </dgm:pt>
    <dgm:pt modelId="{B686C1DF-FF7C-4ACB-9E27-80825B9EE7DD}" type="parTrans" cxnId="{C3E4735E-380A-4330-AAD6-FECBE4A70E25}">
      <dgm:prSet/>
      <dgm:spPr/>
      <dgm:t>
        <a:bodyPr/>
        <a:lstStyle/>
        <a:p>
          <a:endParaRPr lang="en-US"/>
        </a:p>
      </dgm:t>
    </dgm:pt>
    <dgm:pt modelId="{449E6B0B-B454-42B2-8FB3-D6AF171AE013}" type="sibTrans" cxnId="{C3E4735E-380A-4330-AAD6-FECBE4A70E25}">
      <dgm:prSet/>
      <dgm:spPr/>
      <dgm:t>
        <a:bodyPr/>
        <a:lstStyle/>
        <a:p>
          <a:endParaRPr lang="en-US"/>
        </a:p>
      </dgm:t>
    </dgm:pt>
    <dgm:pt modelId="{7C302C87-C747-4314-BD94-DF56C6E2B46E}">
      <dgm:prSet phldrT="[Text]"/>
      <dgm:spPr/>
      <dgm:t>
        <a:bodyPr/>
        <a:lstStyle/>
        <a:p>
          <a:r>
            <a:rPr lang="en-US" dirty="0" smtClean="0"/>
            <a:t>280K</a:t>
          </a:r>
          <a:endParaRPr lang="en-US" dirty="0"/>
        </a:p>
      </dgm:t>
    </dgm:pt>
    <dgm:pt modelId="{FB10938C-B39C-4BEE-B126-B0C288C527E8}" type="parTrans" cxnId="{83B4323D-3D70-4788-8665-DC4F51970E49}">
      <dgm:prSet/>
      <dgm:spPr/>
      <dgm:t>
        <a:bodyPr/>
        <a:lstStyle/>
        <a:p>
          <a:endParaRPr lang="en-US"/>
        </a:p>
      </dgm:t>
    </dgm:pt>
    <dgm:pt modelId="{FAD34D52-FE03-4043-AD54-45C171A994DC}" type="sibTrans" cxnId="{83B4323D-3D70-4788-8665-DC4F51970E49}">
      <dgm:prSet/>
      <dgm:spPr/>
      <dgm:t>
        <a:bodyPr/>
        <a:lstStyle/>
        <a:p>
          <a:endParaRPr lang="en-US"/>
        </a:p>
      </dgm:t>
    </dgm:pt>
    <dgm:pt modelId="{6E0A750D-2C85-4752-8A04-C2452C4090C4}">
      <dgm:prSet phldrT="[Text]" custT="1"/>
      <dgm:spPr/>
      <dgm:t>
        <a:bodyPr/>
        <a:lstStyle/>
        <a:p>
          <a:r>
            <a:rPr lang="en-US" sz="3200" dirty="0" smtClean="0"/>
            <a:t>1,160,000</a:t>
          </a:r>
          <a:endParaRPr lang="en-US" sz="3200" dirty="0"/>
        </a:p>
      </dgm:t>
    </dgm:pt>
    <dgm:pt modelId="{DE9F4BB1-FA0C-4E5A-969E-F8311C08083B}" type="parTrans" cxnId="{3CC0CBB7-68A8-4479-BC52-6537FD5329F8}">
      <dgm:prSet/>
      <dgm:spPr/>
      <dgm:t>
        <a:bodyPr/>
        <a:lstStyle/>
        <a:p>
          <a:endParaRPr lang="en-US"/>
        </a:p>
      </dgm:t>
    </dgm:pt>
    <dgm:pt modelId="{441E7A6F-0E3C-47C6-94AB-38C6D7393B4F}" type="sibTrans" cxnId="{3CC0CBB7-68A8-4479-BC52-6537FD5329F8}">
      <dgm:prSet/>
      <dgm:spPr/>
      <dgm:t>
        <a:bodyPr/>
        <a:lstStyle/>
        <a:p>
          <a:endParaRPr lang="en-US"/>
        </a:p>
      </dgm:t>
    </dgm:pt>
    <dgm:pt modelId="{88AF8DB2-3A4D-4470-8CE0-B33568236D47}">
      <dgm:prSet phldrT="[Text]"/>
      <dgm:spPr/>
      <dgm:t>
        <a:bodyPr/>
        <a:lstStyle/>
        <a:p>
          <a:r>
            <a:rPr lang="en-US" dirty="0" smtClean="0"/>
            <a:t>200K</a:t>
          </a:r>
          <a:endParaRPr lang="en-US" dirty="0"/>
        </a:p>
      </dgm:t>
    </dgm:pt>
    <dgm:pt modelId="{F8241F73-B907-4B63-9895-E479EBA2E11E}" type="parTrans" cxnId="{081AFC87-CD9F-466D-B7E9-E5A4FD2326F0}">
      <dgm:prSet/>
      <dgm:spPr/>
      <dgm:t>
        <a:bodyPr/>
        <a:lstStyle/>
        <a:p>
          <a:endParaRPr lang="en-US"/>
        </a:p>
      </dgm:t>
    </dgm:pt>
    <dgm:pt modelId="{8306573C-680F-4584-B2A1-E0ED89A046FA}" type="sibTrans" cxnId="{081AFC87-CD9F-466D-B7E9-E5A4FD2326F0}">
      <dgm:prSet/>
      <dgm:spPr/>
      <dgm:t>
        <a:bodyPr/>
        <a:lstStyle/>
        <a:p>
          <a:endParaRPr lang="en-US"/>
        </a:p>
      </dgm:t>
    </dgm:pt>
    <dgm:pt modelId="{F3AF69AD-3B7F-48DB-B427-FE7EA11DE9DA}">
      <dgm:prSet phldrT="[Text]"/>
      <dgm:spPr/>
      <dgm:t>
        <a:bodyPr/>
        <a:lstStyle/>
        <a:p>
          <a:r>
            <a:rPr lang="en-US" dirty="0" smtClean="0"/>
            <a:t>200K</a:t>
          </a:r>
          <a:endParaRPr lang="en-US" dirty="0"/>
        </a:p>
      </dgm:t>
    </dgm:pt>
    <dgm:pt modelId="{D5E701BD-7AAC-48FE-86DE-49074C365A4D}" type="parTrans" cxnId="{71AF92B8-81BB-4765-98EA-A990028FEA1F}">
      <dgm:prSet/>
      <dgm:spPr/>
      <dgm:t>
        <a:bodyPr/>
        <a:lstStyle/>
        <a:p>
          <a:endParaRPr lang="en-US"/>
        </a:p>
      </dgm:t>
    </dgm:pt>
    <dgm:pt modelId="{2E69CE52-CE14-4394-BBB1-5FCE3F26569D}" type="sibTrans" cxnId="{71AF92B8-81BB-4765-98EA-A990028FEA1F}">
      <dgm:prSet/>
      <dgm:spPr/>
      <dgm:t>
        <a:bodyPr/>
        <a:lstStyle/>
        <a:p>
          <a:endParaRPr lang="en-US"/>
        </a:p>
      </dgm:t>
    </dgm:pt>
    <dgm:pt modelId="{C3305C59-4D6A-4702-8F31-0039531D939D}">
      <dgm:prSet phldrT="[Text]"/>
      <dgm:spPr/>
      <dgm:t>
        <a:bodyPr/>
        <a:lstStyle/>
        <a:p>
          <a:r>
            <a:rPr lang="en-US" dirty="0" smtClean="0"/>
            <a:t>180K</a:t>
          </a:r>
          <a:endParaRPr lang="en-US" dirty="0"/>
        </a:p>
      </dgm:t>
    </dgm:pt>
    <dgm:pt modelId="{3B80C654-E91D-4502-AA79-8058779ADF87}" type="parTrans" cxnId="{0030DA3B-6871-4B93-82E2-77308A658681}">
      <dgm:prSet/>
      <dgm:spPr/>
      <dgm:t>
        <a:bodyPr/>
        <a:lstStyle/>
        <a:p>
          <a:endParaRPr lang="en-US"/>
        </a:p>
      </dgm:t>
    </dgm:pt>
    <dgm:pt modelId="{EDC65C45-F869-42ED-AAD8-08789CDE391B}" type="sibTrans" cxnId="{0030DA3B-6871-4B93-82E2-77308A658681}">
      <dgm:prSet/>
      <dgm:spPr/>
      <dgm:t>
        <a:bodyPr/>
        <a:lstStyle/>
        <a:p>
          <a:endParaRPr lang="en-US"/>
        </a:p>
      </dgm:t>
    </dgm:pt>
    <dgm:pt modelId="{9B327440-F29A-4B55-8B27-2F0E0EF30217}" type="pres">
      <dgm:prSet presAssocID="{3A7C1A13-4357-4220-86EB-5D79AE280290}" presName="Name0" presStyleCnt="0">
        <dgm:presLayoutVars>
          <dgm:dir/>
          <dgm:resizeHandles val="exact"/>
        </dgm:presLayoutVars>
      </dgm:prSet>
      <dgm:spPr/>
    </dgm:pt>
    <dgm:pt modelId="{C01D8AF2-E3BD-4E5A-A798-CB9C649B4A55}" type="pres">
      <dgm:prSet presAssocID="{3A7C1A13-4357-4220-86EB-5D79AE280290}" presName="vNodes" presStyleCnt="0"/>
      <dgm:spPr/>
    </dgm:pt>
    <dgm:pt modelId="{4F283AA7-1C00-453C-9A23-2E63BA7FFD3A}" type="pres">
      <dgm:prSet presAssocID="{E7A6F9D7-8EAA-4D2E-AC79-5EF7035C44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F16D5-F866-4BD9-9EAB-F744278BE8DE}" type="pres">
      <dgm:prSet presAssocID="{449E6B0B-B454-42B2-8FB3-D6AF171AE013}" presName="spacerT" presStyleCnt="0"/>
      <dgm:spPr/>
    </dgm:pt>
    <dgm:pt modelId="{AE7C4E9E-AEE5-49E7-A8A6-8E906B21C897}" type="pres">
      <dgm:prSet presAssocID="{449E6B0B-B454-42B2-8FB3-D6AF171AE01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7EEBD45-F589-4DF0-828D-8E40D3851F82}" type="pres">
      <dgm:prSet presAssocID="{449E6B0B-B454-42B2-8FB3-D6AF171AE013}" presName="spacerB" presStyleCnt="0"/>
      <dgm:spPr/>
    </dgm:pt>
    <dgm:pt modelId="{3FF600EB-C30D-4747-82CE-2EE2D6701BD3}" type="pres">
      <dgm:prSet presAssocID="{7C302C87-C747-4314-BD94-DF56C6E2B46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4BDCF-2E68-4590-9094-1731E164D446}" type="pres">
      <dgm:prSet presAssocID="{FAD34D52-FE03-4043-AD54-45C171A994DC}" presName="spacerT" presStyleCnt="0"/>
      <dgm:spPr/>
    </dgm:pt>
    <dgm:pt modelId="{1F488C6D-1800-4D8E-869A-A0D211A5271F}" type="pres">
      <dgm:prSet presAssocID="{FAD34D52-FE03-4043-AD54-45C171A994D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432CADF-41BB-4D10-9F69-FFA71675C83B}" type="pres">
      <dgm:prSet presAssocID="{FAD34D52-FE03-4043-AD54-45C171A994DC}" presName="spacerB" presStyleCnt="0"/>
      <dgm:spPr/>
    </dgm:pt>
    <dgm:pt modelId="{6C805206-B199-44B6-8139-94AE79DA40C0}" type="pres">
      <dgm:prSet presAssocID="{88AF8DB2-3A4D-4470-8CE0-B33568236D4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B7210-3082-4267-B1D4-4AF87F88A196}" type="pres">
      <dgm:prSet presAssocID="{8306573C-680F-4584-B2A1-E0ED89A046FA}" presName="spacerT" presStyleCnt="0"/>
      <dgm:spPr/>
    </dgm:pt>
    <dgm:pt modelId="{10E6464B-91A2-4937-BA7E-59617D6D68D7}" type="pres">
      <dgm:prSet presAssocID="{8306573C-680F-4584-B2A1-E0ED89A046F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D15BF97-980A-4EEF-BCE1-16692026FDFE}" type="pres">
      <dgm:prSet presAssocID="{8306573C-680F-4584-B2A1-E0ED89A046FA}" presName="spacerB" presStyleCnt="0"/>
      <dgm:spPr/>
    </dgm:pt>
    <dgm:pt modelId="{151DD04F-6E4D-4B87-BCA9-7263067A379A}" type="pres">
      <dgm:prSet presAssocID="{F3AF69AD-3B7F-48DB-B427-FE7EA11DE9D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A9460-9F07-47B6-A15B-2A5800F06620}" type="pres">
      <dgm:prSet presAssocID="{2E69CE52-CE14-4394-BBB1-5FCE3F26569D}" presName="spacerT" presStyleCnt="0"/>
      <dgm:spPr/>
    </dgm:pt>
    <dgm:pt modelId="{59827AEE-F625-46AD-8ABF-2D5ECB50D626}" type="pres">
      <dgm:prSet presAssocID="{2E69CE52-CE14-4394-BBB1-5FCE3F26569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802BA52-2D47-42E1-B470-753D5B78DABB}" type="pres">
      <dgm:prSet presAssocID="{2E69CE52-CE14-4394-BBB1-5FCE3F26569D}" presName="spacerB" presStyleCnt="0"/>
      <dgm:spPr/>
    </dgm:pt>
    <dgm:pt modelId="{50932965-C878-4278-AECD-47C17537FDA9}" type="pres">
      <dgm:prSet presAssocID="{C3305C59-4D6A-4702-8F31-0039531D939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465D7-1B00-41C8-8752-C2308153AD2E}" type="pres">
      <dgm:prSet presAssocID="{3A7C1A13-4357-4220-86EB-5D79AE280290}" presName="sibTransLast" presStyleLbl="sibTrans2D1" presStyleIdx="4" presStyleCnt="5"/>
      <dgm:spPr/>
      <dgm:t>
        <a:bodyPr/>
        <a:lstStyle/>
        <a:p>
          <a:endParaRPr lang="en-US"/>
        </a:p>
      </dgm:t>
    </dgm:pt>
    <dgm:pt modelId="{B3E63A51-4227-49CD-9996-2A97D00F4E1F}" type="pres">
      <dgm:prSet presAssocID="{3A7C1A13-4357-4220-86EB-5D79AE28029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18697B4-7A78-4D43-9551-DD8363C55891}" type="pres">
      <dgm:prSet presAssocID="{3A7C1A13-4357-4220-86EB-5D79AE280290}" presName="lastNode" presStyleLbl="node1" presStyleIdx="5" presStyleCnt="6" custScaleX="177274" custScaleY="176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F92B8-81BB-4765-98EA-A990028FEA1F}" srcId="{3A7C1A13-4357-4220-86EB-5D79AE280290}" destId="{F3AF69AD-3B7F-48DB-B427-FE7EA11DE9DA}" srcOrd="3" destOrd="0" parTransId="{D5E701BD-7AAC-48FE-86DE-49074C365A4D}" sibTransId="{2E69CE52-CE14-4394-BBB1-5FCE3F26569D}"/>
    <dgm:cxn modelId="{FAB61849-2269-44F9-9687-432B3468D7CF}" type="presOf" srcId="{8306573C-680F-4584-B2A1-E0ED89A046FA}" destId="{10E6464B-91A2-4937-BA7E-59617D6D68D7}" srcOrd="0" destOrd="0" presId="urn:microsoft.com/office/officeart/2005/8/layout/equation2"/>
    <dgm:cxn modelId="{620A702F-F128-4030-A5A1-0880CFB46650}" type="presOf" srcId="{EDC65C45-F869-42ED-AAD8-08789CDE391B}" destId="{F1D465D7-1B00-41C8-8752-C2308153AD2E}" srcOrd="0" destOrd="0" presId="urn:microsoft.com/office/officeart/2005/8/layout/equation2"/>
    <dgm:cxn modelId="{D28CA01B-782F-4358-A2D7-51292B5B27F4}" type="presOf" srcId="{FAD34D52-FE03-4043-AD54-45C171A994DC}" destId="{1F488C6D-1800-4D8E-869A-A0D211A5271F}" srcOrd="0" destOrd="0" presId="urn:microsoft.com/office/officeart/2005/8/layout/equation2"/>
    <dgm:cxn modelId="{946360BA-1793-49BC-9B4E-82239E353E9E}" type="presOf" srcId="{2E69CE52-CE14-4394-BBB1-5FCE3F26569D}" destId="{59827AEE-F625-46AD-8ABF-2D5ECB50D626}" srcOrd="0" destOrd="0" presId="urn:microsoft.com/office/officeart/2005/8/layout/equation2"/>
    <dgm:cxn modelId="{FDA1B87A-8E3E-4359-AB5A-CC8BFA5ECE77}" type="presOf" srcId="{EDC65C45-F869-42ED-AAD8-08789CDE391B}" destId="{B3E63A51-4227-49CD-9996-2A97D00F4E1F}" srcOrd="1" destOrd="0" presId="urn:microsoft.com/office/officeart/2005/8/layout/equation2"/>
    <dgm:cxn modelId="{081AFC87-CD9F-466D-B7E9-E5A4FD2326F0}" srcId="{3A7C1A13-4357-4220-86EB-5D79AE280290}" destId="{88AF8DB2-3A4D-4470-8CE0-B33568236D47}" srcOrd="2" destOrd="0" parTransId="{F8241F73-B907-4B63-9895-E479EBA2E11E}" sibTransId="{8306573C-680F-4584-B2A1-E0ED89A046FA}"/>
    <dgm:cxn modelId="{4D07DC68-74C4-4BFD-AB74-A3A8DAF92889}" type="presOf" srcId="{449E6B0B-B454-42B2-8FB3-D6AF171AE013}" destId="{AE7C4E9E-AEE5-49E7-A8A6-8E906B21C897}" srcOrd="0" destOrd="0" presId="urn:microsoft.com/office/officeart/2005/8/layout/equation2"/>
    <dgm:cxn modelId="{3EB7A355-3697-4FEB-B2EC-DF74B0B61F30}" type="presOf" srcId="{E7A6F9D7-8EAA-4D2E-AC79-5EF7035C4425}" destId="{4F283AA7-1C00-453C-9A23-2E63BA7FFD3A}" srcOrd="0" destOrd="0" presId="urn:microsoft.com/office/officeart/2005/8/layout/equation2"/>
    <dgm:cxn modelId="{1707D6FF-C4C1-4D80-B59C-2B5BEA999C5D}" type="presOf" srcId="{6E0A750D-2C85-4752-8A04-C2452C4090C4}" destId="{F18697B4-7A78-4D43-9551-DD8363C55891}" srcOrd="0" destOrd="0" presId="urn:microsoft.com/office/officeart/2005/8/layout/equation2"/>
    <dgm:cxn modelId="{AE330009-3C30-427D-BC5D-898E97DDF162}" type="presOf" srcId="{3A7C1A13-4357-4220-86EB-5D79AE280290}" destId="{9B327440-F29A-4B55-8B27-2F0E0EF30217}" srcOrd="0" destOrd="0" presId="urn:microsoft.com/office/officeart/2005/8/layout/equation2"/>
    <dgm:cxn modelId="{C3E4735E-380A-4330-AAD6-FECBE4A70E25}" srcId="{3A7C1A13-4357-4220-86EB-5D79AE280290}" destId="{E7A6F9D7-8EAA-4D2E-AC79-5EF7035C4425}" srcOrd="0" destOrd="0" parTransId="{B686C1DF-FF7C-4ACB-9E27-80825B9EE7DD}" sibTransId="{449E6B0B-B454-42B2-8FB3-D6AF171AE013}"/>
    <dgm:cxn modelId="{D25AD43B-4525-4134-A1B2-51FD573F46B1}" type="presOf" srcId="{F3AF69AD-3B7F-48DB-B427-FE7EA11DE9DA}" destId="{151DD04F-6E4D-4B87-BCA9-7263067A379A}" srcOrd="0" destOrd="0" presId="urn:microsoft.com/office/officeart/2005/8/layout/equation2"/>
    <dgm:cxn modelId="{CE98B375-0961-48AD-92FF-E67C04629282}" type="presOf" srcId="{C3305C59-4D6A-4702-8F31-0039531D939D}" destId="{50932965-C878-4278-AECD-47C17537FDA9}" srcOrd="0" destOrd="0" presId="urn:microsoft.com/office/officeart/2005/8/layout/equation2"/>
    <dgm:cxn modelId="{3CC0CBB7-68A8-4479-BC52-6537FD5329F8}" srcId="{3A7C1A13-4357-4220-86EB-5D79AE280290}" destId="{6E0A750D-2C85-4752-8A04-C2452C4090C4}" srcOrd="5" destOrd="0" parTransId="{DE9F4BB1-FA0C-4E5A-969E-F8311C08083B}" sibTransId="{441E7A6F-0E3C-47C6-94AB-38C6D7393B4F}"/>
    <dgm:cxn modelId="{0030DA3B-6871-4B93-82E2-77308A658681}" srcId="{3A7C1A13-4357-4220-86EB-5D79AE280290}" destId="{C3305C59-4D6A-4702-8F31-0039531D939D}" srcOrd="4" destOrd="0" parTransId="{3B80C654-E91D-4502-AA79-8058779ADF87}" sibTransId="{EDC65C45-F869-42ED-AAD8-08789CDE391B}"/>
    <dgm:cxn modelId="{83B4323D-3D70-4788-8665-DC4F51970E49}" srcId="{3A7C1A13-4357-4220-86EB-5D79AE280290}" destId="{7C302C87-C747-4314-BD94-DF56C6E2B46E}" srcOrd="1" destOrd="0" parTransId="{FB10938C-B39C-4BEE-B126-B0C288C527E8}" sibTransId="{FAD34D52-FE03-4043-AD54-45C171A994DC}"/>
    <dgm:cxn modelId="{C518CFA1-9DEE-4A7A-8673-8948AD6E6AE0}" type="presOf" srcId="{7C302C87-C747-4314-BD94-DF56C6E2B46E}" destId="{3FF600EB-C30D-4747-82CE-2EE2D6701BD3}" srcOrd="0" destOrd="0" presId="urn:microsoft.com/office/officeart/2005/8/layout/equation2"/>
    <dgm:cxn modelId="{9CBD082F-2396-420E-A141-B8AC3FB124C6}" type="presOf" srcId="{88AF8DB2-3A4D-4470-8CE0-B33568236D47}" destId="{6C805206-B199-44B6-8139-94AE79DA40C0}" srcOrd="0" destOrd="0" presId="urn:microsoft.com/office/officeart/2005/8/layout/equation2"/>
    <dgm:cxn modelId="{C6CD3762-8D76-40AD-8CF5-7DAE60DA2437}" type="presParOf" srcId="{9B327440-F29A-4B55-8B27-2F0E0EF30217}" destId="{C01D8AF2-E3BD-4E5A-A798-CB9C649B4A55}" srcOrd="0" destOrd="0" presId="urn:microsoft.com/office/officeart/2005/8/layout/equation2"/>
    <dgm:cxn modelId="{D3CC64D0-0147-4D1B-B635-48BF499A6884}" type="presParOf" srcId="{C01D8AF2-E3BD-4E5A-A798-CB9C649B4A55}" destId="{4F283AA7-1C00-453C-9A23-2E63BA7FFD3A}" srcOrd="0" destOrd="0" presId="urn:microsoft.com/office/officeart/2005/8/layout/equation2"/>
    <dgm:cxn modelId="{68E8C990-947B-4B7E-936B-A6EFBB4743E7}" type="presParOf" srcId="{C01D8AF2-E3BD-4E5A-A798-CB9C649B4A55}" destId="{388F16D5-F866-4BD9-9EAB-F744278BE8DE}" srcOrd="1" destOrd="0" presId="urn:microsoft.com/office/officeart/2005/8/layout/equation2"/>
    <dgm:cxn modelId="{D7D27BC7-368C-42AD-AEFA-B10272A4221C}" type="presParOf" srcId="{C01D8AF2-E3BD-4E5A-A798-CB9C649B4A55}" destId="{AE7C4E9E-AEE5-49E7-A8A6-8E906B21C897}" srcOrd="2" destOrd="0" presId="urn:microsoft.com/office/officeart/2005/8/layout/equation2"/>
    <dgm:cxn modelId="{A4404AED-3C22-456C-85FA-50FC5C5529A4}" type="presParOf" srcId="{C01D8AF2-E3BD-4E5A-A798-CB9C649B4A55}" destId="{97EEBD45-F589-4DF0-828D-8E40D3851F82}" srcOrd="3" destOrd="0" presId="urn:microsoft.com/office/officeart/2005/8/layout/equation2"/>
    <dgm:cxn modelId="{C3E186B8-C43D-4C43-A9E6-9517BFD1A0A0}" type="presParOf" srcId="{C01D8AF2-E3BD-4E5A-A798-CB9C649B4A55}" destId="{3FF600EB-C30D-4747-82CE-2EE2D6701BD3}" srcOrd="4" destOrd="0" presId="urn:microsoft.com/office/officeart/2005/8/layout/equation2"/>
    <dgm:cxn modelId="{CBFDBADC-1979-4612-961D-1EB0F7B97F8B}" type="presParOf" srcId="{C01D8AF2-E3BD-4E5A-A798-CB9C649B4A55}" destId="{42E4BDCF-2E68-4590-9094-1731E164D446}" srcOrd="5" destOrd="0" presId="urn:microsoft.com/office/officeart/2005/8/layout/equation2"/>
    <dgm:cxn modelId="{5AAE5BDF-EB4D-4FB6-9B06-63D5095EA751}" type="presParOf" srcId="{C01D8AF2-E3BD-4E5A-A798-CB9C649B4A55}" destId="{1F488C6D-1800-4D8E-869A-A0D211A5271F}" srcOrd="6" destOrd="0" presId="urn:microsoft.com/office/officeart/2005/8/layout/equation2"/>
    <dgm:cxn modelId="{0B9D12A1-F3C0-4D14-932B-A1C1BF995317}" type="presParOf" srcId="{C01D8AF2-E3BD-4E5A-A798-CB9C649B4A55}" destId="{2432CADF-41BB-4D10-9F69-FFA71675C83B}" srcOrd="7" destOrd="0" presId="urn:microsoft.com/office/officeart/2005/8/layout/equation2"/>
    <dgm:cxn modelId="{993E2BE8-0E1D-4F45-AE85-26FC38A27454}" type="presParOf" srcId="{C01D8AF2-E3BD-4E5A-A798-CB9C649B4A55}" destId="{6C805206-B199-44B6-8139-94AE79DA40C0}" srcOrd="8" destOrd="0" presId="urn:microsoft.com/office/officeart/2005/8/layout/equation2"/>
    <dgm:cxn modelId="{472BF85C-F100-4449-96AC-B729F7D6A674}" type="presParOf" srcId="{C01D8AF2-E3BD-4E5A-A798-CB9C649B4A55}" destId="{330B7210-3082-4267-B1D4-4AF87F88A196}" srcOrd="9" destOrd="0" presId="urn:microsoft.com/office/officeart/2005/8/layout/equation2"/>
    <dgm:cxn modelId="{DED4C7DB-5190-43FD-83BF-DCC8F20AF9DE}" type="presParOf" srcId="{C01D8AF2-E3BD-4E5A-A798-CB9C649B4A55}" destId="{10E6464B-91A2-4937-BA7E-59617D6D68D7}" srcOrd="10" destOrd="0" presId="urn:microsoft.com/office/officeart/2005/8/layout/equation2"/>
    <dgm:cxn modelId="{8CEC0AE2-895E-460D-A233-0FAC5A85A7AC}" type="presParOf" srcId="{C01D8AF2-E3BD-4E5A-A798-CB9C649B4A55}" destId="{DD15BF97-980A-4EEF-BCE1-16692026FDFE}" srcOrd="11" destOrd="0" presId="urn:microsoft.com/office/officeart/2005/8/layout/equation2"/>
    <dgm:cxn modelId="{1C0DBE00-9D7C-41BD-B2BE-A043730034C0}" type="presParOf" srcId="{C01D8AF2-E3BD-4E5A-A798-CB9C649B4A55}" destId="{151DD04F-6E4D-4B87-BCA9-7263067A379A}" srcOrd="12" destOrd="0" presId="urn:microsoft.com/office/officeart/2005/8/layout/equation2"/>
    <dgm:cxn modelId="{9FF642D7-5C93-4315-9D92-C9179F3B76E4}" type="presParOf" srcId="{C01D8AF2-E3BD-4E5A-A798-CB9C649B4A55}" destId="{FEDA9460-9F07-47B6-A15B-2A5800F06620}" srcOrd="13" destOrd="0" presId="urn:microsoft.com/office/officeart/2005/8/layout/equation2"/>
    <dgm:cxn modelId="{2C104525-ED4D-40D3-A300-633FF7DAF442}" type="presParOf" srcId="{C01D8AF2-E3BD-4E5A-A798-CB9C649B4A55}" destId="{59827AEE-F625-46AD-8ABF-2D5ECB50D626}" srcOrd="14" destOrd="0" presId="urn:microsoft.com/office/officeart/2005/8/layout/equation2"/>
    <dgm:cxn modelId="{408AE710-AB9F-450C-8D56-20B9FEC39D84}" type="presParOf" srcId="{C01D8AF2-E3BD-4E5A-A798-CB9C649B4A55}" destId="{0802BA52-2D47-42E1-B470-753D5B78DABB}" srcOrd="15" destOrd="0" presId="urn:microsoft.com/office/officeart/2005/8/layout/equation2"/>
    <dgm:cxn modelId="{65105AD8-4365-438C-9CD3-451ACDBA98B4}" type="presParOf" srcId="{C01D8AF2-E3BD-4E5A-A798-CB9C649B4A55}" destId="{50932965-C878-4278-AECD-47C17537FDA9}" srcOrd="16" destOrd="0" presId="urn:microsoft.com/office/officeart/2005/8/layout/equation2"/>
    <dgm:cxn modelId="{0782E286-9803-4E56-8E0E-3A52357EEB60}" type="presParOf" srcId="{9B327440-F29A-4B55-8B27-2F0E0EF30217}" destId="{F1D465D7-1B00-41C8-8752-C2308153AD2E}" srcOrd="1" destOrd="0" presId="urn:microsoft.com/office/officeart/2005/8/layout/equation2"/>
    <dgm:cxn modelId="{0AD3FE31-7347-4A58-949D-A340F9901D25}" type="presParOf" srcId="{F1D465D7-1B00-41C8-8752-C2308153AD2E}" destId="{B3E63A51-4227-49CD-9996-2A97D00F4E1F}" srcOrd="0" destOrd="0" presId="urn:microsoft.com/office/officeart/2005/8/layout/equation2"/>
    <dgm:cxn modelId="{0AE289A7-8673-4166-8CF3-77ADA2852662}" type="presParOf" srcId="{9B327440-F29A-4B55-8B27-2F0E0EF30217}" destId="{F18697B4-7A78-4D43-9551-DD8363C5589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EF714-697C-45B4-8050-0C4FCC0ED43B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0BCEE7A1-BF2E-45EE-A76E-B72151328C1E}">
      <dgm:prSet phldrT="[Text]" custT="1"/>
      <dgm:spPr/>
      <dgm:t>
        <a:bodyPr/>
        <a:lstStyle/>
        <a:p>
          <a:r>
            <a:rPr lang="en-US" sz="2800" dirty="0" smtClean="0"/>
            <a:t>God’s sovereignty</a:t>
          </a:r>
          <a:endParaRPr lang="en-US" sz="2800" dirty="0"/>
        </a:p>
      </dgm:t>
    </dgm:pt>
    <dgm:pt modelId="{172B0803-D472-4A6D-A5BD-118612CB9497}" type="parTrans" cxnId="{622F590C-81BC-40B0-AE05-0DBE2D4B71A2}">
      <dgm:prSet/>
      <dgm:spPr/>
      <dgm:t>
        <a:bodyPr/>
        <a:lstStyle/>
        <a:p>
          <a:endParaRPr lang="en-US"/>
        </a:p>
      </dgm:t>
    </dgm:pt>
    <dgm:pt modelId="{488037BF-C7B3-4CE8-9547-E09216CB712A}" type="sibTrans" cxnId="{622F590C-81BC-40B0-AE05-0DBE2D4B71A2}">
      <dgm:prSet/>
      <dgm:spPr/>
      <dgm:t>
        <a:bodyPr/>
        <a:lstStyle/>
        <a:p>
          <a:endParaRPr lang="en-US"/>
        </a:p>
      </dgm:t>
    </dgm:pt>
    <dgm:pt modelId="{F432F88E-22C9-48B4-A9AE-4B5F4546F969}">
      <dgm:prSet phldrT="[Text]" custT="1"/>
      <dgm:spPr/>
      <dgm:t>
        <a:bodyPr/>
        <a:lstStyle/>
        <a:p>
          <a:r>
            <a:rPr lang="en-US" sz="2800" dirty="0" smtClean="0"/>
            <a:t>God’s promises</a:t>
          </a:r>
          <a:endParaRPr lang="en-US" sz="2800" dirty="0"/>
        </a:p>
      </dgm:t>
    </dgm:pt>
    <dgm:pt modelId="{638B28B4-0BEE-4048-AC52-F731830254B9}" type="parTrans" cxnId="{C3442690-ACAD-4AC7-A794-17B3E6C4B0AB}">
      <dgm:prSet/>
      <dgm:spPr/>
      <dgm:t>
        <a:bodyPr/>
        <a:lstStyle/>
        <a:p>
          <a:endParaRPr lang="en-US"/>
        </a:p>
      </dgm:t>
    </dgm:pt>
    <dgm:pt modelId="{F81DB6B6-E44C-4117-B7BE-2B2BA45CC41E}" type="sibTrans" cxnId="{C3442690-ACAD-4AC7-A794-17B3E6C4B0AB}">
      <dgm:prSet/>
      <dgm:spPr/>
      <dgm:t>
        <a:bodyPr/>
        <a:lstStyle/>
        <a:p>
          <a:endParaRPr lang="en-US"/>
        </a:p>
      </dgm:t>
    </dgm:pt>
    <dgm:pt modelId="{1DD0AE9E-2D4C-489F-931B-C93E86D41241}">
      <dgm:prSet phldrT="[Text]" custT="1"/>
      <dgm:spPr/>
      <dgm:t>
        <a:bodyPr/>
        <a:lstStyle/>
        <a:p>
          <a:r>
            <a:rPr lang="en-US" sz="2500" dirty="0" smtClean="0"/>
            <a:t>“We do not know what to do, but our eyes are on you.”</a:t>
          </a:r>
          <a:endParaRPr lang="en-US" sz="2500" dirty="0"/>
        </a:p>
      </dgm:t>
    </dgm:pt>
    <dgm:pt modelId="{44C3036A-3E4C-44EA-A591-C6958FCD881B}" type="parTrans" cxnId="{ED576BBF-6955-430D-8280-FEA7A80B9FA7}">
      <dgm:prSet/>
      <dgm:spPr/>
      <dgm:t>
        <a:bodyPr/>
        <a:lstStyle/>
        <a:p>
          <a:endParaRPr lang="en-US"/>
        </a:p>
      </dgm:t>
    </dgm:pt>
    <dgm:pt modelId="{53DDA646-2C3C-49A0-B824-CB2675D74E50}" type="sibTrans" cxnId="{ED576BBF-6955-430D-8280-FEA7A80B9FA7}">
      <dgm:prSet/>
      <dgm:spPr/>
      <dgm:t>
        <a:bodyPr/>
        <a:lstStyle/>
        <a:p>
          <a:endParaRPr lang="en-US"/>
        </a:p>
      </dgm:t>
    </dgm:pt>
    <dgm:pt modelId="{64E03A07-1773-4188-80D3-B8357A0DC368}" type="pres">
      <dgm:prSet presAssocID="{4C2EF714-697C-45B4-8050-0C4FCC0ED43B}" presName="compositeShape" presStyleCnt="0">
        <dgm:presLayoutVars>
          <dgm:dir/>
          <dgm:resizeHandles/>
        </dgm:presLayoutVars>
      </dgm:prSet>
      <dgm:spPr/>
    </dgm:pt>
    <dgm:pt modelId="{B61CBBC8-D6B8-46A9-AB55-28E30078B7DB}" type="pres">
      <dgm:prSet presAssocID="{4C2EF714-697C-45B4-8050-0C4FCC0ED43B}" presName="pyramid" presStyleLbl="node1" presStyleIdx="0" presStyleCnt="1"/>
      <dgm:spPr/>
    </dgm:pt>
    <dgm:pt modelId="{019B006D-7276-4B00-AF73-3DDEDE3C723E}" type="pres">
      <dgm:prSet presAssocID="{4C2EF714-697C-45B4-8050-0C4FCC0ED43B}" presName="theList" presStyleCnt="0"/>
      <dgm:spPr/>
    </dgm:pt>
    <dgm:pt modelId="{837E6D1B-61F2-44DD-A0D3-5DDA138E7B40}" type="pres">
      <dgm:prSet presAssocID="{0BCEE7A1-BF2E-45EE-A76E-B72151328C1E}" presName="aNode" presStyleLbl="fgAcc1" presStyleIdx="0" presStyleCnt="3" custLinFactY="200000" custLinFactNeighborY="239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C5848-8F60-4C45-A521-464978FB4762}" type="pres">
      <dgm:prSet presAssocID="{0BCEE7A1-BF2E-45EE-A76E-B72151328C1E}" presName="aSpace" presStyleCnt="0"/>
      <dgm:spPr/>
    </dgm:pt>
    <dgm:pt modelId="{D9DA9AA8-DD73-41B2-B3F3-E9A9F08F98F8}" type="pres">
      <dgm:prSet presAssocID="{F432F88E-22C9-48B4-A9AE-4B5F4546F96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6C8BC-667C-4D21-A6F6-D75B07321766}" type="pres">
      <dgm:prSet presAssocID="{F432F88E-22C9-48B4-A9AE-4B5F4546F969}" presName="aSpace" presStyleCnt="0"/>
      <dgm:spPr/>
    </dgm:pt>
    <dgm:pt modelId="{80C89C2D-3BC5-47F8-8597-FB0F5BAACB75}" type="pres">
      <dgm:prSet presAssocID="{1DD0AE9E-2D4C-489F-931B-C93E86D41241}" presName="aNode" presStyleLbl="fgAcc1" presStyleIdx="2" presStyleCnt="3" custLinFactY="-200000" custLinFactNeighborX="-607" custLinFactNeighborY="-22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05F6A-246C-4253-9890-49055009CE4D}" type="pres">
      <dgm:prSet presAssocID="{1DD0AE9E-2D4C-489F-931B-C93E86D41241}" presName="aSpace" presStyleCnt="0"/>
      <dgm:spPr/>
    </dgm:pt>
  </dgm:ptLst>
  <dgm:cxnLst>
    <dgm:cxn modelId="{8CA5D8D6-30EB-487C-A93B-72278A31BB33}" type="presOf" srcId="{0BCEE7A1-BF2E-45EE-A76E-B72151328C1E}" destId="{837E6D1B-61F2-44DD-A0D3-5DDA138E7B40}" srcOrd="0" destOrd="0" presId="urn:microsoft.com/office/officeart/2005/8/layout/pyramid2"/>
    <dgm:cxn modelId="{A7A46519-727D-44F4-B2D8-6D808ACA630B}" type="presOf" srcId="{1DD0AE9E-2D4C-489F-931B-C93E86D41241}" destId="{80C89C2D-3BC5-47F8-8597-FB0F5BAACB75}" srcOrd="0" destOrd="0" presId="urn:microsoft.com/office/officeart/2005/8/layout/pyramid2"/>
    <dgm:cxn modelId="{ED576BBF-6955-430D-8280-FEA7A80B9FA7}" srcId="{4C2EF714-697C-45B4-8050-0C4FCC0ED43B}" destId="{1DD0AE9E-2D4C-489F-931B-C93E86D41241}" srcOrd="2" destOrd="0" parTransId="{44C3036A-3E4C-44EA-A591-C6958FCD881B}" sibTransId="{53DDA646-2C3C-49A0-B824-CB2675D74E50}"/>
    <dgm:cxn modelId="{622F590C-81BC-40B0-AE05-0DBE2D4B71A2}" srcId="{4C2EF714-697C-45B4-8050-0C4FCC0ED43B}" destId="{0BCEE7A1-BF2E-45EE-A76E-B72151328C1E}" srcOrd="0" destOrd="0" parTransId="{172B0803-D472-4A6D-A5BD-118612CB9497}" sibTransId="{488037BF-C7B3-4CE8-9547-E09216CB712A}"/>
    <dgm:cxn modelId="{AF6519EE-F788-4A83-8D2A-14BF0EDCCB9C}" type="presOf" srcId="{4C2EF714-697C-45B4-8050-0C4FCC0ED43B}" destId="{64E03A07-1773-4188-80D3-B8357A0DC368}" srcOrd="0" destOrd="0" presId="urn:microsoft.com/office/officeart/2005/8/layout/pyramid2"/>
    <dgm:cxn modelId="{C3442690-ACAD-4AC7-A794-17B3E6C4B0AB}" srcId="{4C2EF714-697C-45B4-8050-0C4FCC0ED43B}" destId="{F432F88E-22C9-48B4-A9AE-4B5F4546F969}" srcOrd="1" destOrd="0" parTransId="{638B28B4-0BEE-4048-AC52-F731830254B9}" sibTransId="{F81DB6B6-E44C-4117-B7BE-2B2BA45CC41E}"/>
    <dgm:cxn modelId="{4277210C-5A12-4E5C-9CF5-A5E28A523EA3}" type="presOf" srcId="{F432F88E-22C9-48B4-A9AE-4B5F4546F969}" destId="{D9DA9AA8-DD73-41B2-B3F3-E9A9F08F98F8}" srcOrd="0" destOrd="0" presId="urn:microsoft.com/office/officeart/2005/8/layout/pyramid2"/>
    <dgm:cxn modelId="{8BD21360-B4A2-46FD-9BFF-C37E7058D964}" type="presParOf" srcId="{64E03A07-1773-4188-80D3-B8357A0DC368}" destId="{B61CBBC8-D6B8-46A9-AB55-28E30078B7DB}" srcOrd="0" destOrd="0" presId="urn:microsoft.com/office/officeart/2005/8/layout/pyramid2"/>
    <dgm:cxn modelId="{022F1F71-7744-46C7-A13C-0B0EEE861544}" type="presParOf" srcId="{64E03A07-1773-4188-80D3-B8357A0DC368}" destId="{019B006D-7276-4B00-AF73-3DDEDE3C723E}" srcOrd="1" destOrd="0" presId="urn:microsoft.com/office/officeart/2005/8/layout/pyramid2"/>
    <dgm:cxn modelId="{C0DDCA7E-8F86-46E2-A6EC-4854EECD3D55}" type="presParOf" srcId="{019B006D-7276-4B00-AF73-3DDEDE3C723E}" destId="{837E6D1B-61F2-44DD-A0D3-5DDA138E7B40}" srcOrd="0" destOrd="0" presId="urn:microsoft.com/office/officeart/2005/8/layout/pyramid2"/>
    <dgm:cxn modelId="{7A240B06-0CEA-42B8-9F07-84E2A2FAEE6B}" type="presParOf" srcId="{019B006D-7276-4B00-AF73-3DDEDE3C723E}" destId="{780C5848-8F60-4C45-A521-464978FB4762}" srcOrd="1" destOrd="0" presId="urn:microsoft.com/office/officeart/2005/8/layout/pyramid2"/>
    <dgm:cxn modelId="{07D871BA-4674-49BF-884B-4030DB7BC59A}" type="presParOf" srcId="{019B006D-7276-4B00-AF73-3DDEDE3C723E}" destId="{D9DA9AA8-DD73-41B2-B3F3-E9A9F08F98F8}" srcOrd="2" destOrd="0" presId="urn:microsoft.com/office/officeart/2005/8/layout/pyramid2"/>
    <dgm:cxn modelId="{D7625D03-A6A2-4735-8569-7528EF38BAE7}" type="presParOf" srcId="{019B006D-7276-4B00-AF73-3DDEDE3C723E}" destId="{5D66C8BC-667C-4D21-A6F6-D75B07321766}" srcOrd="3" destOrd="0" presId="urn:microsoft.com/office/officeart/2005/8/layout/pyramid2"/>
    <dgm:cxn modelId="{45B0394B-6C79-4F06-9106-F4E75C110985}" type="presParOf" srcId="{019B006D-7276-4B00-AF73-3DDEDE3C723E}" destId="{80C89C2D-3BC5-47F8-8597-FB0F5BAACB75}" srcOrd="4" destOrd="0" presId="urn:microsoft.com/office/officeart/2005/8/layout/pyramid2"/>
    <dgm:cxn modelId="{6198880F-9CDA-436D-AD4C-A17F3282899D}" type="presParOf" srcId="{019B006D-7276-4B00-AF73-3DDEDE3C723E}" destId="{30E05F6A-246C-4253-9890-49055009CE4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83AA7-1C00-453C-9A23-2E63BA7FFD3A}">
      <dsp:nvSpPr>
        <dsp:cNvPr id="0" name=""/>
        <dsp:cNvSpPr/>
      </dsp:nvSpPr>
      <dsp:spPr>
        <a:xfrm>
          <a:off x="76198" y="317"/>
          <a:ext cx="755265" cy="75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300K</a:t>
          </a:r>
          <a:endParaRPr lang="en-US" sz="1600" kern="1200" dirty="0"/>
        </a:p>
      </dsp:txBody>
      <dsp:txXfrm>
        <a:off x="76198" y="317"/>
        <a:ext cx="755265" cy="755265"/>
      </dsp:txXfrm>
    </dsp:sp>
    <dsp:sp modelId="{AE7C4E9E-AEE5-49E7-A8A6-8E906B21C897}">
      <dsp:nvSpPr>
        <dsp:cNvPr id="0" name=""/>
        <dsp:cNvSpPr/>
      </dsp:nvSpPr>
      <dsp:spPr>
        <a:xfrm>
          <a:off x="234803" y="816911"/>
          <a:ext cx="438054" cy="43805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34803" y="816911"/>
        <a:ext cx="438054" cy="438054"/>
      </dsp:txXfrm>
    </dsp:sp>
    <dsp:sp modelId="{3FF600EB-C30D-4747-82CE-2EE2D6701BD3}">
      <dsp:nvSpPr>
        <dsp:cNvPr id="0" name=""/>
        <dsp:cNvSpPr/>
      </dsp:nvSpPr>
      <dsp:spPr>
        <a:xfrm>
          <a:off x="76198" y="1316292"/>
          <a:ext cx="755265" cy="75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280K</a:t>
          </a:r>
          <a:endParaRPr lang="en-US" sz="1600" kern="1200" dirty="0"/>
        </a:p>
      </dsp:txBody>
      <dsp:txXfrm>
        <a:off x="76198" y="1316292"/>
        <a:ext cx="755265" cy="755265"/>
      </dsp:txXfrm>
    </dsp:sp>
    <dsp:sp modelId="{1F488C6D-1800-4D8E-869A-A0D211A5271F}">
      <dsp:nvSpPr>
        <dsp:cNvPr id="0" name=""/>
        <dsp:cNvSpPr/>
      </dsp:nvSpPr>
      <dsp:spPr>
        <a:xfrm>
          <a:off x="234803" y="2132885"/>
          <a:ext cx="438054" cy="43805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34803" y="2132885"/>
        <a:ext cx="438054" cy="438054"/>
      </dsp:txXfrm>
    </dsp:sp>
    <dsp:sp modelId="{6C805206-B199-44B6-8139-94AE79DA40C0}">
      <dsp:nvSpPr>
        <dsp:cNvPr id="0" name=""/>
        <dsp:cNvSpPr/>
      </dsp:nvSpPr>
      <dsp:spPr>
        <a:xfrm>
          <a:off x="76198" y="2632267"/>
          <a:ext cx="755265" cy="75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200K</a:t>
          </a:r>
          <a:endParaRPr lang="en-US" sz="1600" kern="1200" dirty="0"/>
        </a:p>
      </dsp:txBody>
      <dsp:txXfrm>
        <a:off x="76198" y="2632267"/>
        <a:ext cx="755265" cy="755265"/>
      </dsp:txXfrm>
    </dsp:sp>
    <dsp:sp modelId="{10E6464B-91A2-4937-BA7E-59617D6D68D7}">
      <dsp:nvSpPr>
        <dsp:cNvPr id="0" name=""/>
        <dsp:cNvSpPr/>
      </dsp:nvSpPr>
      <dsp:spPr>
        <a:xfrm>
          <a:off x="234803" y="3448860"/>
          <a:ext cx="438054" cy="43805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34803" y="3448860"/>
        <a:ext cx="438054" cy="438054"/>
      </dsp:txXfrm>
    </dsp:sp>
    <dsp:sp modelId="{151DD04F-6E4D-4B87-BCA9-7263067A379A}">
      <dsp:nvSpPr>
        <dsp:cNvPr id="0" name=""/>
        <dsp:cNvSpPr/>
      </dsp:nvSpPr>
      <dsp:spPr>
        <a:xfrm>
          <a:off x="76198" y="3948241"/>
          <a:ext cx="755265" cy="75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200K</a:t>
          </a:r>
          <a:endParaRPr lang="en-US" sz="1600" kern="1200" dirty="0"/>
        </a:p>
      </dsp:txBody>
      <dsp:txXfrm>
        <a:off x="76198" y="3948241"/>
        <a:ext cx="755265" cy="755265"/>
      </dsp:txXfrm>
    </dsp:sp>
    <dsp:sp modelId="{59827AEE-F625-46AD-8ABF-2D5ECB50D626}">
      <dsp:nvSpPr>
        <dsp:cNvPr id="0" name=""/>
        <dsp:cNvSpPr/>
      </dsp:nvSpPr>
      <dsp:spPr>
        <a:xfrm>
          <a:off x="234803" y="4764834"/>
          <a:ext cx="438054" cy="43805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34803" y="4764834"/>
        <a:ext cx="438054" cy="438054"/>
      </dsp:txXfrm>
    </dsp:sp>
    <dsp:sp modelId="{50932965-C878-4278-AECD-47C17537FDA9}">
      <dsp:nvSpPr>
        <dsp:cNvPr id="0" name=""/>
        <dsp:cNvSpPr/>
      </dsp:nvSpPr>
      <dsp:spPr>
        <a:xfrm>
          <a:off x="76198" y="5264216"/>
          <a:ext cx="755265" cy="75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180K</a:t>
          </a:r>
          <a:endParaRPr lang="en-US" sz="1600" kern="1200" dirty="0"/>
        </a:p>
      </dsp:txBody>
      <dsp:txXfrm>
        <a:off x="76198" y="5264216"/>
        <a:ext cx="755265" cy="755265"/>
      </dsp:txXfrm>
    </dsp:sp>
    <dsp:sp modelId="{F1D465D7-1B00-41C8-8752-C2308153AD2E}">
      <dsp:nvSpPr>
        <dsp:cNvPr id="0" name=""/>
        <dsp:cNvSpPr/>
      </dsp:nvSpPr>
      <dsp:spPr>
        <a:xfrm>
          <a:off x="944753" y="2869420"/>
          <a:ext cx="240174" cy="280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44753" y="2869420"/>
        <a:ext cx="240174" cy="280958"/>
      </dsp:txXfrm>
    </dsp:sp>
    <dsp:sp modelId="{F18697B4-7A78-4D43-9551-DD8363C55891}">
      <dsp:nvSpPr>
        <dsp:cNvPr id="0" name=""/>
        <dsp:cNvSpPr/>
      </dsp:nvSpPr>
      <dsp:spPr>
        <a:xfrm>
          <a:off x="1284623" y="1676403"/>
          <a:ext cx="2677778" cy="2666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1,160,000</a:t>
          </a:r>
          <a:endParaRPr lang="en-US" sz="3200" kern="1200" dirty="0"/>
        </a:p>
      </dsp:txBody>
      <dsp:txXfrm>
        <a:off x="1284623" y="1676403"/>
        <a:ext cx="2677778" cy="26669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1CBBC8-D6B8-46A9-AB55-28E30078B7DB}">
      <dsp:nvSpPr>
        <dsp:cNvPr id="0" name=""/>
        <dsp:cNvSpPr/>
      </dsp:nvSpPr>
      <dsp:spPr>
        <a:xfrm>
          <a:off x="327659" y="0"/>
          <a:ext cx="5791200" cy="5791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7E6D1B-61F2-44DD-A0D3-5DDA138E7B40}">
      <dsp:nvSpPr>
        <dsp:cNvPr id="0" name=""/>
        <dsp:cNvSpPr/>
      </dsp:nvSpPr>
      <dsp:spPr>
        <a:xfrm>
          <a:off x="3223259" y="3734515"/>
          <a:ext cx="3764280" cy="13708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God’s sovereignty</a:t>
          </a:r>
          <a:endParaRPr lang="en-US" sz="2800" kern="1200" dirty="0"/>
        </a:p>
      </dsp:txBody>
      <dsp:txXfrm>
        <a:off x="3223259" y="3734515"/>
        <a:ext cx="3764280" cy="1370885"/>
      </dsp:txXfrm>
    </dsp:sp>
    <dsp:sp modelId="{D9DA9AA8-DD73-41B2-B3F3-E9A9F08F98F8}">
      <dsp:nvSpPr>
        <dsp:cNvPr id="0" name=""/>
        <dsp:cNvSpPr/>
      </dsp:nvSpPr>
      <dsp:spPr>
        <a:xfrm>
          <a:off x="3223259" y="2124476"/>
          <a:ext cx="3764280" cy="13708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God’s promises</a:t>
          </a:r>
          <a:endParaRPr lang="en-US" sz="2800" kern="1200" dirty="0"/>
        </a:p>
      </dsp:txBody>
      <dsp:txXfrm>
        <a:off x="3223259" y="2124476"/>
        <a:ext cx="3764280" cy="1370885"/>
      </dsp:txXfrm>
    </dsp:sp>
    <dsp:sp modelId="{80C89C2D-3BC5-47F8-8597-FB0F5BAACB75}">
      <dsp:nvSpPr>
        <dsp:cNvPr id="0" name=""/>
        <dsp:cNvSpPr/>
      </dsp:nvSpPr>
      <dsp:spPr>
        <a:xfrm>
          <a:off x="3200410" y="534115"/>
          <a:ext cx="3764280" cy="13708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“We do not know what to do, but our eyes are on you.”</a:t>
          </a:r>
          <a:endParaRPr lang="en-US" sz="2500" kern="1200" dirty="0"/>
        </a:p>
      </dsp:txBody>
      <dsp:txXfrm>
        <a:off x="3200410" y="534115"/>
        <a:ext cx="3764280" cy="1370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AC59A-01DA-444A-B006-B092A10E3E25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509C4-6F39-416C-A97F-89C338CB8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2E3974-E495-4AA7-B4B4-1D622AC40668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D85915-32F1-4027-BC50-0DBAB9778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859101"/>
            <a:ext cx="7467600" cy="3170099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addressing one another in psalms and hymns and spiritual songs, singing and making melody to the Lord with your heart…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Ephesians 5:19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169855"/>
            <a:ext cx="7467600" cy="2554545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…giving thanks always and for everything to God the Father in the name of our Lord Jesus Christ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Ephesians 5:20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438400"/>
            <a:ext cx="7467600" cy="1938992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Is anyone among you suffering? Let him pray.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James 5:13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438400"/>
            <a:ext cx="7467600" cy="1938992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Is anyone cheerful?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Let him sing praise.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James 5:13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438400"/>
            <a:ext cx="7467600" cy="1938992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“Give thanks to the LORD, for his steadfast love endures forever.”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2 Chronicles 20:21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Assures us of God’s presence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Streams of mercy, never ceasing, </a:t>
            </a:r>
          </a:p>
          <a:p>
            <a:r>
              <a:rPr lang="en-US" sz="2600" dirty="0" smtClean="0"/>
              <a:t>Call for songs of loudest praise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14400" y="533400"/>
          <a:ext cx="7315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1CBBC8-D6B8-46A9-AB55-28E30078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7E6D1B-61F2-44DD-A0D3-5DDA138E7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DA9AA8-DD73-41B2-B3F3-E9A9F08F9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C89C2D-3BC5-47F8-8597-FB0F5BAAC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828800"/>
            <a:ext cx="7467600" cy="3170099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“Do not be afraid and do not be dismayed. Tomorrow go out against them, and the LORD will be with you.”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andara" pitchFamily="34" charset="0"/>
              </a:rPr>
              <a:t>2 Chronicles 20:17</a:t>
            </a:r>
            <a:endParaRPr lang="en-US" sz="40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859846"/>
            <a:ext cx="7467600" cy="3093154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And the Levites, of the </a:t>
            </a:r>
            <a:r>
              <a:rPr lang="en-US" sz="3900" dirty="0" err="1" smtClean="0">
                <a:solidFill>
                  <a:schemeClr val="bg1"/>
                </a:solidFill>
                <a:latin typeface="Candara" pitchFamily="34" charset="0"/>
              </a:rPr>
              <a:t>Kohathites</a:t>
            </a:r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 and the </a:t>
            </a:r>
            <a:r>
              <a:rPr lang="en-US" sz="3900" dirty="0" err="1" smtClean="0">
                <a:solidFill>
                  <a:schemeClr val="bg1"/>
                </a:solidFill>
                <a:latin typeface="Candara" pitchFamily="34" charset="0"/>
              </a:rPr>
              <a:t>Korahites</a:t>
            </a:r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, stood up to praise the LORD, the God of Israel, with a very loud voice.</a:t>
            </a:r>
          </a:p>
          <a:p>
            <a:pPr algn="ctr"/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2 Chronicles 20:19</a:t>
            </a:r>
            <a:endParaRPr lang="en-US" sz="39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Invites God to the battle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Here I raise my Ebenezer:</a:t>
            </a:r>
          </a:p>
          <a:p>
            <a:r>
              <a:rPr lang="en-US" sz="2600" dirty="0" smtClean="0"/>
              <a:t>Hither by Thy help I’ve come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of the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678363"/>
          </a:xfrm>
        </p:spPr>
        <p:txBody>
          <a:bodyPr>
            <a:normAutofit/>
          </a:bodyPr>
          <a:lstStyle/>
          <a:p>
            <a:r>
              <a:rPr lang="en-US" sz="2900" dirty="0" smtClean="0"/>
              <a:t> Memorization</a:t>
            </a:r>
          </a:p>
          <a:p>
            <a:pPr lvl="1"/>
            <a:r>
              <a:rPr lang="en-US" sz="2200" dirty="0" smtClean="0"/>
              <a:t>“Now therefore write this song and teach it to the children of Israel. Put it in their mouths…” Deuteronomy 31:19</a:t>
            </a:r>
          </a:p>
          <a:p>
            <a:pPr>
              <a:spcBef>
                <a:spcPts val="1200"/>
              </a:spcBef>
            </a:pPr>
            <a:r>
              <a:rPr lang="en-US" sz="2900" dirty="0" smtClean="0"/>
              <a:t> Understanding</a:t>
            </a:r>
          </a:p>
          <a:p>
            <a:pPr lvl="1"/>
            <a:r>
              <a:rPr lang="en-US" sz="2200" dirty="0" smtClean="0"/>
              <a:t>I will sing praise with my spirit, but I will sing with my mind also. 1 Corinthians 14:15</a:t>
            </a:r>
          </a:p>
          <a:p>
            <a:pPr lvl="1"/>
            <a:r>
              <a:rPr lang="en-US" sz="2200" dirty="0" smtClean="0"/>
              <a:t>But solid food is for the mature… Hebrews 5:14</a:t>
            </a:r>
          </a:p>
          <a:p>
            <a:pPr>
              <a:spcBef>
                <a:spcPts val="1200"/>
              </a:spcBef>
            </a:pPr>
            <a:r>
              <a:rPr lang="en-US" sz="2900" dirty="0" smtClean="0"/>
              <a:t> Spiritual warfare</a:t>
            </a:r>
          </a:p>
          <a:p>
            <a:pPr lvl="1"/>
            <a:r>
              <a:rPr lang="en-US" sz="2200" dirty="0" smtClean="0"/>
              <a:t>Arise, O LORD! Save me, O my God! For you strike all my enemies on the cheek; you break the teeth of the wicked. Psalm 3:7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 sky and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2133600"/>
            <a:ext cx="7467600" cy="2492990"/>
          </a:xfrm>
          <a:prstGeom prst="rect">
            <a:avLst/>
          </a:prstGeom>
          <a:solidFill>
            <a:srgbClr val="000000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And when they began to sing and praise, the LORD set an ambush… so that they were routed.</a:t>
            </a:r>
          </a:p>
          <a:p>
            <a:pPr algn="ctr"/>
            <a:r>
              <a:rPr lang="en-US" sz="3900" dirty="0" smtClean="0">
                <a:solidFill>
                  <a:schemeClr val="bg1"/>
                </a:solidFill>
                <a:latin typeface="Candara" pitchFamily="34" charset="0"/>
              </a:rPr>
              <a:t>2 Chronicles 20:22</a:t>
            </a:r>
            <a:endParaRPr lang="en-US" sz="39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Singing Army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Jehoshaphat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“Jehovah has judged”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Fourth king of southern kingdom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Son of </a:t>
            </a:r>
            <a:r>
              <a:rPr lang="en-US" dirty="0" err="1" smtClean="0"/>
              <a:t>Asa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Took throne at 35 and reigned 25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Walked in ways of father David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Sought God not </a:t>
            </a:r>
            <a:r>
              <a:rPr lang="en-US" sz="2800" dirty="0" err="1" smtClean="0"/>
              <a:t>Baals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Took down high places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Amassed wealth and honor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Taught law throughout cities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Time of peace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Fortified cities of Judah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Sinful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Son married daughter of Ahab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Battle of </a:t>
            </a:r>
            <a:r>
              <a:rPr lang="en-US" sz="2800" dirty="0" err="1" smtClean="0"/>
              <a:t>Ramoth-gilead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Confronted by the prophet Jehu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Enacted reforms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Moabites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Set face to seek the LORD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Called an assembly and national fast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Prayer in Temple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Placed singers on front line of battle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8230"/>
            <a:ext cx="8113776" cy="27310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Reminds us of God’s grace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 to grace how great a debtor </a:t>
            </a:r>
          </a:p>
          <a:p>
            <a:r>
              <a:rPr lang="en-US" sz="2600" dirty="0" smtClean="0"/>
              <a:t>Daily I’m constrained to be!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09600" y="381000"/>
          <a:ext cx="4038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0" y="1906012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Because of this wrath has gone out against you from the LORD. </a:t>
            </a:r>
          </a:p>
          <a:p>
            <a:pPr algn="ctr"/>
            <a:r>
              <a:rPr lang="en-US" sz="3200" dirty="0" smtClean="0"/>
              <a:t>2 Chronicles 19:2</a:t>
            </a:r>
            <a:endParaRPr lang="en-US" sz="3200" dirty="0"/>
          </a:p>
        </p:txBody>
      </p:sp>
      <p:sp>
        <p:nvSpPr>
          <p:cNvPr id="7" name="Multiply 6"/>
          <p:cNvSpPr/>
          <p:nvPr/>
        </p:nvSpPr>
        <p:spPr>
          <a:xfrm>
            <a:off x="1981200" y="914400"/>
            <a:ext cx="2514600" cy="5029200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283AA7-1C00-453C-9A23-2E63BA7FF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7C4E9E-AEE5-49E7-A8A6-8E906B21C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F600EB-C30D-4747-82CE-2EE2D6701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488C6D-1800-4D8E-869A-A0D211A52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805206-B199-44B6-8139-94AE79DA4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E6464B-91A2-4937-BA7E-59617D6D6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1DD04F-6E4D-4B87-BCA9-7263067A3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827AEE-F625-46AD-8ABF-2D5ECB50D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932965-C878-4278-AECD-47C17537F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D465D7-1B00-41C8-8752-C2308153A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8697B4-7A78-4D43-9551-DD8363C5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2865</TotalTime>
  <Words>483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Slide 1</vt:lpstr>
      <vt:lpstr>Song of the Month</vt:lpstr>
      <vt:lpstr>The Singing Army</vt:lpstr>
      <vt:lpstr>Jehoshaphat</vt:lpstr>
      <vt:lpstr>A good king</vt:lpstr>
      <vt:lpstr>Sinful alliance</vt:lpstr>
      <vt:lpstr>Response to Moabites</vt:lpstr>
      <vt:lpstr>1. Reminds us of God’s grace</vt:lpstr>
      <vt:lpstr>Slide 9</vt:lpstr>
      <vt:lpstr>Slide 10</vt:lpstr>
      <vt:lpstr>Slide 11</vt:lpstr>
      <vt:lpstr>Slide 12</vt:lpstr>
      <vt:lpstr>Slide 13</vt:lpstr>
      <vt:lpstr>Slide 14</vt:lpstr>
      <vt:lpstr>2. Assures us of God’s presence </vt:lpstr>
      <vt:lpstr>Slide 16</vt:lpstr>
      <vt:lpstr>Slide 17</vt:lpstr>
      <vt:lpstr>Slide 18</vt:lpstr>
      <vt:lpstr>3. Invites God to the battle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Singing Army</dc:title>
  <dc:creator>Adrienne</dc:creator>
  <cp:lastModifiedBy> </cp:lastModifiedBy>
  <cp:revision>30</cp:revision>
  <dcterms:created xsi:type="dcterms:W3CDTF">2010-11-12T22:23:52Z</dcterms:created>
  <dcterms:modified xsi:type="dcterms:W3CDTF">2010-11-14T22:50:19Z</dcterms:modified>
</cp:coreProperties>
</file>