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59" r:id="rId3"/>
    <p:sldId id="262" r:id="rId4"/>
    <p:sldId id="265" r:id="rId5"/>
    <p:sldId id="266" r:id="rId6"/>
    <p:sldId id="268" r:id="rId7"/>
    <p:sldId id="269" r:id="rId8"/>
    <p:sldId id="276" r:id="rId9"/>
    <p:sldId id="277" r:id="rId10"/>
    <p:sldId id="267" r:id="rId11"/>
    <p:sldId id="270" r:id="rId12"/>
    <p:sldId id="271" r:id="rId13"/>
    <p:sldId id="264" r:id="rId14"/>
    <p:sldId id="274" r:id="rId15"/>
    <p:sldId id="263" r:id="rId16"/>
    <p:sldId id="283" r:id="rId17"/>
    <p:sldId id="273" r:id="rId18"/>
    <p:sldId id="275" r:id="rId19"/>
    <p:sldId id="278" r:id="rId20"/>
    <p:sldId id="279" r:id="rId21"/>
    <p:sldId id="280" r:id="rId22"/>
    <p:sldId id="282" r:id="rId23"/>
    <p:sldId id="284" r:id="rId24"/>
    <p:sldId id="285" r:id="rId25"/>
    <p:sldId id="286" r:id="rId26"/>
    <p:sldId id="287" r:id="rId27"/>
    <p:sldId id="288" r:id="rId28"/>
    <p:sldId id="289" r:id="rId29"/>
    <p:sldId id="291" r:id="rId30"/>
    <p:sldId id="292" r:id="rId31"/>
    <p:sldId id="294" r:id="rId32"/>
    <p:sldId id="296" r:id="rId33"/>
    <p:sldId id="297" r:id="rId34"/>
    <p:sldId id="293" r:id="rId35"/>
    <p:sldId id="29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4" d="100"/>
          <a:sy n="104" d="100"/>
        </p:scale>
        <p:origin x="-9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63E16-B958-482E-B073-5D45D2E604EA}" type="doc">
      <dgm:prSet loTypeId="urn:microsoft.com/office/officeart/2005/8/layout/hierarchy3" loCatId="relationship" qsTypeId="urn:microsoft.com/office/officeart/2005/8/quickstyle/3d3" qsCatId="3D" csTypeId="urn:microsoft.com/office/officeart/2005/8/colors/accent1_2" csCatId="accent1" phldr="1"/>
      <dgm:spPr/>
      <dgm:t>
        <a:bodyPr/>
        <a:lstStyle/>
        <a:p>
          <a:endParaRPr lang="en-US"/>
        </a:p>
      </dgm:t>
    </dgm:pt>
    <dgm:pt modelId="{683E0817-C1E9-469C-950D-BBEB627CAAB4}">
      <dgm:prSet phldrT="[Text]"/>
      <dgm:spPr/>
      <dgm:t>
        <a:bodyPr/>
        <a:lstStyle/>
        <a:p>
          <a:r>
            <a:rPr lang="en-US" dirty="0" smtClean="0"/>
            <a:t>Leviticus 9</a:t>
          </a:r>
          <a:endParaRPr lang="en-US" dirty="0"/>
        </a:p>
      </dgm:t>
    </dgm:pt>
    <dgm:pt modelId="{C86583F2-AFBE-43CC-AE72-8EF86E83DB2F}" type="parTrans" cxnId="{F0954C19-B005-4272-9F44-1EACFE9124F5}">
      <dgm:prSet/>
      <dgm:spPr/>
      <dgm:t>
        <a:bodyPr/>
        <a:lstStyle/>
        <a:p>
          <a:endParaRPr lang="en-US"/>
        </a:p>
      </dgm:t>
    </dgm:pt>
    <dgm:pt modelId="{BE7D2DDB-E72F-488D-B711-CABEB6C661F4}" type="sibTrans" cxnId="{F0954C19-B005-4272-9F44-1EACFE9124F5}">
      <dgm:prSet/>
      <dgm:spPr/>
      <dgm:t>
        <a:bodyPr/>
        <a:lstStyle/>
        <a:p>
          <a:endParaRPr lang="en-US"/>
        </a:p>
      </dgm:t>
    </dgm:pt>
    <dgm:pt modelId="{81C69B9C-0473-4DD6-AE7D-F33079A47507}">
      <dgm:prSet phldrT="[Text]"/>
      <dgm:spPr/>
      <dgm:t>
        <a:bodyPr/>
        <a:lstStyle/>
        <a:p>
          <a:r>
            <a:rPr lang="en-US" dirty="0" smtClean="0"/>
            <a:t>Sin offering</a:t>
          </a:r>
          <a:endParaRPr lang="en-US" dirty="0"/>
        </a:p>
      </dgm:t>
    </dgm:pt>
    <dgm:pt modelId="{4B1A086F-58FA-402D-A8B3-F708FF63D812}" type="parTrans" cxnId="{A316AABE-3E48-4084-A23A-BEB5A562DAAD}">
      <dgm:prSet/>
      <dgm:spPr/>
      <dgm:t>
        <a:bodyPr/>
        <a:lstStyle/>
        <a:p>
          <a:endParaRPr lang="en-US"/>
        </a:p>
      </dgm:t>
    </dgm:pt>
    <dgm:pt modelId="{9FEA43D9-2793-437A-A08F-938435BD7903}" type="sibTrans" cxnId="{A316AABE-3E48-4084-A23A-BEB5A562DAAD}">
      <dgm:prSet/>
      <dgm:spPr/>
      <dgm:t>
        <a:bodyPr/>
        <a:lstStyle/>
        <a:p>
          <a:endParaRPr lang="en-US"/>
        </a:p>
      </dgm:t>
    </dgm:pt>
    <dgm:pt modelId="{AD93BDD9-A427-48CD-ABAF-F8A964FA17E3}">
      <dgm:prSet phldrT="[Text]"/>
      <dgm:spPr/>
      <dgm:t>
        <a:bodyPr/>
        <a:lstStyle/>
        <a:p>
          <a:r>
            <a:rPr lang="en-US" dirty="0" smtClean="0"/>
            <a:t>“As the Lord commanded Moses”</a:t>
          </a:r>
          <a:endParaRPr lang="en-US" dirty="0"/>
        </a:p>
      </dgm:t>
    </dgm:pt>
    <dgm:pt modelId="{2D7B93F9-4CD2-4145-BB37-7D533830F9AF}" type="parTrans" cxnId="{D151B285-73BE-4E54-B735-D92755A6C05E}">
      <dgm:prSet/>
      <dgm:spPr/>
      <dgm:t>
        <a:bodyPr/>
        <a:lstStyle/>
        <a:p>
          <a:endParaRPr lang="en-US"/>
        </a:p>
      </dgm:t>
    </dgm:pt>
    <dgm:pt modelId="{08F2752D-EBCE-4649-BAAE-EB68A069AD48}" type="sibTrans" cxnId="{D151B285-73BE-4E54-B735-D92755A6C05E}">
      <dgm:prSet/>
      <dgm:spPr/>
      <dgm:t>
        <a:bodyPr/>
        <a:lstStyle/>
        <a:p>
          <a:endParaRPr lang="en-US"/>
        </a:p>
      </dgm:t>
    </dgm:pt>
    <dgm:pt modelId="{C40AA8EA-DAFB-4312-9A6A-1E7A7B6E3032}">
      <dgm:prSet phldrT="[Text]"/>
      <dgm:spPr/>
      <dgm:t>
        <a:bodyPr/>
        <a:lstStyle/>
        <a:p>
          <a:r>
            <a:rPr lang="en-US" dirty="0" smtClean="0"/>
            <a:t>Leviticus 10</a:t>
          </a:r>
          <a:endParaRPr lang="en-US" dirty="0"/>
        </a:p>
      </dgm:t>
    </dgm:pt>
    <dgm:pt modelId="{6DAA0118-F93B-4EDE-8E7A-689CFE9D60B5}" type="parTrans" cxnId="{DF99C7A6-73BA-4D93-82D6-8E993E7733C0}">
      <dgm:prSet/>
      <dgm:spPr/>
      <dgm:t>
        <a:bodyPr/>
        <a:lstStyle/>
        <a:p>
          <a:endParaRPr lang="en-US"/>
        </a:p>
      </dgm:t>
    </dgm:pt>
    <dgm:pt modelId="{C308A68D-952D-4AB5-83E2-C3225FA3E18B}" type="sibTrans" cxnId="{DF99C7A6-73BA-4D93-82D6-8E993E7733C0}">
      <dgm:prSet/>
      <dgm:spPr/>
      <dgm:t>
        <a:bodyPr/>
        <a:lstStyle/>
        <a:p>
          <a:endParaRPr lang="en-US"/>
        </a:p>
      </dgm:t>
    </dgm:pt>
    <dgm:pt modelId="{D135D6EC-8590-4047-8111-7B6A711A4FB0}">
      <dgm:prSet phldrT="[Text]"/>
      <dgm:spPr/>
      <dgm:t>
        <a:bodyPr/>
        <a:lstStyle/>
        <a:p>
          <a:r>
            <a:rPr lang="en-US" dirty="0" smtClean="0"/>
            <a:t>Altar of incense</a:t>
          </a:r>
          <a:endParaRPr lang="en-US" dirty="0"/>
        </a:p>
      </dgm:t>
    </dgm:pt>
    <dgm:pt modelId="{1E3E3CD7-68A2-493A-800E-CE9A0D14FCE5}" type="parTrans" cxnId="{C19E98A5-6D8D-4349-9525-E8235A7EC101}">
      <dgm:prSet/>
      <dgm:spPr/>
      <dgm:t>
        <a:bodyPr/>
        <a:lstStyle/>
        <a:p>
          <a:endParaRPr lang="en-US"/>
        </a:p>
      </dgm:t>
    </dgm:pt>
    <dgm:pt modelId="{42FBC9C4-00B1-4FE5-BD01-A08AD90C812D}" type="sibTrans" cxnId="{C19E98A5-6D8D-4349-9525-E8235A7EC101}">
      <dgm:prSet/>
      <dgm:spPr/>
      <dgm:t>
        <a:bodyPr/>
        <a:lstStyle/>
        <a:p>
          <a:endParaRPr lang="en-US"/>
        </a:p>
      </dgm:t>
    </dgm:pt>
    <dgm:pt modelId="{918FBA89-23CD-4745-A7D4-597D685BD1C7}">
      <dgm:prSet phldrT="[Text]"/>
      <dgm:spPr/>
      <dgm:t>
        <a:bodyPr/>
        <a:lstStyle/>
        <a:p>
          <a:r>
            <a:rPr lang="en-US" dirty="0" smtClean="0"/>
            <a:t>“which he had not commanded them.”</a:t>
          </a:r>
          <a:endParaRPr lang="en-US" dirty="0"/>
        </a:p>
      </dgm:t>
    </dgm:pt>
    <dgm:pt modelId="{55C0409A-E5F1-4FC0-9D8D-8EAE32AD4126}" type="parTrans" cxnId="{331662D9-A777-48D2-A1FF-31ACABA4B3E9}">
      <dgm:prSet/>
      <dgm:spPr/>
      <dgm:t>
        <a:bodyPr/>
        <a:lstStyle/>
        <a:p>
          <a:endParaRPr lang="en-US"/>
        </a:p>
      </dgm:t>
    </dgm:pt>
    <dgm:pt modelId="{2C3F65C1-B545-4E15-8C2A-102BC5AC7F66}" type="sibTrans" cxnId="{331662D9-A777-48D2-A1FF-31ACABA4B3E9}">
      <dgm:prSet/>
      <dgm:spPr/>
      <dgm:t>
        <a:bodyPr/>
        <a:lstStyle/>
        <a:p>
          <a:endParaRPr lang="en-US"/>
        </a:p>
      </dgm:t>
    </dgm:pt>
    <dgm:pt modelId="{0A549CDD-86C9-4426-B390-6C83AAB00F72}">
      <dgm:prSet phldrT="[Text]"/>
      <dgm:spPr/>
      <dgm:t>
        <a:bodyPr/>
        <a:lstStyle/>
        <a:p>
          <a:r>
            <a:rPr lang="en-US" dirty="0" smtClean="0"/>
            <a:t>Fire came down from the LORD</a:t>
          </a:r>
          <a:endParaRPr lang="en-US" dirty="0"/>
        </a:p>
      </dgm:t>
    </dgm:pt>
    <dgm:pt modelId="{2F73E9DF-7781-4E8F-ADB0-98FDE6CDBF7E}" type="parTrans" cxnId="{763207AF-3702-452F-9EE3-C769E67CC247}">
      <dgm:prSet/>
      <dgm:spPr/>
      <dgm:t>
        <a:bodyPr/>
        <a:lstStyle/>
        <a:p>
          <a:endParaRPr lang="en-US"/>
        </a:p>
      </dgm:t>
    </dgm:pt>
    <dgm:pt modelId="{8302C322-2F0E-4387-9262-68C4C79ED57D}" type="sibTrans" cxnId="{763207AF-3702-452F-9EE3-C769E67CC247}">
      <dgm:prSet/>
      <dgm:spPr/>
      <dgm:t>
        <a:bodyPr/>
        <a:lstStyle/>
        <a:p>
          <a:endParaRPr lang="en-US"/>
        </a:p>
      </dgm:t>
    </dgm:pt>
    <dgm:pt modelId="{4D389371-899E-4009-9E78-AD84DDC63BDD}">
      <dgm:prSet phldrT="[Text]"/>
      <dgm:spPr/>
      <dgm:t>
        <a:bodyPr/>
        <a:lstStyle/>
        <a:p>
          <a:r>
            <a:rPr lang="en-US" dirty="0" smtClean="0"/>
            <a:t>Fire came down from the LORD</a:t>
          </a:r>
          <a:endParaRPr lang="en-US" dirty="0"/>
        </a:p>
      </dgm:t>
    </dgm:pt>
    <dgm:pt modelId="{AAF3A5E7-102B-41FF-8817-E06D5ABC653C}" type="parTrans" cxnId="{C7064313-C5C5-4C25-A408-FB0D47E7382E}">
      <dgm:prSet/>
      <dgm:spPr/>
      <dgm:t>
        <a:bodyPr/>
        <a:lstStyle/>
        <a:p>
          <a:endParaRPr lang="en-US"/>
        </a:p>
      </dgm:t>
    </dgm:pt>
    <dgm:pt modelId="{8EF836C8-25FD-4828-BB1B-0C1DCC171912}" type="sibTrans" cxnId="{C7064313-C5C5-4C25-A408-FB0D47E7382E}">
      <dgm:prSet/>
      <dgm:spPr/>
      <dgm:t>
        <a:bodyPr/>
        <a:lstStyle/>
        <a:p>
          <a:endParaRPr lang="en-US"/>
        </a:p>
      </dgm:t>
    </dgm:pt>
    <dgm:pt modelId="{E550BA62-D4CB-44D8-A40B-0A35FE4310F4}" type="pres">
      <dgm:prSet presAssocID="{81A63E16-B958-482E-B073-5D45D2E604EA}" presName="diagram" presStyleCnt="0">
        <dgm:presLayoutVars>
          <dgm:chPref val="1"/>
          <dgm:dir/>
          <dgm:animOne val="branch"/>
          <dgm:animLvl val="lvl"/>
          <dgm:resizeHandles/>
        </dgm:presLayoutVars>
      </dgm:prSet>
      <dgm:spPr/>
      <dgm:t>
        <a:bodyPr/>
        <a:lstStyle/>
        <a:p>
          <a:endParaRPr lang="en-US"/>
        </a:p>
      </dgm:t>
    </dgm:pt>
    <dgm:pt modelId="{936BFD70-B3F6-4C5C-8AD2-BD1459D930C8}" type="pres">
      <dgm:prSet presAssocID="{683E0817-C1E9-469C-950D-BBEB627CAAB4}" presName="root" presStyleCnt="0"/>
      <dgm:spPr/>
    </dgm:pt>
    <dgm:pt modelId="{A4CC640F-61E4-4F2C-ACFA-D1F506C451E4}" type="pres">
      <dgm:prSet presAssocID="{683E0817-C1E9-469C-950D-BBEB627CAAB4}" presName="rootComposite" presStyleCnt="0"/>
      <dgm:spPr/>
    </dgm:pt>
    <dgm:pt modelId="{63CBECCB-4962-4EE8-9981-EBB304555C76}" type="pres">
      <dgm:prSet presAssocID="{683E0817-C1E9-469C-950D-BBEB627CAAB4}" presName="rootText" presStyleLbl="node1" presStyleIdx="0" presStyleCnt="2"/>
      <dgm:spPr/>
      <dgm:t>
        <a:bodyPr/>
        <a:lstStyle/>
        <a:p>
          <a:endParaRPr lang="en-US"/>
        </a:p>
      </dgm:t>
    </dgm:pt>
    <dgm:pt modelId="{A001FD00-B375-4600-A893-3A147C8C397E}" type="pres">
      <dgm:prSet presAssocID="{683E0817-C1E9-469C-950D-BBEB627CAAB4}" presName="rootConnector" presStyleLbl="node1" presStyleIdx="0" presStyleCnt="2"/>
      <dgm:spPr/>
      <dgm:t>
        <a:bodyPr/>
        <a:lstStyle/>
        <a:p>
          <a:endParaRPr lang="en-US"/>
        </a:p>
      </dgm:t>
    </dgm:pt>
    <dgm:pt modelId="{4CD6DD71-E6AE-451F-89CB-4949152B277B}" type="pres">
      <dgm:prSet presAssocID="{683E0817-C1E9-469C-950D-BBEB627CAAB4}" presName="childShape" presStyleCnt="0"/>
      <dgm:spPr/>
    </dgm:pt>
    <dgm:pt modelId="{96A0BE9E-00AA-4A19-838C-753B5CD9B1DD}" type="pres">
      <dgm:prSet presAssocID="{4B1A086F-58FA-402D-A8B3-F708FF63D812}" presName="Name13" presStyleLbl="parChTrans1D2" presStyleIdx="0" presStyleCnt="6"/>
      <dgm:spPr/>
      <dgm:t>
        <a:bodyPr/>
        <a:lstStyle/>
        <a:p>
          <a:endParaRPr lang="en-US"/>
        </a:p>
      </dgm:t>
    </dgm:pt>
    <dgm:pt modelId="{47255F98-B736-42EB-B2C7-75587F4BBA54}" type="pres">
      <dgm:prSet presAssocID="{81C69B9C-0473-4DD6-AE7D-F33079A47507}" presName="childText" presStyleLbl="bgAcc1" presStyleIdx="0" presStyleCnt="6">
        <dgm:presLayoutVars>
          <dgm:bulletEnabled val="1"/>
        </dgm:presLayoutVars>
      </dgm:prSet>
      <dgm:spPr/>
      <dgm:t>
        <a:bodyPr/>
        <a:lstStyle/>
        <a:p>
          <a:endParaRPr lang="en-US"/>
        </a:p>
      </dgm:t>
    </dgm:pt>
    <dgm:pt modelId="{0AB57611-28CC-4AB6-A76F-92A9AFEDC010}" type="pres">
      <dgm:prSet presAssocID="{2D7B93F9-4CD2-4145-BB37-7D533830F9AF}" presName="Name13" presStyleLbl="parChTrans1D2" presStyleIdx="1" presStyleCnt="6"/>
      <dgm:spPr/>
      <dgm:t>
        <a:bodyPr/>
        <a:lstStyle/>
        <a:p>
          <a:endParaRPr lang="en-US"/>
        </a:p>
      </dgm:t>
    </dgm:pt>
    <dgm:pt modelId="{686B3E03-A30A-4DB1-998C-29E3A53F8BFD}" type="pres">
      <dgm:prSet presAssocID="{AD93BDD9-A427-48CD-ABAF-F8A964FA17E3}" presName="childText" presStyleLbl="bgAcc1" presStyleIdx="1" presStyleCnt="6">
        <dgm:presLayoutVars>
          <dgm:bulletEnabled val="1"/>
        </dgm:presLayoutVars>
      </dgm:prSet>
      <dgm:spPr/>
      <dgm:t>
        <a:bodyPr/>
        <a:lstStyle/>
        <a:p>
          <a:endParaRPr lang="en-US"/>
        </a:p>
      </dgm:t>
    </dgm:pt>
    <dgm:pt modelId="{9BDDFC70-31E3-4CEC-B9D3-C96976E1355C}" type="pres">
      <dgm:prSet presAssocID="{2F73E9DF-7781-4E8F-ADB0-98FDE6CDBF7E}" presName="Name13" presStyleLbl="parChTrans1D2" presStyleIdx="2" presStyleCnt="6"/>
      <dgm:spPr/>
      <dgm:t>
        <a:bodyPr/>
        <a:lstStyle/>
        <a:p>
          <a:endParaRPr lang="en-US"/>
        </a:p>
      </dgm:t>
    </dgm:pt>
    <dgm:pt modelId="{5EAD72D3-DEC2-4032-B45F-312A0BE2C535}" type="pres">
      <dgm:prSet presAssocID="{0A549CDD-86C9-4426-B390-6C83AAB00F72}" presName="childText" presStyleLbl="bgAcc1" presStyleIdx="2" presStyleCnt="6">
        <dgm:presLayoutVars>
          <dgm:bulletEnabled val="1"/>
        </dgm:presLayoutVars>
      </dgm:prSet>
      <dgm:spPr/>
      <dgm:t>
        <a:bodyPr/>
        <a:lstStyle/>
        <a:p>
          <a:endParaRPr lang="en-US"/>
        </a:p>
      </dgm:t>
    </dgm:pt>
    <dgm:pt modelId="{B9179137-76C7-4119-A815-6BA12E03847F}" type="pres">
      <dgm:prSet presAssocID="{C40AA8EA-DAFB-4312-9A6A-1E7A7B6E3032}" presName="root" presStyleCnt="0"/>
      <dgm:spPr/>
    </dgm:pt>
    <dgm:pt modelId="{3A61A43B-7228-4156-88B9-9C7117ACBFE7}" type="pres">
      <dgm:prSet presAssocID="{C40AA8EA-DAFB-4312-9A6A-1E7A7B6E3032}" presName="rootComposite" presStyleCnt="0"/>
      <dgm:spPr/>
    </dgm:pt>
    <dgm:pt modelId="{FA469982-A8D8-44DF-87DA-18D1AD79320E}" type="pres">
      <dgm:prSet presAssocID="{C40AA8EA-DAFB-4312-9A6A-1E7A7B6E3032}" presName="rootText" presStyleLbl="node1" presStyleIdx="1" presStyleCnt="2"/>
      <dgm:spPr/>
      <dgm:t>
        <a:bodyPr/>
        <a:lstStyle/>
        <a:p>
          <a:endParaRPr lang="en-US"/>
        </a:p>
      </dgm:t>
    </dgm:pt>
    <dgm:pt modelId="{E4A60B53-6946-4618-BEC3-F5F7D8E7E52F}" type="pres">
      <dgm:prSet presAssocID="{C40AA8EA-DAFB-4312-9A6A-1E7A7B6E3032}" presName="rootConnector" presStyleLbl="node1" presStyleIdx="1" presStyleCnt="2"/>
      <dgm:spPr/>
      <dgm:t>
        <a:bodyPr/>
        <a:lstStyle/>
        <a:p>
          <a:endParaRPr lang="en-US"/>
        </a:p>
      </dgm:t>
    </dgm:pt>
    <dgm:pt modelId="{022BEE4B-1293-49FF-A50C-B3E25F12DE0F}" type="pres">
      <dgm:prSet presAssocID="{C40AA8EA-DAFB-4312-9A6A-1E7A7B6E3032}" presName="childShape" presStyleCnt="0"/>
      <dgm:spPr/>
    </dgm:pt>
    <dgm:pt modelId="{39528448-D3E2-4241-B345-50AB56604BD1}" type="pres">
      <dgm:prSet presAssocID="{1E3E3CD7-68A2-493A-800E-CE9A0D14FCE5}" presName="Name13" presStyleLbl="parChTrans1D2" presStyleIdx="3" presStyleCnt="6"/>
      <dgm:spPr/>
      <dgm:t>
        <a:bodyPr/>
        <a:lstStyle/>
        <a:p>
          <a:endParaRPr lang="en-US"/>
        </a:p>
      </dgm:t>
    </dgm:pt>
    <dgm:pt modelId="{AF630737-9E50-4019-B7B3-7511E4C4471A}" type="pres">
      <dgm:prSet presAssocID="{D135D6EC-8590-4047-8111-7B6A711A4FB0}" presName="childText" presStyleLbl="bgAcc1" presStyleIdx="3" presStyleCnt="6">
        <dgm:presLayoutVars>
          <dgm:bulletEnabled val="1"/>
        </dgm:presLayoutVars>
      </dgm:prSet>
      <dgm:spPr/>
      <dgm:t>
        <a:bodyPr/>
        <a:lstStyle/>
        <a:p>
          <a:endParaRPr lang="en-US"/>
        </a:p>
      </dgm:t>
    </dgm:pt>
    <dgm:pt modelId="{29505043-373D-427F-8D5C-071DD1DAC9EC}" type="pres">
      <dgm:prSet presAssocID="{55C0409A-E5F1-4FC0-9D8D-8EAE32AD4126}" presName="Name13" presStyleLbl="parChTrans1D2" presStyleIdx="4" presStyleCnt="6"/>
      <dgm:spPr/>
      <dgm:t>
        <a:bodyPr/>
        <a:lstStyle/>
        <a:p>
          <a:endParaRPr lang="en-US"/>
        </a:p>
      </dgm:t>
    </dgm:pt>
    <dgm:pt modelId="{C8CF5693-D113-41BB-9A3C-C403D7BDA64A}" type="pres">
      <dgm:prSet presAssocID="{918FBA89-23CD-4745-A7D4-597D685BD1C7}" presName="childText" presStyleLbl="bgAcc1" presStyleIdx="4" presStyleCnt="6">
        <dgm:presLayoutVars>
          <dgm:bulletEnabled val="1"/>
        </dgm:presLayoutVars>
      </dgm:prSet>
      <dgm:spPr/>
      <dgm:t>
        <a:bodyPr/>
        <a:lstStyle/>
        <a:p>
          <a:endParaRPr lang="en-US"/>
        </a:p>
      </dgm:t>
    </dgm:pt>
    <dgm:pt modelId="{6C26BD44-7C50-400D-BDEC-8233332F72F0}" type="pres">
      <dgm:prSet presAssocID="{AAF3A5E7-102B-41FF-8817-E06D5ABC653C}" presName="Name13" presStyleLbl="parChTrans1D2" presStyleIdx="5" presStyleCnt="6"/>
      <dgm:spPr/>
      <dgm:t>
        <a:bodyPr/>
        <a:lstStyle/>
        <a:p>
          <a:endParaRPr lang="en-US"/>
        </a:p>
      </dgm:t>
    </dgm:pt>
    <dgm:pt modelId="{DC73C0A3-0BCA-4A51-9D2C-26B4C437370B}" type="pres">
      <dgm:prSet presAssocID="{4D389371-899E-4009-9E78-AD84DDC63BDD}" presName="childText" presStyleLbl="bgAcc1" presStyleIdx="5" presStyleCnt="6">
        <dgm:presLayoutVars>
          <dgm:bulletEnabled val="1"/>
        </dgm:presLayoutVars>
      </dgm:prSet>
      <dgm:spPr/>
      <dgm:t>
        <a:bodyPr/>
        <a:lstStyle/>
        <a:p>
          <a:endParaRPr lang="en-US"/>
        </a:p>
      </dgm:t>
    </dgm:pt>
  </dgm:ptLst>
  <dgm:cxnLst>
    <dgm:cxn modelId="{C19E98A5-6D8D-4349-9525-E8235A7EC101}" srcId="{C40AA8EA-DAFB-4312-9A6A-1E7A7B6E3032}" destId="{D135D6EC-8590-4047-8111-7B6A711A4FB0}" srcOrd="0" destOrd="0" parTransId="{1E3E3CD7-68A2-493A-800E-CE9A0D14FCE5}" sibTransId="{42FBC9C4-00B1-4FE5-BD01-A08AD90C812D}"/>
    <dgm:cxn modelId="{1CFBA234-4F2B-4B7E-8DB2-74CE80B4CCBB}" type="presOf" srcId="{D135D6EC-8590-4047-8111-7B6A711A4FB0}" destId="{AF630737-9E50-4019-B7B3-7511E4C4471A}" srcOrd="0" destOrd="0" presId="urn:microsoft.com/office/officeart/2005/8/layout/hierarchy3"/>
    <dgm:cxn modelId="{6F198CC4-F9B1-423B-8244-04D4B7479312}" type="presOf" srcId="{683E0817-C1E9-469C-950D-BBEB627CAAB4}" destId="{63CBECCB-4962-4EE8-9981-EBB304555C76}" srcOrd="0" destOrd="0" presId="urn:microsoft.com/office/officeart/2005/8/layout/hierarchy3"/>
    <dgm:cxn modelId="{B1482FB6-FAC5-4000-8249-48783AA4E738}" type="presOf" srcId="{C40AA8EA-DAFB-4312-9A6A-1E7A7B6E3032}" destId="{FA469982-A8D8-44DF-87DA-18D1AD79320E}" srcOrd="0" destOrd="0" presId="urn:microsoft.com/office/officeart/2005/8/layout/hierarchy3"/>
    <dgm:cxn modelId="{694E4FC2-7F19-4501-A893-E4811A3E84C6}" type="presOf" srcId="{4D389371-899E-4009-9E78-AD84DDC63BDD}" destId="{DC73C0A3-0BCA-4A51-9D2C-26B4C437370B}" srcOrd="0" destOrd="0" presId="urn:microsoft.com/office/officeart/2005/8/layout/hierarchy3"/>
    <dgm:cxn modelId="{7BA69D23-772F-44C7-96C0-9A9F295E01BC}" type="presOf" srcId="{AAF3A5E7-102B-41FF-8817-E06D5ABC653C}" destId="{6C26BD44-7C50-400D-BDEC-8233332F72F0}" srcOrd="0" destOrd="0" presId="urn:microsoft.com/office/officeart/2005/8/layout/hierarchy3"/>
    <dgm:cxn modelId="{331662D9-A777-48D2-A1FF-31ACABA4B3E9}" srcId="{C40AA8EA-DAFB-4312-9A6A-1E7A7B6E3032}" destId="{918FBA89-23CD-4745-A7D4-597D685BD1C7}" srcOrd="1" destOrd="0" parTransId="{55C0409A-E5F1-4FC0-9D8D-8EAE32AD4126}" sibTransId="{2C3F65C1-B545-4E15-8C2A-102BC5AC7F66}"/>
    <dgm:cxn modelId="{79A7DEB6-834D-4A00-81D7-015698E80E3A}" type="presOf" srcId="{55C0409A-E5F1-4FC0-9D8D-8EAE32AD4126}" destId="{29505043-373D-427F-8D5C-071DD1DAC9EC}" srcOrd="0" destOrd="0" presId="urn:microsoft.com/office/officeart/2005/8/layout/hierarchy3"/>
    <dgm:cxn modelId="{763207AF-3702-452F-9EE3-C769E67CC247}" srcId="{683E0817-C1E9-469C-950D-BBEB627CAAB4}" destId="{0A549CDD-86C9-4426-B390-6C83AAB00F72}" srcOrd="2" destOrd="0" parTransId="{2F73E9DF-7781-4E8F-ADB0-98FDE6CDBF7E}" sibTransId="{8302C322-2F0E-4387-9262-68C4C79ED57D}"/>
    <dgm:cxn modelId="{AD7C652F-31DD-40A0-A507-B891BC56846B}" type="presOf" srcId="{0A549CDD-86C9-4426-B390-6C83AAB00F72}" destId="{5EAD72D3-DEC2-4032-B45F-312A0BE2C535}" srcOrd="0" destOrd="0" presId="urn:microsoft.com/office/officeart/2005/8/layout/hierarchy3"/>
    <dgm:cxn modelId="{5B3DFC1D-CEDA-485A-BD18-69920619E6D8}" type="presOf" srcId="{AD93BDD9-A427-48CD-ABAF-F8A964FA17E3}" destId="{686B3E03-A30A-4DB1-998C-29E3A53F8BFD}" srcOrd="0" destOrd="0" presId="urn:microsoft.com/office/officeart/2005/8/layout/hierarchy3"/>
    <dgm:cxn modelId="{BB7EDEF0-FF30-424B-A6A3-788C4EBD6F52}" type="presOf" srcId="{C40AA8EA-DAFB-4312-9A6A-1E7A7B6E3032}" destId="{E4A60B53-6946-4618-BEC3-F5F7D8E7E52F}" srcOrd="1" destOrd="0" presId="urn:microsoft.com/office/officeart/2005/8/layout/hierarchy3"/>
    <dgm:cxn modelId="{5EB62CAC-1EA2-427E-8675-E32A06AA0CC1}" type="presOf" srcId="{2F73E9DF-7781-4E8F-ADB0-98FDE6CDBF7E}" destId="{9BDDFC70-31E3-4CEC-B9D3-C96976E1355C}" srcOrd="0" destOrd="0" presId="urn:microsoft.com/office/officeart/2005/8/layout/hierarchy3"/>
    <dgm:cxn modelId="{8C1167C3-68E0-46F8-944F-59B81AD87D59}" type="presOf" srcId="{918FBA89-23CD-4745-A7D4-597D685BD1C7}" destId="{C8CF5693-D113-41BB-9A3C-C403D7BDA64A}" srcOrd="0" destOrd="0" presId="urn:microsoft.com/office/officeart/2005/8/layout/hierarchy3"/>
    <dgm:cxn modelId="{A46F2285-9DD7-4038-A3F8-DF6BCD948481}" type="presOf" srcId="{81C69B9C-0473-4DD6-AE7D-F33079A47507}" destId="{47255F98-B736-42EB-B2C7-75587F4BBA54}" srcOrd="0" destOrd="0" presId="urn:microsoft.com/office/officeart/2005/8/layout/hierarchy3"/>
    <dgm:cxn modelId="{5F462E80-33AE-4CEF-B2C8-3D87AE1E3008}" type="presOf" srcId="{4B1A086F-58FA-402D-A8B3-F708FF63D812}" destId="{96A0BE9E-00AA-4A19-838C-753B5CD9B1DD}" srcOrd="0" destOrd="0" presId="urn:microsoft.com/office/officeart/2005/8/layout/hierarchy3"/>
    <dgm:cxn modelId="{A316AABE-3E48-4084-A23A-BEB5A562DAAD}" srcId="{683E0817-C1E9-469C-950D-BBEB627CAAB4}" destId="{81C69B9C-0473-4DD6-AE7D-F33079A47507}" srcOrd="0" destOrd="0" parTransId="{4B1A086F-58FA-402D-A8B3-F708FF63D812}" sibTransId="{9FEA43D9-2793-437A-A08F-938435BD7903}"/>
    <dgm:cxn modelId="{54145FF1-3CD8-4A99-AA62-730180C3422C}" type="presOf" srcId="{2D7B93F9-4CD2-4145-BB37-7D533830F9AF}" destId="{0AB57611-28CC-4AB6-A76F-92A9AFEDC010}" srcOrd="0" destOrd="0" presId="urn:microsoft.com/office/officeart/2005/8/layout/hierarchy3"/>
    <dgm:cxn modelId="{F0954C19-B005-4272-9F44-1EACFE9124F5}" srcId="{81A63E16-B958-482E-B073-5D45D2E604EA}" destId="{683E0817-C1E9-469C-950D-BBEB627CAAB4}" srcOrd="0" destOrd="0" parTransId="{C86583F2-AFBE-43CC-AE72-8EF86E83DB2F}" sibTransId="{BE7D2DDB-E72F-488D-B711-CABEB6C661F4}"/>
    <dgm:cxn modelId="{D151B285-73BE-4E54-B735-D92755A6C05E}" srcId="{683E0817-C1E9-469C-950D-BBEB627CAAB4}" destId="{AD93BDD9-A427-48CD-ABAF-F8A964FA17E3}" srcOrd="1" destOrd="0" parTransId="{2D7B93F9-4CD2-4145-BB37-7D533830F9AF}" sibTransId="{08F2752D-EBCE-4649-BAAE-EB68A069AD48}"/>
    <dgm:cxn modelId="{C7064313-C5C5-4C25-A408-FB0D47E7382E}" srcId="{C40AA8EA-DAFB-4312-9A6A-1E7A7B6E3032}" destId="{4D389371-899E-4009-9E78-AD84DDC63BDD}" srcOrd="2" destOrd="0" parTransId="{AAF3A5E7-102B-41FF-8817-E06D5ABC653C}" sibTransId="{8EF836C8-25FD-4828-BB1B-0C1DCC171912}"/>
    <dgm:cxn modelId="{DF99C7A6-73BA-4D93-82D6-8E993E7733C0}" srcId="{81A63E16-B958-482E-B073-5D45D2E604EA}" destId="{C40AA8EA-DAFB-4312-9A6A-1E7A7B6E3032}" srcOrd="1" destOrd="0" parTransId="{6DAA0118-F93B-4EDE-8E7A-689CFE9D60B5}" sibTransId="{C308A68D-952D-4AB5-83E2-C3225FA3E18B}"/>
    <dgm:cxn modelId="{23091C2A-C588-4C5D-807D-5D98B1C86090}" type="presOf" srcId="{683E0817-C1E9-469C-950D-BBEB627CAAB4}" destId="{A001FD00-B375-4600-A893-3A147C8C397E}" srcOrd="1" destOrd="0" presId="urn:microsoft.com/office/officeart/2005/8/layout/hierarchy3"/>
    <dgm:cxn modelId="{182A02FF-9C1A-42D9-995A-3D1997012E91}" type="presOf" srcId="{1E3E3CD7-68A2-493A-800E-CE9A0D14FCE5}" destId="{39528448-D3E2-4241-B345-50AB56604BD1}" srcOrd="0" destOrd="0" presId="urn:microsoft.com/office/officeart/2005/8/layout/hierarchy3"/>
    <dgm:cxn modelId="{4CE31955-75CC-484B-B3A0-9D48F67E193A}" type="presOf" srcId="{81A63E16-B958-482E-B073-5D45D2E604EA}" destId="{E550BA62-D4CB-44D8-A40B-0A35FE4310F4}" srcOrd="0" destOrd="0" presId="urn:microsoft.com/office/officeart/2005/8/layout/hierarchy3"/>
    <dgm:cxn modelId="{F7D3CFAC-030C-4389-9876-F4275F37F5C5}" type="presParOf" srcId="{E550BA62-D4CB-44D8-A40B-0A35FE4310F4}" destId="{936BFD70-B3F6-4C5C-8AD2-BD1459D930C8}" srcOrd="0" destOrd="0" presId="urn:microsoft.com/office/officeart/2005/8/layout/hierarchy3"/>
    <dgm:cxn modelId="{E5086DC3-8B75-436F-B7BF-673FF5A0AE00}" type="presParOf" srcId="{936BFD70-B3F6-4C5C-8AD2-BD1459D930C8}" destId="{A4CC640F-61E4-4F2C-ACFA-D1F506C451E4}" srcOrd="0" destOrd="0" presId="urn:microsoft.com/office/officeart/2005/8/layout/hierarchy3"/>
    <dgm:cxn modelId="{04A60DB9-66A0-4A5D-AE7A-9BFE4A3CBD0E}" type="presParOf" srcId="{A4CC640F-61E4-4F2C-ACFA-D1F506C451E4}" destId="{63CBECCB-4962-4EE8-9981-EBB304555C76}" srcOrd="0" destOrd="0" presId="urn:microsoft.com/office/officeart/2005/8/layout/hierarchy3"/>
    <dgm:cxn modelId="{0B6286D0-0F03-4136-AC9F-BEA6523B3B3E}" type="presParOf" srcId="{A4CC640F-61E4-4F2C-ACFA-D1F506C451E4}" destId="{A001FD00-B375-4600-A893-3A147C8C397E}" srcOrd="1" destOrd="0" presId="urn:microsoft.com/office/officeart/2005/8/layout/hierarchy3"/>
    <dgm:cxn modelId="{9059749D-6F98-40C9-90FD-5F6A35E7909B}" type="presParOf" srcId="{936BFD70-B3F6-4C5C-8AD2-BD1459D930C8}" destId="{4CD6DD71-E6AE-451F-89CB-4949152B277B}" srcOrd="1" destOrd="0" presId="urn:microsoft.com/office/officeart/2005/8/layout/hierarchy3"/>
    <dgm:cxn modelId="{D969ADE6-F641-447B-9A3C-C73391B810C0}" type="presParOf" srcId="{4CD6DD71-E6AE-451F-89CB-4949152B277B}" destId="{96A0BE9E-00AA-4A19-838C-753B5CD9B1DD}" srcOrd="0" destOrd="0" presId="urn:microsoft.com/office/officeart/2005/8/layout/hierarchy3"/>
    <dgm:cxn modelId="{697454B2-AF72-4D4C-9C97-65F04B5DD9C3}" type="presParOf" srcId="{4CD6DD71-E6AE-451F-89CB-4949152B277B}" destId="{47255F98-B736-42EB-B2C7-75587F4BBA54}" srcOrd="1" destOrd="0" presId="urn:microsoft.com/office/officeart/2005/8/layout/hierarchy3"/>
    <dgm:cxn modelId="{FBCE1C7C-240B-4A7E-932E-1F6201A8A23B}" type="presParOf" srcId="{4CD6DD71-E6AE-451F-89CB-4949152B277B}" destId="{0AB57611-28CC-4AB6-A76F-92A9AFEDC010}" srcOrd="2" destOrd="0" presId="urn:microsoft.com/office/officeart/2005/8/layout/hierarchy3"/>
    <dgm:cxn modelId="{C4567220-3BF8-4915-88B5-3AD84804260F}" type="presParOf" srcId="{4CD6DD71-E6AE-451F-89CB-4949152B277B}" destId="{686B3E03-A30A-4DB1-998C-29E3A53F8BFD}" srcOrd="3" destOrd="0" presId="urn:microsoft.com/office/officeart/2005/8/layout/hierarchy3"/>
    <dgm:cxn modelId="{37E43018-702D-47AE-919B-B055496492DD}" type="presParOf" srcId="{4CD6DD71-E6AE-451F-89CB-4949152B277B}" destId="{9BDDFC70-31E3-4CEC-B9D3-C96976E1355C}" srcOrd="4" destOrd="0" presId="urn:microsoft.com/office/officeart/2005/8/layout/hierarchy3"/>
    <dgm:cxn modelId="{3391F726-54AD-4DAD-8EB2-525E14318375}" type="presParOf" srcId="{4CD6DD71-E6AE-451F-89CB-4949152B277B}" destId="{5EAD72D3-DEC2-4032-B45F-312A0BE2C535}" srcOrd="5" destOrd="0" presId="urn:microsoft.com/office/officeart/2005/8/layout/hierarchy3"/>
    <dgm:cxn modelId="{0E0C8720-84B5-4E9C-A93F-A2E8F278F451}" type="presParOf" srcId="{E550BA62-D4CB-44D8-A40B-0A35FE4310F4}" destId="{B9179137-76C7-4119-A815-6BA12E03847F}" srcOrd="1" destOrd="0" presId="urn:microsoft.com/office/officeart/2005/8/layout/hierarchy3"/>
    <dgm:cxn modelId="{BD2AA47C-E540-4479-8BC7-6193CF9B119E}" type="presParOf" srcId="{B9179137-76C7-4119-A815-6BA12E03847F}" destId="{3A61A43B-7228-4156-88B9-9C7117ACBFE7}" srcOrd="0" destOrd="0" presId="urn:microsoft.com/office/officeart/2005/8/layout/hierarchy3"/>
    <dgm:cxn modelId="{E77C1631-CD57-4D2D-9699-DD2A615D23F6}" type="presParOf" srcId="{3A61A43B-7228-4156-88B9-9C7117ACBFE7}" destId="{FA469982-A8D8-44DF-87DA-18D1AD79320E}" srcOrd="0" destOrd="0" presId="urn:microsoft.com/office/officeart/2005/8/layout/hierarchy3"/>
    <dgm:cxn modelId="{4C12B465-517A-4345-9F1D-C8EA3EA55866}" type="presParOf" srcId="{3A61A43B-7228-4156-88B9-9C7117ACBFE7}" destId="{E4A60B53-6946-4618-BEC3-F5F7D8E7E52F}" srcOrd="1" destOrd="0" presId="urn:microsoft.com/office/officeart/2005/8/layout/hierarchy3"/>
    <dgm:cxn modelId="{30F6780A-9675-4E15-946A-1F5440654BDA}" type="presParOf" srcId="{B9179137-76C7-4119-A815-6BA12E03847F}" destId="{022BEE4B-1293-49FF-A50C-B3E25F12DE0F}" srcOrd="1" destOrd="0" presId="urn:microsoft.com/office/officeart/2005/8/layout/hierarchy3"/>
    <dgm:cxn modelId="{D2B9499E-866D-465A-9138-02DF2280A3B0}" type="presParOf" srcId="{022BEE4B-1293-49FF-A50C-B3E25F12DE0F}" destId="{39528448-D3E2-4241-B345-50AB56604BD1}" srcOrd="0" destOrd="0" presId="urn:microsoft.com/office/officeart/2005/8/layout/hierarchy3"/>
    <dgm:cxn modelId="{0D017BA4-F161-4C78-A6F2-B1C5DD1C4394}" type="presParOf" srcId="{022BEE4B-1293-49FF-A50C-B3E25F12DE0F}" destId="{AF630737-9E50-4019-B7B3-7511E4C4471A}" srcOrd="1" destOrd="0" presId="urn:microsoft.com/office/officeart/2005/8/layout/hierarchy3"/>
    <dgm:cxn modelId="{0B0E1370-6CC0-46D9-846E-FC1591DB189A}" type="presParOf" srcId="{022BEE4B-1293-49FF-A50C-B3E25F12DE0F}" destId="{29505043-373D-427F-8D5C-071DD1DAC9EC}" srcOrd="2" destOrd="0" presId="urn:microsoft.com/office/officeart/2005/8/layout/hierarchy3"/>
    <dgm:cxn modelId="{F005AB0A-F971-4FD9-801B-A848CD4D9790}" type="presParOf" srcId="{022BEE4B-1293-49FF-A50C-B3E25F12DE0F}" destId="{C8CF5693-D113-41BB-9A3C-C403D7BDA64A}" srcOrd="3" destOrd="0" presId="urn:microsoft.com/office/officeart/2005/8/layout/hierarchy3"/>
    <dgm:cxn modelId="{C389737B-0F97-4A2C-87A8-3E7948ABF1A4}" type="presParOf" srcId="{022BEE4B-1293-49FF-A50C-B3E25F12DE0F}" destId="{6C26BD44-7C50-400D-BDEC-8233332F72F0}" srcOrd="4" destOrd="0" presId="urn:microsoft.com/office/officeart/2005/8/layout/hierarchy3"/>
    <dgm:cxn modelId="{37E0357D-9EFF-4949-99E8-FD3CCF04B8F9}" type="presParOf" srcId="{022BEE4B-1293-49FF-A50C-B3E25F12DE0F}" destId="{DC73C0A3-0BCA-4A51-9D2C-26B4C437370B}"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2B614-A19D-4D06-902D-2117047154AE}" type="doc">
      <dgm:prSet loTypeId="urn:microsoft.com/office/officeart/2005/8/layout/chevron2" loCatId="process" qsTypeId="urn:microsoft.com/office/officeart/2005/8/quickstyle/3d3" qsCatId="3D" csTypeId="urn:microsoft.com/office/officeart/2005/8/colors/accent4_2" csCatId="accent4" phldr="1"/>
      <dgm:spPr/>
      <dgm:t>
        <a:bodyPr/>
        <a:lstStyle/>
        <a:p>
          <a:endParaRPr lang="en-US"/>
        </a:p>
      </dgm:t>
    </dgm:pt>
    <dgm:pt modelId="{1AE82F5E-E1FE-4DFB-900A-AE5880372CDE}">
      <dgm:prSet phldrT="[Text]"/>
      <dgm:spPr/>
      <dgm:t>
        <a:bodyPr/>
        <a:lstStyle/>
        <a:p>
          <a:r>
            <a:rPr lang="en-US" dirty="0" smtClean="0"/>
            <a:t>Lev 10:3</a:t>
          </a:r>
          <a:endParaRPr lang="en-US" dirty="0"/>
        </a:p>
      </dgm:t>
    </dgm:pt>
    <dgm:pt modelId="{40D5D506-4CA5-467F-9BD7-DC528B6779A1}" type="parTrans" cxnId="{6154066B-E3A6-400C-8CDE-962F88FF1E82}">
      <dgm:prSet/>
      <dgm:spPr/>
      <dgm:t>
        <a:bodyPr/>
        <a:lstStyle/>
        <a:p>
          <a:endParaRPr lang="en-US"/>
        </a:p>
      </dgm:t>
    </dgm:pt>
    <dgm:pt modelId="{87D48A75-AD5B-4DC9-93CD-AEE82D74C8CA}" type="sibTrans" cxnId="{6154066B-E3A6-400C-8CDE-962F88FF1E82}">
      <dgm:prSet/>
      <dgm:spPr/>
      <dgm:t>
        <a:bodyPr/>
        <a:lstStyle/>
        <a:p>
          <a:endParaRPr lang="en-US"/>
        </a:p>
      </dgm:t>
    </dgm:pt>
    <dgm:pt modelId="{CB094BD2-5AFF-4891-AA64-10492D9E4558}">
      <dgm:prSet phldrT="[Text]"/>
      <dgm:spPr/>
      <dgm:t>
        <a:bodyPr/>
        <a:lstStyle/>
        <a:p>
          <a:r>
            <a:rPr lang="en-US" dirty="0" smtClean="0"/>
            <a:t>“Among those who are near me I will be sanctified, and before all the people I will be glorified.”</a:t>
          </a:r>
          <a:endParaRPr lang="en-US" dirty="0"/>
        </a:p>
      </dgm:t>
    </dgm:pt>
    <dgm:pt modelId="{3A584F8A-142E-4D93-8CBC-3E4E83317372}" type="parTrans" cxnId="{1FE69AD2-3FB6-4783-B246-C6B49BA0F306}">
      <dgm:prSet/>
      <dgm:spPr/>
      <dgm:t>
        <a:bodyPr/>
        <a:lstStyle/>
        <a:p>
          <a:endParaRPr lang="en-US"/>
        </a:p>
      </dgm:t>
    </dgm:pt>
    <dgm:pt modelId="{AD871733-D472-4576-A0A7-6E3C58E4F396}" type="sibTrans" cxnId="{1FE69AD2-3FB6-4783-B246-C6B49BA0F306}">
      <dgm:prSet/>
      <dgm:spPr/>
      <dgm:t>
        <a:bodyPr/>
        <a:lstStyle/>
        <a:p>
          <a:endParaRPr lang="en-US"/>
        </a:p>
      </dgm:t>
    </dgm:pt>
    <dgm:pt modelId="{8F0CAB8E-4AFC-4360-96DE-1B20FC160F29}">
      <dgm:prSet phldrT="[Text]"/>
      <dgm:spPr/>
      <dgm:t>
        <a:bodyPr/>
        <a:lstStyle/>
        <a:p>
          <a:r>
            <a:rPr lang="en-US" dirty="0" smtClean="0"/>
            <a:t>Lev 16:2</a:t>
          </a:r>
          <a:endParaRPr lang="en-US" dirty="0"/>
        </a:p>
      </dgm:t>
    </dgm:pt>
    <dgm:pt modelId="{B98E9582-C2AA-4A7B-A5CB-A62C43DF8565}" type="parTrans" cxnId="{DC0DB987-5534-4DBA-95F2-C9F061E29DAC}">
      <dgm:prSet/>
      <dgm:spPr/>
      <dgm:t>
        <a:bodyPr/>
        <a:lstStyle/>
        <a:p>
          <a:endParaRPr lang="en-US"/>
        </a:p>
      </dgm:t>
    </dgm:pt>
    <dgm:pt modelId="{FFBDE743-CAF6-4042-A201-1DC15565F04D}" type="sibTrans" cxnId="{DC0DB987-5534-4DBA-95F2-C9F061E29DAC}">
      <dgm:prSet/>
      <dgm:spPr/>
      <dgm:t>
        <a:bodyPr/>
        <a:lstStyle/>
        <a:p>
          <a:endParaRPr lang="en-US"/>
        </a:p>
      </dgm:t>
    </dgm:pt>
    <dgm:pt modelId="{417EC29A-0FC9-4C0E-A369-388979A1B529}">
      <dgm:prSet phldrT="[Text]" custT="1"/>
      <dgm:spPr/>
      <dgm:t>
        <a:bodyPr/>
        <a:lstStyle/>
        <a:p>
          <a:r>
            <a:rPr lang="en-US" sz="2800" dirty="0" smtClean="0"/>
            <a:t>“Tell Aaron your brother not to come at any time into the Holy Place inside the veil, before the mercy seat that is on the ark, so that he may not die.”</a:t>
          </a:r>
          <a:endParaRPr lang="en-US" sz="2800" dirty="0"/>
        </a:p>
      </dgm:t>
    </dgm:pt>
    <dgm:pt modelId="{EA3C95E7-98AB-4D27-948A-611A0DE0F435}" type="parTrans" cxnId="{961B6935-D033-43CB-946E-D235787AEC5F}">
      <dgm:prSet/>
      <dgm:spPr/>
      <dgm:t>
        <a:bodyPr/>
        <a:lstStyle/>
        <a:p>
          <a:endParaRPr lang="en-US"/>
        </a:p>
      </dgm:t>
    </dgm:pt>
    <dgm:pt modelId="{78AF37B2-7012-4E8A-B852-11CD64114429}" type="sibTrans" cxnId="{961B6935-D033-43CB-946E-D235787AEC5F}">
      <dgm:prSet/>
      <dgm:spPr/>
      <dgm:t>
        <a:bodyPr/>
        <a:lstStyle/>
        <a:p>
          <a:endParaRPr lang="en-US"/>
        </a:p>
      </dgm:t>
    </dgm:pt>
    <dgm:pt modelId="{3201FC9D-53C4-4B28-A4A1-49B127FE5B0E}" type="pres">
      <dgm:prSet presAssocID="{F2A2B614-A19D-4D06-902D-2117047154AE}" presName="linearFlow" presStyleCnt="0">
        <dgm:presLayoutVars>
          <dgm:dir/>
          <dgm:animLvl val="lvl"/>
          <dgm:resizeHandles val="exact"/>
        </dgm:presLayoutVars>
      </dgm:prSet>
      <dgm:spPr/>
      <dgm:t>
        <a:bodyPr/>
        <a:lstStyle/>
        <a:p>
          <a:endParaRPr lang="en-US"/>
        </a:p>
      </dgm:t>
    </dgm:pt>
    <dgm:pt modelId="{AE4A6181-F1F2-478B-A750-2C5498FE868F}" type="pres">
      <dgm:prSet presAssocID="{1AE82F5E-E1FE-4DFB-900A-AE5880372CDE}" presName="composite" presStyleCnt="0"/>
      <dgm:spPr/>
    </dgm:pt>
    <dgm:pt modelId="{2BF1E021-E006-4CDB-B7C5-7F8CEF309334}" type="pres">
      <dgm:prSet presAssocID="{1AE82F5E-E1FE-4DFB-900A-AE5880372CDE}" presName="parentText" presStyleLbl="alignNode1" presStyleIdx="0" presStyleCnt="2">
        <dgm:presLayoutVars>
          <dgm:chMax val="1"/>
          <dgm:bulletEnabled val="1"/>
        </dgm:presLayoutVars>
      </dgm:prSet>
      <dgm:spPr/>
      <dgm:t>
        <a:bodyPr/>
        <a:lstStyle/>
        <a:p>
          <a:endParaRPr lang="en-US"/>
        </a:p>
      </dgm:t>
    </dgm:pt>
    <dgm:pt modelId="{4AB54B7D-4751-4305-836C-B729530E48CA}" type="pres">
      <dgm:prSet presAssocID="{1AE82F5E-E1FE-4DFB-900A-AE5880372CDE}" presName="descendantText" presStyleLbl="alignAcc1" presStyleIdx="0" presStyleCnt="2">
        <dgm:presLayoutVars>
          <dgm:bulletEnabled val="1"/>
        </dgm:presLayoutVars>
      </dgm:prSet>
      <dgm:spPr/>
      <dgm:t>
        <a:bodyPr/>
        <a:lstStyle/>
        <a:p>
          <a:endParaRPr lang="en-US"/>
        </a:p>
      </dgm:t>
    </dgm:pt>
    <dgm:pt modelId="{EE2C57BA-77F4-46E8-9938-4468938F0F31}" type="pres">
      <dgm:prSet presAssocID="{87D48A75-AD5B-4DC9-93CD-AEE82D74C8CA}" presName="sp" presStyleCnt="0"/>
      <dgm:spPr/>
    </dgm:pt>
    <dgm:pt modelId="{A45CA27F-47D2-47EE-9936-6366C2C0D755}" type="pres">
      <dgm:prSet presAssocID="{8F0CAB8E-4AFC-4360-96DE-1B20FC160F29}" presName="composite" presStyleCnt="0"/>
      <dgm:spPr/>
    </dgm:pt>
    <dgm:pt modelId="{E2991B6F-68F3-4DBB-989D-9102E3999F68}" type="pres">
      <dgm:prSet presAssocID="{8F0CAB8E-4AFC-4360-96DE-1B20FC160F29}" presName="parentText" presStyleLbl="alignNode1" presStyleIdx="1" presStyleCnt="2">
        <dgm:presLayoutVars>
          <dgm:chMax val="1"/>
          <dgm:bulletEnabled val="1"/>
        </dgm:presLayoutVars>
      </dgm:prSet>
      <dgm:spPr/>
      <dgm:t>
        <a:bodyPr/>
        <a:lstStyle/>
        <a:p>
          <a:endParaRPr lang="en-US"/>
        </a:p>
      </dgm:t>
    </dgm:pt>
    <dgm:pt modelId="{8B428BE2-136C-47E7-852F-B751BBF93183}" type="pres">
      <dgm:prSet presAssocID="{8F0CAB8E-4AFC-4360-96DE-1B20FC160F29}" presName="descendantText" presStyleLbl="alignAcc1" presStyleIdx="1" presStyleCnt="2">
        <dgm:presLayoutVars>
          <dgm:bulletEnabled val="1"/>
        </dgm:presLayoutVars>
      </dgm:prSet>
      <dgm:spPr/>
      <dgm:t>
        <a:bodyPr/>
        <a:lstStyle/>
        <a:p>
          <a:endParaRPr lang="en-US"/>
        </a:p>
      </dgm:t>
    </dgm:pt>
  </dgm:ptLst>
  <dgm:cxnLst>
    <dgm:cxn modelId="{D3323E6E-1286-4A1C-B1FF-F39F91990EEB}" type="presOf" srcId="{CB094BD2-5AFF-4891-AA64-10492D9E4558}" destId="{4AB54B7D-4751-4305-836C-B729530E48CA}" srcOrd="0" destOrd="0" presId="urn:microsoft.com/office/officeart/2005/8/layout/chevron2"/>
    <dgm:cxn modelId="{7D831E8F-435F-493F-A840-28E4840F1072}" type="presOf" srcId="{417EC29A-0FC9-4C0E-A369-388979A1B529}" destId="{8B428BE2-136C-47E7-852F-B751BBF93183}" srcOrd="0" destOrd="0" presId="urn:microsoft.com/office/officeart/2005/8/layout/chevron2"/>
    <dgm:cxn modelId="{6154066B-E3A6-400C-8CDE-962F88FF1E82}" srcId="{F2A2B614-A19D-4D06-902D-2117047154AE}" destId="{1AE82F5E-E1FE-4DFB-900A-AE5880372CDE}" srcOrd="0" destOrd="0" parTransId="{40D5D506-4CA5-467F-9BD7-DC528B6779A1}" sibTransId="{87D48A75-AD5B-4DC9-93CD-AEE82D74C8CA}"/>
    <dgm:cxn modelId="{387002D7-862A-4945-B10E-32F39A753237}" type="presOf" srcId="{F2A2B614-A19D-4D06-902D-2117047154AE}" destId="{3201FC9D-53C4-4B28-A4A1-49B127FE5B0E}" srcOrd="0" destOrd="0" presId="urn:microsoft.com/office/officeart/2005/8/layout/chevron2"/>
    <dgm:cxn modelId="{DC0DB987-5534-4DBA-95F2-C9F061E29DAC}" srcId="{F2A2B614-A19D-4D06-902D-2117047154AE}" destId="{8F0CAB8E-4AFC-4360-96DE-1B20FC160F29}" srcOrd="1" destOrd="0" parTransId="{B98E9582-C2AA-4A7B-A5CB-A62C43DF8565}" sibTransId="{FFBDE743-CAF6-4042-A201-1DC15565F04D}"/>
    <dgm:cxn modelId="{ED12D26E-038B-40B7-AC39-1531E7854EA6}" type="presOf" srcId="{8F0CAB8E-4AFC-4360-96DE-1B20FC160F29}" destId="{E2991B6F-68F3-4DBB-989D-9102E3999F68}" srcOrd="0" destOrd="0" presId="urn:microsoft.com/office/officeart/2005/8/layout/chevron2"/>
    <dgm:cxn modelId="{1FE69AD2-3FB6-4783-B246-C6B49BA0F306}" srcId="{1AE82F5E-E1FE-4DFB-900A-AE5880372CDE}" destId="{CB094BD2-5AFF-4891-AA64-10492D9E4558}" srcOrd="0" destOrd="0" parTransId="{3A584F8A-142E-4D93-8CBC-3E4E83317372}" sibTransId="{AD871733-D472-4576-A0A7-6E3C58E4F396}"/>
    <dgm:cxn modelId="{961B6935-D033-43CB-946E-D235787AEC5F}" srcId="{8F0CAB8E-4AFC-4360-96DE-1B20FC160F29}" destId="{417EC29A-0FC9-4C0E-A369-388979A1B529}" srcOrd="0" destOrd="0" parTransId="{EA3C95E7-98AB-4D27-948A-611A0DE0F435}" sibTransId="{78AF37B2-7012-4E8A-B852-11CD64114429}"/>
    <dgm:cxn modelId="{5388DB3D-D90C-4159-BC72-13A066E1CD90}" type="presOf" srcId="{1AE82F5E-E1FE-4DFB-900A-AE5880372CDE}" destId="{2BF1E021-E006-4CDB-B7C5-7F8CEF309334}" srcOrd="0" destOrd="0" presId="urn:microsoft.com/office/officeart/2005/8/layout/chevron2"/>
    <dgm:cxn modelId="{838D6BCB-8F6E-4A73-BD34-B52FA3CC4384}" type="presParOf" srcId="{3201FC9D-53C4-4B28-A4A1-49B127FE5B0E}" destId="{AE4A6181-F1F2-478B-A750-2C5498FE868F}" srcOrd="0" destOrd="0" presId="urn:microsoft.com/office/officeart/2005/8/layout/chevron2"/>
    <dgm:cxn modelId="{7CB33CE6-CAF7-4EE7-8D74-1E58F1AAA8A9}" type="presParOf" srcId="{AE4A6181-F1F2-478B-A750-2C5498FE868F}" destId="{2BF1E021-E006-4CDB-B7C5-7F8CEF309334}" srcOrd="0" destOrd="0" presId="urn:microsoft.com/office/officeart/2005/8/layout/chevron2"/>
    <dgm:cxn modelId="{D29EDDF9-ABEB-4321-A4AC-367DE0DAC1DE}" type="presParOf" srcId="{AE4A6181-F1F2-478B-A750-2C5498FE868F}" destId="{4AB54B7D-4751-4305-836C-B729530E48CA}" srcOrd="1" destOrd="0" presId="urn:microsoft.com/office/officeart/2005/8/layout/chevron2"/>
    <dgm:cxn modelId="{32CE377F-7588-452E-A680-0E2C9E0153DF}" type="presParOf" srcId="{3201FC9D-53C4-4B28-A4A1-49B127FE5B0E}" destId="{EE2C57BA-77F4-46E8-9938-4468938F0F31}" srcOrd="1" destOrd="0" presId="urn:microsoft.com/office/officeart/2005/8/layout/chevron2"/>
    <dgm:cxn modelId="{8A0B198E-A166-4955-97C6-6E73A337BE1F}" type="presParOf" srcId="{3201FC9D-53C4-4B28-A4A1-49B127FE5B0E}" destId="{A45CA27F-47D2-47EE-9936-6366C2C0D755}" srcOrd="2" destOrd="0" presId="urn:microsoft.com/office/officeart/2005/8/layout/chevron2"/>
    <dgm:cxn modelId="{8DAD8CDD-7758-410F-B8B5-9C9A6D4955B8}" type="presParOf" srcId="{A45CA27F-47D2-47EE-9936-6366C2C0D755}" destId="{E2991B6F-68F3-4DBB-989D-9102E3999F68}" srcOrd="0" destOrd="0" presId="urn:microsoft.com/office/officeart/2005/8/layout/chevron2"/>
    <dgm:cxn modelId="{F33001B2-7771-438D-88C5-C13DD078C55B}" type="presParOf" srcId="{A45CA27F-47D2-47EE-9936-6366C2C0D755}" destId="{8B428BE2-136C-47E7-852F-B751BBF9318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FF70FC-F712-43B1-BFBF-27734EC44006}" type="doc">
      <dgm:prSet loTypeId="urn:microsoft.com/office/officeart/2005/8/layout/radial4" loCatId="relationship" qsTypeId="urn:microsoft.com/office/officeart/2005/8/quickstyle/3d3" qsCatId="3D" csTypeId="urn:microsoft.com/office/officeart/2005/8/colors/colorful4" csCatId="colorful" phldr="1"/>
      <dgm:spPr/>
      <dgm:t>
        <a:bodyPr/>
        <a:lstStyle/>
        <a:p>
          <a:endParaRPr lang="en-US"/>
        </a:p>
      </dgm:t>
    </dgm:pt>
    <dgm:pt modelId="{159374E6-61E2-4269-9A15-2610474A7098}">
      <dgm:prSet phldrT="[Text]"/>
      <dgm:spPr/>
      <dgm:t>
        <a:bodyPr/>
        <a:lstStyle/>
        <a:p>
          <a:r>
            <a:rPr lang="en-US" dirty="0" smtClean="0"/>
            <a:t>Holiness of God</a:t>
          </a:r>
          <a:endParaRPr lang="en-US" dirty="0"/>
        </a:p>
      </dgm:t>
    </dgm:pt>
    <dgm:pt modelId="{F00265B5-5294-4E01-B32C-E19508917CDA}" type="parTrans" cxnId="{55FBD74A-5B14-4389-B697-268811984405}">
      <dgm:prSet/>
      <dgm:spPr/>
      <dgm:t>
        <a:bodyPr/>
        <a:lstStyle/>
        <a:p>
          <a:endParaRPr lang="en-US"/>
        </a:p>
      </dgm:t>
    </dgm:pt>
    <dgm:pt modelId="{AF374F0C-2631-42B9-9EDA-16782A842B48}" type="sibTrans" cxnId="{55FBD74A-5B14-4389-B697-268811984405}">
      <dgm:prSet/>
      <dgm:spPr/>
      <dgm:t>
        <a:bodyPr/>
        <a:lstStyle/>
        <a:p>
          <a:endParaRPr lang="en-US"/>
        </a:p>
      </dgm:t>
    </dgm:pt>
    <dgm:pt modelId="{D44107FE-E0CB-4331-ACAE-8F6F43E35062}">
      <dgm:prSet phldrT="[Text]"/>
      <dgm:spPr/>
      <dgm:t>
        <a:bodyPr/>
        <a:lstStyle/>
        <a:p>
          <a:r>
            <a:rPr lang="en-US" dirty="0" smtClean="0"/>
            <a:t>Tabernacle</a:t>
          </a:r>
          <a:endParaRPr lang="en-US" dirty="0"/>
        </a:p>
      </dgm:t>
    </dgm:pt>
    <dgm:pt modelId="{FCB42CB3-4142-4BCE-BCBA-47C252A5F1B1}" type="parTrans" cxnId="{B246077F-36EA-48AC-9076-246A5110ADD0}">
      <dgm:prSet/>
      <dgm:spPr/>
      <dgm:t>
        <a:bodyPr/>
        <a:lstStyle/>
        <a:p>
          <a:endParaRPr lang="en-US"/>
        </a:p>
      </dgm:t>
    </dgm:pt>
    <dgm:pt modelId="{D3CA623C-4841-49BA-858E-48844A16BE54}" type="sibTrans" cxnId="{B246077F-36EA-48AC-9076-246A5110ADD0}">
      <dgm:prSet/>
      <dgm:spPr/>
      <dgm:t>
        <a:bodyPr/>
        <a:lstStyle/>
        <a:p>
          <a:endParaRPr lang="en-US"/>
        </a:p>
      </dgm:t>
    </dgm:pt>
    <dgm:pt modelId="{76BDDF29-53A2-4D32-94CF-24CBBFF217CA}">
      <dgm:prSet phldrT="[Text]"/>
      <dgm:spPr/>
      <dgm:t>
        <a:bodyPr/>
        <a:lstStyle/>
        <a:p>
          <a:r>
            <a:rPr lang="en-US" dirty="0" smtClean="0"/>
            <a:t>Furniture</a:t>
          </a:r>
          <a:endParaRPr lang="en-US" dirty="0"/>
        </a:p>
      </dgm:t>
    </dgm:pt>
    <dgm:pt modelId="{DE5D1DBD-3A93-4CF9-854D-A1BAB90C1386}" type="parTrans" cxnId="{03B925EC-D4BD-4CEE-8D85-EB9CDED5A999}">
      <dgm:prSet/>
      <dgm:spPr/>
      <dgm:t>
        <a:bodyPr/>
        <a:lstStyle/>
        <a:p>
          <a:endParaRPr lang="en-US"/>
        </a:p>
      </dgm:t>
    </dgm:pt>
    <dgm:pt modelId="{927EFA53-0139-4E69-AD5A-0AD58D56C740}" type="sibTrans" cxnId="{03B925EC-D4BD-4CEE-8D85-EB9CDED5A999}">
      <dgm:prSet/>
      <dgm:spPr/>
      <dgm:t>
        <a:bodyPr/>
        <a:lstStyle/>
        <a:p>
          <a:endParaRPr lang="en-US"/>
        </a:p>
      </dgm:t>
    </dgm:pt>
    <dgm:pt modelId="{35784A94-0B51-46CB-B1C5-8DD50F1BE1DF}">
      <dgm:prSet phldrT="[Text]"/>
      <dgm:spPr/>
      <dgm:t>
        <a:bodyPr/>
        <a:lstStyle/>
        <a:p>
          <a:r>
            <a:rPr lang="en-US" dirty="0" smtClean="0"/>
            <a:t>Garments</a:t>
          </a:r>
          <a:endParaRPr lang="en-US" dirty="0"/>
        </a:p>
      </dgm:t>
    </dgm:pt>
    <dgm:pt modelId="{0DAA4AE6-676C-4BC5-A16C-D6A7604D3CA4}" type="parTrans" cxnId="{46452931-231E-4FEC-87E3-4B86CF27744C}">
      <dgm:prSet/>
      <dgm:spPr/>
      <dgm:t>
        <a:bodyPr/>
        <a:lstStyle/>
        <a:p>
          <a:endParaRPr lang="en-US"/>
        </a:p>
      </dgm:t>
    </dgm:pt>
    <dgm:pt modelId="{9978BD93-14EA-4138-99A7-2301108388FA}" type="sibTrans" cxnId="{46452931-231E-4FEC-87E3-4B86CF27744C}">
      <dgm:prSet/>
      <dgm:spPr/>
      <dgm:t>
        <a:bodyPr/>
        <a:lstStyle/>
        <a:p>
          <a:endParaRPr lang="en-US"/>
        </a:p>
      </dgm:t>
    </dgm:pt>
    <dgm:pt modelId="{AB1581E9-6CF7-461A-8C7B-C741E318D27B}">
      <dgm:prSet phldrT="[Text]"/>
      <dgm:spPr/>
      <dgm:t>
        <a:bodyPr/>
        <a:lstStyle/>
        <a:p>
          <a:r>
            <a:rPr lang="en-US" dirty="0" smtClean="0"/>
            <a:t>Sacrifices</a:t>
          </a:r>
          <a:endParaRPr lang="en-US" dirty="0"/>
        </a:p>
      </dgm:t>
    </dgm:pt>
    <dgm:pt modelId="{BCB72125-B627-4AC3-8DF6-ADA114E347F2}" type="parTrans" cxnId="{B12EA2E2-6217-4BF6-8AE0-1BEFFC24F4CE}">
      <dgm:prSet/>
      <dgm:spPr/>
      <dgm:t>
        <a:bodyPr/>
        <a:lstStyle/>
        <a:p>
          <a:endParaRPr lang="en-US"/>
        </a:p>
      </dgm:t>
    </dgm:pt>
    <dgm:pt modelId="{AFF3B4F9-1BD2-4D1F-889B-4A9161792736}" type="sibTrans" cxnId="{B12EA2E2-6217-4BF6-8AE0-1BEFFC24F4CE}">
      <dgm:prSet/>
      <dgm:spPr/>
      <dgm:t>
        <a:bodyPr/>
        <a:lstStyle/>
        <a:p>
          <a:endParaRPr lang="en-US"/>
        </a:p>
      </dgm:t>
    </dgm:pt>
    <dgm:pt modelId="{9446DBED-75AF-4288-A220-AB0C362F58F0}" type="pres">
      <dgm:prSet presAssocID="{61FF70FC-F712-43B1-BFBF-27734EC44006}" presName="cycle" presStyleCnt="0">
        <dgm:presLayoutVars>
          <dgm:chMax val="1"/>
          <dgm:dir/>
          <dgm:animLvl val="ctr"/>
          <dgm:resizeHandles val="exact"/>
        </dgm:presLayoutVars>
      </dgm:prSet>
      <dgm:spPr/>
      <dgm:t>
        <a:bodyPr/>
        <a:lstStyle/>
        <a:p>
          <a:endParaRPr lang="en-US"/>
        </a:p>
      </dgm:t>
    </dgm:pt>
    <dgm:pt modelId="{6C84250D-DE65-46CE-8734-987B815DA6EA}" type="pres">
      <dgm:prSet presAssocID="{159374E6-61E2-4269-9A15-2610474A7098}" presName="centerShape" presStyleLbl="node0" presStyleIdx="0" presStyleCnt="1" custScaleX="128205" custScaleY="130924"/>
      <dgm:spPr/>
      <dgm:t>
        <a:bodyPr/>
        <a:lstStyle/>
        <a:p>
          <a:endParaRPr lang="en-US"/>
        </a:p>
      </dgm:t>
    </dgm:pt>
    <dgm:pt modelId="{A30FC251-2295-4FE5-97DC-A4165545E8FB}" type="pres">
      <dgm:prSet presAssocID="{FCB42CB3-4142-4BCE-BCBA-47C252A5F1B1}" presName="parTrans" presStyleLbl="bgSibTrans2D1" presStyleIdx="0" presStyleCnt="4"/>
      <dgm:spPr/>
      <dgm:t>
        <a:bodyPr/>
        <a:lstStyle/>
        <a:p>
          <a:endParaRPr lang="en-US"/>
        </a:p>
      </dgm:t>
    </dgm:pt>
    <dgm:pt modelId="{09A81C2B-DF38-4130-968F-FB9C40C28EAE}" type="pres">
      <dgm:prSet presAssocID="{D44107FE-E0CB-4331-ACAE-8F6F43E35062}" presName="node" presStyleLbl="node1" presStyleIdx="0" presStyleCnt="4" custScaleX="82951" custScaleY="74243">
        <dgm:presLayoutVars>
          <dgm:bulletEnabled val="1"/>
        </dgm:presLayoutVars>
      </dgm:prSet>
      <dgm:spPr/>
      <dgm:t>
        <a:bodyPr/>
        <a:lstStyle/>
        <a:p>
          <a:endParaRPr lang="en-US"/>
        </a:p>
      </dgm:t>
    </dgm:pt>
    <dgm:pt modelId="{E4ACEE07-885B-4356-9B1D-4B81EF7B3A06}" type="pres">
      <dgm:prSet presAssocID="{DE5D1DBD-3A93-4CF9-854D-A1BAB90C1386}" presName="parTrans" presStyleLbl="bgSibTrans2D1" presStyleIdx="1" presStyleCnt="4"/>
      <dgm:spPr/>
      <dgm:t>
        <a:bodyPr/>
        <a:lstStyle/>
        <a:p>
          <a:endParaRPr lang="en-US"/>
        </a:p>
      </dgm:t>
    </dgm:pt>
    <dgm:pt modelId="{368E4D87-1BE0-4639-A7F9-2C44D54CE5AF}" type="pres">
      <dgm:prSet presAssocID="{76BDDF29-53A2-4D32-94CF-24CBBFF217CA}" presName="node" presStyleLbl="node1" presStyleIdx="1" presStyleCnt="4" custScaleX="82951" custScaleY="74243">
        <dgm:presLayoutVars>
          <dgm:bulletEnabled val="1"/>
        </dgm:presLayoutVars>
      </dgm:prSet>
      <dgm:spPr/>
      <dgm:t>
        <a:bodyPr/>
        <a:lstStyle/>
        <a:p>
          <a:endParaRPr lang="en-US"/>
        </a:p>
      </dgm:t>
    </dgm:pt>
    <dgm:pt modelId="{699C1632-EEF8-4254-AE02-C962F81E541D}" type="pres">
      <dgm:prSet presAssocID="{0DAA4AE6-676C-4BC5-A16C-D6A7604D3CA4}" presName="parTrans" presStyleLbl="bgSibTrans2D1" presStyleIdx="2" presStyleCnt="4"/>
      <dgm:spPr/>
      <dgm:t>
        <a:bodyPr/>
        <a:lstStyle/>
        <a:p>
          <a:endParaRPr lang="en-US"/>
        </a:p>
      </dgm:t>
    </dgm:pt>
    <dgm:pt modelId="{6280DE17-A212-42D5-A771-6D78E5D8945D}" type="pres">
      <dgm:prSet presAssocID="{35784A94-0B51-46CB-B1C5-8DD50F1BE1DF}" presName="node" presStyleLbl="node1" presStyleIdx="2" presStyleCnt="4" custScaleX="82951" custScaleY="74243">
        <dgm:presLayoutVars>
          <dgm:bulletEnabled val="1"/>
        </dgm:presLayoutVars>
      </dgm:prSet>
      <dgm:spPr/>
      <dgm:t>
        <a:bodyPr/>
        <a:lstStyle/>
        <a:p>
          <a:endParaRPr lang="en-US"/>
        </a:p>
      </dgm:t>
    </dgm:pt>
    <dgm:pt modelId="{BF787A5B-55A6-421D-BE77-9C3251AC2B7C}" type="pres">
      <dgm:prSet presAssocID="{BCB72125-B627-4AC3-8DF6-ADA114E347F2}" presName="parTrans" presStyleLbl="bgSibTrans2D1" presStyleIdx="3" presStyleCnt="4"/>
      <dgm:spPr/>
      <dgm:t>
        <a:bodyPr/>
        <a:lstStyle/>
        <a:p>
          <a:endParaRPr lang="en-US"/>
        </a:p>
      </dgm:t>
    </dgm:pt>
    <dgm:pt modelId="{ADF4971E-EAA6-4BEF-8E62-B32BE84DBD1F}" type="pres">
      <dgm:prSet presAssocID="{AB1581E9-6CF7-461A-8C7B-C741E318D27B}" presName="node" presStyleLbl="node1" presStyleIdx="3" presStyleCnt="4" custScaleX="82951" custScaleY="74243">
        <dgm:presLayoutVars>
          <dgm:bulletEnabled val="1"/>
        </dgm:presLayoutVars>
      </dgm:prSet>
      <dgm:spPr/>
      <dgm:t>
        <a:bodyPr/>
        <a:lstStyle/>
        <a:p>
          <a:endParaRPr lang="en-US"/>
        </a:p>
      </dgm:t>
    </dgm:pt>
  </dgm:ptLst>
  <dgm:cxnLst>
    <dgm:cxn modelId="{B246077F-36EA-48AC-9076-246A5110ADD0}" srcId="{159374E6-61E2-4269-9A15-2610474A7098}" destId="{D44107FE-E0CB-4331-ACAE-8F6F43E35062}" srcOrd="0" destOrd="0" parTransId="{FCB42CB3-4142-4BCE-BCBA-47C252A5F1B1}" sibTransId="{D3CA623C-4841-49BA-858E-48844A16BE54}"/>
    <dgm:cxn modelId="{662E7D15-D157-4CED-AA3D-CC4C57457108}" type="presOf" srcId="{159374E6-61E2-4269-9A15-2610474A7098}" destId="{6C84250D-DE65-46CE-8734-987B815DA6EA}" srcOrd="0" destOrd="0" presId="urn:microsoft.com/office/officeart/2005/8/layout/radial4"/>
    <dgm:cxn modelId="{402168D4-01EC-4F03-A03E-7AB6E510E825}" type="presOf" srcId="{FCB42CB3-4142-4BCE-BCBA-47C252A5F1B1}" destId="{A30FC251-2295-4FE5-97DC-A4165545E8FB}" srcOrd="0" destOrd="0" presId="urn:microsoft.com/office/officeart/2005/8/layout/radial4"/>
    <dgm:cxn modelId="{BF8B0654-C65A-46FB-8740-A022864BA5AE}" type="presOf" srcId="{61FF70FC-F712-43B1-BFBF-27734EC44006}" destId="{9446DBED-75AF-4288-A220-AB0C362F58F0}" srcOrd="0" destOrd="0" presId="urn:microsoft.com/office/officeart/2005/8/layout/radial4"/>
    <dgm:cxn modelId="{F270B06A-7A03-4202-B8CB-EB16151604A2}" type="presOf" srcId="{0DAA4AE6-676C-4BC5-A16C-D6A7604D3CA4}" destId="{699C1632-EEF8-4254-AE02-C962F81E541D}" srcOrd="0" destOrd="0" presId="urn:microsoft.com/office/officeart/2005/8/layout/radial4"/>
    <dgm:cxn modelId="{03B925EC-D4BD-4CEE-8D85-EB9CDED5A999}" srcId="{159374E6-61E2-4269-9A15-2610474A7098}" destId="{76BDDF29-53A2-4D32-94CF-24CBBFF217CA}" srcOrd="1" destOrd="0" parTransId="{DE5D1DBD-3A93-4CF9-854D-A1BAB90C1386}" sibTransId="{927EFA53-0139-4E69-AD5A-0AD58D56C740}"/>
    <dgm:cxn modelId="{B12EA2E2-6217-4BF6-8AE0-1BEFFC24F4CE}" srcId="{159374E6-61E2-4269-9A15-2610474A7098}" destId="{AB1581E9-6CF7-461A-8C7B-C741E318D27B}" srcOrd="3" destOrd="0" parTransId="{BCB72125-B627-4AC3-8DF6-ADA114E347F2}" sibTransId="{AFF3B4F9-1BD2-4D1F-889B-4A9161792736}"/>
    <dgm:cxn modelId="{BD07CB7E-4AE8-4F96-B3DB-31735D3C25A0}" type="presOf" srcId="{AB1581E9-6CF7-461A-8C7B-C741E318D27B}" destId="{ADF4971E-EAA6-4BEF-8E62-B32BE84DBD1F}" srcOrd="0" destOrd="0" presId="urn:microsoft.com/office/officeart/2005/8/layout/radial4"/>
    <dgm:cxn modelId="{FCE33E60-4435-49E1-B14E-F347E6A79176}" type="presOf" srcId="{DE5D1DBD-3A93-4CF9-854D-A1BAB90C1386}" destId="{E4ACEE07-885B-4356-9B1D-4B81EF7B3A06}" srcOrd="0" destOrd="0" presId="urn:microsoft.com/office/officeart/2005/8/layout/radial4"/>
    <dgm:cxn modelId="{4F20764D-1C4F-4D38-933A-0FD2A49571F9}" type="presOf" srcId="{BCB72125-B627-4AC3-8DF6-ADA114E347F2}" destId="{BF787A5B-55A6-421D-BE77-9C3251AC2B7C}" srcOrd="0" destOrd="0" presId="urn:microsoft.com/office/officeart/2005/8/layout/radial4"/>
    <dgm:cxn modelId="{55FBD74A-5B14-4389-B697-268811984405}" srcId="{61FF70FC-F712-43B1-BFBF-27734EC44006}" destId="{159374E6-61E2-4269-9A15-2610474A7098}" srcOrd="0" destOrd="0" parTransId="{F00265B5-5294-4E01-B32C-E19508917CDA}" sibTransId="{AF374F0C-2631-42B9-9EDA-16782A842B48}"/>
    <dgm:cxn modelId="{35E156FF-12A8-4331-9937-BFFD88B2C6FF}" type="presOf" srcId="{76BDDF29-53A2-4D32-94CF-24CBBFF217CA}" destId="{368E4D87-1BE0-4639-A7F9-2C44D54CE5AF}" srcOrd="0" destOrd="0" presId="urn:microsoft.com/office/officeart/2005/8/layout/radial4"/>
    <dgm:cxn modelId="{E33BB00B-F2D4-49F0-A08D-903B7C17C184}" type="presOf" srcId="{35784A94-0B51-46CB-B1C5-8DD50F1BE1DF}" destId="{6280DE17-A212-42D5-A771-6D78E5D8945D}" srcOrd="0" destOrd="0" presId="urn:microsoft.com/office/officeart/2005/8/layout/radial4"/>
    <dgm:cxn modelId="{46452931-231E-4FEC-87E3-4B86CF27744C}" srcId="{159374E6-61E2-4269-9A15-2610474A7098}" destId="{35784A94-0B51-46CB-B1C5-8DD50F1BE1DF}" srcOrd="2" destOrd="0" parTransId="{0DAA4AE6-676C-4BC5-A16C-D6A7604D3CA4}" sibTransId="{9978BD93-14EA-4138-99A7-2301108388FA}"/>
    <dgm:cxn modelId="{8B57DA32-1A2B-41CB-83BA-3439B5B8F437}" type="presOf" srcId="{D44107FE-E0CB-4331-ACAE-8F6F43E35062}" destId="{09A81C2B-DF38-4130-968F-FB9C40C28EAE}" srcOrd="0" destOrd="0" presId="urn:microsoft.com/office/officeart/2005/8/layout/radial4"/>
    <dgm:cxn modelId="{CC82BDC4-42FE-44E6-932E-185BE779C69D}" type="presParOf" srcId="{9446DBED-75AF-4288-A220-AB0C362F58F0}" destId="{6C84250D-DE65-46CE-8734-987B815DA6EA}" srcOrd="0" destOrd="0" presId="urn:microsoft.com/office/officeart/2005/8/layout/radial4"/>
    <dgm:cxn modelId="{32EB299F-F6F6-4365-8182-97CE81A47248}" type="presParOf" srcId="{9446DBED-75AF-4288-A220-AB0C362F58F0}" destId="{A30FC251-2295-4FE5-97DC-A4165545E8FB}" srcOrd="1" destOrd="0" presId="urn:microsoft.com/office/officeart/2005/8/layout/radial4"/>
    <dgm:cxn modelId="{87ACC73F-52DB-4F1D-9826-29E8EF732D89}" type="presParOf" srcId="{9446DBED-75AF-4288-A220-AB0C362F58F0}" destId="{09A81C2B-DF38-4130-968F-FB9C40C28EAE}" srcOrd="2" destOrd="0" presId="urn:microsoft.com/office/officeart/2005/8/layout/radial4"/>
    <dgm:cxn modelId="{EE20F8AC-A6F7-460C-8253-BB48CDE60176}" type="presParOf" srcId="{9446DBED-75AF-4288-A220-AB0C362F58F0}" destId="{E4ACEE07-885B-4356-9B1D-4B81EF7B3A06}" srcOrd="3" destOrd="0" presId="urn:microsoft.com/office/officeart/2005/8/layout/radial4"/>
    <dgm:cxn modelId="{034FDFC4-D5C9-4A92-81A4-01FBEAF1C60E}" type="presParOf" srcId="{9446DBED-75AF-4288-A220-AB0C362F58F0}" destId="{368E4D87-1BE0-4639-A7F9-2C44D54CE5AF}" srcOrd="4" destOrd="0" presId="urn:microsoft.com/office/officeart/2005/8/layout/radial4"/>
    <dgm:cxn modelId="{7757C0C9-8828-4D10-8BED-B5836497B540}" type="presParOf" srcId="{9446DBED-75AF-4288-A220-AB0C362F58F0}" destId="{699C1632-EEF8-4254-AE02-C962F81E541D}" srcOrd="5" destOrd="0" presId="urn:microsoft.com/office/officeart/2005/8/layout/radial4"/>
    <dgm:cxn modelId="{CF8BF44F-A208-4531-AE17-CB21396C83F3}" type="presParOf" srcId="{9446DBED-75AF-4288-A220-AB0C362F58F0}" destId="{6280DE17-A212-42D5-A771-6D78E5D8945D}" srcOrd="6" destOrd="0" presId="urn:microsoft.com/office/officeart/2005/8/layout/radial4"/>
    <dgm:cxn modelId="{10B4B052-BB51-4482-B64B-FDE6627323DF}" type="presParOf" srcId="{9446DBED-75AF-4288-A220-AB0C362F58F0}" destId="{BF787A5B-55A6-421D-BE77-9C3251AC2B7C}" srcOrd="7" destOrd="0" presId="urn:microsoft.com/office/officeart/2005/8/layout/radial4"/>
    <dgm:cxn modelId="{C6883879-28D9-4519-B4BB-1016A5E721E5}" type="presParOf" srcId="{9446DBED-75AF-4288-A220-AB0C362F58F0}" destId="{ADF4971E-EAA6-4BEF-8E62-B32BE84DBD1F}"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CBECCB-4962-4EE8-9981-EBB304555C76}">
      <dsp:nvSpPr>
        <dsp:cNvPr id="0" name=""/>
        <dsp:cNvSpPr/>
      </dsp:nvSpPr>
      <dsp:spPr>
        <a:xfrm>
          <a:off x="1488234" y="4581"/>
          <a:ext cx="2402458" cy="1201229"/>
        </a:xfrm>
        <a:prstGeom prst="roundRect">
          <a:avLst>
            <a:gd name="adj" fmla="val 10000"/>
          </a:avLst>
        </a:prstGeom>
        <a:solidFill>
          <a:schemeClr val="accent1">
            <a:hueOff val="0"/>
            <a:satOff val="0"/>
            <a:lumOff val="0"/>
            <a:alphaOff val="0"/>
          </a:schemeClr>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Leviticus 9</a:t>
          </a:r>
          <a:endParaRPr lang="en-US" sz="3900" kern="1200" dirty="0"/>
        </a:p>
      </dsp:txBody>
      <dsp:txXfrm>
        <a:off x="1488234" y="4581"/>
        <a:ext cx="2402458" cy="1201229"/>
      </dsp:txXfrm>
    </dsp:sp>
    <dsp:sp modelId="{96A0BE9E-00AA-4A19-838C-753B5CD9B1DD}">
      <dsp:nvSpPr>
        <dsp:cNvPr id="0" name=""/>
        <dsp:cNvSpPr/>
      </dsp:nvSpPr>
      <dsp:spPr>
        <a:xfrm>
          <a:off x="1728480" y="1205810"/>
          <a:ext cx="240245" cy="900921"/>
        </a:xfrm>
        <a:custGeom>
          <a:avLst/>
          <a:gdLst/>
          <a:ahLst/>
          <a:cxnLst/>
          <a:rect l="0" t="0" r="0" b="0"/>
          <a:pathLst>
            <a:path>
              <a:moveTo>
                <a:pt x="0" y="0"/>
              </a:moveTo>
              <a:lnTo>
                <a:pt x="0" y="900921"/>
              </a:lnTo>
              <a:lnTo>
                <a:pt x="240245" y="900921"/>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255F98-B736-42EB-B2C7-75587F4BBA54}">
      <dsp:nvSpPr>
        <dsp:cNvPr id="0" name=""/>
        <dsp:cNvSpPr/>
      </dsp:nvSpPr>
      <dsp:spPr>
        <a:xfrm>
          <a:off x="1968726" y="1506117"/>
          <a:ext cx="1921966" cy="120122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Sin offering</a:t>
          </a:r>
          <a:endParaRPr lang="en-US" sz="2000" kern="1200" dirty="0"/>
        </a:p>
      </dsp:txBody>
      <dsp:txXfrm>
        <a:off x="1968726" y="1506117"/>
        <a:ext cx="1921966" cy="1201229"/>
      </dsp:txXfrm>
    </dsp:sp>
    <dsp:sp modelId="{0AB57611-28CC-4AB6-A76F-92A9AFEDC010}">
      <dsp:nvSpPr>
        <dsp:cNvPr id="0" name=""/>
        <dsp:cNvSpPr/>
      </dsp:nvSpPr>
      <dsp:spPr>
        <a:xfrm>
          <a:off x="1728480" y="1205810"/>
          <a:ext cx="240245" cy="2402458"/>
        </a:xfrm>
        <a:custGeom>
          <a:avLst/>
          <a:gdLst/>
          <a:ahLst/>
          <a:cxnLst/>
          <a:rect l="0" t="0" r="0" b="0"/>
          <a:pathLst>
            <a:path>
              <a:moveTo>
                <a:pt x="0" y="0"/>
              </a:moveTo>
              <a:lnTo>
                <a:pt x="0" y="2402458"/>
              </a:lnTo>
              <a:lnTo>
                <a:pt x="240245" y="2402458"/>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86B3E03-A30A-4DB1-998C-29E3A53F8BFD}">
      <dsp:nvSpPr>
        <dsp:cNvPr id="0" name=""/>
        <dsp:cNvSpPr/>
      </dsp:nvSpPr>
      <dsp:spPr>
        <a:xfrm>
          <a:off x="1968726" y="3007653"/>
          <a:ext cx="1921966" cy="120122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“As the Lord commanded Moses”</a:t>
          </a:r>
          <a:endParaRPr lang="en-US" sz="2000" kern="1200" dirty="0"/>
        </a:p>
      </dsp:txBody>
      <dsp:txXfrm>
        <a:off x="1968726" y="3007653"/>
        <a:ext cx="1921966" cy="1201229"/>
      </dsp:txXfrm>
    </dsp:sp>
    <dsp:sp modelId="{9BDDFC70-31E3-4CEC-B9D3-C96976E1355C}">
      <dsp:nvSpPr>
        <dsp:cNvPr id="0" name=""/>
        <dsp:cNvSpPr/>
      </dsp:nvSpPr>
      <dsp:spPr>
        <a:xfrm>
          <a:off x="1728480" y="1205810"/>
          <a:ext cx="240245" cy="3903994"/>
        </a:xfrm>
        <a:custGeom>
          <a:avLst/>
          <a:gdLst/>
          <a:ahLst/>
          <a:cxnLst/>
          <a:rect l="0" t="0" r="0" b="0"/>
          <a:pathLst>
            <a:path>
              <a:moveTo>
                <a:pt x="0" y="0"/>
              </a:moveTo>
              <a:lnTo>
                <a:pt x="0" y="3903994"/>
              </a:lnTo>
              <a:lnTo>
                <a:pt x="240245" y="3903994"/>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EAD72D3-DEC2-4032-B45F-312A0BE2C535}">
      <dsp:nvSpPr>
        <dsp:cNvPr id="0" name=""/>
        <dsp:cNvSpPr/>
      </dsp:nvSpPr>
      <dsp:spPr>
        <a:xfrm>
          <a:off x="1968726" y="4509189"/>
          <a:ext cx="1921966" cy="120122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Fire came down from the LORD</a:t>
          </a:r>
          <a:endParaRPr lang="en-US" sz="2000" kern="1200" dirty="0"/>
        </a:p>
      </dsp:txBody>
      <dsp:txXfrm>
        <a:off x="1968726" y="4509189"/>
        <a:ext cx="1921966" cy="1201229"/>
      </dsp:txXfrm>
    </dsp:sp>
    <dsp:sp modelId="{FA469982-A8D8-44DF-87DA-18D1AD79320E}">
      <dsp:nvSpPr>
        <dsp:cNvPr id="0" name=""/>
        <dsp:cNvSpPr/>
      </dsp:nvSpPr>
      <dsp:spPr>
        <a:xfrm>
          <a:off x="4491307" y="4581"/>
          <a:ext cx="2402458" cy="1201229"/>
        </a:xfrm>
        <a:prstGeom prst="roundRect">
          <a:avLst>
            <a:gd name="adj" fmla="val 10000"/>
          </a:avLst>
        </a:prstGeom>
        <a:solidFill>
          <a:schemeClr val="accent1">
            <a:hueOff val="0"/>
            <a:satOff val="0"/>
            <a:lumOff val="0"/>
            <a:alphaOff val="0"/>
          </a:schemeClr>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Leviticus 10</a:t>
          </a:r>
          <a:endParaRPr lang="en-US" sz="3900" kern="1200" dirty="0"/>
        </a:p>
      </dsp:txBody>
      <dsp:txXfrm>
        <a:off x="4491307" y="4581"/>
        <a:ext cx="2402458" cy="1201229"/>
      </dsp:txXfrm>
    </dsp:sp>
    <dsp:sp modelId="{39528448-D3E2-4241-B345-50AB56604BD1}">
      <dsp:nvSpPr>
        <dsp:cNvPr id="0" name=""/>
        <dsp:cNvSpPr/>
      </dsp:nvSpPr>
      <dsp:spPr>
        <a:xfrm>
          <a:off x="4731553" y="1205810"/>
          <a:ext cx="240245" cy="900921"/>
        </a:xfrm>
        <a:custGeom>
          <a:avLst/>
          <a:gdLst/>
          <a:ahLst/>
          <a:cxnLst/>
          <a:rect l="0" t="0" r="0" b="0"/>
          <a:pathLst>
            <a:path>
              <a:moveTo>
                <a:pt x="0" y="0"/>
              </a:moveTo>
              <a:lnTo>
                <a:pt x="0" y="900921"/>
              </a:lnTo>
              <a:lnTo>
                <a:pt x="240245" y="900921"/>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630737-9E50-4019-B7B3-7511E4C4471A}">
      <dsp:nvSpPr>
        <dsp:cNvPr id="0" name=""/>
        <dsp:cNvSpPr/>
      </dsp:nvSpPr>
      <dsp:spPr>
        <a:xfrm>
          <a:off x="4971798" y="1506117"/>
          <a:ext cx="1921966" cy="120122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Altar of incense</a:t>
          </a:r>
          <a:endParaRPr lang="en-US" sz="2000" kern="1200" dirty="0"/>
        </a:p>
      </dsp:txBody>
      <dsp:txXfrm>
        <a:off x="4971798" y="1506117"/>
        <a:ext cx="1921966" cy="1201229"/>
      </dsp:txXfrm>
    </dsp:sp>
    <dsp:sp modelId="{29505043-373D-427F-8D5C-071DD1DAC9EC}">
      <dsp:nvSpPr>
        <dsp:cNvPr id="0" name=""/>
        <dsp:cNvSpPr/>
      </dsp:nvSpPr>
      <dsp:spPr>
        <a:xfrm>
          <a:off x="4731553" y="1205810"/>
          <a:ext cx="240245" cy="2402458"/>
        </a:xfrm>
        <a:custGeom>
          <a:avLst/>
          <a:gdLst/>
          <a:ahLst/>
          <a:cxnLst/>
          <a:rect l="0" t="0" r="0" b="0"/>
          <a:pathLst>
            <a:path>
              <a:moveTo>
                <a:pt x="0" y="0"/>
              </a:moveTo>
              <a:lnTo>
                <a:pt x="0" y="2402458"/>
              </a:lnTo>
              <a:lnTo>
                <a:pt x="240245" y="2402458"/>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8CF5693-D113-41BB-9A3C-C403D7BDA64A}">
      <dsp:nvSpPr>
        <dsp:cNvPr id="0" name=""/>
        <dsp:cNvSpPr/>
      </dsp:nvSpPr>
      <dsp:spPr>
        <a:xfrm>
          <a:off x="4971798" y="3007653"/>
          <a:ext cx="1921966" cy="120122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“which he had not commanded them.”</a:t>
          </a:r>
          <a:endParaRPr lang="en-US" sz="2000" kern="1200" dirty="0"/>
        </a:p>
      </dsp:txBody>
      <dsp:txXfrm>
        <a:off x="4971798" y="3007653"/>
        <a:ext cx="1921966" cy="1201229"/>
      </dsp:txXfrm>
    </dsp:sp>
    <dsp:sp modelId="{6C26BD44-7C50-400D-BDEC-8233332F72F0}">
      <dsp:nvSpPr>
        <dsp:cNvPr id="0" name=""/>
        <dsp:cNvSpPr/>
      </dsp:nvSpPr>
      <dsp:spPr>
        <a:xfrm>
          <a:off x="4731553" y="1205810"/>
          <a:ext cx="240245" cy="3903994"/>
        </a:xfrm>
        <a:custGeom>
          <a:avLst/>
          <a:gdLst/>
          <a:ahLst/>
          <a:cxnLst/>
          <a:rect l="0" t="0" r="0" b="0"/>
          <a:pathLst>
            <a:path>
              <a:moveTo>
                <a:pt x="0" y="0"/>
              </a:moveTo>
              <a:lnTo>
                <a:pt x="0" y="3903994"/>
              </a:lnTo>
              <a:lnTo>
                <a:pt x="240245" y="3903994"/>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73C0A3-0BCA-4A51-9D2C-26B4C437370B}">
      <dsp:nvSpPr>
        <dsp:cNvPr id="0" name=""/>
        <dsp:cNvSpPr/>
      </dsp:nvSpPr>
      <dsp:spPr>
        <a:xfrm>
          <a:off x="4971798" y="4509189"/>
          <a:ext cx="1921966" cy="120122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Fire came down from the LORD</a:t>
          </a:r>
          <a:endParaRPr lang="en-US" sz="2000" kern="1200" dirty="0"/>
        </a:p>
      </dsp:txBody>
      <dsp:txXfrm>
        <a:off x="4971798" y="4509189"/>
        <a:ext cx="1921966" cy="12012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F1E021-E006-4CDB-B7C5-7F8CEF309334}">
      <dsp:nvSpPr>
        <dsp:cNvPr id="0" name=""/>
        <dsp:cNvSpPr/>
      </dsp:nvSpPr>
      <dsp:spPr>
        <a:xfrm rot="5400000">
          <a:off x="-426370" y="429722"/>
          <a:ext cx="2842468" cy="1989727"/>
        </a:xfrm>
        <a:prstGeom prst="chevron">
          <a:avLst/>
        </a:prstGeom>
        <a:solidFill>
          <a:schemeClr val="accent4">
            <a:hueOff val="0"/>
            <a:satOff val="0"/>
            <a:lumOff val="0"/>
            <a:alphaOff val="0"/>
          </a:schemeClr>
        </a:solidFill>
        <a:ln>
          <a:noFill/>
        </a:ln>
        <a:effectLst>
          <a:glow rad="70000">
            <a:schemeClr val="accent4">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Lev 10:3</a:t>
          </a:r>
          <a:endParaRPr lang="en-US" sz="3900" kern="1200" dirty="0"/>
        </a:p>
      </dsp:txBody>
      <dsp:txXfrm rot="5400000">
        <a:off x="-426370" y="429722"/>
        <a:ext cx="2842468" cy="1989727"/>
      </dsp:txXfrm>
    </dsp:sp>
    <dsp:sp modelId="{4AB54B7D-4751-4305-836C-B729530E48CA}">
      <dsp:nvSpPr>
        <dsp:cNvPr id="0" name=""/>
        <dsp:cNvSpPr/>
      </dsp:nvSpPr>
      <dsp:spPr>
        <a:xfrm rot="5400000">
          <a:off x="4338261" y="-2345181"/>
          <a:ext cx="1847604" cy="654467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smtClean="0"/>
            <a:t>“Among those who are near me I will be sanctified, and before all the people I will be glorified.”</a:t>
          </a:r>
          <a:endParaRPr lang="en-US" sz="3300" kern="1200" dirty="0"/>
        </a:p>
      </dsp:txBody>
      <dsp:txXfrm rot="5400000">
        <a:off x="4338261" y="-2345181"/>
        <a:ext cx="1847604" cy="6544672"/>
      </dsp:txXfrm>
    </dsp:sp>
    <dsp:sp modelId="{E2991B6F-68F3-4DBB-989D-9102E3999F68}">
      <dsp:nvSpPr>
        <dsp:cNvPr id="0" name=""/>
        <dsp:cNvSpPr/>
      </dsp:nvSpPr>
      <dsp:spPr>
        <a:xfrm rot="5400000">
          <a:off x="-426370" y="2990749"/>
          <a:ext cx="2842468" cy="1989727"/>
        </a:xfrm>
        <a:prstGeom prst="chevron">
          <a:avLst/>
        </a:prstGeom>
        <a:solidFill>
          <a:schemeClr val="accent4">
            <a:hueOff val="0"/>
            <a:satOff val="0"/>
            <a:lumOff val="0"/>
            <a:alphaOff val="0"/>
          </a:schemeClr>
        </a:solidFill>
        <a:ln>
          <a:noFill/>
        </a:ln>
        <a:effectLst>
          <a:glow rad="70000">
            <a:schemeClr val="accent4">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Lev 16:2</a:t>
          </a:r>
          <a:endParaRPr lang="en-US" sz="3900" kern="1200" dirty="0"/>
        </a:p>
      </dsp:txBody>
      <dsp:txXfrm rot="5400000">
        <a:off x="-426370" y="2990749"/>
        <a:ext cx="2842468" cy="1989727"/>
      </dsp:txXfrm>
    </dsp:sp>
    <dsp:sp modelId="{8B428BE2-136C-47E7-852F-B751BBF93183}">
      <dsp:nvSpPr>
        <dsp:cNvPr id="0" name=""/>
        <dsp:cNvSpPr/>
      </dsp:nvSpPr>
      <dsp:spPr>
        <a:xfrm rot="5400000">
          <a:off x="4338261" y="215845"/>
          <a:ext cx="1847604" cy="654467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“Tell Aaron your brother not to come at any time into the Holy Place inside the veil, before the mercy seat that is on the ark, so that he may not die.”</a:t>
          </a:r>
          <a:endParaRPr lang="en-US" sz="2800" kern="1200" dirty="0"/>
        </a:p>
      </dsp:txBody>
      <dsp:txXfrm rot="5400000">
        <a:off x="4338261" y="215845"/>
        <a:ext cx="1847604" cy="65446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84250D-DE65-46CE-8734-987B815DA6EA}">
      <dsp:nvSpPr>
        <dsp:cNvPr id="0" name=""/>
        <dsp:cNvSpPr/>
      </dsp:nvSpPr>
      <dsp:spPr>
        <a:xfrm>
          <a:off x="2590801" y="2325478"/>
          <a:ext cx="2743197" cy="2801375"/>
        </a:xfrm>
        <a:prstGeom prst="ellipse">
          <a:avLst/>
        </a:prstGeom>
        <a:solidFill>
          <a:schemeClr val="accent3">
            <a:hueOff val="0"/>
            <a:satOff val="0"/>
            <a:lumOff val="0"/>
            <a:alphaOff val="0"/>
          </a:schemeClr>
        </a:solidFill>
        <a:ln>
          <a:noFill/>
        </a:ln>
        <a:effectLst>
          <a:glow rad="63500">
            <a:schemeClr val="accent3">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Holiness of God</a:t>
          </a:r>
          <a:endParaRPr lang="en-US" sz="3800" kern="1200" dirty="0"/>
        </a:p>
      </dsp:txBody>
      <dsp:txXfrm>
        <a:off x="2590801" y="2325478"/>
        <a:ext cx="2743197" cy="2801375"/>
      </dsp:txXfrm>
    </dsp:sp>
    <dsp:sp modelId="{A30FC251-2295-4FE5-97DC-A4165545E8FB}">
      <dsp:nvSpPr>
        <dsp:cNvPr id="0" name=""/>
        <dsp:cNvSpPr/>
      </dsp:nvSpPr>
      <dsp:spPr>
        <a:xfrm rot="11700000">
          <a:off x="990717" y="2837077"/>
          <a:ext cx="1582970" cy="609813"/>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A81C2B-DF38-4130-968F-FB9C40C28EAE}">
      <dsp:nvSpPr>
        <dsp:cNvPr id="0" name=""/>
        <dsp:cNvSpPr/>
      </dsp:nvSpPr>
      <dsp:spPr>
        <a:xfrm>
          <a:off x="174609" y="2333474"/>
          <a:ext cx="1686154" cy="1207316"/>
        </a:xfrm>
        <a:prstGeom prst="roundRect">
          <a:avLst>
            <a:gd name="adj" fmla="val 10000"/>
          </a:avLst>
        </a:prstGeom>
        <a:solidFill>
          <a:schemeClr val="accent4">
            <a:hueOff val="0"/>
            <a:satOff val="0"/>
            <a:lumOff val="0"/>
            <a:alphaOff val="0"/>
          </a:schemeClr>
        </a:solidFill>
        <a:ln>
          <a:noFill/>
        </a:ln>
        <a:effectLst>
          <a:glow rad="70000">
            <a:schemeClr val="accent4">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Tabernacle</a:t>
          </a:r>
          <a:endParaRPr lang="en-US" sz="2400" kern="1200" dirty="0"/>
        </a:p>
      </dsp:txBody>
      <dsp:txXfrm>
        <a:off x="174609" y="2333474"/>
        <a:ext cx="1686154" cy="1207316"/>
      </dsp:txXfrm>
    </dsp:sp>
    <dsp:sp modelId="{E4ACEE07-885B-4356-9B1D-4B81EF7B3A06}">
      <dsp:nvSpPr>
        <dsp:cNvPr id="0" name=""/>
        <dsp:cNvSpPr/>
      </dsp:nvSpPr>
      <dsp:spPr>
        <a:xfrm rot="14700000">
          <a:off x="2222985" y="1366263"/>
          <a:ext cx="1562307" cy="609813"/>
        </a:xfrm>
        <a:prstGeom prst="leftArrow">
          <a:avLst>
            <a:gd name="adj1" fmla="val 60000"/>
            <a:gd name="adj2" fmla="val 50000"/>
          </a:avLst>
        </a:prstGeom>
        <a:solidFill>
          <a:schemeClr val="accent4">
            <a:hueOff val="-886187"/>
            <a:satOff val="662"/>
            <a:lumOff val="287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68E4D87-1BE0-4639-A7F9-2C44D54CE5AF}">
      <dsp:nvSpPr>
        <dsp:cNvPr id="0" name=""/>
        <dsp:cNvSpPr/>
      </dsp:nvSpPr>
      <dsp:spPr>
        <a:xfrm>
          <a:off x="1830932" y="359545"/>
          <a:ext cx="1686154" cy="1207316"/>
        </a:xfrm>
        <a:prstGeom prst="roundRect">
          <a:avLst>
            <a:gd name="adj" fmla="val 10000"/>
          </a:avLst>
        </a:prstGeom>
        <a:solidFill>
          <a:schemeClr val="accent4">
            <a:hueOff val="-886187"/>
            <a:satOff val="662"/>
            <a:lumOff val="2876"/>
            <a:alphaOff val="0"/>
          </a:schemeClr>
        </a:solidFill>
        <a:ln>
          <a:noFill/>
        </a:ln>
        <a:effectLst>
          <a:glow rad="70000">
            <a:schemeClr val="accent4">
              <a:hueOff val="-886187"/>
              <a:satOff val="662"/>
              <a:lumOff val="2876"/>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Furniture</a:t>
          </a:r>
          <a:endParaRPr lang="en-US" sz="2400" kern="1200" dirty="0"/>
        </a:p>
      </dsp:txBody>
      <dsp:txXfrm>
        <a:off x="1830932" y="359545"/>
        <a:ext cx="1686154" cy="1207316"/>
      </dsp:txXfrm>
    </dsp:sp>
    <dsp:sp modelId="{699C1632-EEF8-4254-AE02-C962F81E541D}">
      <dsp:nvSpPr>
        <dsp:cNvPr id="0" name=""/>
        <dsp:cNvSpPr/>
      </dsp:nvSpPr>
      <dsp:spPr>
        <a:xfrm rot="17700000">
          <a:off x="4139507" y="1366263"/>
          <a:ext cx="1562307" cy="609813"/>
        </a:xfrm>
        <a:prstGeom prst="leftArrow">
          <a:avLst>
            <a:gd name="adj1" fmla="val 60000"/>
            <a:gd name="adj2" fmla="val 50000"/>
          </a:avLst>
        </a:prstGeom>
        <a:solidFill>
          <a:schemeClr val="accent4">
            <a:hueOff val="-1772373"/>
            <a:satOff val="1324"/>
            <a:lumOff val="575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80DE17-A212-42D5-A771-6D78E5D8945D}">
      <dsp:nvSpPr>
        <dsp:cNvPr id="0" name=""/>
        <dsp:cNvSpPr/>
      </dsp:nvSpPr>
      <dsp:spPr>
        <a:xfrm>
          <a:off x="4407713" y="359545"/>
          <a:ext cx="1686154" cy="1207316"/>
        </a:xfrm>
        <a:prstGeom prst="roundRect">
          <a:avLst>
            <a:gd name="adj" fmla="val 10000"/>
          </a:avLst>
        </a:prstGeom>
        <a:solidFill>
          <a:schemeClr val="accent4">
            <a:hueOff val="-1772373"/>
            <a:satOff val="1324"/>
            <a:lumOff val="5751"/>
            <a:alphaOff val="0"/>
          </a:schemeClr>
        </a:solidFill>
        <a:ln>
          <a:noFill/>
        </a:ln>
        <a:effectLst>
          <a:glow rad="70000">
            <a:schemeClr val="accent4">
              <a:hueOff val="-1772373"/>
              <a:satOff val="1324"/>
              <a:lumOff val="5751"/>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Garments</a:t>
          </a:r>
          <a:endParaRPr lang="en-US" sz="2400" kern="1200" dirty="0"/>
        </a:p>
      </dsp:txBody>
      <dsp:txXfrm>
        <a:off x="4407713" y="359545"/>
        <a:ext cx="1686154" cy="1207316"/>
      </dsp:txXfrm>
    </dsp:sp>
    <dsp:sp modelId="{BF787A5B-55A6-421D-BE77-9C3251AC2B7C}">
      <dsp:nvSpPr>
        <dsp:cNvPr id="0" name=""/>
        <dsp:cNvSpPr/>
      </dsp:nvSpPr>
      <dsp:spPr>
        <a:xfrm rot="20700000">
          <a:off x="5351112" y="2837077"/>
          <a:ext cx="1582970" cy="609813"/>
        </a:xfrm>
        <a:prstGeom prst="leftArrow">
          <a:avLst>
            <a:gd name="adj1" fmla="val 60000"/>
            <a:gd name="adj2" fmla="val 50000"/>
          </a:avLst>
        </a:prstGeom>
        <a:solidFill>
          <a:schemeClr val="accent4">
            <a:hueOff val="-2658560"/>
            <a:satOff val="1986"/>
            <a:lumOff val="862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DF4971E-EAA6-4BEF-8E62-B32BE84DBD1F}">
      <dsp:nvSpPr>
        <dsp:cNvPr id="0" name=""/>
        <dsp:cNvSpPr/>
      </dsp:nvSpPr>
      <dsp:spPr>
        <a:xfrm>
          <a:off x="6064036" y="2333474"/>
          <a:ext cx="1686154" cy="1207316"/>
        </a:xfrm>
        <a:prstGeom prst="roundRect">
          <a:avLst>
            <a:gd name="adj" fmla="val 10000"/>
          </a:avLst>
        </a:prstGeom>
        <a:solidFill>
          <a:schemeClr val="accent4">
            <a:hueOff val="-2658560"/>
            <a:satOff val="1986"/>
            <a:lumOff val="8627"/>
            <a:alphaOff val="0"/>
          </a:schemeClr>
        </a:solidFill>
        <a:ln>
          <a:noFill/>
        </a:ln>
        <a:effectLst>
          <a:glow rad="70000">
            <a:schemeClr val="accent4">
              <a:hueOff val="-2658560"/>
              <a:satOff val="1986"/>
              <a:lumOff val="8627"/>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Sacrifices</a:t>
          </a:r>
          <a:endParaRPr lang="en-US" sz="2400" kern="1200" dirty="0"/>
        </a:p>
      </dsp:txBody>
      <dsp:txXfrm>
        <a:off x="6064036" y="2333474"/>
        <a:ext cx="1686154" cy="12073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69EEC9-17FD-4C09-AF8A-1F43F0A4085A}" type="datetimeFigureOut">
              <a:rPr lang="en-US" smtClean="0"/>
              <a:pPr/>
              <a:t>12/12/2010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1782D-182A-4084-91D7-1E7B7FCCB3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1782D-182A-4084-91D7-1E7B7FCCB395}"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2C85BA8-359D-49F3-ABED-5910BAFF85C5}" type="datetimeFigureOut">
              <a:rPr lang="en-US" smtClean="0"/>
              <a:pPr/>
              <a:t>12/12/2010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D0F2DEF-22CE-4A05-98AD-643C202C12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C85BA8-359D-49F3-ABED-5910BAFF85C5}" type="datetimeFigureOut">
              <a:rPr lang="en-US" smtClean="0"/>
              <a:pPr/>
              <a:t>12/12/2010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F2DEF-22CE-4A05-98AD-643C202C12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C85BA8-359D-49F3-ABED-5910BAFF85C5}" type="datetimeFigureOut">
              <a:rPr lang="en-US" smtClean="0"/>
              <a:pPr/>
              <a:t>12/12/2010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F2DEF-22CE-4A05-98AD-643C202C12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C85BA8-359D-49F3-ABED-5910BAFF85C5}" type="datetimeFigureOut">
              <a:rPr lang="en-US" smtClean="0"/>
              <a:pPr/>
              <a:t>12/12/2010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F2DEF-22CE-4A05-98AD-643C202C12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C85BA8-359D-49F3-ABED-5910BAFF85C5}" type="datetimeFigureOut">
              <a:rPr lang="en-US" smtClean="0"/>
              <a:pPr/>
              <a:t>12/12/2010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F2DEF-22CE-4A05-98AD-643C202C12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C85BA8-359D-49F3-ABED-5910BAFF85C5}" type="datetimeFigureOut">
              <a:rPr lang="en-US" smtClean="0"/>
              <a:pPr/>
              <a:t>12/12/2010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F2DEF-22CE-4A05-98AD-643C202C12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C85BA8-359D-49F3-ABED-5910BAFF85C5}" type="datetimeFigureOut">
              <a:rPr lang="en-US" smtClean="0"/>
              <a:pPr/>
              <a:t>12/12/2010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F2DEF-22CE-4A05-98AD-643C202C12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C85BA8-359D-49F3-ABED-5910BAFF85C5}" type="datetimeFigureOut">
              <a:rPr lang="en-US" smtClean="0"/>
              <a:pPr/>
              <a:t>12/12/2010</a:t>
            </a:fld>
            <a:endParaRPr lang="en-US"/>
          </a:p>
        </p:txBody>
      </p:sp>
      <p:sp>
        <p:nvSpPr>
          <p:cNvPr id="8" name="Slide Number Placeholder 7"/>
          <p:cNvSpPr>
            <a:spLocks noGrp="1"/>
          </p:cNvSpPr>
          <p:nvPr>
            <p:ph type="sldNum" sz="quarter" idx="11"/>
          </p:nvPr>
        </p:nvSpPr>
        <p:spPr/>
        <p:txBody>
          <a:bodyPr/>
          <a:lstStyle/>
          <a:p>
            <a:fld id="{7D0F2DEF-22CE-4A05-98AD-643C202C129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85BA8-359D-49F3-ABED-5910BAFF85C5}" type="datetimeFigureOut">
              <a:rPr lang="en-US" smtClean="0"/>
              <a:pPr/>
              <a:t>12/12/2010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F2DEF-22CE-4A05-98AD-643C202C12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C85BA8-359D-49F3-ABED-5910BAFF85C5}" type="datetimeFigureOut">
              <a:rPr lang="en-US" smtClean="0"/>
              <a:pPr/>
              <a:t>12/12/2010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D0F2DEF-22CE-4A05-98AD-643C202C12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2C85BA8-359D-49F3-ABED-5910BAFF85C5}" type="datetimeFigureOut">
              <a:rPr lang="en-US" smtClean="0"/>
              <a:pPr/>
              <a:t>12/12/2010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F2DEF-22CE-4A05-98AD-643C202C12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2C85BA8-359D-49F3-ABED-5910BAFF85C5}" type="datetimeFigureOut">
              <a:rPr lang="en-US" smtClean="0"/>
              <a:pPr/>
              <a:t>12/12/2010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D0F2DEF-22CE-4A05-98AD-643C202C129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7410" name="Picture 2" descr="http://apod.nasa.gov/apod/image/1004/icevolcano_ful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risingriveryouth.files.wordpress.com/2009/08/ark-of-the-covenant.jpg"/>
          <p:cNvPicPr>
            <a:picLocks noChangeAspect="1" noChangeArrowheads="1"/>
          </p:cNvPicPr>
          <p:nvPr/>
        </p:nvPicPr>
        <p:blipFill>
          <a:blip r:embed="rId2" cstate="print"/>
          <a:srcRect/>
          <a:stretch>
            <a:fillRect/>
          </a:stretch>
        </p:blipFill>
        <p:spPr bwMode="auto">
          <a:xfrm>
            <a:off x="2286000" y="619125"/>
            <a:ext cx="4497727" cy="5629275"/>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lh4.ggpht.com/_o7ZwxkA_VEU/R2ZsZHQ1GxI/AAAAAAAADzA/ov7KW_d6FWM/IMG_4737.JPG"/>
          <p:cNvPicPr>
            <a:picLocks noChangeAspect="1" noChangeArrowheads="1"/>
          </p:cNvPicPr>
          <p:nvPr/>
        </p:nvPicPr>
        <p:blipFill>
          <a:blip r:embed="rId2" cstate="print"/>
          <a:srcRect/>
          <a:stretch>
            <a:fillRect/>
          </a:stretch>
        </p:blipFill>
        <p:spPr bwMode="auto">
          <a:xfrm>
            <a:off x="838200" y="914400"/>
            <a:ext cx="7486650" cy="4993205"/>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gbcdecatur.org/files/GoldenCandlestick.jpg"/>
          <p:cNvPicPr>
            <a:picLocks noChangeAspect="1" noChangeArrowheads="1"/>
          </p:cNvPicPr>
          <p:nvPr/>
        </p:nvPicPr>
        <p:blipFill>
          <a:blip r:embed="rId2" cstate="print"/>
          <a:srcRect/>
          <a:stretch>
            <a:fillRect/>
          </a:stretch>
        </p:blipFill>
        <p:spPr bwMode="auto">
          <a:xfrm>
            <a:off x="1524000" y="1143000"/>
            <a:ext cx="6121400" cy="4591050"/>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risingriveryouth.files.wordpress.com/2009/08/03-the-4-covering.gif"/>
          <p:cNvPicPr>
            <a:picLocks noChangeAspect="1" noChangeArrowheads="1"/>
          </p:cNvPicPr>
          <p:nvPr/>
        </p:nvPicPr>
        <p:blipFill>
          <a:blip r:embed="rId2" cstate="print"/>
          <a:srcRect/>
          <a:stretch>
            <a:fillRect/>
          </a:stretch>
        </p:blipFill>
        <p:spPr bwMode="auto">
          <a:xfrm>
            <a:off x="533401" y="1324310"/>
            <a:ext cx="8077199" cy="4162090"/>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upload.wikimedia.org/wikipedia/commons/6/60/Timna_Tabernacle_Altar_of_Burnt_Offerings.jpg"/>
          <p:cNvPicPr>
            <a:picLocks noChangeAspect="1" noChangeArrowheads="1"/>
          </p:cNvPicPr>
          <p:nvPr/>
        </p:nvPicPr>
        <p:blipFill>
          <a:blip r:embed="rId2" cstate="print"/>
          <a:srcRect/>
          <a:stretch>
            <a:fillRect/>
          </a:stretch>
        </p:blipFill>
        <p:spPr bwMode="auto">
          <a:xfrm>
            <a:off x="685800" y="990600"/>
            <a:ext cx="7772400" cy="4832678"/>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ferrelljenkins.files.wordpress.com/2008/08/tabernacle-t1.jpg"/>
          <p:cNvPicPr>
            <a:picLocks noChangeAspect="1" noChangeArrowheads="1"/>
          </p:cNvPicPr>
          <p:nvPr/>
        </p:nvPicPr>
        <p:blipFill>
          <a:blip r:embed="rId2" cstate="print"/>
          <a:srcRect/>
          <a:stretch>
            <a:fillRect/>
          </a:stretch>
        </p:blipFill>
        <p:spPr bwMode="auto">
          <a:xfrm>
            <a:off x="1333030" y="1295400"/>
            <a:ext cx="6439370" cy="4172712"/>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christthetruth.files.wordpress.com/2010/03/priestgarment.jpg"/>
          <p:cNvPicPr>
            <a:picLocks noChangeAspect="1" noChangeArrowheads="1"/>
          </p:cNvPicPr>
          <p:nvPr/>
        </p:nvPicPr>
        <p:blipFill>
          <a:blip r:embed="rId2" cstate="print"/>
          <a:srcRect/>
          <a:stretch>
            <a:fillRect/>
          </a:stretch>
        </p:blipFill>
        <p:spPr bwMode="auto">
          <a:xfrm>
            <a:off x="2895600" y="488631"/>
            <a:ext cx="3352800" cy="5835969"/>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templestudy.com/wp-content/uploads/2008/06/incense.jpg"/>
          <p:cNvPicPr>
            <a:picLocks noChangeAspect="1" noChangeArrowheads="1"/>
          </p:cNvPicPr>
          <p:nvPr/>
        </p:nvPicPr>
        <p:blipFill>
          <a:blip r:embed="rId2" cstate="print"/>
          <a:srcRect/>
          <a:stretch>
            <a:fillRect/>
          </a:stretch>
        </p:blipFill>
        <p:spPr bwMode="auto">
          <a:xfrm>
            <a:off x="1143000" y="1600200"/>
            <a:ext cx="6885542" cy="3657600"/>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possessthevision.files.wordpress.com/2009/01/the-brazen-laver-and-the-holy-place-the-truth.jpg"/>
          <p:cNvPicPr>
            <a:picLocks noChangeAspect="1" noChangeArrowheads="1"/>
          </p:cNvPicPr>
          <p:nvPr/>
        </p:nvPicPr>
        <p:blipFill>
          <a:blip r:embed="rId2" cstate="print"/>
          <a:srcRect/>
          <a:stretch>
            <a:fillRect/>
          </a:stretch>
        </p:blipFill>
        <p:spPr bwMode="auto">
          <a:xfrm>
            <a:off x="1632601" y="1524000"/>
            <a:ext cx="5834999" cy="3886200"/>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Pattern</a:t>
            </a:r>
            <a:endParaRPr lang="en-US" dirty="0"/>
          </a:p>
        </p:txBody>
      </p:sp>
      <p:sp>
        <p:nvSpPr>
          <p:cNvPr id="3" name="Content Placeholder 2"/>
          <p:cNvSpPr>
            <a:spLocks noGrp="1"/>
          </p:cNvSpPr>
          <p:nvPr>
            <p:ph idx="1"/>
          </p:nvPr>
        </p:nvSpPr>
        <p:spPr/>
        <p:txBody>
          <a:bodyPr>
            <a:normAutofit/>
          </a:bodyPr>
          <a:lstStyle/>
          <a:p>
            <a:pPr>
              <a:spcBef>
                <a:spcPts val="1800"/>
              </a:spcBef>
            </a:pPr>
            <a:r>
              <a:rPr lang="en-US" sz="2800" dirty="0" smtClean="0"/>
              <a:t>The directions: Exodus 25-31</a:t>
            </a:r>
          </a:p>
          <a:p>
            <a:pPr>
              <a:spcBef>
                <a:spcPts val="1800"/>
              </a:spcBef>
            </a:pPr>
            <a:r>
              <a:rPr lang="en-US" sz="2800" dirty="0" smtClean="0"/>
              <a:t>The construction: Exodus 35-40</a:t>
            </a:r>
          </a:p>
          <a:p>
            <a:pPr lvl="1">
              <a:spcBef>
                <a:spcPts val="1800"/>
              </a:spcBef>
            </a:pPr>
            <a:r>
              <a:rPr lang="en-US" sz="2400" dirty="0" smtClean="0"/>
              <a:t>Language almost identical to directions</a:t>
            </a:r>
          </a:p>
          <a:p>
            <a:pPr lvl="1">
              <a:spcBef>
                <a:spcPts val="1800"/>
              </a:spcBef>
            </a:pPr>
            <a:r>
              <a:rPr lang="en-US" sz="2400" dirty="0" smtClean="0"/>
              <a:t>“as the LORD had commanded Moses” (39:1, 5, 7, 21, 26, 29, 31, 32, 42, 43; 40:19, 21, 23, 25, 27, 29,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The Tabernacle</a:t>
            </a:r>
            <a:endParaRPr lang="en-US" sz="5400" dirty="0"/>
          </a:p>
        </p:txBody>
      </p:sp>
      <p:sp>
        <p:nvSpPr>
          <p:cNvPr id="3" name="Subtitle 2"/>
          <p:cNvSpPr>
            <a:spLocks noGrp="1"/>
          </p:cNvSpPr>
          <p:nvPr>
            <p:ph type="subTitle" idx="1"/>
          </p:nvPr>
        </p:nvSpPr>
        <p:spPr/>
        <p:txBody>
          <a:bodyPr>
            <a:normAutofit/>
          </a:bodyPr>
          <a:lstStyle/>
          <a:p>
            <a:r>
              <a:rPr lang="en-US" sz="2800" dirty="0" smtClean="0"/>
              <a:t>Drawing near to a holy God…</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Nadab</a:t>
            </a:r>
            <a:r>
              <a:rPr lang="en-US" dirty="0" smtClean="0"/>
              <a:t> &amp; </a:t>
            </a:r>
            <a:r>
              <a:rPr lang="en-US" dirty="0" err="1" smtClean="0"/>
              <a:t>Abihu</a:t>
            </a:r>
            <a:endParaRPr lang="en-US" dirty="0"/>
          </a:p>
        </p:txBody>
      </p:sp>
      <p:sp>
        <p:nvSpPr>
          <p:cNvPr id="3" name="Content Placeholder 2"/>
          <p:cNvSpPr>
            <a:spLocks noGrp="1"/>
          </p:cNvSpPr>
          <p:nvPr>
            <p:ph idx="1"/>
          </p:nvPr>
        </p:nvSpPr>
        <p:spPr>
          <a:xfrm>
            <a:off x="457200" y="1600200"/>
            <a:ext cx="8153400" cy="4525963"/>
          </a:xfrm>
        </p:spPr>
        <p:txBody>
          <a:bodyPr>
            <a:normAutofit/>
          </a:bodyPr>
          <a:lstStyle/>
          <a:p>
            <a:pPr>
              <a:spcBef>
                <a:spcPts val="1100"/>
              </a:spcBef>
            </a:pPr>
            <a:r>
              <a:rPr lang="en-US" sz="3200" dirty="0" smtClean="0"/>
              <a:t>Leviticus 8 </a:t>
            </a:r>
          </a:p>
          <a:p>
            <a:pPr lvl="1">
              <a:spcBef>
                <a:spcPts val="1100"/>
              </a:spcBef>
            </a:pPr>
            <a:r>
              <a:rPr lang="en-US" sz="2400" dirty="0" smtClean="0"/>
              <a:t>Washed, special clothing (v 5-9)</a:t>
            </a:r>
          </a:p>
          <a:p>
            <a:pPr lvl="1">
              <a:spcBef>
                <a:spcPts val="1100"/>
              </a:spcBef>
            </a:pPr>
            <a:r>
              <a:rPr lang="en-US" sz="2400" dirty="0" smtClean="0"/>
              <a:t>Anointed with special oil (v 10-13)</a:t>
            </a:r>
          </a:p>
          <a:p>
            <a:pPr lvl="1">
              <a:spcBef>
                <a:spcPts val="1100"/>
              </a:spcBef>
            </a:pPr>
            <a:r>
              <a:rPr lang="en-US" sz="2400" dirty="0" smtClean="0"/>
              <a:t>Sin offering (v 14-17)</a:t>
            </a:r>
          </a:p>
          <a:p>
            <a:pPr lvl="1">
              <a:spcBef>
                <a:spcPts val="1100"/>
              </a:spcBef>
            </a:pPr>
            <a:r>
              <a:rPr lang="en-US" sz="2400" dirty="0" smtClean="0"/>
              <a:t>Burnt offering (v 18-21)</a:t>
            </a:r>
          </a:p>
          <a:p>
            <a:pPr lvl="1">
              <a:spcBef>
                <a:spcPts val="1100"/>
              </a:spcBef>
            </a:pPr>
            <a:r>
              <a:rPr lang="en-US" sz="2400" dirty="0" smtClean="0"/>
              <a:t>Ordination offering (v 22-29)</a:t>
            </a:r>
          </a:p>
          <a:p>
            <a:pPr lvl="1">
              <a:spcBef>
                <a:spcPts val="1100"/>
              </a:spcBef>
            </a:pPr>
            <a:r>
              <a:rPr lang="en-US" sz="2400" dirty="0" smtClean="0"/>
              <a:t>Sit at entrance of tent of meeting for 7 days (v 30-36)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1000" y="533400"/>
          <a:ext cx="8382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3CBECCB-4962-4EE8-9981-EBB304555C7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A469982-A8D8-44DF-87DA-18D1AD79320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96A0BE9E-00AA-4A19-838C-753B5CD9B1D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47255F98-B736-42EB-B2C7-75587F4BBA5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0AB57611-28CC-4AB6-A76F-92A9AFEDC01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686B3E03-A30A-4DB1-998C-29E3A53F8BF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BDDFC70-31E3-4CEC-B9D3-C96976E1355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5EAD72D3-DEC2-4032-B45F-312A0BE2C53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39528448-D3E2-4241-B345-50AB56604BD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AF630737-9E50-4019-B7B3-7511E4C4471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29505043-373D-427F-8D5C-071DD1DAC9E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C8CF5693-D113-41BB-9A3C-C403D7BDA64A}"/>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6C26BD44-7C50-400D-BDEC-8233332F72F0}"/>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DC73C0A3-0BCA-4A51-9D2C-26B4C437370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685800"/>
          <a:ext cx="8534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BF1E021-E006-4CDB-B7C5-7F8CEF30933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AB54B7D-4751-4305-836C-B729530E48C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2991B6F-68F3-4DBB-989D-9102E3999F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B428BE2-136C-47E7-852F-B751BBF9318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pod.nasa.gov/apod/image/1004/icevolcano_ful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0"/>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nvGraphicFramePr>
        <p:xfrm>
          <a:off x="609600" y="685800"/>
          <a:ext cx="7924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DF4971E-EAA6-4BEF-8E62-B32BE84DBD1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280DE17-A212-42D5-A771-6D78E5D8945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68E4D87-1BE0-4639-A7F9-2C44D54CE5A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09A81C2B-DF38-4130-968F-FB9C40C28EA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BF787A5B-55A6-421D-BE77-9C3251AC2B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699C1632-EEF8-4254-AE02-C962F81E541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E4ACEE07-885B-4356-9B1D-4B81EF7B3A06}"/>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A30FC251-2295-4FE5-97DC-A4165545E8F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6C84250D-DE65-46CE-8734-987B815DA6E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rev="1"/>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pod.nasa.gov/apod/image/1004/icevolcano_ful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0"/>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4191000"/>
            <a:ext cx="7772400" cy="2246769"/>
          </a:xfrm>
          <a:prstGeom prst="rect">
            <a:avLst/>
          </a:prstGeom>
          <a:solidFill>
            <a:srgbClr val="FFFFFF">
              <a:alpha val="81176"/>
            </a:srgbClr>
          </a:solidFill>
        </p:spPr>
        <p:txBody>
          <a:bodyPr wrap="square" rtlCol="0">
            <a:spAutoFit/>
          </a:bodyPr>
          <a:lstStyle/>
          <a:p>
            <a:pPr algn="ctr"/>
            <a:r>
              <a:rPr lang="en-US" sz="2800" dirty="0" smtClean="0">
                <a:solidFill>
                  <a:schemeClr val="bg1"/>
                </a:solidFill>
              </a:rPr>
              <a:t>Long ago, at many times and in many ways, God spoke to our fathers by the prophets, but in these last days he has spoken to us by his </a:t>
            </a:r>
            <a:r>
              <a:rPr lang="en-US" sz="2800" b="1" u="sng" dirty="0" smtClean="0">
                <a:solidFill>
                  <a:schemeClr val="bg1"/>
                </a:solidFill>
              </a:rPr>
              <a:t>Son</a:t>
            </a:r>
            <a:r>
              <a:rPr lang="en-US" sz="2800" dirty="0" smtClean="0">
                <a:solidFill>
                  <a:schemeClr val="bg1"/>
                </a:solidFill>
              </a:rPr>
              <a:t>, whom he appointed the heir of all things, through whom also he created the world. </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pod.nasa.gov/apod/image/1004/icevolcano_ful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0"/>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4191000"/>
            <a:ext cx="7772400" cy="2246769"/>
          </a:xfrm>
          <a:prstGeom prst="rect">
            <a:avLst/>
          </a:prstGeom>
          <a:solidFill>
            <a:srgbClr val="FFFFFF">
              <a:alpha val="81176"/>
            </a:srgbClr>
          </a:solidFill>
        </p:spPr>
        <p:txBody>
          <a:bodyPr wrap="square" rtlCol="0">
            <a:spAutoFit/>
          </a:bodyPr>
          <a:lstStyle/>
          <a:p>
            <a:pPr algn="ctr"/>
            <a:r>
              <a:rPr lang="en-US" sz="2800" dirty="0" smtClean="0">
                <a:solidFill>
                  <a:schemeClr val="bg1"/>
                </a:solidFill>
              </a:rPr>
              <a:t>He is the radiance of the glory of God and the exact imprint of his nature, and he upholds the universe by the word of his power. After making purification for sins, he sat down at the right hand of the Majesty on high… Heb 1:1-2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sky and clouds.jpg"/>
          <p:cNvPicPr>
            <a:picLocks noChangeAspect="1"/>
          </p:cNvPicPr>
          <p:nvPr/>
        </p:nvPicPr>
        <p:blipFill>
          <a:blip r:embed="rId2" cstate="print"/>
          <a:stretch>
            <a:fillRect/>
          </a:stretch>
        </p:blipFill>
        <p:spPr>
          <a:xfrm>
            <a:off x="8468" y="0"/>
            <a:ext cx="9135532" cy="6858000"/>
          </a:xfrm>
          <a:prstGeom prst="rect">
            <a:avLst/>
          </a:prstGeom>
        </p:spPr>
      </p:pic>
      <p:sp>
        <p:nvSpPr>
          <p:cNvPr id="3" name="TextBox 2"/>
          <p:cNvSpPr txBox="1"/>
          <p:nvPr/>
        </p:nvSpPr>
        <p:spPr>
          <a:xfrm>
            <a:off x="685800" y="1844457"/>
            <a:ext cx="7772400" cy="3108543"/>
          </a:xfrm>
          <a:prstGeom prst="rect">
            <a:avLst/>
          </a:prstGeom>
          <a:solidFill>
            <a:srgbClr val="FFFFFF">
              <a:alpha val="81176"/>
            </a:srgbClr>
          </a:solidFill>
        </p:spPr>
        <p:txBody>
          <a:bodyPr wrap="square" rtlCol="0">
            <a:spAutoFit/>
          </a:bodyPr>
          <a:lstStyle/>
          <a:p>
            <a:pPr algn="ctr"/>
            <a:r>
              <a:rPr lang="en-US" sz="2800" dirty="0" smtClean="0">
                <a:solidFill>
                  <a:schemeClr val="bg1"/>
                </a:solidFill>
              </a:rPr>
              <a:t>Since then we have a great high priest who has passed through the heavens, Jesus, the Son of God, let us hold fast our confession. For we do not have a high priest who is unable to sympathize with our weaknesses, but one who in every respect has been tempted as we are, yet without sin.</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sky and clouds.jpg"/>
          <p:cNvPicPr>
            <a:picLocks noChangeAspect="1"/>
          </p:cNvPicPr>
          <p:nvPr/>
        </p:nvPicPr>
        <p:blipFill>
          <a:blip r:embed="rId2" cstate="print"/>
          <a:stretch>
            <a:fillRect/>
          </a:stretch>
        </p:blipFill>
        <p:spPr>
          <a:xfrm>
            <a:off x="8468" y="0"/>
            <a:ext cx="9135532" cy="6858000"/>
          </a:xfrm>
          <a:prstGeom prst="rect">
            <a:avLst/>
          </a:prstGeom>
        </p:spPr>
      </p:pic>
      <p:sp>
        <p:nvSpPr>
          <p:cNvPr id="3" name="TextBox 2"/>
          <p:cNvSpPr txBox="1"/>
          <p:nvPr/>
        </p:nvSpPr>
        <p:spPr>
          <a:xfrm>
            <a:off x="685800" y="2527518"/>
            <a:ext cx="7772400" cy="1815882"/>
          </a:xfrm>
          <a:prstGeom prst="rect">
            <a:avLst/>
          </a:prstGeom>
          <a:solidFill>
            <a:srgbClr val="FFFFFF">
              <a:alpha val="81176"/>
            </a:srgbClr>
          </a:solidFill>
        </p:spPr>
        <p:txBody>
          <a:bodyPr wrap="square" rtlCol="0">
            <a:spAutoFit/>
          </a:bodyPr>
          <a:lstStyle/>
          <a:p>
            <a:pPr algn="ctr"/>
            <a:r>
              <a:rPr lang="en-US" sz="2800" dirty="0" smtClean="0">
                <a:solidFill>
                  <a:schemeClr val="bg1"/>
                </a:solidFill>
              </a:rPr>
              <a:t>Let us then with </a:t>
            </a:r>
            <a:r>
              <a:rPr lang="en-US" sz="2800" b="1" u="sng" dirty="0" smtClean="0">
                <a:solidFill>
                  <a:schemeClr val="bg1"/>
                </a:solidFill>
              </a:rPr>
              <a:t>confidence</a:t>
            </a:r>
            <a:r>
              <a:rPr lang="en-US" sz="2800" dirty="0" smtClean="0">
                <a:solidFill>
                  <a:schemeClr val="bg1"/>
                </a:solidFill>
              </a:rPr>
              <a:t> draw near to the throne of grace, that we may receive mercy and find grace to help in time of need. </a:t>
            </a:r>
          </a:p>
          <a:p>
            <a:pPr algn="ctr"/>
            <a:r>
              <a:rPr lang="en-US" sz="2800" dirty="0" smtClean="0">
                <a:solidFill>
                  <a:schemeClr val="bg1"/>
                </a:solidFill>
              </a:rPr>
              <a:t>Hebrews 4:14-16</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emplebuilders.com/tabernacleimages/tabernacle1enlargement.jpg"/>
          <p:cNvPicPr>
            <a:picLocks noChangeAspect="1" noChangeArrowheads="1"/>
          </p:cNvPicPr>
          <p:nvPr/>
        </p:nvPicPr>
        <p:blipFill>
          <a:blip r:embed="rId2" cstate="print"/>
          <a:srcRect/>
          <a:stretch>
            <a:fillRect/>
          </a:stretch>
        </p:blipFill>
        <p:spPr bwMode="auto">
          <a:xfrm>
            <a:off x="-59265" y="0"/>
            <a:ext cx="9355665" cy="6858000"/>
          </a:xfrm>
          <a:prstGeom prst="rect">
            <a:avLst/>
          </a:prstGeom>
          <a:noFill/>
          <a:ln>
            <a:solidFill>
              <a:schemeClr val="accent1"/>
            </a:solidFill>
          </a:ln>
          <a:effectLst>
            <a:outerShdw blurRad="50800" dist="38100" dir="2700000" algn="tl" rotWithShape="0">
              <a:prstClr val="black">
                <a:alpha val="40000"/>
              </a:prstClr>
            </a:outerShdw>
          </a:effectLst>
        </p:spPr>
      </p:pic>
      <p:sp>
        <p:nvSpPr>
          <p:cNvPr id="5" name="Rectangle 4"/>
          <p:cNvSpPr/>
          <p:nvPr/>
        </p:nvSpPr>
        <p:spPr>
          <a:xfrm>
            <a:off x="0" y="0"/>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3907810"/>
            <a:ext cx="7924800" cy="2585323"/>
          </a:xfrm>
          <a:prstGeom prst="rect">
            <a:avLst/>
          </a:prstGeom>
          <a:solidFill>
            <a:srgbClr val="FFFFFF">
              <a:alpha val="89804"/>
            </a:srgbClr>
          </a:solidFill>
        </p:spPr>
        <p:txBody>
          <a:bodyPr wrap="square" rtlCol="0">
            <a:spAutoFit/>
          </a:bodyPr>
          <a:lstStyle/>
          <a:p>
            <a:pPr algn="ctr"/>
            <a:r>
              <a:rPr lang="en-US" sz="2700" dirty="0" smtClean="0">
                <a:solidFill>
                  <a:schemeClr val="bg1"/>
                </a:solidFill>
              </a:rPr>
              <a:t>These preparations having thus been made, the priests go regularly into the first section, performing their ritual duties, but into the second only the high priest goes, and he but once a year, and not without taking blood, which he offers for himself and for the unintentional sins of the people.</a:t>
            </a:r>
            <a:endParaRPr lang="en-US" sz="27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emplebuilders.com/tabernacleimages/tabernacle1enlargement.jpg"/>
          <p:cNvPicPr>
            <a:picLocks noChangeAspect="1" noChangeArrowheads="1"/>
          </p:cNvPicPr>
          <p:nvPr/>
        </p:nvPicPr>
        <p:blipFill>
          <a:blip r:embed="rId2" cstate="print"/>
          <a:srcRect/>
          <a:stretch>
            <a:fillRect/>
          </a:stretch>
        </p:blipFill>
        <p:spPr bwMode="auto">
          <a:xfrm>
            <a:off x="-59265" y="0"/>
            <a:ext cx="9355665" cy="6858000"/>
          </a:xfrm>
          <a:prstGeom prst="rect">
            <a:avLst/>
          </a:prstGeom>
          <a:noFill/>
          <a:ln>
            <a:solidFill>
              <a:schemeClr val="accent1"/>
            </a:solidFill>
          </a:ln>
          <a:effectLst>
            <a:outerShdw blurRad="50800" dist="38100" dir="2700000" algn="tl" rotWithShape="0">
              <a:prstClr val="black">
                <a:alpha val="40000"/>
              </a:prstClr>
            </a:outerShdw>
          </a:effectLst>
        </p:spPr>
      </p:pic>
      <p:sp>
        <p:nvSpPr>
          <p:cNvPr id="5" name="Rectangle 4"/>
          <p:cNvSpPr/>
          <p:nvPr/>
        </p:nvSpPr>
        <p:spPr>
          <a:xfrm>
            <a:off x="0" y="0"/>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4494074"/>
            <a:ext cx="7924800" cy="1754326"/>
          </a:xfrm>
          <a:prstGeom prst="rect">
            <a:avLst/>
          </a:prstGeom>
          <a:solidFill>
            <a:srgbClr val="FFFFFF">
              <a:alpha val="89804"/>
            </a:srgbClr>
          </a:solidFill>
        </p:spPr>
        <p:txBody>
          <a:bodyPr wrap="square" rtlCol="0">
            <a:spAutoFit/>
          </a:bodyPr>
          <a:lstStyle/>
          <a:p>
            <a:pPr algn="ctr"/>
            <a:r>
              <a:rPr lang="en-US" sz="2700" dirty="0" smtClean="0">
                <a:solidFill>
                  <a:schemeClr val="bg1"/>
                </a:solidFill>
              </a:rPr>
              <a:t>By this the Holy Spirit indicates that the </a:t>
            </a:r>
            <a:r>
              <a:rPr lang="en-US" sz="2700" b="1" u="sng" dirty="0" smtClean="0">
                <a:solidFill>
                  <a:schemeClr val="bg1"/>
                </a:solidFill>
              </a:rPr>
              <a:t>way</a:t>
            </a:r>
            <a:r>
              <a:rPr lang="en-US" sz="2700" dirty="0" smtClean="0">
                <a:solidFill>
                  <a:schemeClr val="bg1"/>
                </a:solidFill>
              </a:rPr>
              <a:t> into the holy places is not yet opened as long as the first section is still standing. </a:t>
            </a:r>
          </a:p>
          <a:p>
            <a:pPr algn="ctr"/>
            <a:r>
              <a:rPr lang="en-US" sz="2700" dirty="0" smtClean="0">
                <a:solidFill>
                  <a:schemeClr val="bg1"/>
                </a:solidFill>
              </a:rPr>
              <a:t>Hebrews 9:6-8</a:t>
            </a: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templebuilders.com/tabernacleimages/tabernacle1enlargement.jpg"/>
          <p:cNvPicPr>
            <a:picLocks noChangeAspect="1" noChangeArrowheads="1"/>
          </p:cNvPicPr>
          <p:nvPr/>
        </p:nvPicPr>
        <p:blipFill>
          <a:blip r:embed="rId2" cstate="print"/>
          <a:srcRect/>
          <a:stretch>
            <a:fillRect/>
          </a:stretch>
        </p:blipFill>
        <p:spPr bwMode="auto">
          <a:xfrm>
            <a:off x="1104900" y="1205592"/>
            <a:ext cx="6896100" cy="4433208"/>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emplebuilders.com/tabernacleimages/tabernacle1enlargement.jpg"/>
          <p:cNvPicPr>
            <a:picLocks noChangeAspect="1" noChangeArrowheads="1"/>
          </p:cNvPicPr>
          <p:nvPr/>
        </p:nvPicPr>
        <p:blipFill>
          <a:blip r:embed="rId2" cstate="print"/>
          <a:srcRect/>
          <a:stretch>
            <a:fillRect/>
          </a:stretch>
        </p:blipFill>
        <p:spPr bwMode="auto">
          <a:xfrm>
            <a:off x="-59265" y="0"/>
            <a:ext cx="9355665" cy="6858000"/>
          </a:xfrm>
          <a:prstGeom prst="rect">
            <a:avLst/>
          </a:prstGeom>
          <a:noFill/>
          <a:ln>
            <a:solidFill>
              <a:schemeClr val="accent1"/>
            </a:solidFill>
          </a:ln>
          <a:effectLst>
            <a:outerShdw blurRad="50800" dist="38100" dir="2700000" algn="tl" rotWithShape="0">
              <a:prstClr val="black">
                <a:alpha val="40000"/>
              </a:prstClr>
            </a:outerShdw>
          </a:effectLst>
        </p:spPr>
      </p:pic>
      <p:sp>
        <p:nvSpPr>
          <p:cNvPr id="5" name="Rectangle 4"/>
          <p:cNvSpPr/>
          <p:nvPr/>
        </p:nvSpPr>
        <p:spPr>
          <a:xfrm>
            <a:off x="0" y="0"/>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4114800"/>
            <a:ext cx="7924800" cy="2169825"/>
          </a:xfrm>
          <a:prstGeom prst="rect">
            <a:avLst/>
          </a:prstGeom>
          <a:solidFill>
            <a:srgbClr val="FFFFFF">
              <a:alpha val="89804"/>
            </a:srgbClr>
          </a:solidFill>
        </p:spPr>
        <p:txBody>
          <a:bodyPr wrap="square" rtlCol="0">
            <a:spAutoFit/>
          </a:bodyPr>
          <a:lstStyle/>
          <a:p>
            <a:pPr algn="ctr"/>
            <a:r>
              <a:rPr lang="en-US" sz="2700" dirty="0" smtClean="0">
                <a:solidFill>
                  <a:schemeClr val="bg1"/>
                </a:solidFill>
              </a:rPr>
              <a:t>According to this arrangement, gifts and sacrifices are offered that cannot perfect the conscience of the worshiper, but deal only with food and drink and various washings, regulations for the body imposed until the time of reformation. Heb 9:9-10</a:t>
            </a: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sky and clouds.jpg"/>
          <p:cNvPicPr>
            <a:picLocks noChangeAspect="1"/>
          </p:cNvPicPr>
          <p:nvPr/>
        </p:nvPicPr>
        <p:blipFill>
          <a:blip r:embed="rId2" cstate="print"/>
          <a:stretch>
            <a:fillRect/>
          </a:stretch>
        </p:blipFill>
        <p:spPr>
          <a:xfrm>
            <a:off x="8468" y="0"/>
            <a:ext cx="9135532" cy="6858000"/>
          </a:xfrm>
          <a:prstGeom prst="rect">
            <a:avLst/>
          </a:prstGeom>
        </p:spPr>
      </p:pic>
      <p:sp>
        <p:nvSpPr>
          <p:cNvPr id="3" name="TextBox 2"/>
          <p:cNvSpPr txBox="1"/>
          <p:nvPr/>
        </p:nvSpPr>
        <p:spPr>
          <a:xfrm>
            <a:off x="685800" y="1524000"/>
            <a:ext cx="7772400" cy="3754874"/>
          </a:xfrm>
          <a:prstGeom prst="rect">
            <a:avLst/>
          </a:prstGeom>
          <a:solidFill>
            <a:srgbClr val="FFFFFF">
              <a:alpha val="81176"/>
            </a:srgbClr>
          </a:solidFill>
        </p:spPr>
        <p:txBody>
          <a:bodyPr wrap="square" rtlCol="0">
            <a:spAutoFit/>
          </a:bodyPr>
          <a:lstStyle/>
          <a:p>
            <a:pPr algn="ctr"/>
            <a:r>
              <a:rPr lang="en-US" sz="3400" dirty="0" smtClean="0">
                <a:solidFill>
                  <a:schemeClr val="bg1"/>
                </a:solidFill>
              </a:rPr>
              <a:t>Therefore, brothers, since we have </a:t>
            </a:r>
            <a:r>
              <a:rPr lang="en-US" sz="3400" b="1" u="sng" dirty="0" smtClean="0">
                <a:solidFill>
                  <a:schemeClr val="bg1"/>
                </a:solidFill>
              </a:rPr>
              <a:t>confidence</a:t>
            </a:r>
            <a:r>
              <a:rPr lang="en-US" sz="3400" dirty="0" smtClean="0">
                <a:solidFill>
                  <a:schemeClr val="bg1"/>
                </a:solidFill>
              </a:rPr>
              <a:t> to enter the holy places by the blood of Jesus, by the new and living way that he opened for us through the curtain, that is, through his flesh, and since we have a great priest over the house of God,</a:t>
            </a:r>
            <a:endParaRPr lang="en-US" sz="34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sky and clouds.jpg"/>
          <p:cNvPicPr>
            <a:picLocks noChangeAspect="1"/>
          </p:cNvPicPr>
          <p:nvPr/>
        </p:nvPicPr>
        <p:blipFill>
          <a:blip r:embed="rId2" cstate="print"/>
          <a:stretch>
            <a:fillRect/>
          </a:stretch>
        </p:blipFill>
        <p:spPr>
          <a:xfrm>
            <a:off x="8468" y="0"/>
            <a:ext cx="9135532" cy="6858000"/>
          </a:xfrm>
          <a:prstGeom prst="rect">
            <a:avLst/>
          </a:prstGeom>
        </p:spPr>
      </p:pic>
      <p:sp>
        <p:nvSpPr>
          <p:cNvPr id="3" name="TextBox 2"/>
          <p:cNvSpPr txBox="1"/>
          <p:nvPr/>
        </p:nvSpPr>
        <p:spPr>
          <a:xfrm>
            <a:off x="685800" y="1797546"/>
            <a:ext cx="7772400" cy="3231654"/>
          </a:xfrm>
          <a:prstGeom prst="rect">
            <a:avLst/>
          </a:prstGeom>
          <a:solidFill>
            <a:srgbClr val="FFFFFF">
              <a:alpha val="81176"/>
            </a:srgbClr>
          </a:solidFill>
        </p:spPr>
        <p:txBody>
          <a:bodyPr wrap="square" rtlCol="0">
            <a:spAutoFit/>
          </a:bodyPr>
          <a:lstStyle/>
          <a:p>
            <a:pPr algn="ctr"/>
            <a:r>
              <a:rPr lang="en-US" sz="3400" dirty="0" smtClean="0">
                <a:solidFill>
                  <a:schemeClr val="bg1"/>
                </a:solidFill>
              </a:rPr>
              <a:t>let us draw near with a true heart in </a:t>
            </a:r>
            <a:r>
              <a:rPr lang="en-US" sz="3400" b="1" u="sng" dirty="0" smtClean="0">
                <a:solidFill>
                  <a:schemeClr val="bg1"/>
                </a:solidFill>
              </a:rPr>
              <a:t>full</a:t>
            </a:r>
            <a:r>
              <a:rPr lang="en-US" sz="3400" dirty="0" smtClean="0">
                <a:solidFill>
                  <a:schemeClr val="bg1"/>
                </a:solidFill>
              </a:rPr>
              <a:t> </a:t>
            </a:r>
            <a:r>
              <a:rPr lang="en-US" sz="3400" b="1" u="sng" dirty="0" smtClean="0">
                <a:solidFill>
                  <a:schemeClr val="bg1"/>
                </a:solidFill>
              </a:rPr>
              <a:t>assurance</a:t>
            </a:r>
            <a:r>
              <a:rPr lang="en-US" sz="3400" dirty="0" smtClean="0">
                <a:solidFill>
                  <a:schemeClr val="bg1"/>
                </a:solidFill>
              </a:rPr>
              <a:t> of faith, with our hearts sprinkled clean from an evil conscience and our bodies washed with pure water. </a:t>
            </a:r>
            <a:endParaRPr lang="en-US" sz="3400" dirty="0">
              <a:solidFill>
                <a:schemeClr val="bg1"/>
              </a:solidFill>
            </a:endParaRPr>
          </a:p>
          <a:p>
            <a:pPr algn="ctr"/>
            <a:r>
              <a:rPr lang="en-US" sz="3400" dirty="0" smtClean="0">
                <a:solidFill>
                  <a:schemeClr val="bg1"/>
                </a:solidFill>
              </a:rPr>
              <a:t>Hebrews 10:19-22</a:t>
            </a:r>
            <a:endParaRPr lang="en-US" sz="3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sky and clouds.jpg"/>
          <p:cNvPicPr>
            <a:picLocks noChangeAspect="1"/>
          </p:cNvPicPr>
          <p:nvPr/>
        </p:nvPicPr>
        <p:blipFill>
          <a:blip r:embed="rId2" cstate="print"/>
          <a:stretch>
            <a:fillRect/>
          </a:stretch>
        </p:blipFill>
        <p:spPr>
          <a:xfrm>
            <a:off x="8468" y="0"/>
            <a:ext cx="9135532" cy="6858000"/>
          </a:xfrm>
          <a:prstGeom prst="rect">
            <a:avLst/>
          </a:prstGeom>
        </p:spPr>
      </p:pic>
      <p:sp>
        <p:nvSpPr>
          <p:cNvPr id="3" name="TextBox 2"/>
          <p:cNvSpPr txBox="1"/>
          <p:nvPr/>
        </p:nvSpPr>
        <p:spPr>
          <a:xfrm>
            <a:off x="685800" y="2232898"/>
            <a:ext cx="7772400" cy="2339102"/>
          </a:xfrm>
          <a:prstGeom prst="rect">
            <a:avLst/>
          </a:prstGeom>
          <a:solidFill>
            <a:srgbClr val="FFFFFF">
              <a:alpha val="81176"/>
            </a:srgbClr>
          </a:solidFill>
        </p:spPr>
        <p:txBody>
          <a:bodyPr wrap="square" rtlCol="0">
            <a:spAutoFit/>
          </a:bodyPr>
          <a:lstStyle/>
          <a:p>
            <a:pPr algn="ctr"/>
            <a:r>
              <a:rPr lang="en-US" sz="3400" b="1" u="sng" dirty="0" smtClean="0">
                <a:solidFill>
                  <a:schemeClr val="bg1"/>
                </a:solidFill>
              </a:rPr>
              <a:t>QUESTION</a:t>
            </a:r>
          </a:p>
          <a:p>
            <a:pPr algn="ctr"/>
            <a:endParaRPr lang="en-US" sz="1600" dirty="0" smtClean="0">
              <a:solidFill>
                <a:schemeClr val="bg1"/>
              </a:solidFill>
            </a:endParaRPr>
          </a:p>
          <a:p>
            <a:pPr algn="ctr"/>
            <a:r>
              <a:rPr lang="en-US" sz="3200" dirty="0" smtClean="0">
                <a:solidFill>
                  <a:schemeClr val="bg1"/>
                </a:solidFill>
              </a:rPr>
              <a:t>Obedience was necessary under the old covenant of works, is it still necessary under the new covenant of grace?</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pod.nasa.gov/apod/image/1004/icevolcano_ful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609600" y="4191000"/>
            <a:ext cx="7924800" cy="2246769"/>
          </a:xfrm>
          <a:prstGeom prst="rect">
            <a:avLst/>
          </a:prstGeom>
          <a:solidFill>
            <a:srgbClr val="FFFFFF">
              <a:alpha val="81176"/>
            </a:srgbClr>
          </a:solidFill>
        </p:spPr>
        <p:txBody>
          <a:bodyPr wrap="square" rtlCol="0">
            <a:spAutoFit/>
          </a:bodyPr>
          <a:lstStyle/>
          <a:p>
            <a:pPr algn="ctr"/>
            <a:r>
              <a:rPr lang="en-US" sz="2800" dirty="0" smtClean="0">
                <a:solidFill>
                  <a:schemeClr val="bg1"/>
                </a:solidFill>
              </a:rPr>
              <a:t>Therefore let us be grateful for receiving a kingdom that cannot be shaken, and thus let us offer to God acceptable worship, with reverence and awe, for our God is a consuming fire. </a:t>
            </a:r>
          </a:p>
          <a:p>
            <a:pPr algn="ctr"/>
            <a:r>
              <a:rPr lang="en-US" sz="2800" dirty="0" smtClean="0">
                <a:solidFill>
                  <a:schemeClr val="bg1"/>
                </a:solidFill>
              </a:rPr>
              <a:t>Hebrews 12:29-29</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pod.nasa.gov/apod/image/1004/icevolcano_ful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609600" y="4191000"/>
            <a:ext cx="7924800" cy="2246769"/>
          </a:xfrm>
          <a:prstGeom prst="rect">
            <a:avLst/>
          </a:prstGeom>
          <a:solidFill>
            <a:srgbClr val="FFFFFF">
              <a:alpha val="81176"/>
            </a:srgbClr>
          </a:solidFill>
        </p:spPr>
        <p:txBody>
          <a:bodyPr wrap="square" rtlCol="0">
            <a:spAutoFit/>
          </a:bodyPr>
          <a:lstStyle/>
          <a:p>
            <a:pPr algn="ctr"/>
            <a:r>
              <a:rPr lang="en-US" sz="2800" dirty="0" smtClean="0">
                <a:solidFill>
                  <a:schemeClr val="bg1"/>
                </a:solidFill>
              </a:rPr>
              <a:t>Therefore let us be </a:t>
            </a:r>
            <a:r>
              <a:rPr lang="en-US" sz="2800" b="1" u="sng" dirty="0" smtClean="0">
                <a:solidFill>
                  <a:schemeClr val="bg1"/>
                </a:solidFill>
              </a:rPr>
              <a:t>grateful</a:t>
            </a:r>
            <a:r>
              <a:rPr lang="en-US" sz="2800" dirty="0" smtClean="0">
                <a:solidFill>
                  <a:schemeClr val="bg1"/>
                </a:solidFill>
              </a:rPr>
              <a:t> for receiving a kingdom that cannot be shaken, and thus let us offer to God acceptable worship, with </a:t>
            </a:r>
            <a:r>
              <a:rPr lang="en-US" sz="2800" b="1" u="sng" dirty="0" smtClean="0">
                <a:solidFill>
                  <a:schemeClr val="bg1"/>
                </a:solidFill>
              </a:rPr>
              <a:t>reverence</a:t>
            </a:r>
            <a:r>
              <a:rPr lang="en-US" sz="2800" dirty="0" smtClean="0">
                <a:solidFill>
                  <a:schemeClr val="bg1"/>
                </a:solidFill>
              </a:rPr>
              <a:t> and awe, for our God is a consuming fire. </a:t>
            </a:r>
          </a:p>
          <a:p>
            <a:pPr algn="ctr"/>
            <a:r>
              <a:rPr lang="en-US" sz="2800" dirty="0" smtClean="0">
                <a:solidFill>
                  <a:schemeClr val="bg1"/>
                </a:solidFill>
              </a:rPr>
              <a:t>Hebrews 12:29-29</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risingriveryouth.files.wordpress.com/2009/08/tabernacle-interior.jpg"/>
          <p:cNvPicPr>
            <a:picLocks noChangeAspect="1" noChangeArrowheads="1"/>
          </p:cNvPicPr>
          <p:nvPr/>
        </p:nvPicPr>
        <p:blipFill>
          <a:blip r:embed="rId2" cstate="print"/>
          <a:srcRect/>
          <a:stretch>
            <a:fillRect/>
          </a:stretch>
        </p:blipFill>
        <p:spPr bwMode="auto">
          <a:xfrm>
            <a:off x="1524000" y="1123950"/>
            <a:ext cx="6096000" cy="4572000"/>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risingriveryouth.files.wordpress.com/2009/08/tabernacle-holy-of-holies.jpg"/>
          <p:cNvPicPr>
            <a:picLocks noChangeAspect="1" noChangeArrowheads="1"/>
          </p:cNvPicPr>
          <p:nvPr/>
        </p:nvPicPr>
        <p:blipFill>
          <a:blip r:embed="rId2" cstate="print"/>
          <a:srcRect/>
          <a:stretch>
            <a:fillRect/>
          </a:stretch>
        </p:blipFill>
        <p:spPr bwMode="auto">
          <a:xfrm>
            <a:off x="1524000" y="1143000"/>
            <a:ext cx="6096000" cy="4572000"/>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llustration-tabernacle-tent"/>
          <p:cNvPicPr>
            <a:picLocks noChangeAspect="1" noChangeArrowheads="1"/>
          </p:cNvPicPr>
          <p:nvPr/>
        </p:nvPicPr>
        <p:blipFill>
          <a:blip r:embed="rId2" cstate="print"/>
          <a:srcRect/>
          <a:stretch>
            <a:fillRect/>
          </a:stretch>
        </p:blipFill>
        <p:spPr bwMode="auto">
          <a:xfrm>
            <a:off x="533400" y="457200"/>
            <a:ext cx="8001000" cy="597789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llustration-tabernacle"/>
          <p:cNvPicPr>
            <a:picLocks noChangeAspect="1" noChangeArrowheads="1"/>
          </p:cNvPicPr>
          <p:nvPr/>
        </p:nvPicPr>
        <p:blipFill>
          <a:blip r:embed="rId2" cstate="print"/>
          <a:srcRect/>
          <a:stretch>
            <a:fillRect/>
          </a:stretch>
        </p:blipFill>
        <p:spPr bwMode="auto">
          <a:xfrm>
            <a:off x="-1" y="457200"/>
            <a:ext cx="9126449" cy="5943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Pattern</a:t>
            </a:r>
            <a:endParaRPr lang="en-US" dirty="0"/>
          </a:p>
        </p:txBody>
      </p:sp>
      <p:sp>
        <p:nvSpPr>
          <p:cNvPr id="3" name="Content Placeholder 2"/>
          <p:cNvSpPr>
            <a:spLocks noGrp="1"/>
          </p:cNvSpPr>
          <p:nvPr>
            <p:ph idx="1"/>
          </p:nvPr>
        </p:nvSpPr>
        <p:spPr/>
        <p:txBody>
          <a:bodyPr>
            <a:normAutofit/>
          </a:bodyPr>
          <a:lstStyle/>
          <a:p>
            <a:pPr>
              <a:spcBef>
                <a:spcPts val="1100"/>
              </a:spcBef>
            </a:pPr>
            <a:r>
              <a:rPr lang="en-US" sz="2800" b="1" u="sng" dirty="0" smtClean="0"/>
              <a:t>Exactly</a:t>
            </a:r>
            <a:r>
              <a:rPr lang="en-US" sz="2800" dirty="0" smtClean="0"/>
              <a:t> as I show you concerning the pattern of the tabernacle, and of all its furniture, so you shall make it. Ex 25:9</a:t>
            </a:r>
          </a:p>
          <a:p>
            <a:pPr>
              <a:spcBef>
                <a:spcPts val="1100"/>
              </a:spcBef>
            </a:pPr>
            <a:r>
              <a:rPr lang="en-US" sz="2800" dirty="0" smtClean="0"/>
              <a:t>And see that you make them after the pattern for them, which is being shown you on the mountain. Ex 25:40</a:t>
            </a:r>
          </a:p>
          <a:p>
            <a:pPr>
              <a:spcBef>
                <a:spcPts val="1100"/>
              </a:spcBef>
            </a:pPr>
            <a:r>
              <a:rPr lang="en-US" sz="2800" dirty="0" smtClean="0"/>
              <a:t>The you shall erect the tabernacle according to the plan for it that you were shown on the mountain. Ex 26:30</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Pattern</a:t>
            </a:r>
            <a:endParaRPr lang="en-US" dirty="0"/>
          </a:p>
        </p:txBody>
      </p:sp>
      <p:sp>
        <p:nvSpPr>
          <p:cNvPr id="3" name="Content Placeholder 2"/>
          <p:cNvSpPr>
            <a:spLocks noGrp="1"/>
          </p:cNvSpPr>
          <p:nvPr>
            <p:ph idx="1"/>
          </p:nvPr>
        </p:nvSpPr>
        <p:spPr/>
        <p:txBody>
          <a:bodyPr>
            <a:normAutofit/>
          </a:bodyPr>
          <a:lstStyle/>
          <a:p>
            <a:pPr>
              <a:spcBef>
                <a:spcPts val="1100"/>
              </a:spcBef>
            </a:pPr>
            <a:r>
              <a:rPr lang="en-US" sz="2800" dirty="0" smtClean="0"/>
              <a:t>“Our fathers had the tent of witness in the wilderness, just as he who spoke to Moses directed him to make it, according to the pattern he had seen. Acts 7:44</a:t>
            </a:r>
          </a:p>
          <a:p>
            <a:pPr>
              <a:spcBef>
                <a:spcPts val="1100"/>
              </a:spcBef>
            </a:pPr>
            <a:r>
              <a:rPr lang="en-US" sz="2800" dirty="0" smtClean="0"/>
              <a:t>They serve as a copy and shadow of the heavenly things. For when Moses was about to erect the tent, he was instructed by God, saying, “See that you make everything according to the pattern that was shown you on the mountain.” Heb 8:5</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1456</TotalTime>
  <Words>899</Words>
  <Application>Microsoft Office PowerPoint</Application>
  <PresentationFormat>On-screen Show (4:3)</PresentationFormat>
  <Paragraphs>59</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Technic</vt:lpstr>
      <vt:lpstr>Slide 1</vt:lpstr>
      <vt:lpstr>The Tabernacle</vt:lpstr>
      <vt:lpstr>Slide 3</vt:lpstr>
      <vt:lpstr>Slide 4</vt:lpstr>
      <vt:lpstr>Slide 5</vt:lpstr>
      <vt:lpstr>Slide 6</vt:lpstr>
      <vt:lpstr>Slide 7</vt:lpstr>
      <vt:lpstr>The Pattern</vt:lpstr>
      <vt:lpstr>The Pattern</vt:lpstr>
      <vt:lpstr>Slide 10</vt:lpstr>
      <vt:lpstr>Slide 11</vt:lpstr>
      <vt:lpstr>Slide 12</vt:lpstr>
      <vt:lpstr>Slide 13</vt:lpstr>
      <vt:lpstr>Slide 14</vt:lpstr>
      <vt:lpstr>Slide 15</vt:lpstr>
      <vt:lpstr>Slide 16</vt:lpstr>
      <vt:lpstr>Slide 17</vt:lpstr>
      <vt:lpstr>Slide 18</vt:lpstr>
      <vt:lpstr>The Pattern</vt:lpstr>
      <vt:lpstr>Nadab &amp; Abihu</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Adrienne</dc:creator>
  <cp:lastModifiedBy> </cp:lastModifiedBy>
  <cp:revision>63</cp:revision>
  <dcterms:created xsi:type="dcterms:W3CDTF">2010-12-11T21:26:55Z</dcterms:created>
  <dcterms:modified xsi:type="dcterms:W3CDTF">2010-12-12T22:50:37Z</dcterms:modified>
</cp:coreProperties>
</file>