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68" r:id="rId3"/>
    <p:sldId id="256" r:id="rId4"/>
    <p:sldId id="287" r:id="rId5"/>
    <p:sldId id="270" r:id="rId6"/>
    <p:sldId id="289" r:id="rId7"/>
    <p:sldId id="271" r:id="rId8"/>
    <p:sldId id="290" r:id="rId9"/>
    <p:sldId id="272" r:id="rId10"/>
    <p:sldId id="291" r:id="rId11"/>
    <p:sldId id="273" r:id="rId12"/>
    <p:sldId id="292" r:id="rId13"/>
    <p:sldId id="288" r:id="rId14"/>
    <p:sldId id="295" r:id="rId15"/>
    <p:sldId id="274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950" y="-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DEC049-9D6F-4CF9-9BB4-609B58BD299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E7E865-481A-4F3F-AFA0-D1D5BF4C9E28}">
      <dgm:prSet phldrT="[Text]"/>
      <dgm:spPr/>
      <dgm:t>
        <a:bodyPr/>
        <a:lstStyle/>
        <a:p>
          <a:endParaRPr lang="en-US" dirty="0"/>
        </a:p>
      </dgm:t>
    </dgm:pt>
    <dgm:pt modelId="{69EFDA1B-DFCE-41BA-BE28-AABC6A856DE4}" type="parTrans" cxnId="{CAE10117-1983-48CC-BEFA-E9AED2B8AA42}">
      <dgm:prSet/>
      <dgm:spPr/>
      <dgm:t>
        <a:bodyPr/>
        <a:lstStyle/>
        <a:p>
          <a:endParaRPr lang="en-US"/>
        </a:p>
      </dgm:t>
    </dgm:pt>
    <dgm:pt modelId="{FEF8AF83-0A91-4DAC-8F95-63D156D2F64F}" type="sibTrans" cxnId="{CAE10117-1983-48CC-BEFA-E9AED2B8AA42}">
      <dgm:prSet/>
      <dgm:spPr/>
      <dgm:t>
        <a:bodyPr/>
        <a:lstStyle/>
        <a:p>
          <a:endParaRPr lang="en-US"/>
        </a:p>
      </dgm:t>
    </dgm:pt>
    <dgm:pt modelId="{D45A4E3C-8812-4BA0-AB96-A32208867E10}">
      <dgm:prSet phldrT="[Text]"/>
      <dgm:spPr/>
      <dgm:t>
        <a:bodyPr/>
        <a:lstStyle/>
        <a:p>
          <a:r>
            <a:rPr lang="en-US" b="1" u="sng" dirty="0" smtClean="0"/>
            <a:t>Sacrifice</a:t>
          </a:r>
          <a:endParaRPr lang="en-US" b="1" u="sng" dirty="0"/>
        </a:p>
      </dgm:t>
    </dgm:pt>
    <dgm:pt modelId="{DA3A22D7-7307-4ECF-AC8A-6D431C61A39E}" type="parTrans" cxnId="{2E314FD1-7EF5-4DB2-A32C-F6AF3099EAC4}">
      <dgm:prSet/>
      <dgm:spPr/>
      <dgm:t>
        <a:bodyPr/>
        <a:lstStyle/>
        <a:p>
          <a:endParaRPr lang="en-US"/>
        </a:p>
      </dgm:t>
    </dgm:pt>
    <dgm:pt modelId="{D1320DE4-43AF-4372-8E07-C839B1F78D03}" type="sibTrans" cxnId="{2E314FD1-7EF5-4DB2-A32C-F6AF3099EAC4}">
      <dgm:prSet/>
      <dgm:spPr/>
      <dgm:t>
        <a:bodyPr/>
        <a:lstStyle/>
        <a:p>
          <a:endParaRPr lang="en-US"/>
        </a:p>
      </dgm:t>
    </dgm:pt>
    <dgm:pt modelId="{7588478C-3CE9-44BA-8CCF-9695FA453C0F}">
      <dgm:prSet phldrT="[Text]"/>
      <dgm:spPr/>
      <dgm:t>
        <a:bodyPr/>
        <a:lstStyle/>
        <a:p>
          <a:endParaRPr lang="en-US" b="1" dirty="0"/>
        </a:p>
      </dgm:t>
    </dgm:pt>
    <dgm:pt modelId="{15F0A7DF-6F3C-4B2C-9A81-701591DBA140}" type="parTrans" cxnId="{2451936A-A20B-4CAB-8752-4EDC43DDF2E8}">
      <dgm:prSet/>
      <dgm:spPr/>
      <dgm:t>
        <a:bodyPr/>
        <a:lstStyle/>
        <a:p>
          <a:endParaRPr lang="en-US"/>
        </a:p>
      </dgm:t>
    </dgm:pt>
    <dgm:pt modelId="{EB8C459C-AAC0-4387-91CE-012C54576980}" type="sibTrans" cxnId="{2451936A-A20B-4CAB-8752-4EDC43DDF2E8}">
      <dgm:prSet/>
      <dgm:spPr/>
      <dgm:t>
        <a:bodyPr/>
        <a:lstStyle/>
        <a:p>
          <a:endParaRPr lang="en-US"/>
        </a:p>
      </dgm:t>
    </dgm:pt>
    <dgm:pt modelId="{2FBF9370-9D51-4B37-B5B9-D0DD39FA3BE5}">
      <dgm:prSet phldrT="[Text]"/>
      <dgm:spPr/>
      <dgm:t>
        <a:bodyPr/>
        <a:lstStyle/>
        <a:p>
          <a:endParaRPr lang="en-US" b="1" dirty="0"/>
        </a:p>
      </dgm:t>
    </dgm:pt>
    <dgm:pt modelId="{A6777BFD-A8C4-448F-AEE3-F338CE490DFB}" type="parTrans" cxnId="{923F6D02-E95B-47B8-955F-FD67BFDC8BC4}">
      <dgm:prSet/>
      <dgm:spPr/>
      <dgm:t>
        <a:bodyPr/>
        <a:lstStyle/>
        <a:p>
          <a:endParaRPr lang="en-US"/>
        </a:p>
      </dgm:t>
    </dgm:pt>
    <dgm:pt modelId="{24E6BCF7-A8D1-4FFA-A746-C15B541582FB}" type="sibTrans" cxnId="{923F6D02-E95B-47B8-955F-FD67BFDC8BC4}">
      <dgm:prSet/>
      <dgm:spPr/>
      <dgm:t>
        <a:bodyPr/>
        <a:lstStyle/>
        <a:p>
          <a:endParaRPr lang="en-US"/>
        </a:p>
      </dgm:t>
    </dgm:pt>
    <dgm:pt modelId="{508DCD21-E909-4B78-8C70-4D7C4A3AC4CC}">
      <dgm:prSet/>
      <dgm:spPr/>
      <dgm:t>
        <a:bodyPr/>
        <a:lstStyle/>
        <a:p>
          <a:endParaRPr lang="en-US" b="1" dirty="0"/>
        </a:p>
      </dgm:t>
    </dgm:pt>
    <dgm:pt modelId="{803B9FF6-F787-4A35-94D2-11D18311EE7D}" type="parTrans" cxnId="{17AB7AA8-09CF-4491-8E95-9AE66F207978}">
      <dgm:prSet/>
      <dgm:spPr/>
      <dgm:t>
        <a:bodyPr/>
        <a:lstStyle/>
        <a:p>
          <a:endParaRPr lang="en-US"/>
        </a:p>
      </dgm:t>
    </dgm:pt>
    <dgm:pt modelId="{DAA139E5-C549-448E-9230-F976A10D6519}" type="sibTrans" cxnId="{17AB7AA8-09CF-4491-8E95-9AE66F207978}">
      <dgm:prSet/>
      <dgm:spPr/>
      <dgm:t>
        <a:bodyPr/>
        <a:lstStyle/>
        <a:p>
          <a:endParaRPr lang="en-US"/>
        </a:p>
      </dgm:t>
    </dgm:pt>
    <dgm:pt modelId="{2F72E714-33B0-406F-8C2E-ECAC02047478}" type="pres">
      <dgm:prSet presAssocID="{4BDEC049-9D6F-4CF9-9BB4-609B58BD299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2942EA-E2CC-487E-9A8B-64C56A0740DB}" type="pres">
      <dgm:prSet presAssocID="{8AE7E865-481A-4F3F-AFA0-D1D5BF4C9E28}" presName="centerShape" presStyleLbl="node0" presStyleIdx="0" presStyleCnt="1"/>
      <dgm:spPr/>
      <dgm:t>
        <a:bodyPr/>
        <a:lstStyle/>
        <a:p>
          <a:endParaRPr lang="en-US"/>
        </a:p>
      </dgm:t>
    </dgm:pt>
    <dgm:pt modelId="{31BB84D6-297D-498C-905A-0E124A0FF0B4}" type="pres">
      <dgm:prSet presAssocID="{DA3A22D7-7307-4ECF-AC8A-6D431C61A39E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B2507DF6-1CF6-4AEA-B330-76C1B1862443}" type="pres">
      <dgm:prSet presAssocID="{D45A4E3C-8812-4BA0-AB96-A32208867E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3C522-838B-4CB4-936A-CA32AA7C6D85}" type="pres">
      <dgm:prSet presAssocID="{15F0A7DF-6F3C-4B2C-9A81-701591DBA14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B3AFEC7F-70E6-4C94-9E03-61E1100EB0F3}" type="pres">
      <dgm:prSet presAssocID="{7588478C-3CE9-44BA-8CCF-9695FA453C0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84E99-6061-4EB5-B033-346ADF41BD7B}" type="pres">
      <dgm:prSet presAssocID="{A6777BFD-A8C4-448F-AEE3-F338CE490DFB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BDD64E47-B633-49AC-B4DC-B4EA9B2C0E1B}" type="pres">
      <dgm:prSet presAssocID="{2FBF9370-9D51-4B37-B5B9-D0DD39FA3B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8A7E3-AD57-4DC2-8EC9-D90B0BA210E0}" type="pres">
      <dgm:prSet presAssocID="{803B9FF6-F787-4A35-94D2-11D18311EE7D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38606CF-EC5F-4DBF-BCB5-EB4A279F4531}" type="pres">
      <dgm:prSet presAssocID="{508DCD21-E909-4B78-8C70-4D7C4A3AC4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AB7AA8-09CF-4491-8E95-9AE66F207978}" srcId="{8AE7E865-481A-4F3F-AFA0-D1D5BF4C9E28}" destId="{508DCD21-E909-4B78-8C70-4D7C4A3AC4CC}" srcOrd="3" destOrd="0" parTransId="{803B9FF6-F787-4A35-94D2-11D18311EE7D}" sibTransId="{DAA139E5-C549-448E-9230-F976A10D6519}"/>
    <dgm:cxn modelId="{A0B3EEBE-6460-4CC7-A287-15C303D7EBB9}" type="presOf" srcId="{D45A4E3C-8812-4BA0-AB96-A32208867E10}" destId="{B2507DF6-1CF6-4AEA-B330-76C1B1862443}" srcOrd="0" destOrd="0" presId="urn:microsoft.com/office/officeart/2005/8/layout/radial4"/>
    <dgm:cxn modelId="{776AE252-AC10-4EF1-87CA-0A8CEC4A21E5}" type="presOf" srcId="{7588478C-3CE9-44BA-8CCF-9695FA453C0F}" destId="{B3AFEC7F-70E6-4C94-9E03-61E1100EB0F3}" srcOrd="0" destOrd="0" presId="urn:microsoft.com/office/officeart/2005/8/layout/radial4"/>
    <dgm:cxn modelId="{CAE10117-1983-48CC-BEFA-E9AED2B8AA42}" srcId="{4BDEC049-9D6F-4CF9-9BB4-609B58BD2990}" destId="{8AE7E865-481A-4F3F-AFA0-D1D5BF4C9E28}" srcOrd="0" destOrd="0" parTransId="{69EFDA1B-DFCE-41BA-BE28-AABC6A856DE4}" sibTransId="{FEF8AF83-0A91-4DAC-8F95-63D156D2F64F}"/>
    <dgm:cxn modelId="{CE6EE9A3-CDA8-47EB-AD13-61BE8E1F2AAB}" type="presOf" srcId="{803B9FF6-F787-4A35-94D2-11D18311EE7D}" destId="{1848A7E3-AD57-4DC2-8EC9-D90B0BA210E0}" srcOrd="0" destOrd="0" presId="urn:microsoft.com/office/officeart/2005/8/layout/radial4"/>
    <dgm:cxn modelId="{923F6D02-E95B-47B8-955F-FD67BFDC8BC4}" srcId="{8AE7E865-481A-4F3F-AFA0-D1D5BF4C9E28}" destId="{2FBF9370-9D51-4B37-B5B9-D0DD39FA3BE5}" srcOrd="2" destOrd="0" parTransId="{A6777BFD-A8C4-448F-AEE3-F338CE490DFB}" sibTransId="{24E6BCF7-A8D1-4FFA-A746-C15B541582FB}"/>
    <dgm:cxn modelId="{C41D939C-5602-43E8-B736-888AFF6F9377}" type="presOf" srcId="{508DCD21-E909-4B78-8C70-4D7C4A3AC4CC}" destId="{138606CF-EC5F-4DBF-BCB5-EB4A279F4531}" srcOrd="0" destOrd="0" presId="urn:microsoft.com/office/officeart/2005/8/layout/radial4"/>
    <dgm:cxn modelId="{EEC0FDE4-2626-4F36-BA12-9C534C25A9BE}" type="presOf" srcId="{4BDEC049-9D6F-4CF9-9BB4-609B58BD2990}" destId="{2F72E714-33B0-406F-8C2E-ECAC02047478}" srcOrd="0" destOrd="0" presId="urn:microsoft.com/office/officeart/2005/8/layout/radial4"/>
    <dgm:cxn modelId="{9C3D3005-3040-43D7-B5EA-DC01D7E0FF01}" type="presOf" srcId="{A6777BFD-A8C4-448F-AEE3-F338CE490DFB}" destId="{F9B84E99-6061-4EB5-B033-346ADF41BD7B}" srcOrd="0" destOrd="0" presId="urn:microsoft.com/office/officeart/2005/8/layout/radial4"/>
    <dgm:cxn modelId="{2E314FD1-7EF5-4DB2-A32C-F6AF3099EAC4}" srcId="{8AE7E865-481A-4F3F-AFA0-D1D5BF4C9E28}" destId="{D45A4E3C-8812-4BA0-AB96-A32208867E10}" srcOrd="0" destOrd="0" parTransId="{DA3A22D7-7307-4ECF-AC8A-6D431C61A39E}" sibTransId="{D1320DE4-43AF-4372-8E07-C839B1F78D03}"/>
    <dgm:cxn modelId="{5787E233-4D66-4DCC-BAB3-9628DC51F2AA}" type="presOf" srcId="{8AE7E865-481A-4F3F-AFA0-D1D5BF4C9E28}" destId="{352942EA-E2CC-487E-9A8B-64C56A0740DB}" srcOrd="0" destOrd="0" presId="urn:microsoft.com/office/officeart/2005/8/layout/radial4"/>
    <dgm:cxn modelId="{6C0BC542-4C70-4BDA-8BD0-52F8B5CE4C8E}" type="presOf" srcId="{2FBF9370-9D51-4B37-B5B9-D0DD39FA3BE5}" destId="{BDD64E47-B633-49AC-B4DC-B4EA9B2C0E1B}" srcOrd="0" destOrd="0" presId="urn:microsoft.com/office/officeart/2005/8/layout/radial4"/>
    <dgm:cxn modelId="{2451936A-A20B-4CAB-8752-4EDC43DDF2E8}" srcId="{8AE7E865-481A-4F3F-AFA0-D1D5BF4C9E28}" destId="{7588478C-3CE9-44BA-8CCF-9695FA453C0F}" srcOrd="1" destOrd="0" parTransId="{15F0A7DF-6F3C-4B2C-9A81-701591DBA140}" sibTransId="{EB8C459C-AAC0-4387-91CE-012C54576980}"/>
    <dgm:cxn modelId="{E96369B7-7471-4B9B-9D20-5BB4B8147D58}" type="presOf" srcId="{15F0A7DF-6F3C-4B2C-9A81-701591DBA140}" destId="{04A3C522-838B-4CB4-936A-CA32AA7C6D85}" srcOrd="0" destOrd="0" presId="urn:microsoft.com/office/officeart/2005/8/layout/radial4"/>
    <dgm:cxn modelId="{E6C96A0B-FE00-4C75-B27A-24BF73EC03EE}" type="presOf" srcId="{DA3A22D7-7307-4ECF-AC8A-6D431C61A39E}" destId="{31BB84D6-297D-498C-905A-0E124A0FF0B4}" srcOrd="0" destOrd="0" presId="urn:microsoft.com/office/officeart/2005/8/layout/radial4"/>
    <dgm:cxn modelId="{9A8B72D6-3BDD-40BA-861C-A2C2E15C804D}" type="presParOf" srcId="{2F72E714-33B0-406F-8C2E-ECAC02047478}" destId="{352942EA-E2CC-487E-9A8B-64C56A0740DB}" srcOrd="0" destOrd="0" presId="urn:microsoft.com/office/officeart/2005/8/layout/radial4"/>
    <dgm:cxn modelId="{81DD4CE7-D38A-4FD4-A4CF-87ABB61124FD}" type="presParOf" srcId="{2F72E714-33B0-406F-8C2E-ECAC02047478}" destId="{31BB84D6-297D-498C-905A-0E124A0FF0B4}" srcOrd="1" destOrd="0" presId="urn:microsoft.com/office/officeart/2005/8/layout/radial4"/>
    <dgm:cxn modelId="{61F35BD8-FB63-4987-B1CC-E882594C9B5F}" type="presParOf" srcId="{2F72E714-33B0-406F-8C2E-ECAC02047478}" destId="{B2507DF6-1CF6-4AEA-B330-76C1B1862443}" srcOrd="2" destOrd="0" presId="urn:microsoft.com/office/officeart/2005/8/layout/radial4"/>
    <dgm:cxn modelId="{298BEE90-A58C-492C-8A7D-CA4695E1BDFA}" type="presParOf" srcId="{2F72E714-33B0-406F-8C2E-ECAC02047478}" destId="{04A3C522-838B-4CB4-936A-CA32AA7C6D85}" srcOrd="3" destOrd="0" presId="urn:microsoft.com/office/officeart/2005/8/layout/radial4"/>
    <dgm:cxn modelId="{55E7E2E2-C883-46CA-9535-8D15DBEDE496}" type="presParOf" srcId="{2F72E714-33B0-406F-8C2E-ECAC02047478}" destId="{B3AFEC7F-70E6-4C94-9E03-61E1100EB0F3}" srcOrd="4" destOrd="0" presId="urn:microsoft.com/office/officeart/2005/8/layout/radial4"/>
    <dgm:cxn modelId="{187FE3BA-A7A6-415A-8DCD-A1051F25E6B6}" type="presParOf" srcId="{2F72E714-33B0-406F-8C2E-ECAC02047478}" destId="{F9B84E99-6061-4EB5-B033-346ADF41BD7B}" srcOrd="5" destOrd="0" presId="urn:microsoft.com/office/officeart/2005/8/layout/radial4"/>
    <dgm:cxn modelId="{20D89FB2-2106-4B64-9B38-2AA4129B855E}" type="presParOf" srcId="{2F72E714-33B0-406F-8C2E-ECAC02047478}" destId="{BDD64E47-B633-49AC-B4DC-B4EA9B2C0E1B}" srcOrd="6" destOrd="0" presId="urn:microsoft.com/office/officeart/2005/8/layout/radial4"/>
    <dgm:cxn modelId="{B2B1F438-2535-460D-A52F-2E5E2E2A17A4}" type="presParOf" srcId="{2F72E714-33B0-406F-8C2E-ECAC02047478}" destId="{1848A7E3-AD57-4DC2-8EC9-D90B0BA210E0}" srcOrd="7" destOrd="0" presId="urn:microsoft.com/office/officeart/2005/8/layout/radial4"/>
    <dgm:cxn modelId="{F79284EE-6463-4E39-B08F-9FB81B4A727E}" type="presParOf" srcId="{2F72E714-33B0-406F-8C2E-ECAC02047478}" destId="{138606CF-EC5F-4DBF-BCB5-EB4A279F453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DEC049-9D6F-4CF9-9BB4-609B58BD299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E7E865-481A-4F3F-AFA0-D1D5BF4C9E28}">
      <dgm:prSet phldrT="[Text]"/>
      <dgm:spPr/>
      <dgm:t>
        <a:bodyPr/>
        <a:lstStyle/>
        <a:p>
          <a:endParaRPr lang="en-US" dirty="0"/>
        </a:p>
      </dgm:t>
    </dgm:pt>
    <dgm:pt modelId="{69EFDA1B-DFCE-41BA-BE28-AABC6A856DE4}" type="parTrans" cxnId="{CAE10117-1983-48CC-BEFA-E9AED2B8AA42}">
      <dgm:prSet/>
      <dgm:spPr/>
      <dgm:t>
        <a:bodyPr/>
        <a:lstStyle/>
        <a:p>
          <a:endParaRPr lang="en-US"/>
        </a:p>
      </dgm:t>
    </dgm:pt>
    <dgm:pt modelId="{FEF8AF83-0A91-4DAC-8F95-63D156D2F64F}" type="sibTrans" cxnId="{CAE10117-1983-48CC-BEFA-E9AED2B8AA42}">
      <dgm:prSet/>
      <dgm:spPr/>
      <dgm:t>
        <a:bodyPr/>
        <a:lstStyle/>
        <a:p>
          <a:endParaRPr lang="en-US"/>
        </a:p>
      </dgm:t>
    </dgm:pt>
    <dgm:pt modelId="{D45A4E3C-8812-4BA0-AB96-A32208867E10}">
      <dgm:prSet phldrT="[Text]"/>
      <dgm:spPr/>
      <dgm:t>
        <a:bodyPr/>
        <a:lstStyle/>
        <a:p>
          <a:r>
            <a:rPr lang="en-US" b="1" dirty="0" smtClean="0"/>
            <a:t>Sacrifice</a:t>
          </a:r>
          <a:endParaRPr lang="en-US" b="1" dirty="0"/>
        </a:p>
      </dgm:t>
    </dgm:pt>
    <dgm:pt modelId="{DA3A22D7-7307-4ECF-AC8A-6D431C61A39E}" type="parTrans" cxnId="{2E314FD1-7EF5-4DB2-A32C-F6AF3099EAC4}">
      <dgm:prSet/>
      <dgm:spPr/>
      <dgm:t>
        <a:bodyPr/>
        <a:lstStyle/>
        <a:p>
          <a:endParaRPr lang="en-US"/>
        </a:p>
      </dgm:t>
    </dgm:pt>
    <dgm:pt modelId="{D1320DE4-43AF-4372-8E07-C839B1F78D03}" type="sibTrans" cxnId="{2E314FD1-7EF5-4DB2-A32C-F6AF3099EAC4}">
      <dgm:prSet/>
      <dgm:spPr/>
      <dgm:t>
        <a:bodyPr/>
        <a:lstStyle/>
        <a:p>
          <a:endParaRPr lang="en-US"/>
        </a:p>
      </dgm:t>
    </dgm:pt>
    <dgm:pt modelId="{7588478C-3CE9-44BA-8CCF-9695FA453C0F}">
      <dgm:prSet phldrT="[Text]"/>
      <dgm:spPr/>
      <dgm:t>
        <a:bodyPr/>
        <a:lstStyle/>
        <a:p>
          <a:r>
            <a:rPr lang="en-US" b="1" u="sng" dirty="0" smtClean="0"/>
            <a:t>Avenger</a:t>
          </a:r>
          <a:endParaRPr lang="en-US" b="1" u="sng" dirty="0"/>
        </a:p>
      </dgm:t>
    </dgm:pt>
    <dgm:pt modelId="{15F0A7DF-6F3C-4B2C-9A81-701591DBA140}" type="parTrans" cxnId="{2451936A-A20B-4CAB-8752-4EDC43DDF2E8}">
      <dgm:prSet/>
      <dgm:spPr/>
      <dgm:t>
        <a:bodyPr/>
        <a:lstStyle/>
        <a:p>
          <a:endParaRPr lang="en-US"/>
        </a:p>
      </dgm:t>
    </dgm:pt>
    <dgm:pt modelId="{EB8C459C-AAC0-4387-91CE-012C54576980}" type="sibTrans" cxnId="{2451936A-A20B-4CAB-8752-4EDC43DDF2E8}">
      <dgm:prSet/>
      <dgm:spPr/>
      <dgm:t>
        <a:bodyPr/>
        <a:lstStyle/>
        <a:p>
          <a:endParaRPr lang="en-US"/>
        </a:p>
      </dgm:t>
    </dgm:pt>
    <dgm:pt modelId="{2FBF9370-9D51-4B37-B5B9-D0DD39FA3BE5}">
      <dgm:prSet phldrT="[Text]"/>
      <dgm:spPr/>
      <dgm:t>
        <a:bodyPr/>
        <a:lstStyle/>
        <a:p>
          <a:endParaRPr lang="en-US" b="1" dirty="0"/>
        </a:p>
      </dgm:t>
    </dgm:pt>
    <dgm:pt modelId="{A6777BFD-A8C4-448F-AEE3-F338CE490DFB}" type="parTrans" cxnId="{923F6D02-E95B-47B8-955F-FD67BFDC8BC4}">
      <dgm:prSet/>
      <dgm:spPr/>
      <dgm:t>
        <a:bodyPr/>
        <a:lstStyle/>
        <a:p>
          <a:endParaRPr lang="en-US"/>
        </a:p>
      </dgm:t>
    </dgm:pt>
    <dgm:pt modelId="{24E6BCF7-A8D1-4FFA-A746-C15B541582FB}" type="sibTrans" cxnId="{923F6D02-E95B-47B8-955F-FD67BFDC8BC4}">
      <dgm:prSet/>
      <dgm:spPr/>
      <dgm:t>
        <a:bodyPr/>
        <a:lstStyle/>
        <a:p>
          <a:endParaRPr lang="en-US"/>
        </a:p>
      </dgm:t>
    </dgm:pt>
    <dgm:pt modelId="{508DCD21-E909-4B78-8C70-4D7C4A3AC4CC}">
      <dgm:prSet/>
      <dgm:spPr/>
      <dgm:t>
        <a:bodyPr/>
        <a:lstStyle/>
        <a:p>
          <a:endParaRPr lang="en-US" b="1" dirty="0"/>
        </a:p>
      </dgm:t>
    </dgm:pt>
    <dgm:pt modelId="{803B9FF6-F787-4A35-94D2-11D18311EE7D}" type="parTrans" cxnId="{17AB7AA8-09CF-4491-8E95-9AE66F207978}">
      <dgm:prSet/>
      <dgm:spPr/>
      <dgm:t>
        <a:bodyPr/>
        <a:lstStyle/>
        <a:p>
          <a:endParaRPr lang="en-US"/>
        </a:p>
      </dgm:t>
    </dgm:pt>
    <dgm:pt modelId="{DAA139E5-C549-448E-9230-F976A10D6519}" type="sibTrans" cxnId="{17AB7AA8-09CF-4491-8E95-9AE66F207978}">
      <dgm:prSet/>
      <dgm:spPr/>
      <dgm:t>
        <a:bodyPr/>
        <a:lstStyle/>
        <a:p>
          <a:endParaRPr lang="en-US"/>
        </a:p>
      </dgm:t>
    </dgm:pt>
    <dgm:pt modelId="{2F72E714-33B0-406F-8C2E-ECAC02047478}" type="pres">
      <dgm:prSet presAssocID="{4BDEC049-9D6F-4CF9-9BB4-609B58BD299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2942EA-E2CC-487E-9A8B-64C56A0740DB}" type="pres">
      <dgm:prSet presAssocID="{8AE7E865-481A-4F3F-AFA0-D1D5BF4C9E28}" presName="centerShape" presStyleLbl="node0" presStyleIdx="0" presStyleCnt="1"/>
      <dgm:spPr/>
      <dgm:t>
        <a:bodyPr/>
        <a:lstStyle/>
        <a:p>
          <a:endParaRPr lang="en-US"/>
        </a:p>
      </dgm:t>
    </dgm:pt>
    <dgm:pt modelId="{31BB84D6-297D-498C-905A-0E124A0FF0B4}" type="pres">
      <dgm:prSet presAssocID="{DA3A22D7-7307-4ECF-AC8A-6D431C61A39E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B2507DF6-1CF6-4AEA-B330-76C1B1862443}" type="pres">
      <dgm:prSet presAssocID="{D45A4E3C-8812-4BA0-AB96-A32208867E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3C522-838B-4CB4-936A-CA32AA7C6D85}" type="pres">
      <dgm:prSet presAssocID="{15F0A7DF-6F3C-4B2C-9A81-701591DBA14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B3AFEC7F-70E6-4C94-9E03-61E1100EB0F3}" type="pres">
      <dgm:prSet presAssocID="{7588478C-3CE9-44BA-8CCF-9695FA453C0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84E99-6061-4EB5-B033-346ADF41BD7B}" type="pres">
      <dgm:prSet presAssocID="{A6777BFD-A8C4-448F-AEE3-F338CE490DFB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BDD64E47-B633-49AC-B4DC-B4EA9B2C0E1B}" type="pres">
      <dgm:prSet presAssocID="{2FBF9370-9D51-4B37-B5B9-D0DD39FA3B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8A7E3-AD57-4DC2-8EC9-D90B0BA210E0}" type="pres">
      <dgm:prSet presAssocID="{803B9FF6-F787-4A35-94D2-11D18311EE7D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38606CF-EC5F-4DBF-BCB5-EB4A279F4531}" type="pres">
      <dgm:prSet presAssocID="{508DCD21-E909-4B78-8C70-4D7C4A3AC4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D514DE-149F-4377-B497-D2FD46BD3AA3}" type="presOf" srcId="{8AE7E865-481A-4F3F-AFA0-D1D5BF4C9E28}" destId="{352942EA-E2CC-487E-9A8B-64C56A0740DB}" srcOrd="0" destOrd="0" presId="urn:microsoft.com/office/officeart/2005/8/layout/radial4"/>
    <dgm:cxn modelId="{8E9751C8-E728-4B65-9B0C-A1401E4F4019}" type="presOf" srcId="{2FBF9370-9D51-4B37-B5B9-D0DD39FA3BE5}" destId="{BDD64E47-B633-49AC-B4DC-B4EA9B2C0E1B}" srcOrd="0" destOrd="0" presId="urn:microsoft.com/office/officeart/2005/8/layout/radial4"/>
    <dgm:cxn modelId="{BD36F9F4-8BD6-4425-A761-37DC59584583}" type="presOf" srcId="{A6777BFD-A8C4-448F-AEE3-F338CE490DFB}" destId="{F9B84E99-6061-4EB5-B033-346ADF41BD7B}" srcOrd="0" destOrd="0" presId="urn:microsoft.com/office/officeart/2005/8/layout/radial4"/>
    <dgm:cxn modelId="{17AB7AA8-09CF-4491-8E95-9AE66F207978}" srcId="{8AE7E865-481A-4F3F-AFA0-D1D5BF4C9E28}" destId="{508DCD21-E909-4B78-8C70-4D7C4A3AC4CC}" srcOrd="3" destOrd="0" parTransId="{803B9FF6-F787-4A35-94D2-11D18311EE7D}" sibTransId="{DAA139E5-C549-448E-9230-F976A10D6519}"/>
    <dgm:cxn modelId="{4897E863-B84C-4899-9EAA-F85A4C3FE2B4}" type="presOf" srcId="{DA3A22D7-7307-4ECF-AC8A-6D431C61A39E}" destId="{31BB84D6-297D-498C-905A-0E124A0FF0B4}" srcOrd="0" destOrd="0" presId="urn:microsoft.com/office/officeart/2005/8/layout/radial4"/>
    <dgm:cxn modelId="{AC6D3F37-B456-4699-B65D-D8C947773827}" type="presOf" srcId="{508DCD21-E909-4B78-8C70-4D7C4A3AC4CC}" destId="{138606CF-EC5F-4DBF-BCB5-EB4A279F4531}" srcOrd="0" destOrd="0" presId="urn:microsoft.com/office/officeart/2005/8/layout/radial4"/>
    <dgm:cxn modelId="{79718791-A31A-457C-8591-CD71630C2C26}" type="presOf" srcId="{7588478C-3CE9-44BA-8CCF-9695FA453C0F}" destId="{B3AFEC7F-70E6-4C94-9E03-61E1100EB0F3}" srcOrd="0" destOrd="0" presId="urn:microsoft.com/office/officeart/2005/8/layout/radial4"/>
    <dgm:cxn modelId="{CAE10117-1983-48CC-BEFA-E9AED2B8AA42}" srcId="{4BDEC049-9D6F-4CF9-9BB4-609B58BD2990}" destId="{8AE7E865-481A-4F3F-AFA0-D1D5BF4C9E28}" srcOrd="0" destOrd="0" parTransId="{69EFDA1B-DFCE-41BA-BE28-AABC6A856DE4}" sibTransId="{FEF8AF83-0A91-4DAC-8F95-63D156D2F64F}"/>
    <dgm:cxn modelId="{0F9CEDC9-FAFD-4A1A-9900-C167A0A805B7}" type="presOf" srcId="{4BDEC049-9D6F-4CF9-9BB4-609B58BD2990}" destId="{2F72E714-33B0-406F-8C2E-ECAC02047478}" srcOrd="0" destOrd="0" presId="urn:microsoft.com/office/officeart/2005/8/layout/radial4"/>
    <dgm:cxn modelId="{F38C5B93-727B-4C56-A8E6-7BAAE088D762}" type="presOf" srcId="{15F0A7DF-6F3C-4B2C-9A81-701591DBA140}" destId="{04A3C522-838B-4CB4-936A-CA32AA7C6D85}" srcOrd="0" destOrd="0" presId="urn:microsoft.com/office/officeart/2005/8/layout/radial4"/>
    <dgm:cxn modelId="{923F6D02-E95B-47B8-955F-FD67BFDC8BC4}" srcId="{8AE7E865-481A-4F3F-AFA0-D1D5BF4C9E28}" destId="{2FBF9370-9D51-4B37-B5B9-D0DD39FA3BE5}" srcOrd="2" destOrd="0" parTransId="{A6777BFD-A8C4-448F-AEE3-F338CE490DFB}" sibTransId="{24E6BCF7-A8D1-4FFA-A746-C15B541582FB}"/>
    <dgm:cxn modelId="{5DC642EB-F34D-4835-ACAA-7C775E6B05EB}" type="presOf" srcId="{D45A4E3C-8812-4BA0-AB96-A32208867E10}" destId="{B2507DF6-1CF6-4AEA-B330-76C1B1862443}" srcOrd="0" destOrd="0" presId="urn:microsoft.com/office/officeart/2005/8/layout/radial4"/>
    <dgm:cxn modelId="{2E314FD1-7EF5-4DB2-A32C-F6AF3099EAC4}" srcId="{8AE7E865-481A-4F3F-AFA0-D1D5BF4C9E28}" destId="{D45A4E3C-8812-4BA0-AB96-A32208867E10}" srcOrd="0" destOrd="0" parTransId="{DA3A22D7-7307-4ECF-AC8A-6D431C61A39E}" sibTransId="{D1320DE4-43AF-4372-8E07-C839B1F78D03}"/>
    <dgm:cxn modelId="{8D1B84A8-B931-4B75-A649-98985567ED4B}" type="presOf" srcId="{803B9FF6-F787-4A35-94D2-11D18311EE7D}" destId="{1848A7E3-AD57-4DC2-8EC9-D90B0BA210E0}" srcOrd="0" destOrd="0" presId="urn:microsoft.com/office/officeart/2005/8/layout/radial4"/>
    <dgm:cxn modelId="{2451936A-A20B-4CAB-8752-4EDC43DDF2E8}" srcId="{8AE7E865-481A-4F3F-AFA0-D1D5BF4C9E28}" destId="{7588478C-3CE9-44BA-8CCF-9695FA453C0F}" srcOrd="1" destOrd="0" parTransId="{15F0A7DF-6F3C-4B2C-9A81-701591DBA140}" sibTransId="{EB8C459C-AAC0-4387-91CE-012C54576980}"/>
    <dgm:cxn modelId="{56B1E3E6-37E6-4BE2-85E1-ECA5643DA507}" type="presParOf" srcId="{2F72E714-33B0-406F-8C2E-ECAC02047478}" destId="{352942EA-E2CC-487E-9A8B-64C56A0740DB}" srcOrd="0" destOrd="0" presId="urn:microsoft.com/office/officeart/2005/8/layout/radial4"/>
    <dgm:cxn modelId="{B96F4546-0022-4A10-B358-E0E67F00EF9B}" type="presParOf" srcId="{2F72E714-33B0-406F-8C2E-ECAC02047478}" destId="{31BB84D6-297D-498C-905A-0E124A0FF0B4}" srcOrd="1" destOrd="0" presId="urn:microsoft.com/office/officeart/2005/8/layout/radial4"/>
    <dgm:cxn modelId="{06509415-9C24-4046-A250-B71C82009DA4}" type="presParOf" srcId="{2F72E714-33B0-406F-8C2E-ECAC02047478}" destId="{B2507DF6-1CF6-4AEA-B330-76C1B1862443}" srcOrd="2" destOrd="0" presId="urn:microsoft.com/office/officeart/2005/8/layout/radial4"/>
    <dgm:cxn modelId="{58C0D8C9-1A83-4110-A7CC-9BBB975E190F}" type="presParOf" srcId="{2F72E714-33B0-406F-8C2E-ECAC02047478}" destId="{04A3C522-838B-4CB4-936A-CA32AA7C6D85}" srcOrd="3" destOrd="0" presId="urn:microsoft.com/office/officeart/2005/8/layout/radial4"/>
    <dgm:cxn modelId="{4242D638-9AB3-4567-AE8A-83107ED0F27C}" type="presParOf" srcId="{2F72E714-33B0-406F-8C2E-ECAC02047478}" destId="{B3AFEC7F-70E6-4C94-9E03-61E1100EB0F3}" srcOrd="4" destOrd="0" presId="urn:microsoft.com/office/officeart/2005/8/layout/radial4"/>
    <dgm:cxn modelId="{C87FC272-6B2E-45AE-9C9F-E72EBE073D40}" type="presParOf" srcId="{2F72E714-33B0-406F-8C2E-ECAC02047478}" destId="{F9B84E99-6061-4EB5-B033-346ADF41BD7B}" srcOrd="5" destOrd="0" presId="urn:microsoft.com/office/officeart/2005/8/layout/radial4"/>
    <dgm:cxn modelId="{14C4221F-7F1B-42AE-88FB-CBCCA9F63A5F}" type="presParOf" srcId="{2F72E714-33B0-406F-8C2E-ECAC02047478}" destId="{BDD64E47-B633-49AC-B4DC-B4EA9B2C0E1B}" srcOrd="6" destOrd="0" presId="urn:microsoft.com/office/officeart/2005/8/layout/radial4"/>
    <dgm:cxn modelId="{CCE0071A-DC5D-4190-9008-106D1F72C6BB}" type="presParOf" srcId="{2F72E714-33B0-406F-8C2E-ECAC02047478}" destId="{1848A7E3-AD57-4DC2-8EC9-D90B0BA210E0}" srcOrd="7" destOrd="0" presId="urn:microsoft.com/office/officeart/2005/8/layout/radial4"/>
    <dgm:cxn modelId="{F0265534-44A3-4D95-A171-24EB2BA5B8D2}" type="presParOf" srcId="{2F72E714-33B0-406F-8C2E-ECAC02047478}" destId="{138606CF-EC5F-4DBF-BCB5-EB4A279F453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DEC049-9D6F-4CF9-9BB4-609B58BD299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E7E865-481A-4F3F-AFA0-D1D5BF4C9E28}">
      <dgm:prSet phldrT="[Text]"/>
      <dgm:spPr/>
      <dgm:t>
        <a:bodyPr/>
        <a:lstStyle/>
        <a:p>
          <a:endParaRPr lang="en-US" dirty="0"/>
        </a:p>
      </dgm:t>
    </dgm:pt>
    <dgm:pt modelId="{69EFDA1B-DFCE-41BA-BE28-AABC6A856DE4}" type="parTrans" cxnId="{CAE10117-1983-48CC-BEFA-E9AED2B8AA42}">
      <dgm:prSet/>
      <dgm:spPr/>
      <dgm:t>
        <a:bodyPr/>
        <a:lstStyle/>
        <a:p>
          <a:endParaRPr lang="en-US"/>
        </a:p>
      </dgm:t>
    </dgm:pt>
    <dgm:pt modelId="{FEF8AF83-0A91-4DAC-8F95-63D156D2F64F}" type="sibTrans" cxnId="{CAE10117-1983-48CC-BEFA-E9AED2B8AA42}">
      <dgm:prSet/>
      <dgm:spPr/>
      <dgm:t>
        <a:bodyPr/>
        <a:lstStyle/>
        <a:p>
          <a:endParaRPr lang="en-US"/>
        </a:p>
      </dgm:t>
    </dgm:pt>
    <dgm:pt modelId="{D45A4E3C-8812-4BA0-AB96-A32208867E10}">
      <dgm:prSet phldrT="[Text]"/>
      <dgm:spPr/>
      <dgm:t>
        <a:bodyPr/>
        <a:lstStyle/>
        <a:p>
          <a:r>
            <a:rPr lang="en-US" b="1" dirty="0" smtClean="0"/>
            <a:t>Sacrifice</a:t>
          </a:r>
          <a:endParaRPr lang="en-US" b="1" dirty="0"/>
        </a:p>
      </dgm:t>
    </dgm:pt>
    <dgm:pt modelId="{DA3A22D7-7307-4ECF-AC8A-6D431C61A39E}" type="parTrans" cxnId="{2E314FD1-7EF5-4DB2-A32C-F6AF3099EAC4}">
      <dgm:prSet/>
      <dgm:spPr/>
      <dgm:t>
        <a:bodyPr/>
        <a:lstStyle/>
        <a:p>
          <a:endParaRPr lang="en-US"/>
        </a:p>
      </dgm:t>
    </dgm:pt>
    <dgm:pt modelId="{D1320DE4-43AF-4372-8E07-C839B1F78D03}" type="sibTrans" cxnId="{2E314FD1-7EF5-4DB2-A32C-F6AF3099EAC4}">
      <dgm:prSet/>
      <dgm:spPr/>
      <dgm:t>
        <a:bodyPr/>
        <a:lstStyle/>
        <a:p>
          <a:endParaRPr lang="en-US"/>
        </a:p>
      </dgm:t>
    </dgm:pt>
    <dgm:pt modelId="{7588478C-3CE9-44BA-8CCF-9695FA453C0F}">
      <dgm:prSet phldrT="[Text]"/>
      <dgm:spPr/>
      <dgm:t>
        <a:bodyPr/>
        <a:lstStyle/>
        <a:p>
          <a:r>
            <a:rPr lang="en-US" b="1" dirty="0" smtClean="0"/>
            <a:t>Avenger</a:t>
          </a:r>
          <a:endParaRPr lang="en-US" b="1" dirty="0"/>
        </a:p>
      </dgm:t>
    </dgm:pt>
    <dgm:pt modelId="{15F0A7DF-6F3C-4B2C-9A81-701591DBA140}" type="parTrans" cxnId="{2451936A-A20B-4CAB-8752-4EDC43DDF2E8}">
      <dgm:prSet/>
      <dgm:spPr/>
      <dgm:t>
        <a:bodyPr/>
        <a:lstStyle/>
        <a:p>
          <a:endParaRPr lang="en-US"/>
        </a:p>
      </dgm:t>
    </dgm:pt>
    <dgm:pt modelId="{EB8C459C-AAC0-4387-91CE-012C54576980}" type="sibTrans" cxnId="{2451936A-A20B-4CAB-8752-4EDC43DDF2E8}">
      <dgm:prSet/>
      <dgm:spPr/>
      <dgm:t>
        <a:bodyPr/>
        <a:lstStyle/>
        <a:p>
          <a:endParaRPr lang="en-US"/>
        </a:p>
      </dgm:t>
    </dgm:pt>
    <dgm:pt modelId="{2FBF9370-9D51-4B37-B5B9-D0DD39FA3BE5}">
      <dgm:prSet phldrT="[Text]"/>
      <dgm:spPr/>
      <dgm:t>
        <a:bodyPr/>
        <a:lstStyle/>
        <a:p>
          <a:r>
            <a:rPr lang="en-US" b="1" u="sng" dirty="0" smtClean="0"/>
            <a:t>Shepherd</a:t>
          </a:r>
          <a:endParaRPr lang="en-US" b="1" u="sng" dirty="0"/>
        </a:p>
      </dgm:t>
    </dgm:pt>
    <dgm:pt modelId="{A6777BFD-A8C4-448F-AEE3-F338CE490DFB}" type="parTrans" cxnId="{923F6D02-E95B-47B8-955F-FD67BFDC8BC4}">
      <dgm:prSet/>
      <dgm:spPr/>
      <dgm:t>
        <a:bodyPr/>
        <a:lstStyle/>
        <a:p>
          <a:endParaRPr lang="en-US"/>
        </a:p>
      </dgm:t>
    </dgm:pt>
    <dgm:pt modelId="{24E6BCF7-A8D1-4FFA-A746-C15B541582FB}" type="sibTrans" cxnId="{923F6D02-E95B-47B8-955F-FD67BFDC8BC4}">
      <dgm:prSet/>
      <dgm:spPr/>
      <dgm:t>
        <a:bodyPr/>
        <a:lstStyle/>
        <a:p>
          <a:endParaRPr lang="en-US"/>
        </a:p>
      </dgm:t>
    </dgm:pt>
    <dgm:pt modelId="{508DCD21-E909-4B78-8C70-4D7C4A3AC4CC}">
      <dgm:prSet/>
      <dgm:spPr/>
      <dgm:t>
        <a:bodyPr/>
        <a:lstStyle/>
        <a:p>
          <a:endParaRPr lang="en-US" b="1" dirty="0"/>
        </a:p>
      </dgm:t>
    </dgm:pt>
    <dgm:pt modelId="{803B9FF6-F787-4A35-94D2-11D18311EE7D}" type="parTrans" cxnId="{17AB7AA8-09CF-4491-8E95-9AE66F207978}">
      <dgm:prSet/>
      <dgm:spPr/>
      <dgm:t>
        <a:bodyPr/>
        <a:lstStyle/>
        <a:p>
          <a:endParaRPr lang="en-US"/>
        </a:p>
      </dgm:t>
    </dgm:pt>
    <dgm:pt modelId="{DAA139E5-C549-448E-9230-F976A10D6519}" type="sibTrans" cxnId="{17AB7AA8-09CF-4491-8E95-9AE66F207978}">
      <dgm:prSet/>
      <dgm:spPr/>
      <dgm:t>
        <a:bodyPr/>
        <a:lstStyle/>
        <a:p>
          <a:endParaRPr lang="en-US"/>
        </a:p>
      </dgm:t>
    </dgm:pt>
    <dgm:pt modelId="{2F72E714-33B0-406F-8C2E-ECAC02047478}" type="pres">
      <dgm:prSet presAssocID="{4BDEC049-9D6F-4CF9-9BB4-609B58BD299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2942EA-E2CC-487E-9A8B-64C56A0740DB}" type="pres">
      <dgm:prSet presAssocID="{8AE7E865-481A-4F3F-AFA0-D1D5BF4C9E28}" presName="centerShape" presStyleLbl="node0" presStyleIdx="0" presStyleCnt="1"/>
      <dgm:spPr/>
      <dgm:t>
        <a:bodyPr/>
        <a:lstStyle/>
        <a:p>
          <a:endParaRPr lang="en-US"/>
        </a:p>
      </dgm:t>
    </dgm:pt>
    <dgm:pt modelId="{31BB84D6-297D-498C-905A-0E124A0FF0B4}" type="pres">
      <dgm:prSet presAssocID="{DA3A22D7-7307-4ECF-AC8A-6D431C61A39E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B2507DF6-1CF6-4AEA-B330-76C1B1862443}" type="pres">
      <dgm:prSet presAssocID="{D45A4E3C-8812-4BA0-AB96-A32208867E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3C522-838B-4CB4-936A-CA32AA7C6D85}" type="pres">
      <dgm:prSet presAssocID="{15F0A7DF-6F3C-4B2C-9A81-701591DBA14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B3AFEC7F-70E6-4C94-9E03-61E1100EB0F3}" type="pres">
      <dgm:prSet presAssocID="{7588478C-3CE9-44BA-8CCF-9695FA453C0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84E99-6061-4EB5-B033-346ADF41BD7B}" type="pres">
      <dgm:prSet presAssocID="{A6777BFD-A8C4-448F-AEE3-F338CE490DFB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BDD64E47-B633-49AC-B4DC-B4EA9B2C0E1B}" type="pres">
      <dgm:prSet presAssocID="{2FBF9370-9D51-4B37-B5B9-D0DD39FA3B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8A7E3-AD57-4DC2-8EC9-D90B0BA210E0}" type="pres">
      <dgm:prSet presAssocID="{803B9FF6-F787-4A35-94D2-11D18311EE7D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38606CF-EC5F-4DBF-BCB5-EB4A279F4531}" type="pres">
      <dgm:prSet presAssocID="{508DCD21-E909-4B78-8C70-4D7C4A3AC4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79357B-259D-46C7-9F92-5E7E8697644A}" type="presOf" srcId="{DA3A22D7-7307-4ECF-AC8A-6D431C61A39E}" destId="{31BB84D6-297D-498C-905A-0E124A0FF0B4}" srcOrd="0" destOrd="0" presId="urn:microsoft.com/office/officeart/2005/8/layout/radial4"/>
    <dgm:cxn modelId="{5C5901D0-B81A-4720-B424-37A0BCE511EE}" type="presOf" srcId="{803B9FF6-F787-4A35-94D2-11D18311EE7D}" destId="{1848A7E3-AD57-4DC2-8EC9-D90B0BA210E0}" srcOrd="0" destOrd="0" presId="urn:microsoft.com/office/officeart/2005/8/layout/radial4"/>
    <dgm:cxn modelId="{2385CBF0-B6A9-4400-BB6A-18EE34AF5718}" type="presOf" srcId="{A6777BFD-A8C4-448F-AEE3-F338CE490DFB}" destId="{F9B84E99-6061-4EB5-B033-346ADF41BD7B}" srcOrd="0" destOrd="0" presId="urn:microsoft.com/office/officeart/2005/8/layout/radial4"/>
    <dgm:cxn modelId="{8630CBF1-D1E0-483A-94EC-ACA3DAA8E944}" type="presOf" srcId="{508DCD21-E909-4B78-8C70-4D7C4A3AC4CC}" destId="{138606CF-EC5F-4DBF-BCB5-EB4A279F4531}" srcOrd="0" destOrd="0" presId="urn:microsoft.com/office/officeart/2005/8/layout/radial4"/>
    <dgm:cxn modelId="{17AB7AA8-09CF-4491-8E95-9AE66F207978}" srcId="{8AE7E865-481A-4F3F-AFA0-D1D5BF4C9E28}" destId="{508DCD21-E909-4B78-8C70-4D7C4A3AC4CC}" srcOrd="3" destOrd="0" parTransId="{803B9FF6-F787-4A35-94D2-11D18311EE7D}" sibTransId="{DAA139E5-C549-448E-9230-F976A10D6519}"/>
    <dgm:cxn modelId="{4AC0409E-CF28-471B-A385-A4031ACB1B5E}" type="presOf" srcId="{4BDEC049-9D6F-4CF9-9BB4-609B58BD2990}" destId="{2F72E714-33B0-406F-8C2E-ECAC02047478}" srcOrd="0" destOrd="0" presId="urn:microsoft.com/office/officeart/2005/8/layout/radial4"/>
    <dgm:cxn modelId="{F626BB1B-DFBB-4101-9677-BF98326B3117}" type="presOf" srcId="{7588478C-3CE9-44BA-8CCF-9695FA453C0F}" destId="{B3AFEC7F-70E6-4C94-9E03-61E1100EB0F3}" srcOrd="0" destOrd="0" presId="urn:microsoft.com/office/officeart/2005/8/layout/radial4"/>
    <dgm:cxn modelId="{90A05A5A-AB0E-42C7-B702-25B00A68DB1E}" type="presOf" srcId="{8AE7E865-481A-4F3F-AFA0-D1D5BF4C9E28}" destId="{352942EA-E2CC-487E-9A8B-64C56A0740DB}" srcOrd="0" destOrd="0" presId="urn:microsoft.com/office/officeart/2005/8/layout/radial4"/>
    <dgm:cxn modelId="{07D6880E-3223-44FE-9ABC-61791A9CE9CF}" type="presOf" srcId="{2FBF9370-9D51-4B37-B5B9-D0DD39FA3BE5}" destId="{BDD64E47-B633-49AC-B4DC-B4EA9B2C0E1B}" srcOrd="0" destOrd="0" presId="urn:microsoft.com/office/officeart/2005/8/layout/radial4"/>
    <dgm:cxn modelId="{CAE10117-1983-48CC-BEFA-E9AED2B8AA42}" srcId="{4BDEC049-9D6F-4CF9-9BB4-609B58BD2990}" destId="{8AE7E865-481A-4F3F-AFA0-D1D5BF4C9E28}" srcOrd="0" destOrd="0" parTransId="{69EFDA1B-DFCE-41BA-BE28-AABC6A856DE4}" sibTransId="{FEF8AF83-0A91-4DAC-8F95-63D156D2F64F}"/>
    <dgm:cxn modelId="{923F6D02-E95B-47B8-955F-FD67BFDC8BC4}" srcId="{8AE7E865-481A-4F3F-AFA0-D1D5BF4C9E28}" destId="{2FBF9370-9D51-4B37-B5B9-D0DD39FA3BE5}" srcOrd="2" destOrd="0" parTransId="{A6777BFD-A8C4-448F-AEE3-F338CE490DFB}" sibTransId="{24E6BCF7-A8D1-4FFA-A746-C15B541582FB}"/>
    <dgm:cxn modelId="{503A11C5-D458-4A3C-B2D3-CF55DCDC44BD}" type="presOf" srcId="{15F0A7DF-6F3C-4B2C-9A81-701591DBA140}" destId="{04A3C522-838B-4CB4-936A-CA32AA7C6D85}" srcOrd="0" destOrd="0" presId="urn:microsoft.com/office/officeart/2005/8/layout/radial4"/>
    <dgm:cxn modelId="{0E70E186-1935-4059-9F18-4DA1CD57EEF2}" type="presOf" srcId="{D45A4E3C-8812-4BA0-AB96-A32208867E10}" destId="{B2507DF6-1CF6-4AEA-B330-76C1B1862443}" srcOrd="0" destOrd="0" presId="urn:microsoft.com/office/officeart/2005/8/layout/radial4"/>
    <dgm:cxn modelId="{2E314FD1-7EF5-4DB2-A32C-F6AF3099EAC4}" srcId="{8AE7E865-481A-4F3F-AFA0-D1D5BF4C9E28}" destId="{D45A4E3C-8812-4BA0-AB96-A32208867E10}" srcOrd="0" destOrd="0" parTransId="{DA3A22D7-7307-4ECF-AC8A-6D431C61A39E}" sibTransId="{D1320DE4-43AF-4372-8E07-C839B1F78D03}"/>
    <dgm:cxn modelId="{2451936A-A20B-4CAB-8752-4EDC43DDF2E8}" srcId="{8AE7E865-481A-4F3F-AFA0-D1D5BF4C9E28}" destId="{7588478C-3CE9-44BA-8CCF-9695FA453C0F}" srcOrd="1" destOrd="0" parTransId="{15F0A7DF-6F3C-4B2C-9A81-701591DBA140}" sibTransId="{EB8C459C-AAC0-4387-91CE-012C54576980}"/>
    <dgm:cxn modelId="{05956FF6-6A6C-4CAA-97EC-C620C1D4EBB6}" type="presParOf" srcId="{2F72E714-33B0-406F-8C2E-ECAC02047478}" destId="{352942EA-E2CC-487E-9A8B-64C56A0740DB}" srcOrd="0" destOrd="0" presId="urn:microsoft.com/office/officeart/2005/8/layout/radial4"/>
    <dgm:cxn modelId="{A552A8E1-06E0-464D-A39F-612F50D6D66A}" type="presParOf" srcId="{2F72E714-33B0-406F-8C2E-ECAC02047478}" destId="{31BB84D6-297D-498C-905A-0E124A0FF0B4}" srcOrd="1" destOrd="0" presId="urn:microsoft.com/office/officeart/2005/8/layout/radial4"/>
    <dgm:cxn modelId="{DCB66595-7D2C-428F-98EB-80870367A41B}" type="presParOf" srcId="{2F72E714-33B0-406F-8C2E-ECAC02047478}" destId="{B2507DF6-1CF6-4AEA-B330-76C1B1862443}" srcOrd="2" destOrd="0" presId="urn:microsoft.com/office/officeart/2005/8/layout/radial4"/>
    <dgm:cxn modelId="{43B18350-84DA-4E53-913F-CFE86E831EFD}" type="presParOf" srcId="{2F72E714-33B0-406F-8C2E-ECAC02047478}" destId="{04A3C522-838B-4CB4-936A-CA32AA7C6D85}" srcOrd="3" destOrd="0" presId="urn:microsoft.com/office/officeart/2005/8/layout/radial4"/>
    <dgm:cxn modelId="{22BCEEF2-9110-4E8D-A9C1-3B809E015F8A}" type="presParOf" srcId="{2F72E714-33B0-406F-8C2E-ECAC02047478}" destId="{B3AFEC7F-70E6-4C94-9E03-61E1100EB0F3}" srcOrd="4" destOrd="0" presId="urn:microsoft.com/office/officeart/2005/8/layout/radial4"/>
    <dgm:cxn modelId="{690853E3-7198-41DE-9A7D-CDCA90A24A89}" type="presParOf" srcId="{2F72E714-33B0-406F-8C2E-ECAC02047478}" destId="{F9B84E99-6061-4EB5-B033-346ADF41BD7B}" srcOrd="5" destOrd="0" presId="urn:microsoft.com/office/officeart/2005/8/layout/radial4"/>
    <dgm:cxn modelId="{99992927-AC7C-4740-A128-92AD5443542B}" type="presParOf" srcId="{2F72E714-33B0-406F-8C2E-ECAC02047478}" destId="{BDD64E47-B633-49AC-B4DC-B4EA9B2C0E1B}" srcOrd="6" destOrd="0" presId="urn:microsoft.com/office/officeart/2005/8/layout/radial4"/>
    <dgm:cxn modelId="{F6680B84-8F0F-4DEF-976B-2B40966C3AFF}" type="presParOf" srcId="{2F72E714-33B0-406F-8C2E-ECAC02047478}" destId="{1848A7E3-AD57-4DC2-8EC9-D90B0BA210E0}" srcOrd="7" destOrd="0" presId="urn:microsoft.com/office/officeart/2005/8/layout/radial4"/>
    <dgm:cxn modelId="{71233ACB-724B-408D-B60E-D45FB708790D}" type="presParOf" srcId="{2F72E714-33B0-406F-8C2E-ECAC02047478}" destId="{138606CF-EC5F-4DBF-BCB5-EB4A279F453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DEC049-9D6F-4CF9-9BB4-609B58BD299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E7E865-481A-4F3F-AFA0-D1D5BF4C9E28}">
      <dgm:prSet phldrT="[Text]"/>
      <dgm:spPr/>
      <dgm:t>
        <a:bodyPr/>
        <a:lstStyle/>
        <a:p>
          <a:endParaRPr lang="en-US" dirty="0"/>
        </a:p>
      </dgm:t>
    </dgm:pt>
    <dgm:pt modelId="{69EFDA1B-DFCE-41BA-BE28-AABC6A856DE4}" type="parTrans" cxnId="{CAE10117-1983-48CC-BEFA-E9AED2B8AA42}">
      <dgm:prSet/>
      <dgm:spPr/>
      <dgm:t>
        <a:bodyPr/>
        <a:lstStyle/>
        <a:p>
          <a:endParaRPr lang="en-US"/>
        </a:p>
      </dgm:t>
    </dgm:pt>
    <dgm:pt modelId="{FEF8AF83-0A91-4DAC-8F95-63D156D2F64F}" type="sibTrans" cxnId="{CAE10117-1983-48CC-BEFA-E9AED2B8AA42}">
      <dgm:prSet/>
      <dgm:spPr/>
      <dgm:t>
        <a:bodyPr/>
        <a:lstStyle/>
        <a:p>
          <a:endParaRPr lang="en-US"/>
        </a:p>
      </dgm:t>
    </dgm:pt>
    <dgm:pt modelId="{D45A4E3C-8812-4BA0-AB96-A32208867E10}">
      <dgm:prSet phldrT="[Text]"/>
      <dgm:spPr/>
      <dgm:t>
        <a:bodyPr/>
        <a:lstStyle/>
        <a:p>
          <a:r>
            <a:rPr lang="en-US" b="1" dirty="0" smtClean="0"/>
            <a:t>Sacrifice</a:t>
          </a:r>
          <a:endParaRPr lang="en-US" b="1" dirty="0"/>
        </a:p>
      </dgm:t>
    </dgm:pt>
    <dgm:pt modelId="{DA3A22D7-7307-4ECF-AC8A-6D431C61A39E}" type="parTrans" cxnId="{2E314FD1-7EF5-4DB2-A32C-F6AF3099EAC4}">
      <dgm:prSet/>
      <dgm:spPr/>
      <dgm:t>
        <a:bodyPr/>
        <a:lstStyle/>
        <a:p>
          <a:endParaRPr lang="en-US"/>
        </a:p>
      </dgm:t>
    </dgm:pt>
    <dgm:pt modelId="{D1320DE4-43AF-4372-8E07-C839B1F78D03}" type="sibTrans" cxnId="{2E314FD1-7EF5-4DB2-A32C-F6AF3099EAC4}">
      <dgm:prSet/>
      <dgm:spPr/>
      <dgm:t>
        <a:bodyPr/>
        <a:lstStyle/>
        <a:p>
          <a:endParaRPr lang="en-US"/>
        </a:p>
      </dgm:t>
    </dgm:pt>
    <dgm:pt modelId="{7588478C-3CE9-44BA-8CCF-9695FA453C0F}">
      <dgm:prSet phldrT="[Text]"/>
      <dgm:spPr/>
      <dgm:t>
        <a:bodyPr/>
        <a:lstStyle/>
        <a:p>
          <a:r>
            <a:rPr lang="en-US" b="1" dirty="0" smtClean="0"/>
            <a:t>Avenger</a:t>
          </a:r>
          <a:endParaRPr lang="en-US" b="1" dirty="0"/>
        </a:p>
      </dgm:t>
    </dgm:pt>
    <dgm:pt modelId="{15F0A7DF-6F3C-4B2C-9A81-701591DBA140}" type="parTrans" cxnId="{2451936A-A20B-4CAB-8752-4EDC43DDF2E8}">
      <dgm:prSet/>
      <dgm:spPr/>
      <dgm:t>
        <a:bodyPr/>
        <a:lstStyle/>
        <a:p>
          <a:endParaRPr lang="en-US"/>
        </a:p>
      </dgm:t>
    </dgm:pt>
    <dgm:pt modelId="{EB8C459C-AAC0-4387-91CE-012C54576980}" type="sibTrans" cxnId="{2451936A-A20B-4CAB-8752-4EDC43DDF2E8}">
      <dgm:prSet/>
      <dgm:spPr/>
      <dgm:t>
        <a:bodyPr/>
        <a:lstStyle/>
        <a:p>
          <a:endParaRPr lang="en-US"/>
        </a:p>
      </dgm:t>
    </dgm:pt>
    <dgm:pt modelId="{2FBF9370-9D51-4B37-B5B9-D0DD39FA3BE5}">
      <dgm:prSet phldrT="[Text]"/>
      <dgm:spPr/>
      <dgm:t>
        <a:bodyPr/>
        <a:lstStyle/>
        <a:p>
          <a:r>
            <a:rPr lang="en-US" b="1" dirty="0" smtClean="0"/>
            <a:t>Shepherd</a:t>
          </a:r>
          <a:endParaRPr lang="en-US" b="1" dirty="0"/>
        </a:p>
      </dgm:t>
    </dgm:pt>
    <dgm:pt modelId="{A6777BFD-A8C4-448F-AEE3-F338CE490DFB}" type="parTrans" cxnId="{923F6D02-E95B-47B8-955F-FD67BFDC8BC4}">
      <dgm:prSet/>
      <dgm:spPr/>
      <dgm:t>
        <a:bodyPr/>
        <a:lstStyle/>
        <a:p>
          <a:endParaRPr lang="en-US"/>
        </a:p>
      </dgm:t>
    </dgm:pt>
    <dgm:pt modelId="{24E6BCF7-A8D1-4FFA-A746-C15B541582FB}" type="sibTrans" cxnId="{923F6D02-E95B-47B8-955F-FD67BFDC8BC4}">
      <dgm:prSet/>
      <dgm:spPr/>
      <dgm:t>
        <a:bodyPr/>
        <a:lstStyle/>
        <a:p>
          <a:endParaRPr lang="en-US"/>
        </a:p>
      </dgm:t>
    </dgm:pt>
    <dgm:pt modelId="{508DCD21-E909-4B78-8C70-4D7C4A3AC4CC}">
      <dgm:prSet/>
      <dgm:spPr/>
      <dgm:t>
        <a:bodyPr/>
        <a:lstStyle/>
        <a:p>
          <a:r>
            <a:rPr lang="en-US" b="1" u="sng" dirty="0" smtClean="0"/>
            <a:t>Champion</a:t>
          </a:r>
          <a:endParaRPr lang="en-US" b="1" u="sng" dirty="0"/>
        </a:p>
      </dgm:t>
    </dgm:pt>
    <dgm:pt modelId="{803B9FF6-F787-4A35-94D2-11D18311EE7D}" type="parTrans" cxnId="{17AB7AA8-09CF-4491-8E95-9AE66F207978}">
      <dgm:prSet/>
      <dgm:spPr/>
      <dgm:t>
        <a:bodyPr/>
        <a:lstStyle/>
        <a:p>
          <a:endParaRPr lang="en-US"/>
        </a:p>
      </dgm:t>
    </dgm:pt>
    <dgm:pt modelId="{DAA139E5-C549-448E-9230-F976A10D6519}" type="sibTrans" cxnId="{17AB7AA8-09CF-4491-8E95-9AE66F207978}">
      <dgm:prSet/>
      <dgm:spPr/>
      <dgm:t>
        <a:bodyPr/>
        <a:lstStyle/>
        <a:p>
          <a:endParaRPr lang="en-US"/>
        </a:p>
      </dgm:t>
    </dgm:pt>
    <dgm:pt modelId="{2F72E714-33B0-406F-8C2E-ECAC02047478}" type="pres">
      <dgm:prSet presAssocID="{4BDEC049-9D6F-4CF9-9BB4-609B58BD299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2942EA-E2CC-487E-9A8B-64C56A0740DB}" type="pres">
      <dgm:prSet presAssocID="{8AE7E865-481A-4F3F-AFA0-D1D5BF4C9E28}" presName="centerShape" presStyleLbl="node0" presStyleIdx="0" presStyleCnt="1"/>
      <dgm:spPr/>
      <dgm:t>
        <a:bodyPr/>
        <a:lstStyle/>
        <a:p>
          <a:endParaRPr lang="en-US"/>
        </a:p>
      </dgm:t>
    </dgm:pt>
    <dgm:pt modelId="{31BB84D6-297D-498C-905A-0E124A0FF0B4}" type="pres">
      <dgm:prSet presAssocID="{DA3A22D7-7307-4ECF-AC8A-6D431C61A39E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B2507DF6-1CF6-4AEA-B330-76C1B1862443}" type="pres">
      <dgm:prSet presAssocID="{D45A4E3C-8812-4BA0-AB96-A32208867E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3C522-838B-4CB4-936A-CA32AA7C6D85}" type="pres">
      <dgm:prSet presAssocID="{15F0A7DF-6F3C-4B2C-9A81-701591DBA14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B3AFEC7F-70E6-4C94-9E03-61E1100EB0F3}" type="pres">
      <dgm:prSet presAssocID="{7588478C-3CE9-44BA-8CCF-9695FA453C0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84E99-6061-4EB5-B033-346ADF41BD7B}" type="pres">
      <dgm:prSet presAssocID="{A6777BFD-A8C4-448F-AEE3-F338CE490DFB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BDD64E47-B633-49AC-B4DC-B4EA9B2C0E1B}" type="pres">
      <dgm:prSet presAssocID="{2FBF9370-9D51-4B37-B5B9-D0DD39FA3B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8A7E3-AD57-4DC2-8EC9-D90B0BA210E0}" type="pres">
      <dgm:prSet presAssocID="{803B9FF6-F787-4A35-94D2-11D18311EE7D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38606CF-EC5F-4DBF-BCB5-EB4A279F4531}" type="pres">
      <dgm:prSet presAssocID="{508DCD21-E909-4B78-8C70-4D7C4A3AC4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930F1A-E7F0-4888-B4A6-63B7F7D3EF74}" type="presOf" srcId="{DA3A22D7-7307-4ECF-AC8A-6D431C61A39E}" destId="{31BB84D6-297D-498C-905A-0E124A0FF0B4}" srcOrd="0" destOrd="0" presId="urn:microsoft.com/office/officeart/2005/8/layout/radial4"/>
    <dgm:cxn modelId="{17AB7AA8-09CF-4491-8E95-9AE66F207978}" srcId="{8AE7E865-481A-4F3F-AFA0-D1D5BF4C9E28}" destId="{508DCD21-E909-4B78-8C70-4D7C4A3AC4CC}" srcOrd="3" destOrd="0" parTransId="{803B9FF6-F787-4A35-94D2-11D18311EE7D}" sibTransId="{DAA139E5-C549-448E-9230-F976A10D6519}"/>
    <dgm:cxn modelId="{B061CF6C-E160-480E-A779-F9A1541C5375}" type="presOf" srcId="{15F0A7DF-6F3C-4B2C-9A81-701591DBA140}" destId="{04A3C522-838B-4CB4-936A-CA32AA7C6D85}" srcOrd="0" destOrd="0" presId="urn:microsoft.com/office/officeart/2005/8/layout/radial4"/>
    <dgm:cxn modelId="{CAE10117-1983-48CC-BEFA-E9AED2B8AA42}" srcId="{4BDEC049-9D6F-4CF9-9BB4-609B58BD2990}" destId="{8AE7E865-481A-4F3F-AFA0-D1D5BF4C9E28}" srcOrd="0" destOrd="0" parTransId="{69EFDA1B-DFCE-41BA-BE28-AABC6A856DE4}" sibTransId="{FEF8AF83-0A91-4DAC-8F95-63D156D2F64F}"/>
    <dgm:cxn modelId="{BC539738-532E-44F2-90BE-3DB5E80BF3DB}" type="presOf" srcId="{803B9FF6-F787-4A35-94D2-11D18311EE7D}" destId="{1848A7E3-AD57-4DC2-8EC9-D90B0BA210E0}" srcOrd="0" destOrd="0" presId="urn:microsoft.com/office/officeart/2005/8/layout/radial4"/>
    <dgm:cxn modelId="{923F6D02-E95B-47B8-955F-FD67BFDC8BC4}" srcId="{8AE7E865-481A-4F3F-AFA0-D1D5BF4C9E28}" destId="{2FBF9370-9D51-4B37-B5B9-D0DD39FA3BE5}" srcOrd="2" destOrd="0" parTransId="{A6777BFD-A8C4-448F-AEE3-F338CE490DFB}" sibTransId="{24E6BCF7-A8D1-4FFA-A746-C15B541582FB}"/>
    <dgm:cxn modelId="{5E864C56-360B-4540-A9E7-E83621D1E484}" type="presOf" srcId="{7588478C-3CE9-44BA-8CCF-9695FA453C0F}" destId="{B3AFEC7F-70E6-4C94-9E03-61E1100EB0F3}" srcOrd="0" destOrd="0" presId="urn:microsoft.com/office/officeart/2005/8/layout/radial4"/>
    <dgm:cxn modelId="{2075A272-C3BA-4351-9363-DB455ECAEB7A}" type="presOf" srcId="{8AE7E865-481A-4F3F-AFA0-D1D5BF4C9E28}" destId="{352942EA-E2CC-487E-9A8B-64C56A0740DB}" srcOrd="0" destOrd="0" presId="urn:microsoft.com/office/officeart/2005/8/layout/radial4"/>
    <dgm:cxn modelId="{FB6E14BC-D640-4D69-8456-1F83EEB1D53C}" type="presOf" srcId="{4BDEC049-9D6F-4CF9-9BB4-609B58BD2990}" destId="{2F72E714-33B0-406F-8C2E-ECAC02047478}" srcOrd="0" destOrd="0" presId="urn:microsoft.com/office/officeart/2005/8/layout/radial4"/>
    <dgm:cxn modelId="{AF54EB97-12F6-4953-BF5E-D663760123E8}" type="presOf" srcId="{508DCD21-E909-4B78-8C70-4D7C4A3AC4CC}" destId="{138606CF-EC5F-4DBF-BCB5-EB4A279F4531}" srcOrd="0" destOrd="0" presId="urn:microsoft.com/office/officeart/2005/8/layout/radial4"/>
    <dgm:cxn modelId="{2E314FD1-7EF5-4DB2-A32C-F6AF3099EAC4}" srcId="{8AE7E865-481A-4F3F-AFA0-D1D5BF4C9E28}" destId="{D45A4E3C-8812-4BA0-AB96-A32208867E10}" srcOrd="0" destOrd="0" parTransId="{DA3A22D7-7307-4ECF-AC8A-6D431C61A39E}" sibTransId="{D1320DE4-43AF-4372-8E07-C839B1F78D03}"/>
    <dgm:cxn modelId="{E5DE75C9-2B2F-4EC1-BAB8-FC26134503F2}" type="presOf" srcId="{2FBF9370-9D51-4B37-B5B9-D0DD39FA3BE5}" destId="{BDD64E47-B633-49AC-B4DC-B4EA9B2C0E1B}" srcOrd="0" destOrd="0" presId="urn:microsoft.com/office/officeart/2005/8/layout/radial4"/>
    <dgm:cxn modelId="{2451936A-A20B-4CAB-8752-4EDC43DDF2E8}" srcId="{8AE7E865-481A-4F3F-AFA0-D1D5BF4C9E28}" destId="{7588478C-3CE9-44BA-8CCF-9695FA453C0F}" srcOrd="1" destOrd="0" parTransId="{15F0A7DF-6F3C-4B2C-9A81-701591DBA140}" sibTransId="{EB8C459C-AAC0-4387-91CE-012C54576980}"/>
    <dgm:cxn modelId="{D7DD1070-99DF-44ED-9E8F-B9130BB590E2}" type="presOf" srcId="{D45A4E3C-8812-4BA0-AB96-A32208867E10}" destId="{B2507DF6-1CF6-4AEA-B330-76C1B1862443}" srcOrd="0" destOrd="0" presId="urn:microsoft.com/office/officeart/2005/8/layout/radial4"/>
    <dgm:cxn modelId="{AAF718F2-14B4-4AA6-94AC-3372B9C730F2}" type="presOf" srcId="{A6777BFD-A8C4-448F-AEE3-F338CE490DFB}" destId="{F9B84E99-6061-4EB5-B033-346ADF41BD7B}" srcOrd="0" destOrd="0" presId="urn:microsoft.com/office/officeart/2005/8/layout/radial4"/>
    <dgm:cxn modelId="{09C680E5-4EDE-4194-8E22-82F6A21A68FA}" type="presParOf" srcId="{2F72E714-33B0-406F-8C2E-ECAC02047478}" destId="{352942EA-E2CC-487E-9A8B-64C56A0740DB}" srcOrd="0" destOrd="0" presId="urn:microsoft.com/office/officeart/2005/8/layout/radial4"/>
    <dgm:cxn modelId="{9A9E94A1-A7BF-46D4-8E62-01549205EFB3}" type="presParOf" srcId="{2F72E714-33B0-406F-8C2E-ECAC02047478}" destId="{31BB84D6-297D-498C-905A-0E124A0FF0B4}" srcOrd="1" destOrd="0" presId="urn:microsoft.com/office/officeart/2005/8/layout/radial4"/>
    <dgm:cxn modelId="{3107A993-C61A-4674-8B8F-A0C383A30D53}" type="presParOf" srcId="{2F72E714-33B0-406F-8C2E-ECAC02047478}" destId="{B2507DF6-1CF6-4AEA-B330-76C1B1862443}" srcOrd="2" destOrd="0" presId="urn:microsoft.com/office/officeart/2005/8/layout/radial4"/>
    <dgm:cxn modelId="{F7F19532-F9A1-4322-80D3-DB6731898FE7}" type="presParOf" srcId="{2F72E714-33B0-406F-8C2E-ECAC02047478}" destId="{04A3C522-838B-4CB4-936A-CA32AA7C6D85}" srcOrd="3" destOrd="0" presId="urn:microsoft.com/office/officeart/2005/8/layout/radial4"/>
    <dgm:cxn modelId="{45929005-A00B-4D3E-B72E-3788E91E5AC4}" type="presParOf" srcId="{2F72E714-33B0-406F-8C2E-ECAC02047478}" destId="{B3AFEC7F-70E6-4C94-9E03-61E1100EB0F3}" srcOrd="4" destOrd="0" presId="urn:microsoft.com/office/officeart/2005/8/layout/radial4"/>
    <dgm:cxn modelId="{CEE32B62-B440-4235-9C18-D4535270F855}" type="presParOf" srcId="{2F72E714-33B0-406F-8C2E-ECAC02047478}" destId="{F9B84E99-6061-4EB5-B033-346ADF41BD7B}" srcOrd="5" destOrd="0" presId="urn:microsoft.com/office/officeart/2005/8/layout/radial4"/>
    <dgm:cxn modelId="{CE4DD354-A2BE-4B04-8A55-190A60264C89}" type="presParOf" srcId="{2F72E714-33B0-406F-8C2E-ECAC02047478}" destId="{BDD64E47-B633-49AC-B4DC-B4EA9B2C0E1B}" srcOrd="6" destOrd="0" presId="urn:microsoft.com/office/officeart/2005/8/layout/radial4"/>
    <dgm:cxn modelId="{2483DDB6-E33C-4906-8934-3C37F8AE1337}" type="presParOf" srcId="{2F72E714-33B0-406F-8C2E-ECAC02047478}" destId="{1848A7E3-AD57-4DC2-8EC9-D90B0BA210E0}" srcOrd="7" destOrd="0" presId="urn:microsoft.com/office/officeart/2005/8/layout/radial4"/>
    <dgm:cxn modelId="{1925C2CF-9744-4320-ADD6-5A09D557EB44}" type="presParOf" srcId="{2F72E714-33B0-406F-8C2E-ECAC02047478}" destId="{138606CF-EC5F-4DBF-BCB5-EB4A279F453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DEC049-9D6F-4CF9-9BB4-609B58BD299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E7E865-481A-4F3F-AFA0-D1D5BF4C9E28}">
      <dgm:prSet phldrT="[Text]"/>
      <dgm:spPr/>
      <dgm:t>
        <a:bodyPr/>
        <a:lstStyle/>
        <a:p>
          <a:r>
            <a:rPr lang="en-US" b="0" u="sng" dirty="0" smtClean="0"/>
            <a:t>???</a:t>
          </a:r>
          <a:endParaRPr lang="en-US" b="0" u="sng" dirty="0"/>
        </a:p>
      </dgm:t>
    </dgm:pt>
    <dgm:pt modelId="{69EFDA1B-DFCE-41BA-BE28-AABC6A856DE4}" type="parTrans" cxnId="{CAE10117-1983-48CC-BEFA-E9AED2B8AA42}">
      <dgm:prSet/>
      <dgm:spPr/>
      <dgm:t>
        <a:bodyPr/>
        <a:lstStyle/>
        <a:p>
          <a:endParaRPr lang="en-US"/>
        </a:p>
      </dgm:t>
    </dgm:pt>
    <dgm:pt modelId="{FEF8AF83-0A91-4DAC-8F95-63D156D2F64F}" type="sibTrans" cxnId="{CAE10117-1983-48CC-BEFA-E9AED2B8AA42}">
      <dgm:prSet/>
      <dgm:spPr/>
      <dgm:t>
        <a:bodyPr/>
        <a:lstStyle/>
        <a:p>
          <a:endParaRPr lang="en-US"/>
        </a:p>
      </dgm:t>
    </dgm:pt>
    <dgm:pt modelId="{D45A4E3C-8812-4BA0-AB96-A32208867E10}">
      <dgm:prSet phldrT="[Text]"/>
      <dgm:spPr/>
      <dgm:t>
        <a:bodyPr/>
        <a:lstStyle/>
        <a:p>
          <a:r>
            <a:rPr lang="en-US" b="1" dirty="0" smtClean="0"/>
            <a:t>Sacrifice</a:t>
          </a:r>
          <a:endParaRPr lang="en-US" b="1" dirty="0"/>
        </a:p>
      </dgm:t>
    </dgm:pt>
    <dgm:pt modelId="{DA3A22D7-7307-4ECF-AC8A-6D431C61A39E}" type="parTrans" cxnId="{2E314FD1-7EF5-4DB2-A32C-F6AF3099EAC4}">
      <dgm:prSet/>
      <dgm:spPr/>
      <dgm:t>
        <a:bodyPr/>
        <a:lstStyle/>
        <a:p>
          <a:endParaRPr lang="en-US"/>
        </a:p>
      </dgm:t>
    </dgm:pt>
    <dgm:pt modelId="{D1320DE4-43AF-4372-8E07-C839B1F78D03}" type="sibTrans" cxnId="{2E314FD1-7EF5-4DB2-A32C-F6AF3099EAC4}">
      <dgm:prSet/>
      <dgm:spPr/>
      <dgm:t>
        <a:bodyPr/>
        <a:lstStyle/>
        <a:p>
          <a:endParaRPr lang="en-US"/>
        </a:p>
      </dgm:t>
    </dgm:pt>
    <dgm:pt modelId="{7588478C-3CE9-44BA-8CCF-9695FA453C0F}">
      <dgm:prSet phldrT="[Text]"/>
      <dgm:spPr/>
      <dgm:t>
        <a:bodyPr/>
        <a:lstStyle/>
        <a:p>
          <a:r>
            <a:rPr lang="en-US" b="1" dirty="0" smtClean="0"/>
            <a:t>Avenger</a:t>
          </a:r>
          <a:endParaRPr lang="en-US" b="1" dirty="0"/>
        </a:p>
      </dgm:t>
    </dgm:pt>
    <dgm:pt modelId="{15F0A7DF-6F3C-4B2C-9A81-701591DBA140}" type="parTrans" cxnId="{2451936A-A20B-4CAB-8752-4EDC43DDF2E8}">
      <dgm:prSet/>
      <dgm:spPr/>
      <dgm:t>
        <a:bodyPr/>
        <a:lstStyle/>
        <a:p>
          <a:endParaRPr lang="en-US"/>
        </a:p>
      </dgm:t>
    </dgm:pt>
    <dgm:pt modelId="{EB8C459C-AAC0-4387-91CE-012C54576980}" type="sibTrans" cxnId="{2451936A-A20B-4CAB-8752-4EDC43DDF2E8}">
      <dgm:prSet/>
      <dgm:spPr/>
      <dgm:t>
        <a:bodyPr/>
        <a:lstStyle/>
        <a:p>
          <a:endParaRPr lang="en-US"/>
        </a:p>
      </dgm:t>
    </dgm:pt>
    <dgm:pt modelId="{2FBF9370-9D51-4B37-B5B9-D0DD39FA3BE5}">
      <dgm:prSet phldrT="[Text]"/>
      <dgm:spPr/>
      <dgm:t>
        <a:bodyPr/>
        <a:lstStyle/>
        <a:p>
          <a:r>
            <a:rPr lang="en-US" b="1" dirty="0" smtClean="0"/>
            <a:t>Shepherd</a:t>
          </a:r>
          <a:endParaRPr lang="en-US" b="1" dirty="0"/>
        </a:p>
      </dgm:t>
    </dgm:pt>
    <dgm:pt modelId="{A6777BFD-A8C4-448F-AEE3-F338CE490DFB}" type="parTrans" cxnId="{923F6D02-E95B-47B8-955F-FD67BFDC8BC4}">
      <dgm:prSet/>
      <dgm:spPr/>
      <dgm:t>
        <a:bodyPr/>
        <a:lstStyle/>
        <a:p>
          <a:endParaRPr lang="en-US"/>
        </a:p>
      </dgm:t>
    </dgm:pt>
    <dgm:pt modelId="{24E6BCF7-A8D1-4FFA-A746-C15B541582FB}" type="sibTrans" cxnId="{923F6D02-E95B-47B8-955F-FD67BFDC8BC4}">
      <dgm:prSet/>
      <dgm:spPr/>
      <dgm:t>
        <a:bodyPr/>
        <a:lstStyle/>
        <a:p>
          <a:endParaRPr lang="en-US"/>
        </a:p>
      </dgm:t>
    </dgm:pt>
    <dgm:pt modelId="{508DCD21-E909-4B78-8C70-4D7C4A3AC4CC}">
      <dgm:prSet/>
      <dgm:spPr/>
      <dgm:t>
        <a:bodyPr/>
        <a:lstStyle/>
        <a:p>
          <a:r>
            <a:rPr lang="en-US" b="1" dirty="0" smtClean="0"/>
            <a:t>Champion</a:t>
          </a:r>
          <a:endParaRPr lang="en-US" b="1" dirty="0"/>
        </a:p>
      </dgm:t>
    </dgm:pt>
    <dgm:pt modelId="{803B9FF6-F787-4A35-94D2-11D18311EE7D}" type="parTrans" cxnId="{17AB7AA8-09CF-4491-8E95-9AE66F207978}">
      <dgm:prSet/>
      <dgm:spPr/>
      <dgm:t>
        <a:bodyPr/>
        <a:lstStyle/>
        <a:p>
          <a:endParaRPr lang="en-US"/>
        </a:p>
      </dgm:t>
    </dgm:pt>
    <dgm:pt modelId="{DAA139E5-C549-448E-9230-F976A10D6519}" type="sibTrans" cxnId="{17AB7AA8-09CF-4491-8E95-9AE66F207978}">
      <dgm:prSet/>
      <dgm:spPr/>
      <dgm:t>
        <a:bodyPr/>
        <a:lstStyle/>
        <a:p>
          <a:endParaRPr lang="en-US"/>
        </a:p>
      </dgm:t>
    </dgm:pt>
    <dgm:pt modelId="{2F72E714-33B0-406F-8C2E-ECAC02047478}" type="pres">
      <dgm:prSet presAssocID="{4BDEC049-9D6F-4CF9-9BB4-609B58BD299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2942EA-E2CC-487E-9A8B-64C56A0740DB}" type="pres">
      <dgm:prSet presAssocID="{8AE7E865-481A-4F3F-AFA0-D1D5BF4C9E28}" presName="centerShape" presStyleLbl="node0" presStyleIdx="0" presStyleCnt="1"/>
      <dgm:spPr/>
      <dgm:t>
        <a:bodyPr/>
        <a:lstStyle/>
        <a:p>
          <a:endParaRPr lang="en-US"/>
        </a:p>
      </dgm:t>
    </dgm:pt>
    <dgm:pt modelId="{31BB84D6-297D-498C-905A-0E124A0FF0B4}" type="pres">
      <dgm:prSet presAssocID="{DA3A22D7-7307-4ECF-AC8A-6D431C61A39E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B2507DF6-1CF6-4AEA-B330-76C1B1862443}" type="pres">
      <dgm:prSet presAssocID="{D45A4E3C-8812-4BA0-AB96-A32208867E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3C522-838B-4CB4-936A-CA32AA7C6D85}" type="pres">
      <dgm:prSet presAssocID="{15F0A7DF-6F3C-4B2C-9A81-701591DBA14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B3AFEC7F-70E6-4C94-9E03-61E1100EB0F3}" type="pres">
      <dgm:prSet presAssocID="{7588478C-3CE9-44BA-8CCF-9695FA453C0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84E99-6061-4EB5-B033-346ADF41BD7B}" type="pres">
      <dgm:prSet presAssocID="{A6777BFD-A8C4-448F-AEE3-F338CE490DFB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BDD64E47-B633-49AC-B4DC-B4EA9B2C0E1B}" type="pres">
      <dgm:prSet presAssocID="{2FBF9370-9D51-4B37-B5B9-D0DD39FA3B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8A7E3-AD57-4DC2-8EC9-D90B0BA210E0}" type="pres">
      <dgm:prSet presAssocID="{803B9FF6-F787-4A35-94D2-11D18311EE7D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38606CF-EC5F-4DBF-BCB5-EB4A279F4531}" type="pres">
      <dgm:prSet presAssocID="{508DCD21-E909-4B78-8C70-4D7C4A3AC4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3D803C-B750-4BE0-A1D8-276887861931}" type="presOf" srcId="{A6777BFD-A8C4-448F-AEE3-F338CE490DFB}" destId="{F9B84E99-6061-4EB5-B033-346ADF41BD7B}" srcOrd="0" destOrd="0" presId="urn:microsoft.com/office/officeart/2005/8/layout/radial4"/>
    <dgm:cxn modelId="{479A1A48-558F-428D-8D12-A96B5D7F4A53}" type="presOf" srcId="{7588478C-3CE9-44BA-8CCF-9695FA453C0F}" destId="{B3AFEC7F-70E6-4C94-9E03-61E1100EB0F3}" srcOrd="0" destOrd="0" presId="urn:microsoft.com/office/officeart/2005/8/layout/radial4"/>
    <dgm:cxn modelId="{17AB7AA8-09CF-4491-8E95-9AE66F207978}" srcId="{8AE7E865-481A-4F3F-AFA0-D1D5BF4C9E28}" destId="{508DCD21-E909-4B78-8C70-4D7C4A3AC4CC}" srcOrd="3" destOrd="0" parTransId="{803B9FF6-F787-4A35-94D2-11D18311EE7D}" sibTransId="{DAA139E5-C549-448E-9230-F976A10D6519}"/>
    <dgm:cxn modelId="{2CA8B9DD-7CDC-47A5-BBF0-48F023700180}" type="presOf" srcId="{DA3A22D7-7307-4ECF-AC8A-6D431C61A39E}" destId="{31BB84D6-297D-498C-905A-0E124A0FF0B4}" srcOrd="0" destOrd="0" presId="urn:microsoft.com/office/officeart/2005/8/layout/radial4"/>
    <dgm:cxn modelId="{A0000E69-8DFA-4D53-97FB-4180C2B5547B}" type="presOf" srcId="{8AE7E865-481A-4F3F-AFA0-D1D5BF4C9E28}" destId="{352942EA-E2CC-487E-9A8B-64C56A0740DB}" srcOrd="0" destOrd="0" presId="urn:microsoft.com/office/officeart/2005/8/layout/radial4"/>
    <dgm:cxn modelId="{CAE10117-1983-48CC-BEFA-E9AED2B8AA42}" srcId="{4BDEC049-9D6F-4CF9-9BB4-609B58BD2990}" destId="{8AE7E865-481A-4F3F-AFA0-D1D5BF4C9E28}" srcOrd="0" destOrd="0" parTransId="{69EFDA1B-DFCE-41BA-BE28-AABC6A856DE4}" sibTransId="{FEF8AF83-0A91-4DAC-8F95-63D156D2F64F}"/>
    <dgm:cxn modelId="{9399B37F-5F41-4D4E-B4D5-112195D094E0}" type="presOf" srcId="{2FBF9370-9D51-4B37-B5B9-D0DD39FA3BE5}" destId="{BDD64E47-B633-49AC-B4DC-B4EA9B2C0E1B}" srcOrd="0" destOrd="0" presId="urn:microsoft.com/office/officeart/2005/8/layout/radial4"/>
    <dgm:cxn modelId="{923F6D02-E95B-47B8-955F-FD67BFDC8BC4}" srcId="{8AE7E865-481A-4F3F-AFA0-D1D5BF4C9E28}" destId="{2FBF9370-9D51-4B37-B5B9-D0DD39FA3BE5}" srcOrd="2" destOrd="0" parTransId="{A6777BFD-A8C4-448F-AEE3-F338CE490DFB}" sibTransId="{24E6BCF7-A8D1-4FFA-A746-C15B541582FB}"/>
    <dgm:cxn modelId="{2E314FD1-7EF5-4DB2-A32C-F6AF3099EAC4}" srcId="{8AE7E865-481A-4F3F-AFA0-D1D5BF4C9E28}" destId="{D45A4E3C-8812-4BA0-AB96-A32208867E10}" srcOrd="0" destOrd="0" parTransId="{DA3A22D7-7307-4ECF-AC8A-6D431C61A39E}" sibTransId="{D1320DE4-43AF-4372-8E07-C839B1F78D03}"/>
    <dgm:cxn modelId="{BEF6D46A-FA2B-4D98-8895-8B9859D7755F}" type="presOf" srcId="{803B9FF6-F787-4A35-94D2-11D18311EE7D}" destId="{1848A7E3-AD57-4DC2-8EC9-D90B0BA210E0}" srcOrd="0" destOrd="0" presId="urn:microsoft.com/office/officeart/2005/8/layout/radial4"/>
    <dgm:cxn modelId="{04E059B1-20E2-4C4A-B559-1698B19B278E}" type="presOf" srcId="{508DCD21-E909-4B78-8C70-4D7C4A3AC4CC}" destId="{138606CF-EC5F-4DBF-BCB5-EB4A279F4531}" srcOrd="0" destOrd="0" presId="urn:microsoft.com/office/officeart/2005/8/layout/radial4"/>
    <dgm:cxn modelId="{2451936A-A20B-4CAB-8752-4EDC43DDF2E8}" srcId="{8AE7E865-481A-4F3F-AFA0-D1D5BF4C9E28}" destId="{7588478C-3CE9-44BA-8CCF-9695FA453C0F}" srcOrd="1" destOrd="0" parTransId="{15F0A7DF-6F3C-4B2C-9A81-701591DBA140}" sibTransId="{EB8C459C-AAC0-4387-91CE-012C54576980}"/>
    <dgm:cxn modelId="{2A1175F2-6A85-4502-BA3F-1B1922CCBD89}" type="presOf" srcId="{4BDEC049-9D6F-4CF9-9BB4-609B58BD2990}" destId="{2F72E714-33B0-406F-8C2E-ECAC02047478}" srcOrd="0" destOrd="0" presId="urn:microsoft.com/office/officeart/2005/8/layout/radial4"/>
    <dgm:cxn modelId="{DB1D927A-9ACA-47AB-81F1-E72025109ED6}" type="presOf" srcId="{15F0A7DF-6F3C-4B2C-9A81-701591DBA140}" destId="{04A3C522-838B-4CB4-936A-CA32AA7C6D85}" srcOrd="0" destOrd="0" presId="urn:microsoft.com/office/officeart/2005/8/layout/radial4"/>
    <dgm:cxn modelId="{598556BC-E8F0-43F9-BEEB-C35ABEB81DA9}" type="presOf" srcId="{D45A4E3C-8812-4BA0-AB96-A32208867E10}" destId="{B2507DF6-1CF6-4AEA-B330-76C1B1862443}" srcOrd="0" destOrd="0" presId="urn:microsoft.com/office/officeart/2005/8/layout/radial4"/>
    <dgm:cxn modelId="{ECB5CDBE-B031-463A-AD2B-B80FA6F66A16}" type="presParOf" srcId="{2F72E714-33B0-406F-8C2E-ECAC02047478}" destId="{352942EA-E2CC-487E-9A8B-64C56A0740DB}" srcOrd="0" destOrd="0" presId="urn:microsoft.com/office/officeart/2005/8/layout/radial4"/>
    <dgm:cxn modelId="{74757520-0FFD-4179-BA6A-C590041A9F1A}" type="presParOf" srcId="{2F72E714-33B0-406F-8C2E-ECAC02047478}" destId="{31BB84D6-297D-498C-905A-0E124A0FF0B4}" srcOrd="1" destOrd="0" presId="urn:microsoft.com/office/officeart/2005/8/layout/radial4"/>
    <dgm:cxn modelId="{203817BD-AE7D-4B7F-84B6-09284CC49202}" type="presParOf" srcId="{2F72E714-33B0-406F-8C2E-ECAC02047478}" destId="{B2507DF6-1CF6-4AEA-B330-76C1B1862443}" srcOrd="2" destOrd="0" presId="urn:microsoft.com/office/officeart/2005/8/layout/radial4"/>
    <dgm:cxn modelId="{CB6F94A0-E69A-4FAB-A5E1-720A4F826525}" type="presParOf" srcId="{2F72E714-33B0-406F-8C2E-ECAC02047478}" destId="{04A3C522-838B-4CB4-936A-CA32AA7C6D85}" srcOrd="3" destOrd="0" presId="urn:microsoft.com/office/officeart/2005/8/layout/radial4"/>
    <dgm:cxn modelId="{CD36BD37-D43E-497B-815C-8023A76D71A7}" type="presParOf" srcId="{2F72E714-33B0-406F-8C2E-ECAC02047478}" destId="{B3AFEC7F-70E6-4C94-9E03-61E1100EB0F3}" srcOrd="4" destOrd="0" presId="urn:microsoft.com/office/officeart/2005/8/layout/radial4"/>
    <dgm:cxn modelId="{0BC33A34-5924-441B-A6B6-4C9DBFD07801}" type="presParOf" srcId="{2F72E714-33B0-406F-8C2E-ECAC02047478}" destId="{F9B84E99-6061-4EB5-B033-346ADF41BD7B}" srcOrd="5" destOrd="0" presId="urn:microsoft.com/office/officeart/2005/8/layout/radial4"/>
    <dgm:cxn modelId="{F4248CA2-E2FC-4701-A841-E421ED97D4C9}" type="presParOf" srcId="{2F72E714-33B0-406F-8C2E-ECAC02047478}" destId="{BDD64E47-B633-49AC-B4DC-B4EA9B2C0E1B}" srcOrd="6" destOrd="0" presId="urn:microsoft.com/office/officeart/2005/8/layout/radial4"/>
    <dgm:cxn modelId="{6D989DF1-AC79-4A21-BAC9-417B65F6E17E}" type="presParOf" srcId="{2F72E714-33B0-406F-8C2E-ECAC02047478}" destId="{1848A7E3-AD57-4DC2-8EC9-D90B0BA210E0}" srcOrd="7" destOrd="0" presId="urn:microsoft.com/office/officeart/2005/8/layout/radial4"/>
    <dgm:cxn modelId="{83AFDDCD-BCAC-402C-B966-C7A4C6A3396F}" type="presParOf" srcId="{2F72E714-33B0-406F-8C2E-ECAC02047478}" destId="{138606CF-EC5F-4DBF-BCB5-EB4A279F453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DEC049-9D6F-4CF9-9BB4-609B58BD299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E7E865-481A-4F3F-AFA0-D1D5BF4C9E28}">
      <dgm:prSet phldrT="[Text]"/>
      <dgm:spPr/>
      <dgm:t>
        <a:bodyPr/>
        <a:lstStyle/>
        <a:p>
          <a:r>
            <a:rPr lang="en-US" b="1" u="sng" dirty="0" smtClean="0"/>
            <a:t>Bride</a:t>
          </a:r>
          <a:endParaRPr lang="en-US" b="1" u="sng" dirty="0"/>
        </a:p>
      </dgm:t>
    </dgm:pt>
    <dgm:pt modelId="{69EFDA1B-DFCE-41BA-BE28-AABC6A856DE4}" type="parTrans" cxnId="{CAE10117-1983-48CC-BEFA-E9AED2B8AA42}">
      <dgm:prSet/>
      <dgm:spPr/>
      <dgm:t>
        <a:bodyPr/>
        <a:lstStyle/>
        <a:p>
          <a:endParaRPr lang="en-US"/>
        </a:p>
      </dgm:t>
    </dgm:pt>
    <dgm:pt modelId="{FEF8AF83-0A91-4DAC-8F95-63D156D2F64F}" type="sibTrans" cxnId="{CAE10117-1983-48CC-BEFA-E9AED2B8AA42}">
      <dgm:prSet/>
      <dgm:spPr/>
      <dgm:t>
        <a:bodyPr/>
        <a:lstStyle/>
        <a:p>
          <a:endParaRPr lang="en-US"/>
        </a:p>
      </dgm:t>
    </dgm:pt>
    <dgm:pt modelId="{D45A4E3C-8812-4BA0-AB96-A32208867E10}">
      <dgm:prSet phldrT="[Text]"/>
      <dgm:spPr/>
      <dgm:t>
        <a:bodyPr/>
        <a:lstStyle/>
        <a:p>
          <a:r>
            <a:rPr lang="en-US" b="1" dirty="0" smtClean="0"/>
            <a:t>Sacrifice</a:t>
          </a:r>
          <a:endParaRPr lang="en-US" b="1" dirty="0"/>
        </a:p>
      </dgm:t>
    </dgm:pt>
    <dgm:pt modelId="{DA3A22D7-7307-4ECF-AC8A-6D431C61A39E}" type="parTrans" cxnId="{2E314FD1-7EF5-4DB2-A32C-F6AF3099EAC4}">
      <dgm:prSet/>
      <dgm:spPr/>
      <dgm:t>
        <a:bodyPr/>
        <a:lstStyle/>
        <a:p>
          <a:endParaRPr lang="en-US"/>
        </a:p>
      </dgm:t>
    </dgm:pt>
    <dgm:pt modelId="{D1320DE4-43AF-4372-8E07-C839B1F78D03}" type="sibTrans" cxnId="{2E314FD1-7EF5-4DB2-A32C-F6AF3099EAC4}">
      <dgm:prSet/>
      <dgm:spPr/>
      <dgm:t>
        <a:bodyPr/>
        <a:lstStyle/>
        <a:p>
          <a:endParaRPr lang="en-US"/>
        </a:p>
      </dgm:t>
    </dgm:pt>
    <dgm:pt modelId="{7588478C-3CE9-44BA-8CCF-9695FA453C0F}">
      <dgm:prSet phldrT="[Text]"/>
      <dgm:spPr/>
      <dgm:t>
        <a:bodyPr/>
        <a:lstStyle/>
        <a:p>
          <a:r>
            <a:rPr lang="en-US" b="1" dirty="0" smtClean="0"/>
            <a:t>Avenger</a:t>
          </a:r>
          <a:endParaRPr lang="en-US" b="1" dirty="0"/>
        </a:p>
      </dgm:t>
    </dgm:pt>
    <dgm:pt modelId="{15F0A7DF-6F3C-4B2C-9A81-701591DBA140}" type="parTrans" cxnId="{2451936A-A20B-4CAB-8752-4EDC43DDF2E8}">
      <dgm:prSet/>
      <dgm:spPr/>
      <dgm:t>
        <a:bodyPr/>
        <a:lstStyle/>
        <a:p>
          <a:endParaRPr lang="en-US"/>
        </a:p>
      </dgm:t>
    </dgm:pt>
    <dgm:pt modelId="{EB8C459C-AAC0-4387-91CE-012C54576980}" type="sibTrans" cxnId="{2451936A-A20B-4CAB-8752-4EDC43DDF2E8}">
      <dgm:prSet/>
      <dgm:spPr/>
      <dgm:t>
        <a:bodyPr/>
        <a:lstStyle/>
        <a:p>
          <a:endParaRPr lang="en-US"/>
        </a:p>
      </dgm:t>
    </dgm:pt>
    <dgm:pt modelId="{2FBF9370-9D51-4B37-B5B9-D0DD39FA3BE5}">
      <dgm:prSet phldrT="[Text]"/>
      <dgm:spPr/>
      <dgm:t>
        <a:bodyPr/>
        <a:lstStyle/>
        <a:p>
          <a:r>
            <a:rPr lang="en-US" b="1" dirty="0" smtClean="0"/>
            <a:t>Shepherd</a:t>
          </a:r>
          <a:endParaRPr lang="en-US" b="1" dirty="0"/>
        </a:p>
      </dgm:t>
    </dgm:pt>
    <dgm:pt modelId="{A6777BFD-A8C4-448F-AEE3-F338CE490DFB}" type="parTrans" cxnId="{923F6D02-E95B-47B8-955F-FD67BFDC8BC4}">
      <dgm:prSet/>
      <dgm:spPr/>
      <dgm:t>
        <a:bodyPr/>
        <a:lstStyle/>
        <a:p>
          <a:endParaRPr lang="en-US"/>
        </a:p>
      </dgm:t>
    </dgm:pt>
    <dgm:pt modelId="{24E6BCF7-A8D1-4FFA-A746-C15B541582FB}" type="sibTrans" cxnId="{923F6D02-E95B-47B8-955F-FD67BFDC8BC4}">
      <dgm:prSet/>
      <dgm:spPr/>
      <dgm:t>
        <a:bodyPr/>
        <a:lstStyle/>
        <a:p>
          <a:endParaRPr lang="en-US"/>
        </a:p>
      </dgm:t>
    </dgm:pt>
    <dgm:pt modelId="{508DCD21-E909-4B78-8C70-4D7C4A3AC4CC}">
      <dgm:prSet/>
      <dgm:spPr/>
      <dgm:t>
        <a:bodyPr/>
        <a:lstStyle/>
        <a:p>
          <a:r>
            <a:rPr lang="en-US" b="1" dirty="0" smtClean="0"/>
            <a:t>Champion</a:t>
          </a:r>
          <a:endParaRPr lang="en-US" b="1" dirty="0"/>
        </a:p>
      </dgm:t>
    </dgm:pt>
    <dgm:pt modelId="{803B9FF6-F787-4A35-94D2-11D18311EE7D}" type="parTrans" cxnId="{17AB7AA8-09CF-4491-8E95-9AE66F207978}">
      <dgm:prSet/>
      <dgm:spPr/>
      <dgm:t>
        <a:bodyPr/>
        <a:lstStyle/>
        <a:p>
          <a:endParaRPr lang="en-US"/>
        </a:p>
      </dgm:t>
    </dgm:pt>
    <dgm:pt modelId="{DAA139E5-C549-448E-9230-F976A10D6519}" type="sibTrans" cxnId="{17AB7AA8-09CF-4491-8E95-9AE66F207978}">
      <dgm:prSet/>
      <dgm:spPr/>
      <dgm:t>
        <a:bodyPr/>
        <a:lstStyle/>
        <a:p>
          <a:endParaRPr lang="en-US"/>
        </a:p>
      </dgm:t>
    </dgm:pt>
    <dgm:pt modelId="{2F72E714-33B0-406F-8C2E-ECAC02047478}" type="pres">
      <dgm:prSet presAssocID="{4BDEC049-9D6F-4CF9-9BB4-609B58BD299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2942EA-E2CC-487E-9A8B-64C56A0740DB}" type="pres">
      <dgm:prSet presAssocID="{8AE7E865-481A-4F3F-AFA0-D1D5BF4C9E28}" presName="centerShape" presStyleLbl="node0" presStyleIdx="0" presStyleCnt="1"/>
      <dgm:spPr/>
      <dgm:t>
        <a:bodyPr/>
        <a:lstStyle/>
        <a:p>
          <a:endParaRPr lang="en-US"/>
        </a:p>
      </dgm:t>
    </dgm:pt>
    <dgm:pt modelId="{31BB84D6-297D-498C-905A-0E124A0FF0B4}" type="pres">
      <dgm:prSet presAssocID="{DA3A22D7-7307-4ECF-AC8A-6D431C61A39E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B2507DF6-1CF6-4AEA-B330-76C1B1862443}" type="pres">
      <dgm:prSet presAssocID="{D45A4E3C-8812-4BA0-AB96-A32208867E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3C522-838B-4CB4-936A-CA32AA7C6D85}" type="pres">
      <dgm:prSet presAssocID="{15F0A7DF-6F3C-4B2C-9A81-701591DBA140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B3AFEC7F-70E6-4C94-9E03-61E1100EB0F3}" type="pres">
      <dgm:prSet presAssocID="{7588478C-3CE9-44BA-8CCF-9695FA453C0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84E99-6061-4EB5-B033-346ADF41BD7B}" type="pres">
      <dgm:prSet presAssocID="{A6777BFD-A8C4-448F-AEE3-F338CE490DFB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BDD64E47-B633-49AC-B4DC-B4EA9B2C0E1B}" type="pres">
      <dgm:prSet presAssocID="{2FBF9370-9D51-4B37-B5B9-D0DD39FA3BE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8A7E3-AD57-4DC2-8EC9-D90B0BA210E0}" type="pres">
      <dgm:prSet presAssocID="{803B9FF6-F787-4A35-94D2-11D18311EE7D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38606CF-EC5F-4DBF-BCB5-EB4A279F4531}" type="pres">
      <dgm:prSet presAssocID="{508DCD21-E909-4B78-8C70-4D7C4A3AC4C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178FD5-EF0F-4913-ABA2-B3C21E623794}" type="presOf" srcId="{508DCD21-E909-4B78-8C70-4D7C4A3AC4CC}" destId="{138606CF-EC5F-4DBF-BCB5-EB4A279F4531}" srcOrd="0" destOrd="0" presId="urn:microsoft.com/office/officeart/2005/8/layout/radial4"/>
    <dgm:cxn modelId="{4CD4B843-69C8-4A61-B7DB-25CBE531BA71}" type="presOf" srcId="{803B9FF6-F787-4A35-94D2-11D18311EE7D}" destId="{1848A7E3-AD57-4DC2-8EC9-D90B0BA210E0}" srcOrd="0" destOrd="0" presId="urn:microsoft.com/office/officeart/2005/8/layout/radial4"/>
    <dgm:cxn modelId="{17AB7AA8-09CF-4491-8E95-9AE66F207978}" srcId="{8AE7E865-481A-4F3F-AFA0-D1D5BF4C9E28}" destId="{508DCD21-E909-4B78-8C70-4D7C4A3AC4CC}" srcOrd="3" destOrd="0" parTransId="{803B9FF6-F787-4A35-94D2-11D18311EE7D}" sibTransId="{DAA139E5-C549-448E-9230-F976A10D6519}"/>
    <dgm:cxn modelId="{CAE10117-1983-48CC-BEFA-E9AED2B8AA42}" srcId="{4BDEC049-9D6F-4CF9-9BB4-609B58BD2990}" destId="{8AE7E865-481A-4F3F-AFA0-D1D5BF4C9E28}" srcOrd="0" destOrd="0" parTransId="{69EFDA1B-DFCE-41BA-BE28-AABC6A856DE4}" sibTransId="{FEF8AF83-0A91-4DAC-8F95-63D156D2F64F}"/>
    <dgm:cxn modelId="{923F6D02-E95B-47B8-955F-FD67BFDC8BC4}" srcId="{8AE7E865-481A-4F3F-AFA0-D1D5BF4C9E28}" destId="{2FBF9370-9D51-4B37-B5B9-D0DD39FA3BE5}" srcOrd="2" destOrd="0" parTransId="{A6777BFD-A8C4-448F-AEE3-F338CE490DFB}" sibTransId="{24E6BCF7-A8D1-4FFA-A746-C15B541582FB}"/>
    <dgm:cxn modelId="{C3B3B00D-295A-4717-BB54-678DD792395B}" type="presOf" srcId="{D45A4E3C-8812-4BA0-AB96-A32208867E10}" destId="{B2507DF6-1CF6-4AEA-B330-76C1B1862443}" srcOrd="0" destOrd="0" presId="urn:microsoft.com/office/officeart/2005/8/layout/radial4"/>
    <dgm:cxn modelId="{007A25FC-1B31-4C68-AE81-577540516C8D}" type="presOf" srcId="{7588478C-3CE9-44BA-8CCF-9695FA453C0F}" destId="{B3AFEC7F-70E6-4C94-9E03-61E1100EB0F3}" srcOrd="0" destOrd="0" presId="urn:microsoft.com/office/officeart/2005/8/layout/radial4"/>
    <dgm:cxn modelId="{6E050FDA-B1A5-462E-A600-C96D1A39428B}" type="presOf" srcId="{A6777BFD-A8C4-448F-AEE3-F338CE490DFB}" destId="{F9B84E99-6061-4EB5-B033-346ADF41BD7B}" srcOrd="0" destOrd="0" presId="urn:microsoft.com/office/officeart/2005/8/layout/radial4"/>
    <dgm:cxn modelId="{2E314FD1-7EF5-4DB2-A32C-F6AF3099EAC4}" srcId="{8AE7E865-481A-4F3F-AFA0-D1D5BF4C9E28}" destId="{D45A4E3C-8812-4BA0-AB96-A32208867E10}" srcOrd="0" destOrd="0" parTransId="{DA3A22D7-7307-4ECF-AC8A-6D431C61A39E}" sibTransId="{D1320DE4-43AF-4372-8E07-C839B1F78D03}"/>
    <dgm:cxn modelId="{8A8BCC27-9018-4582-8799-1B320C836BD7}" type="presOf" srcId="{8AE7E865-481A-4F3F-AFA0-D1D5BF4C9E28}" destId="{352942EA-E2CC-487E-9A8B-64C56A0740DB}" srcOrd="0" destOrd="0" presId="urn:microsoft.com/office/officeart/2005/8/layout/radial4"/>
    <dgm:cxn modelId="{5717682F-205A-4283-B3D6-AE1EE61EEA73}" type="presOf" srcId="{4BDEC049-9D6F-4CF9-9BB4-609B58BD2990}" destId="{2F72E714-33B0-406F-8C2E-ECAC02047478}" srcOrd="0" destOrd="0" presId="urn:microsoft.com/office/officeart/2005/8/layout/radial4"/>
    <dgm:cxn modelId="{2451936A-A20B-4CAB-8752-4EDC43DDF2E8}" srcId="{8AE7E865-481A-4F3F-AFA0-D1D5BF4C9E28}" destId="{7588478C-3CE9-44BA-8CCF-9695FA453C0F}" srcOrd="1" destOrd="0" parTransId="{15F0A7DF-6F3C-4B2C-9A81-701591DBA140}" sibTransId="{EB8C459C-AAC0-4387-91CE-012C54576980}"/>
    <dgm:cxn modelId="{4BA047B8-BD42-4903-B0C5-86E9222C79EB}" type="presOf" srcId="{DA3A22D7-7307-4ECF-AC8A-6D431C61A39E}" destId="{31BB84D6-297D-498C-905A-0E124A0FF0B4}" srcOrd="0" destOrd="0" presId="urn:microsoft.com/office/officeart/2005/8/layout/radial4"/>
    <dgm:cxn modelId="{7C2A8F4B-A0C1-485B-86D8-A6BD32A3AFFB}" type="presOf" srcId="{15F0A7DF-6F3C-4B2C-9A81-701591DBA140}" destId="{04A3C522-838B-4CB4-936A-CA32AA7C6D85}" srcOrd="0" destOrd="0" presId="urn:microsoft.com/office/officeart/2005/8/layout/radial4"/>
    <dgm:cxn modelId="{678284FC-798A-434B-BCA8-A65B7F66ABED}" type="presOf" srcId="{2FBF9370-9D51-4B37-B5B9-D0DD39FA3BE5}" destId="{BDD64E47-B633-49AC-B4DC-B4EA9B2C0E1B}" srcOrd="0" destOrd="0" presId="urn:microsoft.com/office/officeart/2005/8/layout/radial4"/>
    <dgm:cxn modelId="{D4D46FD9-31A2-4C9C-B578-D0827713088F}" type="presParOf" srcId="{2F72E714-33B0-406F-8C2E-ECAC02047478}" destId="{352942EA-E2CC-487E-9A8B-64C56A0740DB}" srcOrd="0" destOrd="0" presId="urn:microsoft.com/office/officeart/2005/8/layout/radial4"/>
    <dgm:cxn modelId="{6610CF65-80EC-4A9F-ABE8-31E80BAC402E}" type="presParOf" srcId="{2F72E714-33B0-406F-8C2E-ECAC02047478}" destId="{31BB84D6-297D-498C-905A-0E124A0FF0B4}" srcOrd="1" destOrd="0" presId="urn:microsoft.com/office/officeart/2005/8/layout/radial4"/>
    <dgm:cxn modelId="{6047DD33-F59A-4163-9086-C1FD4482A432}" type="presParOf" srcId="{2F72E714-33B0-406F-8C2E-ECAC02047478}" destId="{B2507DF6-1CF6-4AEA-B330-76C1B1862443}" srcOrd="2" destOrd="0" presId="urn:microsoft.com/office/officeart/2005/8/layout/radial4"/>
    <dgm:cxn modelId="{A2C61410-49BB-401A-A7B5-92083CE1A03E}" type="presParOf" srcId="{2F72E714-33B0-406F-8C2E-ECAC02047478}" destId="{04A3C522-838B-4CB4-936A-CA32AA7C6D85}" srcOrd="3" destOrd="0" presId="urn:microsoft.com/office/officeart/2005/8/layout/radial4"/>
    <dgm:cxn modelId="{B5323911-3CE0-4CBC-9CB0-A26BF5DDF64E}" type="presParOf" srcId="{2F72E714-33B0-406F-8C2E-ECAC02047478}" destId="{B3AFEC7F-70E6-4C94-9E03-61E1100EB0F3}" srcOrd="4" destOrd="0" presId="urn:microsoft.com/office/officeart/2005/8/layout/radial4"/>
    <dgm:cxn modelId="{8CEE3624-5018-4880-B0BF-2E28789270E9}" type="presParOf" srcId="{2F72E714-33B0-406F-8C2E-ECAC02047478}" destId="{F9B84E99-6061-4EB5-B033-346ADF41BD7B}" srcOrd="5" destOrd="0" presId="urn:microsoft.com/office/officeart/2005/8/layout/radial4"/>
    <dgm:cxn modelId="{BFD719D0-1E5F-411A-9C5C-4BA43D53BEE1}" type="presParOf" srcId="{2F72E714-33B0-406F-8C2E-ECAC02047478}" destId="{BDD64E47-B633-49AC-B4DC-B4EA9B2C0E1B}" srcOrd="6" destOrd="0" presId="urn:microsoft.com/office/officeart/2005/8/layout/radial4"/>
    <dgm:cxn modelId="{3B55134F-5D67-45C2-A843-990594C9BD78}" type="presParOf" srcId="{2F72E714-33B0-406F-8C2E-ECAC02047478}" destId="{1848A7E3-AD57-4DC2-8EC9-D90B0BA210E0}" srcOrd="7" destOrd="0" presId="urn:microsoft.com/office/officeart/2005/8/layout/radial4"/>
    <dgm:cxn modelId="{41F484CB-308A-4908-9C5E-F99627F96B81}" type="presParOf" srcId="{2F72E714-33B0-406F-8C2E-ECAC02047478}" destId="{138606CF-EC5F-4DBF-BCB5-EB4A279F453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2942EA-E2CC-487E-9A8B-64C56A0740DB}">
      <dsp:nvSpPr>
        <dsp:cNvPr id="0" name=""/>
        <dsp:cNvSpPr/>
      </dsp:nvSpPr>
      <dsp:spPr>
        <a:xfrm>
          <a:off x="2975990" y="2324514"/>
          <a:ext cx="2201418" cy="2201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975990" y="2324514"/>
        <a:ext cx="2201418" cy="2201418"/>
      </dsp:txXfrm>
    </dsp:sp>
    <dsp:sp modelId="{31BB84D6-297D-498C-905A-0E124A0FF0B4}">
      <dsp:nvSpPr>
        <dsp:cNvPr id="0" name=""/>
        <dsp:cNvSpPr/>
      </dsp:nvSpPr>
      <dsp:spPr>
        <a:xfrm rot="11700000">
          <a:off x="1289496" y="2586956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07DF6-1CF6-4AEA-B330-76C1B1862443}">
      <dsp:nvSpPr>
        <dsp:cNvPr id="0" name=""/>
        <dsp:cNvSpPr/>
      </dsp:nvSpPr>
      <dsp:spPr>
        <a:xfrm>
          <a:off x="272087" y="1849429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u="sng" kern="1200" dirty="0" smtClean="0"/>
            <a:t>Sacrifice</a:t>
          </a:r>
          <a:endParaRPr lang="en-US" sz="3500" b="1" u="sng" kern="1200" dirty="0"/>
        </a:p>
      </dsp:txBody>
      <dsp:txXfrm>
        <a:off x="272087" y="1849429"/>
        <a:ext cx="2091347" cy="1673077"/>
      </dsp:txXfrm>
    </dsp:sp>
    <dsp:sp modelId="{04A3C522-838B-4CB4-936A-CA32AA7C6D85}">
      <dsp:nvSpPr>
        <dsp:cNvPr id="0" name=""/>
        <dsp:cNvSpPr/>
      </dsp:nvSpPr>
      <dsp:spPr>
        <a:xfrm rot="14700000">
          <a:off x="2390653" y="1274649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FEC7F-70E6-4C94-9E03-61E1100EB0F3}">
      <dsp:nvSpPr>
        <dsp:cNvPr id="0" name=""/>
        <dsp:cNvSpPr/>
      </dsp:nvSpPr>
      <dsp:spPr>
        <a:xfrm>
          <a:off x="1823917" y="30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b="1" kern="1200" dirty="0"/>
        </a:p>
      </dsp:txBody>
      <dsp:txXfrm>
        <a:off x="1823917" y="30"/>
        <a:ext cx="2091347" cy="1673077"/>
      </dsp:txXfrm>
    </dsp:sp>
    <dsp:sp modelId="{F9B84E99-6061-4EB5-B033-346ADF41BD7B}">
      <dsp:nvSpPr>
        <dsp:cNvPr id="0" name=""/>
        <dsp:cNvSpPr/>
      </dsp:nvSpPr>
      <dsp:spPr>
        <a:xfrm rot="17700000">
          <a:off x="4103748" y="1274649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64E47-B633-49AC-B4DC-B4EA9B2C0E1B}">
      <dsp:nvSpPr>
        <dsp:cNvPr id="0" name=""/>
        <dsp:cNvSpPr/>
      </dsp:nvSpPr>
      <dsp:spPr>
        <a:xfrm>
          <a:off x="4238135" y="30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b="1" kern="1200" dirty="0"/>
        </a:p>
      </dsp:txBody>
      <dsp:txXfrm>
        <a:off x="4238135" y="30"/>
        <a:ext cx="2091347" cy="1673077"/>
      </dsp:txXfrm>
    </dsp:sp>
    <dsp:sp modelId="{1848A7E3-AD57-4DC2-8EC9-D90B0BA210E0}">
      <dsp:nvSpPr>
        <dsp:cNvPr id="0" name=""/>
        <dsp:cNvSpPr/>
      </dsp:nvSpPr>
      <dsp:spPr>
        <a:xfrm rot="20700000">
          <a:off x="5204904" y="2586956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606CF-EC5F-4DBF-BCB5-EB4A279F4531}">
      <dsp:nvSpPr>
        <dsp:cNvPr id="0" name=""/>
        <dsp:cNvSpPr/>
      </dsp:nvSpPr>
      <dsp:spPr>
        <a:xfrm>
          <a:off x="5789965" y="1849429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b="1" kern="1200" dirty="0"/>
        </a:p>
      </dsp:txBody>
      <dsp:txXfrm>
        <a:off x="5789965" y="1849429"/>
        <a:ext cx="2091347" cy="16730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2942EA-E2CC-487E-9A8B-64C56A0740DB}">
      <dsp:nvSpPr>
        <dsp:cNvPr id="0" name=""/>
        <dsp:cNvSpPr/>
      </dsp:nvSpPr>
      <dsp:spPr>
        <a:xfrm>
          <a:off x="2975990" y="2324514"/>
          <a:ext cx="2201418" cy="2201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975990" y="2324514"/>
        <a:ext cx="2201418" cy="2201418"/>
      </dsp:txXfrm>
    </dsp:sp>
    <dsp:sp modelId="{31BB84D6-297D-498C-905A-0E124A0FF0B4}">
      <dsp:nvSpPr>
        <dsp:cNvPr id="0" name=""/>
        <dsp:cNvSpPr/>
      </dsp:nvSpPr>
      <dsp:spPr>
        <a:xfrm rot="11700000">
          <a:off x="1289496" y="2586956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07DF6-1CF6-4AEA-B330-76C1B1862443}">
      <dsp:nvSpPr>
        <dsp:cNvPr id="0" name=""/>
        <dsp:cNvSpPr/>
      </dsp:nvSpPr>
      <dsp:spPr>
        <a:xfrm>
          <a:off x="272087" y="1849429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Sacrifice</a:t>
          </a:r>
          <a:endParaRPr lang="en-US" sz="3500" b="1" kern="1200" dirty="0"/>
        </a:p>
      </dsp:txBody>
      <dsp:txXfrm>
        <a:off x="272087" y="1849429"/>
        <a:ext cx="2091347" cy="1673077"/>
      </dsp:txXfrm>
    </dsp:sp>
    <dsp:sp modelId="{04A3C522-838B-4CB4-936A-CA32AA7C6D85}">
      <dsp:nvSpPr>
        <dsp:cNvPr id="0" name=""/>
        <dsp:cNvSpPr/>
      </dsp:nvSpPr>
      <dsp:spPr>
        <a:xfrm rot="14700000">
          <a:off x="2390653" y="1274649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FEC7F-70E6-4C94-9E03-61E1100EB0F3}">
      <dsp:nvSpPr>
        <dsp:cNvPr id="0" name=""/>
        <dsp:cNvSpPr/>
      </dsp:nvSpPr>
      <dsp:spPr>
        <a:xfrm>
          <a:off x="1823917" y="30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u="sng" kern="1200" dirty="0" smtClean="0"/>
            <a:t>Avenger</a:t>
          </a:r>
          <a:endParaRPr lang="en-US" sz="3500" b="1" u="sng" kern="1200" dirty="0"/>
        </a:p>
      </dsp:txBody>
      <dsp:txXfrm>
        <a:off x="1823917" y="30"/>
        <a:ext cx="2091347" cy="1673077"/>
      </dsp:txXfrm>
    </dsp:sp>
    <dsp:sp modelId="{F9B84E99-6061-4EB5-B033-346ADF41BD7B}">
      <dsp:nvSpPr>
        <dsp:cNvPr id="0" name=""/>
        <dsp:cNvSpPr/>
      </dsp:nvSpPr>
      <dsp:spPr>
        <a:xfrm rot="17700000">
          <a:off x="4103748" y="1274649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64E47-B633-49AC-B4DC-B4EA9B2C0E1B}">
      <dsp:nvSpPr>
        <dsp:cNvPr id="0" name=""/>
        <dsp:cNvSpPr/>
      </dsp:nvSpPr>
      <dsp:spPr>
        <a:xfrm>
          <a:off x="4238135" y="30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b="1" kern="1200" dirty="0"/>
        </a:p>
      </dsp:txBody>
      <dsp:txXfrm>
        <a:off x="4238135" y="30"/>
        <a:ext cx="2091347" cy="1673077"/>
      </dsp:txXfrm>
    </dsp:sp>
    <dsp:sp modelId="{1848A7E3-AD57-4DC2-8EC9-D90B0BA210E0}">
      <dsp:nvSpPr>
        <dsp:cNvPr id="0" name=""/>
        <dsp:cNvSpPr/>
      </dsp:nvSpPr>
      <dsp:spPr>
        <a:xfrm rot="20700000">
          <a:off x="5204904" y="2586956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606CF-EC5F-4DBF-BCB5-EB4A279F4531}">
      <dsp:nvSpPr>
        <dsp:cNvPr id="0" name=""/>
        <dsp:cNvSpPr/>
      </dsp:nvSpPr>
      <dsp:spPr>
        <a:xfrm>
          <a:off x="5789965" y="1849429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b="1" kern="1200" dirty="0"/>
        </a:p>
      </dsp:txBody>
      <dsp:txXfrm>
        <a:off x="5789965" y="1849429"/>
        <a:ext cx="2091347" cy="16730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2942EA-E2CC-487E-9A8B-64C56A0740DB}">
      <dsp:nvSpPr>
        <dsp:cNvPr id="0" name=""/>
        <dsp:cNvSpPr/>
      </dsp:nvSpPr>
      <dsp:spPr>
        <a:xfrm>
          <a:off x="2975990" y="2324514"/>
          <a:ext cx="2201418" cy="2201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975990" y="2324514"/>
        <a:ext cx="2201418" cy="2201418"/>
      </dsp:txXfrm>
    </dsp:sp>
    <dsp:sp modelId="{31BB84D6-297D-498C-905A-0E124A0FF0B4}">
      <dsp:nvSpPr>
        <dsp:cNvPr id="0" name=""/>
        <dsp:cNvSpPr/>
      </dsp:nvSpPr>
      <dsp:spPr>
        <a:xfrm rot="11700000">
          <a:off x="1289496" y="2586956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07DF6-1CF6-4AEA-B330-76C1B1862443}">
      <dsp:nvSpPr>
        <dsp:cNvPr id="0" name=""/>
        <dsp:cNvSpPr/>
      </dsp:nvSpPr>
      <dsp:spPr>
        <a:xfrm>
          <a:off x="272087" y="1849429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Sacrifice</a:t>
          </a:r>
          <a:endParaRPr lang="en-US" sz="3100" b="1" kern="1200" dirty="0"/>
        </a:p>
      </dsp:txBody>
      <dsp:txXfrm>
        <a:off x="272087" y="1849429"/>
        <a:ext cx="2091347" cy="1673077"/>
      </dsp:txXfrm>
    </dsp:sp>
    <dsp:sp modelId="{04A3C522-838B-4CB4-936A-CA32AA7C6D85}">
      <dsp:nvSpPr>
        <dsp:cNvPr id="0" name=""/>
        <dsp:cNvSpPr/>
      </dsp:nvSpPr>
      <dsp:spPr>
        <a:xfrm rot="14700000">
          <a:off x="2390653" y="1274649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FEC7F-70E6-4C94-9E03-61E1100EB0F3}">
      <dsp:nvSpPr>
        <dsp:cNvPr id="0" name=""/>
        <dsp:cNvSpPr/>
      </dsp:nvSpPr>
      <dsp:spPr>
        <a:xfrm>
          <a:off x="1823917" y="30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Avenger</a:t>
          </a:r>
          <a:endParaRPr lang="en-US" sz="3100" b="1" kern="1200" dirty="0"/>
        </a:p>
      </dsp:txBody>
      <dsp:txXfrm>
        <a:off x="1823917" y="30"/>
        <a:ext cx="2091347" cy="1673077"/>
      </dsp:txXfrm>
    </dsp:sp>
    <dsp:sp modelId="{F9B84E99-6061-4EB5-B033-346ADF41BD7B}">
      <dsp:nvSpPr>
        <dsp:cNvPr id="0" name=""/>
        <dsp:cNvSpPr/>
      </dsp:nvSpPr>
      <dsp:spPr>
        <a:xfrm rot="17700000">
          <a:off x="4103748" y="1274649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64E47-B633-49AC-B4DC-B4EA9B2C0E1B}">
      <dsp:nvSpPr>
        <dsp:cNvPr id="0" name=""/>
        <dsp:cNvSpPr/>
      </dsp:nvSpPr>
      <dsp:spPr>
        <a:xfrm>
          <a:off x="4238135" y="30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u="sng" kern="1200" dirty="0" smtClean="0"/>
            <a:t>Shepherd</a:t>
          </a:r>
          <a:endParaRPr lang="en-US" sz="3100" b="1" u="sng" kern="1200" dirty="0"/>
        </a:p>
      </dsp:txBody>
      <dsp:txXfrm>
        <a:off x="4238135" y="30"/>
        <a:ext cx="2091347" cy="1673077"/>
      </dsp:txXfrm>
    </dsp:sp>
    <dsp:sp modelId="{1848A7E3-AD57-4DC2-8EC9-D90B0BA210E0}">
      <dsp:nvSpPr>
        <dsp:cNvPr id="0" name=""/>
        <dsp:cNvSpPr/>
      </dsp:nvSpPr>
      <dsp:spPr>
        <a:xfrm rot="20700000">
          <a:off x="5204904" y="2586956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606CF-EC5F-4DBF-BCB5-EB4A279F4531}">
      <dsp:nvSpPr>
        <dsp:cNvPr id="0" name=""/>
        <dsp:cNvSpPr/>
      </dsp:nvSpPr>
      <dsp:spPr>
        <a:xfrm>
          <a:off x="5789965" y="1849429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b="1" kern="1200" dirty="0"/>
        </a:p>
      </dsp:txBody>
      <dsp:txXfrm>
        <a:off x="5789965" y="1849429"/>
        <a:ext cx="2091347" cy="167307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2942EA-E2CC-487E-9A8B-64C56A0740DB}">
      <dsp:nvSpPr>
        <dsp:cNvPr id="0" name=""/>
        <dsp:cNvSpPr/>
      </dsp:nvSpPr>
      <dsp:spPr>
        <a:xfrm>
          <a:off x="2975990" y="2324514"/>
          <a:ext cx="2201418" cy="2201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975990" y="2324514"/>
        <a:ext cx="2201418" cy="2201418"/>
      </dsp:txXfrm>
    </dsp:sp>
    <dsp:sp modelId="{31BB84D6-297D-498C-905A-0E124A0FF0B4}">
      <dsp:nvSpPr>
        <dsp:cNvPr id="0" name=""/>
        <dsp:cNvSpPr/>
      </dsp:nvSpPr>
      <dsp:spPr>
        <a:xfrm rot="11700000">
          <a:off x="1289496" y="2586956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07DF6-1CF6-4AEA-B330-76C1B1862443}">
      <dsp:nvSpPr>
        <dsp:cNvPr id="0" name=""/>
        <dsp:cNvSpPr/>
      </dsp:nvSpPr>
      <dsp:spPr>
        <a:xfrm>
          <a:off x="272087" y="1849429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Sacrifice</a:t>
          </a:r>
          <a:endParaRPr lang="en-US" sz="3000" b="1" kern="1200" dirty="0"/>
        </a:p>
      </dsp:txBody>
      <dsp:txXfrm>
        <a:off x="272087" y="1849429"/>
        <a:ext cx="2091347" cy="1673077"/>
      </dsp:txXfrm>
    </dsp:sp>
    <dsp:sp modelId="{04A3C522-838B-4CB4-936A-CA32AA7C6D85}">
      <dsp:nvSpPr>
        <dsp:cNvPr id="0" name=""/>
        <dsp:cNvSpPr/>
      </dsp:nvSpPr>
      <dsp:spPr>
        <a:xfrm rot="14700000">
          <a:off x="2390653" y="1274649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FEC7F-70E6-4C94-9E03-61E1100EB0F3}">
      <dsp:nvSpPr>
        <dsp:cNvPr id="0" name=""/>
        <dsp:cNvSpPr/>
      </dsp:nvSpPr>
      <dsp:spPr>
        <a:xfrm>
          <a:off x="1823917" y="30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Avenger</a:t>
          </a:r>
          <a:endParaRPr lang="en-US" sz="3000" b="1" kern="1200" dirty="0"/>
        </a:p>
      </dsp:txBody>
      <dsp:txXfrm>
        <a:off x="1823917" y="30"/>
        <a:ext cx="2091347" cy="1673077"/>
      </dsp:txXfrm>
    </dsp:sp>
    <dsp:sp modelId="{F9B84E99-6061-4EB5-B033-346ADF41BD7B}">
      <dsp:nvSpPr>
        <dsp:cNvPr id="0" name=""/>
        <dsp:cNvSpPr/>
      </dsp:nvSpPr>
      <dsp:spPr>
        <a:xfrm rot="17700000">
          <a:off x="4103748" y="1274649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64E47-B633-49AC-B4DC-B4EA9B2C0E1B}">
      <dsp:nvSpPr>
        <dsp:cNvPr id="0" name=""/>
        <dsp:cNvSpPr/>
      </dsp:nvSpPr>
      <dsp:spPr>
        <a:xfrm>
          <a:off x="4238135" y="30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Shepherd</a:t>
          </a:r>
          <a:endParaRPr lang="en-US" sz="3000" b="1" kern="1200" dirty="0"/>
        </a:p>
      </dsp:txBody>
      <dsp:txXfrm>
        <a:off x="4238135" y="30"/>
        <a:ext cx="2091347" cy="1673077"/>
      </dsp:txXfrm>
    </dsp:sp>
    <dsp:sp modelId="{1848A7E3-AD57-4DC2-8EC9-D90B0BA210E0}">
      <dsp:nvSpPr>
        <dsp:cNvPr id="0" name=""/>
        <dsp:cNvSpPr/>
      </dsp:nvSpPr>
      <dsp:spPr>
        <a:xfrm rot="20700000">
          <a:off x="5204904" y="2586956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606CF-EC5F-4DBF-BCB5-EB4A279F4531}">
      <dsp:nvSpPr>
        <dsp:cNvPr id="0" name=""/>
        <dsp:cNvSpPr/>
      </dsp:nvSpPr>
      <dsp:spPr>
        <a:xfrm>
          <a:off x="5789965" y="1849429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u="sng" kern="1200" dirty="0" smtClean="0"/>
            <a:t>Champion</a:t>
          </a:r>
          <a:endParaRPr lang="en-US" sz="3000" b="1" u="sng" kern="1200" dirty="0"/>
        </a:p>
      </dsp:txBody>
      <dsp:txXfrm>
        <a:off x="5789965" y="1849429"/>
        <a:ext cx="2091347" cy="167307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2942EA-E2CC-487E-9A8B-64C56A0740DB}">
      <dsp:nvSpPr>
        <dsp:cNvPr id="0" name=""/>
        <dsp:cNvSpPr/>
      </dsp:nvSpPr>
      <dsp:spPr>
        <a:xfrm>
          <a:off x="2975990" y="2324514"/>
          <a:ext cx="2201418" cy="22014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0" u="sng" kern="1200" dirty="0" smtClean="0"/>
            <a:t>???</a:t>
          </a:r>
          <a:endParaRPr lang="en-US" sz="6500" b="0" u="sng" kern="1200" dirty="0"/>
        </a:p>
      </dsp:txBody>
      <dsp:txXfrm>
        <a:off x="2975990" y="2324514"/>
        <a:ext cx="2201418" cy="2201418"/>
      </dsp:txXfrm>
    </dsp:sp>
    <dsp:sp modelId="{31BB84D6-297D-498C-905A-0E124A0FF0B4}">
      <dsp:nvSpPr>
        <dsp:cNvPr id="0" name=""/>
        <dsp:cNvSpPr/>
      </dsp:nvSpPr>
      <dsp:spPr>
        <a:xfrm rot="11700000">
          <a:off x="1289496" y="2586956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07DF6-1CF6-4AEA-B330-76C1B1862443}">
      <dsp:nvSpPr>
        <dsp:cNvPr id="0" name=""/>
        <dsp:cNvSpPr/>
      </dsp:nvSpPr>
      <dsp:spPr>
        <a:xfrm>
          <a:off x="272087" y="1849429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Sacrifice</a:t>
          </a:r>
          <a:endParaRPr lang="en-US" sz="3000" b="1" kern="1200" dirty="0"/>
        </a:p>
      </dsp:txBody>
      <dsp:txXfrm>
        <a:off x="272087" y="1849429"/>
        <a:ext cx="2091347" cy="1673077"/>
      </dsp:txXfrm>
    </dsp:sp>
    <dsp:sp modelId="{04A3C522-838B-4CB4-936A-CA32AA7C6D85}">
      <dsp:nvSpPr>
        <dsp:cNvPr id="0" name=""/>
        <dsp:cNvSpPr/>
      </dsp:nvSpPr>
      <dsp:spPr>
        <a:xfrm rot="14700000">
          <a:off x="2390653" y="1274649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FEC7F-70E6-4C94-9E03-61E1100EB0F3}">
      <dsp:nvSpPr>
        <dsp:cNvPr id="0" name=""/>
        <dsp:cNvSpPr/>
      </dsp:nvSpPr>
      <dsp:spPr>
        <a:xfrm>
          <a:off x="1823917" y="30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Avenger</a:t>
          </a:r>
          <a:endParaRPr lang="en-US" sz="3000" b="1" kern="1200" dirty="0"/>
        </a:p>
      </dsp:txBody>
      <dsp:txXfrm>
        <a:off x="1823917" y="30"/>
        <a:ext cx="2091347" cy="1673077"/>
      </dsp:txXfrm>
    </dsp:sp>
    <dsp:sp modelId="{F9B84E99-6061-4EB5-B033-346ADF41BD7B}">
      <dsp:nvSpPr>
        <dsp:cNvPr id="0" name=""/>
        <dsp:cNvSpPr/>
      </dsp:nvSpPr>
      <dsp:spPr>
        <a:xfrm rot="17700000">
          <a:off x="4103748" y="1274649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64E47-B633-49AC-B4DC-B4EA9B2C0E1B}">
      <dsp:nvSpPr>
        <dsp:cNvPr id="0" name=""/>
        <dsp:cNvSpPr/>
      </dsp:nvSpPr>
      <dsp:spPr>
        <a:xfrm>
          <a:off x="4238135" y="30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Shepherd</a:t>
          </a:r>
          <a:endParaRPr lang="en-US" sz="3000" b="1" kern="1200" dirty="0"/>
        </a:p>
      </dsp:txBody>
      <dsp:txXfrm>
        <a:off x="4238135" y="30"/>
        <a:ext cx="2091347" cy="1673077"/>
      </dsp:txXfrm>
    </dsp:sp>
    <dsp:sp modelId="{1848A7E3-AD57-4DC2-8EC9-D90B0BA210E0}">
      <dsp:nvSpPr>
        <dsp:cNvPr id="0" name=""/>
        <dsp:cNvSpPr/>
      </dsp:nvSpPr>
      <dsp:spPr>
        <a:xfrm rot="20700000">
          <a:off x="5204904" y="2586956"/>
          <a:ext cx="1658998" cy="627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606CF-EC5F-4DBF-BCB5-EB4A279F4531}">
      <dsp:nvSpPr>
        <dsp:cNvPr id="0" name=""/>
        <dsp:cNvSpPr/>
      </dsp:nvSpPr>
      <dsp:spPr>
        <a:xfrm>
          <a:off x="5789965" y="1849429"/>
          <a:ext cx="2091347" cy="1673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Champion</a:t>
          </a:r>
          <a:endParaRPr lang="en-US" sz="3000" b="1" kern="1200" dirty="0"/>
        </a:p>
      </dsp:txBody>
      <dsp:txXfrm>
        <a:off x="5789965" y="1849429"/>
        <a:ext cx="2091347" cy="167307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68C58C-F32F-4FAC-B184-1AAB25E7B702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3790EC-85B7-4B12-A452-F82BF14A3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143000"/>
            <a:ext cx="7467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 smtClean="0"/>
              <a:t>“But we all, with unveiled face, beholding as in a mirror the </a:t>
            </a:r>
            <a:r>
              <a:rPr lang="en-US" sz="4000" i="1" u="sng" dirty="0" smtClean="0"/>
              <a:t>glory of the Lord,</a:t>
            </a:r>
            <a:r>
              <a:rPr lang="en-US" sz="4000" i="1" dirty="0" smtClean="0"/>
              <a:t> are being transformed into the </a:t>
            </a:r>
            <a:r>
              <a:rPr lang="en-US" sz="4000" i="1" u="sng" dirty="0" smtClean="0"/>
              <a:t>same image from glory to glory</a:t>
            </a:r>
            <a:r>
              <a:rPr lang="en-US" sz="4000" i="1" dirty="0" smtClean="0"/>
              <a:t>, just as from the Lord, the Spirit.” </a:t>
            </a:r>
          </a:p>
          <a:p>
            <a:pPr marL="0" indent="0">
              <a:buNone/>
            </a:pPr>
            <a:r>
              <a:rPr lang="en-US" sz="4000" i="1" dirty="0"/>
              <a:t>(</a:t>
            </a:r>
            <a:r>
              <a:rPr lang="en-US" sz="4000" i="1" dirty="0" smtClean="0"/>
              <a:t>2 Corinthians 3:18)</a:t>
            </a:r>
            <a:endParaRPr lang="en-US" sz="4000" i="1" dirty="0"/>
          </a:p>
        </p:txBody>
      </p:sp>
    </p:spTree>
    <p:extLst>
      <p:ext uri="{BB962C8B-B14F-4D97-AF65-F5344CB8AC3E}">
        <p14:creationId xmlns="" xmlns:p14="http://schemas.microsoft.com/office/powerpoint/2010/main" val="32375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Glorious Lamb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08524960"/>
              </p:ext>
            </p:extLst>
          </p:nvPr>
        </p:nvGraphicFramePr>
        <p:xfrm>
          <a:off x="457200" y="1600200"/>
          <a:ext cx="815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3571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Champion over All (14:1-5)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Enemies of the Lamb &amp; His People</a:t>
            </a:r>
          </a:p>
          <a:p>
            <a:pPr lvl="1"/>
            <a:r>
              <a:rPr lang="en-US" dirty="0" smtClean="0"/>
              <a:t>Persecution</a:t>
            </a:r>
          </a:p>
          <a:p>
            <a:pPr lvl="1"/>
            <a:r>
              <a:rPr lang="en-US" dirty="0" smtClean="0"/>
              <a:t>False Religion</a:t>
            </a:r>
          </a:p>
          <a:p>
            <a:pPr lvl="1"/>
            <a:r>
              <a:rPr lang="en-US" dirty="0" smtClean="0"/>
              <a:t>Worldliness</a:t>
            </a:r>
          </a:p>
          <a:p>
            <a:r>
              <a:rPr lang="en-US" dirty="0" smtClean="0"/>
              <a:t>Victory in Jesus!</a:t>
            </a:r>
          </a:p>
          <a:p>
            <a:pPr marL="36576" indent="0">
              <a:buNone/>
            </a:pPr>
            <a:r>
              <a:rPr lang="en-US" sz="2700" i="1" dirty="0" smtClean="0"/>
              <a:t>“And they overcame him because of the </a:t>
            </a:r>
            <a:r>
              <a:rPr lang="en-US" sz="2700" b="1" i="1" dirty="0" smtClean="0">
                <a:solidFill>
                  <a:schemeClr val="tx1">
                    <a:lumMod val="95000"/>
                  </a:schemeClr>
                </a:solidFill>
              </a:rPr>
              <a:t>blood of the Lamb</a:t>
            </a:r>
            <a:r>
              <a:rPr lang="en-US" sz="2700" i="1" dirty="0" smtClean="0"/>
              <a:t>…” (12:11)</a:t>
            </a:r>
          </a:p>
          <a:p>
            <a:pPr marL="36576" indent="0">
              <a:buNone/>
            </a:pPr>
            <a:r>
              <a:rPr lang="en-US" sz="2700" i="1" dirty="0" smtClean="0"/>
              <a:t>“Then I looked, and behold, </a:t>
            </a:r>
            <a:r>
              <a:rPr lang="en-US" sz="2700" b="1" i="1" dirty="0" smtClean="0">
                <a:solidFill>
                  <a:schemeClr val="tx1">
                    <a:lumMod val="95000"/>
                  </a:schemeClr>
                </a:solidFill>
              </a:rPr>
              <a:t>the Lamb was standing on Mount Zion</a:t>
            </a:r>
            <a:r>
              <a:rPr lang="en-US" sz="2700" i="1" dirty="0" smtClean="0"/>
              <a:t>…” (14:1)</a:t>
            </a:r>
          </a:p>
          <a:p>
            <a:pPr marL="36576" indent="0">
              <a:buNone/>
            </a:pPr>
            <a:r>
              <a:rPr lang="en-US" sz="2700" i="1" dirty="0" smtClean="0"/>
              <a:t>“These will wage war against the Lamb, and </a:t>
            </a:r>
            <a:r>
              <a:rPr lang="en-US" sz="2700" b="1" i="1" dirty="0" smtClean="0">
                <a:solidFill>
                  <a:schemeClr val="tx1">
                    <a:lumMod val="95000"/>
                  </a:schemeClr>
                </a:solidFill>
              </a:rPr>
              <a:t>the Lamb will overcome them</a:t>
            </a:r>
            <a:r>
              <a:rPr lang="en-US" sz="2700" i="1" dirty="0" smtClean="0"/>
              <a:t>…” (17:14</a:t>
            </a:r>
            <a:r>
              <a:rPr lang="en-US" sz="2700" dirty="0" smtClean="0"/>
              <a:t>)</a:t>
            </a:r>
            <a:endParaRPr lang="en-US" sz="2700" dirty="0"/>
          </a:p>
        </p:txBody>
      </p:sp>
    </p:spTree>
    <p:extLst>
      <p:ext uri="{BB962C8B-B14F-4D97-AF65-F5344CB8AC3E}">
        <p14:creationId xmlns="" xmlns:p14="http://schemas.microsoft.com/office/powerpoint/2010/main" val="207298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Glorious Lamb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0415821"/>
              </p:ext>
            </p:extLst>
          </p:nvPr>
        </p:nvGraphicFramePr>
        <p:xfrm>
          <a:off x="457200" y="1600200"/>
          <a:ext cx="815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3571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533400"/>
            <a:ext cx="7467600" cy="55927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i="1" dirty="0" smtClean="0"/>
          </a:p>
          <a:p>
            <a:pPr marL="36576" indent="0">
              <a:buNone/>
            </a:pPr>
            <a:r>
              <a:rPr lang="en-US" sz="3400" i="1" dirty="0" smtClean="0"/>
              <a:t>“Come up here, and I will show you </a:t>
            </a:r>
            <a:r>
              <a:rPr lang="en-US" sz="3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 must take place</a:t>
            </a:r>
            <a:r>
              <a:rPr lang="en-US" sz="3400" i="1" dirty="0" smtClean="0">
                <a:solidFill>
                  <a:schemeClr val="tx1">
                    <a:lumMod val="95000"/>
                  </a:schemeClr>
                </a:solidFill>
              </a:rPr>
              <a:t>”</a:t>
            </a:r>
            <a:r>
              <a:rPr lang="en-US" sz="3400" i="1" dirty="0" smtClean="0"/>
              <a:t> </a:t>
            </a:r>
          </a:p>
          <a:p>
            <a:pPr marL="36576" indent="0">
              <a:buNone/>
            </a:pPr>
            <a:r>
              <a:rPr lang="en-US" sz="3400" i="1" dirty="0"/>
              <a:t>(</a:t>
            </a:r>
            <a:r>
              <a:rPr lang="en-US" sz="3400" i="1" dirty="0" smtClean="0"/>
              <a:t>Revelation 4:1)</a:t>
            </a:r>
          </a:p>
          <a:p>
            <a:pPr marL="36576" indent="0">
              <a:buNone/>
            </a:pPr>
            <a:endParaRPr lang="en-US" i="1" dirty="0"/>
          </a:p>
          <a:p>
            <a:pPr marL="36576" indent="0">
              <a:buNone/>
            </a:pPr>
            <a:r>
              <a:rPr lang="en-US" sz="3400" i="1" dirty="0" smtClean="0"/>
              <a:t>“Come here, and I will show you the </a:t>
            </a:r>
            <a:r>
              <a:rPr lang="en-US" sz="3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Bride, the wife of the Lamb</a:t>
            </a:r>
            <a:r>
              <a:rPr lang="en-US" sz="3400" i="1" dirty="0" smtClean="0"/>
              <a:t>.”  (Revelation 21:9)</a:t>
            </a:r>
            <a:endParaRPr lang="en-US" sz="3400" i="1" dirty="0"/>
          </a:p>
        </p:txBody>
      </p:sp>
    </p:spTree>
    <p:extLst>
      <p:ext uri="{BB962C8B-B14F-4D97-AF65-F5344CB8AC3E}">
        <p14:creationId xmlns="" xmlns:p14="http://schemas.microsoft.com/office/powerpoint/2010/main" val="137541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Glorious Lamb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93502953"/>
              </p:ext>
            </p:extLst>
          </p:nvPr>
        </p:nvGraphicFramePr>
        <p:xfrm>
          <a:off x="457200" y="1600200"/>
          <a:ext cx="815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7983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he Lamb’s Glory in His Bride </a:t>
            </a:r>
            <a:r>
              <a:rPr lang="en-US" sz="4200" dirty="0" smtClean="0"/>
              <a:t>(21:1-22:5)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 of Preparation (21:1-4)</a:t>
            </a:r>
          </a:p>
          <a:p>
            <a:pPr lvl="1"/>
            <a:r>
              <a:rPr lang="en-US" dirty="0" smtClean="0"/>
              <a:t>Made ready for Him &amp; His glory</a:t>
            </a:r>
          </a:p>
          <a:p>
            <a:pPr lvl="1"/>
            <a:r>
              <a:rPr lang="en-US" dirty="0" smtClean="0"/>
              <a:t>Restored environment &amp; relationship</a:t>
            </a:r>
          </a:p>
          <a:p>
            <a:r>
              <a:rPr lang="en-US" dirty="0" smtClean="0"/>
              <a:t>Bride’s Glorious Design (21:9-14)</a:t>
            </a:r>
          </a:p>
          <a:p>
            <a:pPr lvl="1"/>
            <a:r>
              <a:rPr lang="en-US" dirty="0" smtClean="0"/>
              <a:t>Majestically Adorned</a:t>
            </a:r>
          </a:p>
          <a:p>
            <a:pPr lvl="1"/>
            <a:r>
              <a:rPr lang="en-US" dirty="0" smtClean="0"/>
              <a:t>Equality Throughout</a:t>
            </a:r>
          </a:p>
          <a:p>
            <a:pPr lvl="1"/>
            <a:r>
              <a:rPr lang="en-US" dirty="0" smtClean="0"/>
              <a:t>Securely Built</a:t>
            </a:r>
          </a:p>
          <a:p>
            <a:r>
              <a:rPr lang="en-US" dirty="0" smtClean="0"/>
              <a:t>Bride’s Real Glory (21:22-22:5)</a:t>
            </a:r>
          </a:p>
          <a:p>
            <a:pPr lvl="1"/>
            <a:r>
              <a:rPr lang="en-US" dirty="0" smtClean="0"/>
              <a:t>Her “temple”</a:t>
            </a:r>
          </a:p>
          <a:p>
            <a:pPr lvl="1"/>
            <a:r>
              <a:rPr lang="en-US" dirty="0" smtClean="0"/>
              <a:t>Her Illumination</a:t>
            </a:r>
          </a:p>
          <a:p>
            <a:pPr lvl="1"/>
            <a:r>
              <a:rPr lang="en-US" dirty="0" smtClean="0"/>
              <a:t>Her Lifelong </a:t>
            </a:r>
            <a:r>
              <a:rPr lang="en-US" dirty="0"/>
              <a:t>D</a:t>
            </a:r>
            <a:r>
              <a:rPr lang="en-US" dirty="0" smtClean="0"/>
              <a:t>ay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504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62000" y="533400"/>
            <a:ext cx="7467600" cy="57912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sz="3200" i="1" dirty="0" smtClean="0"/>
          </a:p>
          <a:p>
            <a:pPr marL="36576" indent="0">
              <a:buNone/>
            </a:pPr>
            <a:r>
              <a:rPr lang="en-US" sz="3200" i="1" dirty="0" smtClean="0"/>
              <a:t>“they will see His face” </a:t>
            </a:r>
          </a:p>
          <a:p>
            <a:pPr marL="36576" indent="0">
              <a:buNone/>
            </a:pPr>
            <a:r>
              <a:rPr lang="en-US" sz="3200" i="1" dirty="0"/>
              <a:t>(</a:t>
            </a:r>
            <a:r>
              <a:rPr lang="en-US" sz="3200" i="1" dirty="0" smtClean="0"/>
              <a:t>Revelation 22:4)</a:t>
            </a:r>
          </a:p>
          <a:p>
            <a:pPr marL="36576" indent="0">
              <a:buNone/>
            </a:pPr>
            <a:endParaRPr lang="en-US" sz="3200" i="1" dirty="0"/>
          </a:p>
          <a:p>
            <a:pPr marL="36576" indent="0">
              <a:buNone/>
            </a:pPr>
            <a:r>
              <a:rPr lang="en-US" sz="3200" i="1" dirty="0" smtClean="0"/>
              <a:t>“</a:t>
            </a:r>
            <a:r>
              <a:rPr lang="en-US" sz="3200" i="1" dirty="0"/>
              <a:t>But we all, with unveiled face, beholding as in a mirror the </a:t>
            </a:r>
            <a:r>
              <a:rPr lang="en-US" sz="3200" i="1" u="sng" dirty="0"/>
              <a:t>glory of the Lord,</a:t>
            </a:r>
            <a:r>
              <a:rPr lang="en-US" sz="3200" i="1" dirty="0"/>
              <a:t> are being transformed into the </a:t>
            </a:r>
            <a:r>
              <a:rPr lang="en-US" sz="3200" i="1" u="sng" dirty="0"/>
              <a:t>same image from glory to </a:t>
            </a:r>
            <a:r>
              <a:rPr lang="en-US" sz="3200" i="1" u="sng" dirty="0" smtClean="0"/>
              <a:t>glory</a:t>
            </a:r>
            <a:r>
              <a:rPr lang="en-US" sz="3200" i="1" dirty="0" smtClean="0"/>
              <a:t>” </a:t>
            </a:r>
            <a:endParaRPr lang="en-US" sz="3200" i="1" dirty="0"/>
          </a:p>
          <a:p>
            <a:pPr marL="36576" indent="0">
              <a:buNone/>
            </a:pPr>
            <a:r>
              <a:rPr lang="en-US" sz="3200" i="1" dirty="0" smtClean="0"/>
              <a:t>(2 </a:t>
            </a:r>
            <a:r>
              <a:rPr lang="en-US" sz="3200" i="1" dirty="0"/>
              <a:t>Corinthians </a:t>
            </a:r>
            <a:r>
              <a:rPr lang="en-US" sz="3200" i="1" dirty="0" smtClean="0"/>
              <a:t>3:18)</a:t>
            </a:r>
            <a:endParaRPr lang="en-US" sz="3200" i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733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i="1" dirty="0" smtClean="0"/>
              <a:t>“and we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beheld</a:t>
            </a:r>
            <a:r>
              <a:rPr lang="en-US" i="1" dirty="0" smtClean="0"/>
              <a:t> His glory…full of grace and truth.” </a:t>
            </a:r>
          </a:p>
          <a:p>
            <a:pPr marL="36576" indent="0">
              <a:buNone/>
            </a:pPr>
            <a:r>
              <a:rPr lang="en-US" i="1" dirty="0" smtClean="0"/>
              <a:t>(John 1:14)</a:t>
            </a:r>
          </a:p>
          <a:p>
            <a:pPr marL="36576" indent="0">
              <a:buNone/>
            </a:pPr>
            <a:endParaRPr lang="en-US" i="1" dirty="0"/>
          </a:p>
          <a:p>
            <a:pPr marL="36576" indent="0">
              <a:buNone/>
            </a:pPr>
            <a:r>
              <a:rPr lang="en-US" i="1" dirty="0" smtClean="0"/>
              <a:t>“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Behold</a:t>
            </a:r>
            <a:r>
              <a:rPr lang="en-US" i="1" dirty="0" smtClean="0"/>
              <a:t>! The Lamb of God who takes away the sin of the world!” </a:t>
            </a:r>
          </a:p>
          <a:p>
            <a:pPr marL="36576" indent="0">
              <a:buNone/>
            </a:pPr>
            <a:r>
              <a:rPr lang="en-US" i="1" dirty="0" smtClean="0"/>
              <a:t>(John 1:29)</a:t>
            </a:r>
            <a:endParaRPr lang="en-US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2057400"/>
            <a:ext cx="76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71800" y="4191000"/>
            <a:ext cx="2209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6601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352" y="2438400"/>
            <a:ext cx="6480048" cy="230124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The Glory of Jesus:   Lamb of God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7924800" cy="1066800"/>
          </a:xfrm>
        </p:spPr>
        <p:txBody>
          <a:bodyPr>
            <a:normAutofit/>
          </a:bodyPr>
          <a:lstStyle/>
          <a:p>
            <a:r>
              <a:rPr lang="en-US" sz="3000" i="1" dirty="0" smtClean="0"/>
              <a:t>  </a:t>
            </a:r>
            <a:endParaRPr lang="en-US" sz="3000" i="1" dirty="0"/>
          </a:p>
        </p:txBody>
      </p:sp>
    </p:spTree>
    <p:extLst>
      <p:ext uri="{BB962C8B-B14F-4D97-AF65-F5344CB8AC3E}">
        <p14:creationId xmlns="" xmlns:p14="http://schemas.microsoft.com/office/powerpoint/2010/main" val="29954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Glorious Lamb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6130068"/>
              </p:ext>
            </p:extLst>
          </p:nvPr>
        </p:nvGraphicFramePr>
        <p:xfrm>
          <a:off x="457200" y="1600200"/>
          <a:ext cx="815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3196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Sacrifice for Sin (5:1-14)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953000"/>
          </a:xfrm>
        </p:spPr>
        <p:txBody>
          <a:bodyPr/>
          <a:lstStyle/>
          <a:p>
            <a:r>
              <a:rPr lang="en-US" dirty="0" smtClean="0"/>
              <a:t>The Lamb at the Throne </a:t>
            </a:r>
          </a:p>
          <a:p>
            <a:pPr lvl="1"/>
            <a:r>
              <a:rPr lang="en-US" dirty="0" smtClean="0"/>
              <a:t>Slain</a:t>
            </a:r>
          </a:p>
          <a:p>
            <a:pPr lvl="1"/>
            <a:r>
              <a:rPr lang="en-US" dirty="0" smtClean="0"/>
              <a:t>Standing</a:t>
            </a:r>
          </a:p>
          <a:p>
            <a:pPr lvl="1"/>
            <a:r>
              <a:rPr lang="en-US" dirty="0" smtClean="0"/>
              <a:t>Scroll</a:t>
            </a:r>
          </a:p>
          <a:p>
            <a:r>
              <a:rPr lang="en-US" dirty="0" smtClean="0"/>
              <a:t>He Is Worthy!</a:t>
            </a:r>
          </a:p>
          <a:p>
            <a:pPr lvl="1"/>
            <a:r>
              <a:rPr lang="en-US" dirty="0" smtClean="0"/>
              <a:t>Slain for our sins</a:t>
            </a:r>
          </a:p>
          <a:p>
            <a:pPr lvl="1"/>
            <a:r>
              <a:rPr lang="en-US" dirty="0" smtClean="0"/>
              <a:t>Purchased us for God</a:t>
            </a:r>
          </a:p>
          <a:p>
            <a:pPr lvl="1"/>
            <a:r>
              <a:rPr lang="en-US" dirty="0" smtClean="0"/>
              <a:t>Made us Kingdom of Priests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756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Glorious Lamb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7630887"/>
              </p:ext>
            </p:extLst>
          </p:nvPr>
        </p:nvGraphicFramePr>
        <p:xfrm>
          <a:off x="457200" y="1600200"/>
          <a:ext cx="815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3571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Avenger on Evil (6:1,12-17)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Fantasy vs. Reality of Jesus</a:t>
            </a:r>
          </a:p>
          <a:p>
            <a:r>
              <a:rPr lang="en-US" dirty="0" smtClean="0"/>
              <a:t>Purpose in Vengeance</a:t>
            </a:r>
          </a:p>
          <a:p>
            <a:r>
              <a:rPr lang="en-US" dirty="0" smtClean="0"/>
              <a:t>Nature of Judgment</a:t>
            </a:r>
          </a:p>
          <a:p>
            <a:pPr lvl="1"/>
            <a:r>
              <a:rPr lang="en-US" dirty="0" smtClean="0"/>
              <a:t>Violent</a:t>
            </a:r>
          </a:p>
          <a:p>
            <a:pPr lvl="1"/>
            <a:r>
              <a:rPr lang="en-US" dirty="0" smtClean="0"/>
              <a:t>Wrathful</a:t>
            </a:r>
          </a:p>
          <a:p>
            <a:pPr lvl="1"/>
            <a:r>
              <a:rPr lang="en-US" dirty="0"/>
              <a:t>Punishing</a:t>
            </a:r>
            <a:endParaRPr lang="en-US" dirty="0" smtClean="0"/>
          </a:p>
          <a:p>
            <a:r>
              <a:rPr lang="en-US" dirty="0" smtClean="0"/>
              <a:t> Jesus is fearsome!</a:t>
            </a:r>
          </a:p>
          <a:p>
            <a:pPr marL="36576" indent="0">
              <a:buNone/>
            </a:pPr>
            <a:r>
              <a:rPr lang="en-US" i="1" dirty="0" smtClean="0"/>
              <a:t>“Fall on us and hide us from…the wrath of the Lamb” (6:16-17)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364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Glorious Lamb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4110173"/>
              </p:ext>
            </p:extLst>
          </p:nvPr>
        </p:nvGraphicFramePr>
        <p:xfrm>
          <a:off x="457200" y="1600200"/>
          <a:ext cx="815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3571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Shepherd of Sheep (7:9-17)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Inclusive</a:t>
            </a:r>
            <a:r>
              <a:rPr lang="en-US" dirty="0" smtClean="0"/>
              <a:t> </a:t>
            </a:r>
          </a:p>
          <a:p>
            <a:pPr marL="448056" lvl="1" indent="0">
              <a:buNone/>
            </a:pPr>
            <a:r>
              <a:rPr lang="en-US" i="1" dirty="0" smtClean="0"/>
              <a:t>By taking care of any &amp; all sheep that follow</a:t>
            </a:r>
          </a:p>
          <a:p>
            <a:r>
              <a:rPr lang="en-US" b="1" u="sng" dirty="0" smtClean="0"/>
              <a:t>Protector</a:t>
            </a:r>
            <a:r>
              <a:rPr lang="en-US" dirty="0" smtClean="0"/>
              <a:t> </a:t>
            </a:r>
          </a:p>
          <a:p>
            <a:pPr marL="448056" lvl="1" indent="0">
              <a:buNone/>
            </a:pPr>
            <a:r>
              <a:rPr lang="en-US" i="1" dirty="0"/>
              <a:t>T</a:t>
            </a:r>
            <a:r>
              <a:rPr lang="en-US" i="1" dirty="0" smtClean="0"/>
              <a:t>hrough all of life’s difficult struggles</a:t>
            </a:r>
          </a:p>
          <a:p>
            <a:r>
              <a:rPr lang="en-US" b="1" u="sng" dirty="0" smtClean="0"/>
              <a:t>Giving</a:t>
            </a:r>
            <a:endParaRPr lang="en-US" dirty="0" smtClean="0"/>
          </a:p>
          <a:p>
            <a:pPr marL="448056" lvl="1" indent="0">
              <a:buNone/>
            </a:pPr>
            <a:r>
              <a:rPr lang="en-US" i="1" dirty="0" smtClean="0"/>
              <a:t>Of things that we sheep really need</a:t>
            </a:r>
          </a:p>
          <a:p>
            <a:r>
              <a:rPr lang="en-US" b="1" u="sng" dirty="0" smtClean="0"/>
              <a:t>Leads</a:t>
            </a:r>
            <a:r>
              <a:rPr lang="en-US" dirty="0" smtClean="0"/>
              <a:t> </a:t>
            </a:r>
          </a:p>
          <a:p>
            <a:pPr marL="448056" lvl="1" indent="0">
              <a:buNone/>
            </a:pPr>
            <a:r>
              <a:rPr lang="en-US" i="1" dirty="0"/>
              <a:t>T</a:t>
            </a:r>
            <a:r>
              <a:rPr lang="en-US" i="1" dirty="0" smtClean="0"/>
              <a:t>o all spiritual blessings in everlasting life</a:t>
            </a:r>
          </a:p>
        </p:txBody>
      </p:sp>
    </p:spTree>
    <p:extLst>
      <p:ext uri="{BB962C8B-B14F-4D97-AF65-F5344CB8AC3E}">
        <p14:creationId xmlns="" xmlns:p14="http://schemas.microsoft.com/office/powerpoint/2010/main" val="245510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2787</TotalTime>
  <Words>458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Slide 1</vt:lpstr>
      <vt:lpstr>Slide 2</vt:lpstr>
      <vt:lpstr>The Glory of Jesus:   Lamb of God</vt:lpstr>
      <vt:lpstr>The Glorious Lamb</vt:lpstr>
      <vt:lpstr>Sacrifice for Sin (5:1-14)</vt:lpstr>
      <vt:lpstr>The Glorious Lamb</vt:lpstr>
      <vt:lpstr>Avenger on Evil (6:1,12-17)</vt:lpstr>
      <vt:lpstr>The Glorious Lamb</vt:lpstr>
      <vt:lpstr>Shepherd of Sheep (7:9-17)</vt:lpstr>
      <vt:lpstr>The Glorious Lamb</vt:lpstr>
      <vt:lpstr>Champion over All (14:1-5)</vt:lpstr>
      <vt:lpstr>The Glorious Lamb</vt:lpstr>
      <vt:lpstr>Slide 13</vt:lpstr>
      <vt:lpstr>The Glorious Lamb</vt:lpstr>
      <vt:lpstr>The Lamb’s Glory in His Bride (21:1-22:5)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“We Saw His Glory”: Grace &amp; Truth</dc:title>
  <dc:creator>Windows User</dc:creator>
  <cp:lastModifiedBy> </cp:lastModifiedBy>
  <cp:revision>155</cp:revision>
  <dcterms:created xsi:type="dcterms:W3CDTF">2011-03-30T19:08:38Z</dcterms:created>
  <dcterms:modified xsi:type="dcterms:W3CDTF">2011-04-10T22:18:20Z</dcterms:modified>
</cp:coreProperties>
</file>