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6" r:id="rId4"/>
    <p:sldId id="278" r:id="rId5"/>
    <p:sldId id="289" r:id="rId6"/>
    <p:sldId id="260" r:id="rId7"/>
    <p:sldId id="261" r:id="rId8"/>
    <p:sldId id="290" r:id="rId9"/>
    <p:sldId id="277" r:id="rId10"/>
    <p:sldId id="262" r:id="rId11"/>
    <p:sldId id="276" r:id="rId12"/>
    <p:sldId id="263" r:id="rId13"/>
    <p:sldId id="281" r:id="rId14"/>
    <p:sldId id="264" r:id="rId15"/>
    <p:sldId id="298" r:id="rId16"/>
    <p:sldId id="279" r:id="rId17"/>
    <p:sldId id="282" r:id="rId18"/>
    <p:sldId id="291" r:id="rId19"/>
    <p:sldId id="292" r:id="rId20"/>
    <p:sldId id="265" r:id="rId21"/>
    <p:sldId id="266" r:id="rId22"/>
    <p:sldId id="293" r:id="rId23"/>
    <p:sldId id="294" r:id="rId24"/>
    <p:sldId id="268" r:id="rId25"/>
    <p:sldId id="271" r:id="rId26"/>
    <p:sldId id="269" r:id="rId27"/>
    <p:sldId id="272" r:id="rId28"/>
    <p:sldId id="270" r:id="rId29"/>
    <p:sldId id="273" r:id="rId30"/>
    <p:sldId id="274" r:id="rId31"/>
    <p:sldId id="297" r:id="rId32"/>
    <p:sldId id="275" r:id="rId33"/>
    <p:sldId id="283" r:id="rId34"/>
    <p:sldId id="284" r:id="rId35"/>
    <p:sldId id="285" r:id="rId36"/>
    <p:sldId id="295" r:id="rId37"/>
    <p:sldId id="287" r:id="rId38"/>
    <p:sldId id="286" r:id="rId39"/>
    <p:sldId id="288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EDC549-8BD7-4CFB-8039-3D1678DCF852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A14F83-00E5-4012-9663-86FDB243C8FB}">
      <dgm:prSet phldrT="[Text]" custT="1"/>
      <dgm:spPr/>
      <dgm:t>
        <a:bodyPr/>
        <a:lstStyle/>
        <a:p>
          <a:r>
            <a:rPr lang="en-US" sz="2400" b="1" dirty="0" smtClean="0"/>
            <a:t>Excellence</a:t>
          </a:r>
          <a:endParaRPr lang="en-US" sz="2400" b="1" dirty="0"/>
        </a:p>
      </dgm:t>
    </dgm:pt>
    <dgm:pt modelId="{4692A819-5689-4015-A43D-4C9C7A72EF1F}" type="parTrans" cxnId="{077A665C-A332-4097-8FF2-C754113E19B3}">
      <dgm:prSet/>
      <dgm:spPr/>
      <dgm:t>
        <a:bodyPr/>
        <a:lstStyle/>
        <a:p>
          <a:endParaRPr lang="en-US"/>
        </a:p>
      </dgm:t>
    </dgm:pt>
    <dgm:pt modelId="{16F89ECB-5900-4346-8DB0-28F473365DDB}" type="sibTrans" cxnId="{077A665C-A332-4097-8FF2-C754113E19B3}">
      <dgm:prSet/>
      <dgm:spPr/>
      <dgm:t>
        <a:bodyPr/>
        <a:lstStyle/>
        <a:p>
          <a:endParaRPr lang="en-US"/>
        </a:p>
      </dgm:t>
    </dgm:pt>
    <dgm:pt modelId="{21F6666A-7FD8-410A-8D43-62FB2CC01282}">
      <dgm:prSet phldrT="[Text]" custT="1"/>
      <dgm:spPr/>
      <dgm:t>
        <a:bodyPr/>
        <a:lstStyle/>
        <a:p>
          <a:endParaRPr lang="en-US" sz="2400" dirty="0">
            <a:solidFill>
              <a:schemeClr val="tx1"/>
            </a:solidFill>
          </a:endParaRPr>
        </a:p>
      </dgm:t>
    </dgm:pt>
    <dgm:pt modelId="{D561B515-3809-4BBC-90DF-26747B9FABEF}" type="parTrans" cxnId="{C38CCA39-B413-4C1A-B825-D09CF7941D29}">
      <dgm:prSet/>
      <dgm:spPr/>
      <dgm:t>
        <a:bodyPr/>
        <a:lstStyle/>
        <a:p>
          <a:endParaRPr lang="en-US"/>
        </a:p>
      </dgm:t>
    </dgm:pt>
    <dgm:pt modelId="{285B0056-B0D2-497D-906E-DF84A9225906}" type="sibTrans" cxnId="{C38CCA39-B413-4C1A-B825-D09CF7941D29}">
      <dgm:prSet/>
      <dgm:spPr/>
      <dgm:t>
        <a:bodyPr/>
        <a:lstStyle/>
        <a:p>
          <a:endParaRPr lang="en-US"/>
        </a:p>
      </dgm:t>
    </dgm:pt>
    <dgm:pt modelId="{B1503010-273D-4E66-9EA7-5D4F8471ADDF}">
      <dgm:prSet phldrT="[Text]" custT="1"/>
      <dgm:spPr/>
      <dgm:t>
        <a:bodyPr/>
        <a:lstStyle/>
        <a:p>
          <a:endParaRPr lang="en-US" sz="2400" dirty="0">
            <a:solidFill>
              <a:schemeClr val="tx1"/>
            </a:solidFill>
          </a:endParaRPr>
        </a:p>
      </dgm:t>
    </dgm:pt>
    <dgm:pt modelId="{3AA93869-45BA-4CAE-AC30-AC1C1301C5AA}" type="parTrans" cxnId="{6C9FF683-ACAA-4566-860D-6663F4E6B30C}">
      <dgm:prSet/>
      <dgm:spPr/>
      <dgm:t>
        <a:bodyPr/>
        <a:lstStyle/>
        <a:p>
          <a:endParaRPr lang="en-US"/>
        </a:p>
      </dgm:t>
    </dgm:pt>
    <dgm:pt modelId="{2C664647-8EE5-4B53-B712-4688B86A858D}" type="sibTrans" cxnId="{6C9FF683-ACAA-4566-860D-6663F4E6B30C}">
      <dgm:prSet/>
      <dgm:spPr/>
      <dgm:t>
        <a:bodyPr/>
        <a:lstStyle/>
        <a:p>
          <a:endParaRPr lang="en-US"/>
        </a:p>
      </dgm:t>
    </dgm:pt>
    <dgm:pt modelId="{8B396A2A-31E5-4FE5-8391-1C92BD7D6C89}">
      <dgm:prSet phldrT="[Text]" custT="1"/>
      <dgm:spPr/>
      <dgm:t>
        <a:bodyPr/>
        <a:lstStyle/>
        <a:p>
          <a:endParaRPr lang="en-US" sz="2400" b="1" dirty="0">
            <a:solidFill>
              <a:schemeClr val="tx1"/>
            </a:solidFill>
          </a:endParaRPr>
        </a:p>
      </dgm:t>
    </dgm:pt>
    <dgm:pt modelId="{539A7B77-EDA0-4867-AFA6-AF543A3EC476}" type="parTrans" cxnId="{A007B2BC-F292-4474-8F39-55D5FBB96E66}">
      <dgm:prSet/>
      <dgm:spPr/>
      <dgm:t>
        <a:bodyPr/>
        <a:lstStyle/>
        <a:p>
          <a:endParaRPr lang="en-US"/>
        </a:p>
      </dgm:t>
    </dgm:pt>
    <dgm:pt modelId="{C5B78F35-A3E5-4937-A826-04BA16679B38}" type="sibTrans" cxnId="{A007B2BC-F292-4474-8F39-55D5FBB96E66}">
      <dgm:prSet/>
      <dgm:spPr/>
      <dgm:t>
        <a:bodyPr/>
        <a:lstStyle/>
        <a:p>
          <a:endParaRPr lang="en-US"/>
        </a:p>
      </dgm:t>
    </dgm:pt>
    <dgm:pt modelId="{105DADAC-64BF-442B-ABCF-AD6470AED5DD}" type="pres">
      <dgm:prSet presAssocID="{0AEDC549-8BD7-4CFB-8039-3D1678DCF85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69DE17-2486-437D-94DA-AB39DA5C9C27}" type="pres">
      <dgm:prSet presAssocID="{4EA14F83-00E5-4012-9663-86FDB243C8FB}" presName="centerShape" presStyleLbl="node0" presStyleIdx="0" presStyleCnt="1" custScaleX="109944" custScaleY="109944"/>
      <dgm:spPr/>
      <dgm:t>
        <a:bodyPr/>
        <a:lstStyle/>
        <a:p>
          <a:endParaRPr lang="en-US"/>
        </a:p>
      </dgm:t>
    </dgm:pt>
    <dgm:pt modelId="{A3DD516A-AC58-4C70-9E9D-8A225A09F15F}" type="pres">
      <dgm:prSet presAssocID="{539A7B77-EDA0-4867-AFA6-AF543A3EC47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FB3807C4-D8C5-4C04-BC83-66E9AA54F46C}" type="pres">
      <dgm:prSet presAssocID="{8B396A2A-31E5-4FE5-8391-1C92BD7D6C89}" presName="node" presStyleLbl="node1" presStyleIdx="0" presStyleCnt="3" custRadScaleRad="109526" custRadScaleInc="1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C6500-95A5-491B-9C13-FF079B104484}" type="pres">
      <dgm:prSet presAssocID="{D561B515-3809-4BBC-90DF-26747B9FABEF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699A4F1E-4A52-4E01-A63E-664F0B68591E}" type="pres">
      <dgm:prSet presAssocID="{21F6666A-7FD8-410A-8D43-62FB2CC0128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B744F-014B-4D41-A698-766CB9E0F290}" type="pres">
      <dgm:prSet presAssocID="{3AA93869-45BA-4CAE-AC30-AC1C1301C5A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13167D5-6C87-46A1-BFAD-C720B0E81B6A}" type="pres">
      <dgm:prSet presAssocID="{B1503010-273D-4E66-9EA7-5D4F8471ADDF}" presName="node" presStyleLbl="node1" presStyleIdx="2" presStyleCnt="3" custRadScaleRad="109155" custRadScaleInc="-2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C91533-6FEB-4C2C-A4F2-B7BA26410775}" type="presOf" srcId="{8B396A2A-31E5-4FE5-8391-1C92BD7D6C89}" destId="{FB3807C4-D8C5-4C04-BC83-66E9AA54F46C}" srcOrd="0" destOrd="0" presId="urn:microsoft.com/office/officeart/2005/8/layout/radial4"/>
    <dgm:cxn modelId="{A2991749-CDBC-4EA2-916B-F2DC066D8F7A}" type="presOf" srcId="{21F6666A-7FD8-410A-8D43-62FB2CC01282}" destId="{699A4F1E-4A52-4E01-A63E-664F0B68591E}" srcOrd="0" destOrd="0" presId="urn:microsoft.com/office/officeart/2005/8/layout/radial4"/>
    <dgm:cxn modelId="{A007B2BC-F292-4474-8F39-55D5FBB96E66}" srcId="{4EA14F83-00E5-4012-9663-86FDB243C8FB}" destId="{8B396A2A-31E5-4FE5-8391-1C92BD7D6C89}" srcOrd="0" destOrd="0" parTransId="{539A7B77-EDA0-4867-AFA6-AF543A3EC476}" sibTransId="{C5B78F35-A3E5-4937-A826-04BA16679B38}"/>
    <dgm:cxn modelId="{A42A8414-F721-43EF-9F43-6673771549B9}" type="presOf" srcId="{539A7B77-EDA0-4867-AFA6-AF543A3EC476}" destId="{A3DD516A-AC58-4C70-9E9D-8A225A09F15F}" srcOrd="0" destOrd="0" presId="urn:microsoft.com/office/officeart/2005/8/layout/radial4"/>
    <dgm:cxn modelId="{C38CCA39-B413-4C1A-B825-D09CF7941D29}" srcId="{4EA14F83-00E5-4012-9663-86FDB243C8FB}" destId="{21F6666A-7FD8-410A-8D43-62FB2CC01282}" srcOrd="1" destOrd="0" parTransId="{D561B515-3809-4BBC-90DF-26747B9FABEF}" sibTransId="{285B0056-B0D2-497D-906E-DF84A9225906}"/>
    <dgm:cxn modelId="{8C96A8D7-1D66-4B83-9ABB-A1E778592FD3}" type="presOf" srcId="{3AA93869-45BA-4CAE-AC30-AC1C1301C5AA}" destId="{794B744F-014B-4D41-A698-766CB9E0F290}" srcOrd="0" destOrd="0" presId="urn:microsoft.com/office/officeart/2005/8/layout/radial4"/>
    <dgm:cxn modelId="{077A665C-A332-4097-8FF2-C754113E19B3}" srcId="{0AEDC549-8BD7-4CFB-8039-3D1678DCF852}" destId="{4EA14F83-00E5-4012-9663-86FDB243C8FB}" srcOrd="0" destOrd="0" parTransId="{4692A819-5689-4015-A43D-4C9C7A72EF1F}" sibTransId="{16F89ECB-5900-4346-8DB0-28F473365DDB}"/>
    <dgm:cxn modelId="{8BF26F5E-5372-4AA7-8339-39018AD79644}" type="presOf" srcId="{0AEDC549-8BD7-4CFB-8039-3D1678DCF852}" destId="{105DADAC-64BF-442B-ABCF-AD6470AED5DD}" srcOrd="0" destOrd="0" presId="urn:microsoft.com/office/officeart/2005/8/layout/radial4"/>
    <dgm:cxn modelId="{B206078D-959F-4102-818B-8C20471E3B72}" type="presOf" srcId="{D561B515-3809-4BBC-90DF-26747B9FABEF}" destId="{68CC6500-95A5-491B-9C13-FF079B104484}" srcOrd="0" destOrd="0" presId="urn:microsoft.com/office/officeart/2005/8/layout/radial4"/>
    <dgm:cxn modelId="{6C9FF683-ACAA-4566-860D-6663F4E6B30C}" srcId="{4EA14F83-00E5-4012-9663-86FDB243C8FB}" destId="{B1503010-273D-4E66-9EA7-5D4F8471ADDF}" srcOrd="2" destOrd="0" parTransId="{3AA93869-45BA-4CAE-AC30-AC1C1301C5AA}" sibTransId="{2C664647-8EE5-4B53-B712-4688B86A858D}"/>
    <dgm:cxn modelId="{00126F60-458F-4574-8B3B-1176E32DF58E}" type="presOf" srcId="{B1503010-273D-4E66-9EA7-5D4F8471ADDF}" destId="{A13167D5-6C87-46A1-BFAD-C720B0E81B6A}" srcOrd="0" destOrd="0" presId="urn:microsoft.com/office/officeart/2005/8/layout/radial4"/>
    <dgm:cxn modelId="{905FEEBD-5056-4326-842E-46495EF8ED67}" type="presOf" srcId="{4EA14F83-00E5-4012-9663-86FDB243C8FB}" destId="{8069DE17-2486-437D-94DA-AB39DA5C9C27}" srcOrd="0" destOrd="0" presId="urn:microsoft.com/office/officeart/2005/8/layout/radial4"/>
    <dgm:cxn modelId="{E85F86A6-3C82-4A90-99E2-D505441D9872}" type="presParOf" srcId="{105DADAC-64BF-442B-ABCF-AD6470AED5DD}" destId="{8069DE17-2486-437D-94DA-AB39DA5C9C27}" srcOrd="0" destOrd="0" presId="urn:microsoft.com/office/officeart/2005/8/layout/radial4"/>
    <dgm:cxn modelId="{6D9ED709-EA28-4CD5-8BC6-937C97D93BE4}" type="presParOf" srcId="{105DADAC-64BF-442B-ABCF-AD6470AED5DD}" destId="{A3DD516A-AC58-4C70-9E9D-8A225A09F15F}" srcOrd="1" destOrd="0" presId="urn:microsoft.com/office/officeart/2005/8/layout/radial4"/>
    <dgm:cxn modelId="{8BE017F3-B04E-4434-8858-1D5E80A02A80}" type="presParOf" srcId="{105DADAC-64BF-442B-ABCF-AD6470AED5DD}" destId="{FB3807C4-D8C5-4C04-BC83-66E9AA54F46C}" srcOrd="2" destOrd="0" presId="urn:microsoft.com/office/officeart/2005/8/layout/radial4"/>
    <dgm:cxn modelId="{3BC84C3D-F544-4DD0-94CE-4F9E2FCB49E2}" type="presParOf" srcId="{105DADAC-64BF-442B-ABCF-AD6470AED5DD}" destId="{68CC6500-95A5-491B-9C13-FF079B104484}" srcOrd="3" destOrd="0" presId="urn:microsoft.com/office/officeart/2005/8/layout/radial4"/>
    <dgm:cxn modelId="{523DE08A-F851-41CB-B288-498EBF8DC6DB}" type="presParOf" srcId="{105DADAC-64BF-442B-ABCF-AD6470AED5DD}" destId="{699A4F1E-4A52-4E01-A63E-664F0B68591E}" srcOrd="4" destOrd="0" presId="urn:microsoft.com/office/officeart/2005/8/layout/radial4"/>
    <dgm:cxn modelId="{46FE8968-C567-4B83-BEEC-B15497A5A4A1}" type="presParOf" srcId="{105DADAC-64BF-442B-ABCF-AD6470AED5DD}" destId="{794B744F-014B-4D41-A698-766CB9E0F290}" srcOrd="5" destOrd="0" presId="urn:microsoft.com/office/officeart/2005/8/layout/radial4"/>
    <dgm:cxn modelId="{EACED4C8-7AAF-4D09-97D1-6F76F26274CD}" type="presParOf" srcId="{105DADAC-64BF-442B-ABCF-AD6470AED5DD}" destId="{A13167D5-6C87-46A1-BFAD-C720B0E81B6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EDC549-8BD7-4CFB-8039-3D1678DCF852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A14F83-00E5-4012-9663-86FDB243C8FB}">
      <dgm:prSet phldrT="[Text]" custT="1"/>
      <dgm:spPr/>
      <dgm:t>
        <a:bodyPr/>
        <a:lstStyle/>
        <a:p>
          <a:r>
            <a:rPr lang="en-US" sz="2400" b="1" dirty="0" smtClean="0"/>
            <a:t>Excellence</a:t>
          </a:r>
          <a:endParaRPr lang="en-US" sz="2400" b="1" dirty="0"/>
        </a:p>
      </dgm:t>
    </dgm:pt>
    <dgm:pt modelId="{4692A819-5689-4015-A43D-4C9C7A72EF1F}" type="parTrans" cxnId="{077A665C-A332-4097-8FF2-C754113E19B3}">
      <dgm:prSet/>
      <dgm:spPr/>
      <dgm:t>
        <a:bodyPr/>
        <a:lstStyle/>
        <a:p>
          <a:endParaRPr lang="en-US"/>
        </a:p>
      </dgm:t>
    </dgm:pt>
    <dgm:pt modelId="{16F89ECB-5900-4346-8DB0-28F473365DDB}" type="sibTrans" cxnId="{077A665C-A332-4097-8FF2-C754113E19B3}">
      <dgm:prSet/>
      <dgm:spPr/>
      <dgm:t>
        <a:bodyPr/>
        <a:lstStyle/>
        <a:p>
          <a:endParaRPr lang="en-US"/>
        </a:p>
      </dgm:t>
    </dgm:pt>
    <dgm:pt modelId="{21F6666A-7FD8-410A-8D43-62FB2CC01282}">
      <dgm:prSet phldrT="[Text]" custT="1"/>
      <dgm:spPr/>
      <dgm:t>
        <a:bodyPr/>
        <a:lstStyle/>
        <a:p>
          <a:endParaRPr lang="en-US" sz="2400" dirty="0">
            <a:solidFill>
              <a:schemeClr val="tx1"/>
            </a:solidFill>
          </a:endParaRPr>
        </a:p>
      </dgm:t>
    </dgm:pt>
    <dgm:pt modelId="{D561B515-3809-4BBC-90DF-26747B9FABEF}" type="parTrans" cxnId="{C38CCA39-B413-4C1A-B825-D09CF7941D29}">
      <dgm:prSet/>
      <dgm:spPr/>
      <dgm:t>
        <a:bodyPr/>
        <a:lstStyle/>
        <a:p>
          <a:endParaRPr lang="en-US"/>
        </a:p>
      </dgm:t>
    </dgm:pt>
    <dgm:pt modelId="{285B0056-B0D2-497D-906E-DF84A9225906}" type="sibTrans" cxnId="{C38CCA39-B413-4C1A-B825-D09CF7941D29}">
      <dgm:prSet/>
      <dgm:spPr/>
      <dgm:t>
        <a:bodyPr/>
        <a:lstStyle/>
        <a:p>
          <a:endParaRPr lang="en-US"/>
        </a:p>
      </dgm:t>
    </dgm:pt>
    <dgm:pt modelId="{B1503010-273D-4E66-9EA7-5D4F8471ADDF}">
      <dgm:prSet phldrT="[Text]" custT="1"/>
      <dgm:spPr/>
      <dgm:t>
        <a:bodyPr/>
        <a:lstStyle/>
        <a:p>
          <a:endParaRPr lang="en-US" sz="2400" dirty="0">
            <a:solidFill>
              <a:schemeClr val="tx1"/>
            </a:solidFill>
          </a:endParaRPr>
        </a:p>
      </dgm:t>
    </dgm:pt>
    <dgm:pt modelId="{3AA93869-45BA-4CAE-AC30-AC1C1301C5AA}" type="parTrans" cxnId="{6C9FF683-ACAA-4566-860D-6663F4E6B30C}">
      <dgm:prSet/>
      <dgm:spPr/>
      <dgm:t>
        <a:bodyPr/>
        <a:lstStyle/>
        <a:p>
          <a:endParaRPr lang="en-US"/>
        </a:p>
      </dgm:t>
    </dgm:pt>
    <dgm:pt modelId="{2C664647-8EE5-4B53-B712-4688B86A858D}" type="sibTrans" cxnId="{6C9FF683-ACAA-4566-860D-6663F4E6B30C}">
      <dgm:prSet/>
      <dgm:spPr/>
      <dgm:t>
        <a:bodyPr/>
        <a:lstStyle/>
        <a:p>
          <a:endParaRPr lang="en-US"/>
        </a:p>
      </dgm:t>
    </dgm:pt>
    <dgm:pt modelId="{8B396A2A-31E5-4FE5-8391-1C92BD7D6C89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Give our best</a:t>
          </a:r>
          <a:endParaRPr lang="en-US" sz="2400" b="1" dirty="0">
            <a:solidFill>
              <a:schemeClr val="tx1"/>
            </a:solidFill>
          </a:endParaRPr>
        </a:p>
      </dgm:t>
    </dgm:pt>
    <dgm:pt modelId="{539A7B77-EDA0-4867-AFA6-AF543A3EC476}" type="parTrans" cxnId="{A007B2BC-F292-4474-8F39-55D5FBB96E66}">
      <dgm:prSet/>
      <dgm:spPr/>
      <dgm:t>
        <a:bodyPr/>
        <a:lstStyle/>
        <a:p>
          <a:endParaRPr lang="en-US"/>
        </a:p>
      </dgm:t>
    </dgm:pt>
    <dgm:pt modelId="{C5B78F35-A3E5-4937-A826-04BA16679B38}" type="sibTrans" cxnId="{A007B2BC-F292-4474-8F39-55D5FBB96E66}">
      <dgm:prSet/>
      <dgm:spPr/>
      <dgm:t>
        <a:bodyPr/>
        <a:lstStyle/>
        <a:p>
          <a:endParaRPr lang="en-US"/>
        </a:p>
      </dgm:t>
    </dgm:pt>
    <dgm:pt modelId="{105DADAC-64BF-442B-ABCF-AD6470AED5DD}" type="pres">
      <dgm:prSet presAssocID="{0AEDC549-8BD7-4CFB-8039-3D1678DCF85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69DE17-2486-437D-94DA-AB39DA5C9C27}" type="pres">
      <dgm:prSet presAssocID="{4EA14F83-00E5-4012-9663-86FDB243C8FB}" presName="centerShape" presStyleLbl="node0" presStyleIdx="0" presStyleCnt="1" custScaleX="109944" custScaleY="109944"/>
      <dgm:spPr/>
      <dgm:t>
        <a:bodyPr/>
        <a:lstStyle/>
        <a:p>
          <a:endParaRPr lang="en-US"/>
        </a:p>
      </dgm:t>
    </dgm:pt>
    <dgm:pt modelId="{A3DD516A-AC58-4C70-9E9D-8A225A09F15F}" type="pres">
      <dgm:prSet presAssocID="{539A7B77-EDA0-4867-AFA6-AF543A3EC47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FB3807C4-D8C5-4C04-BC83-66E9AA54F46C}" type="pres">
      <dgm:prSet presAssocID="{8B396A2A-31E5-4FE5-8391-1C92BD7D6C89}" presName="node" presStyleLbl="node1" presStyleIdx="0" presStyleCnt="3" custRadScaleRad="109526" custRadScaleInc="1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C6500-95A5-491B-9C13-FF079B104484}" type="pres">
      <dgm:prSet presAssocID="{D561B515-3809-4BBC-90DF-26747B9FABEF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699A4F1E-4A52-4E01-A63E-664F0B68591E}" type="pres">
      <dgm:prSet presAssocID="{21F6666A-7FD8-410A-8D43-62FB2CC0128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B744F-014B-4D41-A698-766CB9E0F290}" type="pres">
      <dgm:prSet presAssocID="{3AA93869-45BA-4CAE-AC30-AC1C1301C5A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13167D5-6C87-46A1-BFAD-C720B0E81B6A}" type="pres">
      <dgm:prSet presAssocID="{B1503010-273D-4E66-9EA7-5D4F8471ADDF}" presName="node" presStyleLbl="node1" presStyleIdx="2" presStyleCnt="3" custRadScaleRad="109155" custRadScaleInc="-2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ACF099-C63F-4ECD-9D3C-DC001C0E21DB}" type="presOf" srcId="{8B396A2A-31E5-4FE5-8391-1C92BD7D6C89}" destId="{FB3807C4-D8C5-4C04-BC83-66E9AA54F46C}" srcOrd="0" destOrd="0" presId="urn:microsoft.com/office/officeart/2005/8/layout/radial4"/>
    <dgm:cxn modelId="{A007B2BC-F292-4474-8F39-55D5FBB96E66}" srcId="{4EA14F83-00E5-4012-9663-86FDB243C8FB}" destId="{8B396A2A-31E5-4FE5-8391-1C92BD7D6C89}" srcOrd="0" destOrd="0" parTransId="{539A7B77-EDA0-4867-AFA6-AF543A3EC476}" sibTransId="{C5B78F35-A3E5-4937-A826-04BA16679B38}"/>
    <dgm:cxn modelId="{60FDF747-80F5-440B-838C-80936EB7C44F}" type="presOf" srcId="{539A7B77-EDA0-4867-AFA6-AF543A3EC476}" destId="{A3DD516A-AC58-4C70-9E9D-8A225A09F15F}" srcOrd="0" destOrd="0" presId="urn:microsoft.com/office/officeart/2005/8/layout/radial4"/>
    <dgm:cxn modelId="{C38CCA39-B413-4C1A-B825-D09CF7941D29}" srcId="{4EA14F83-00E5-4012-9663-86FDB243C8FB}" destId="{21F6666A-7FD8-410A-8D43-62FB2CC01282}" srcOrd="1" destOrd="0" parTransId="{D561B515-3809-4BBC-90DF-26747B9FABEF}" sibTransId="{285B0056-B0D2-497D-906E-DF84A9225906}"/>
    <dgm:cxn modelId="{6DE0003F-0BC1-45F6-B568-2BD8CAFD41D0}" type="presOf" srcId="{D561B515-3809-4BBC-90DF-26747B9FABEF}" destId="{68CC6500-95A5-491B-9C13-FF079B104484}" srcOrd="0" destOrd="0" presId="urn:microsoft.com/office/officeart/2005/8/layout/radial4"/>
    <dgm:cxn modelId="{C3B23070-D1BF-4FB7-9A2E-F629409C0ADC}" type="presOf" srcId="{3AA93869-45BA-4CAE-AC30-AC1C1301C5AA}" destId="{794B744F-014B-4D41-A698-766CB9E0F290}" srcOrd="0" destOrd="0" presId="urn:microsoft.com/office/officeart/2005/8/layout/radial4"/>
    <dgm:cxn modelId="{19A5A33E-2ECF-4C6F-BFEF-3CB6BA17D879}" type="presOf" srcId="{B1503010-273D-4E66-9EA7-5D4F8471ADDF}" destId="{A13167D5-6C87-46A1-BFAD-C720B0E81B6A}" srcOrd="0" destOrd="0" presId="urn:microsoft.com/office/officeart/2005/8/layout/radial4"/>
    <dgm:cxn modelId="{9393723D-CAB3-4D2F-A5EB-4BADC2623A0A}" type="presOf" srcId="{0AEDC549-8BD7-4CFB-8039-3D1678DCF852}" destId="{105DADAC-64BF-442B-ABCF-AD6470AED5DD}" srcOrd="0" destOrd="0" presId="urn:microsoft.com/office/officeart/2005/8/layout/radial4"/>
    <dgm:cxn modelId="{077A665C-A332-4097-8FF2-C754113E19B3}" srcId="{0AEDC549-8BD7-4CFB-8039-3D1678DCF852}" destId="{4EA14F83-00E5-4012-9663-86FDB243C8FB}" srcOrd="0" destOrd="0" parTransId="{4692A819-5689-4015-A43D-4C9C7A72EF1F}" sibTransId="{16F89ECB-5900-4346-8DB0-28F473365DDB}"/>
    <dgm:cxn modelId="{BEECAE5C-EC7E-4431-8678-2D4F710AEEE9}" type="presOf" srcId="{21F6666A-7FD8-410A-8D43-62FB2CC01282}" destId="{699A4F1E-4A52-4E01-A63E-664F0B68591E}" srcOrd="0" destOrd="0" presId="urn:microsoft.com/office/officeart/2005/8/layout/radial4"/>
    <dgm:cxn modelId="{6C9FF683-ACAA-4566-860D-6663F4E6B30C}" srcId="{4EA14F83-00E5-4012-9663-86FDB243C8FB}" destId="{B1503010-273D-4E66-9EA7-5D4F8471ADDF}" srcOrd="2" destOrd="0" parTransId="{3AA93869-45BA-4CAE-AC30-AC1C1301C5AA}" sibTransId="{2C664647-8EE5-4B53-B712-4688B86A858D}"/>
    <dgm:cxn modelId="{2337EA33-E082-4B95-A8E5-EC3899938DF1}" type="presOf" srcId="{4EA14F83-00E5-4012-9663-86FDB243C8FB}" destId="{8069DE17-2486-437D-94DA-AB39DA5C9C27}" srcOrd="0" destOrd="0" presId="urn:microsoft.com/office/officeart/2005/8/layout/radial4"/>
    <dgm:cxn modelId="{74E1CBAB-F2A1-4BAB-BA24-DE097090AAEB}" type="presParOf" srcId="{105DADAC-64BF-442B-ABCF-AD6470AED5DD}" destId="{8069DE17-2486-437D-94DA-AB39DA5C9C27}" srcOrd="0" destOrd="0" presId="urn:microsoft.com/office/officeart/2005/8/layout/radial4"/>
    <dgm:cxn modelId="{8D03BD56-8A47-4433-9012-2681EBF8E20A}" type="presParOf" srcId="{105DADAC-64BF-442B-ABCF-AD6470AED5DD}" destId="{A3DD516A-AC58-4C70-9E9D-8A225A09F15F}" srcOrd="1" destOrd="0" presId="urn:microsoft.com/office/officeart/2005/8/layout/radial4"/>
    <dgm:cxn modelId="{73ADF2F4-1D17-4600-91DD-81E75C8E507E}" type="presParOf" srcId="{105DADAC-64BF-442B-ABCF-AD6470AED5DD}" destId="{FB3807C4-D8C5-4C04-BC83-66E9AA54F46C}" srcOrd="2" destOrd="0" presId="urn:microsoft.com/office/officeart/2005/8/layout/radial4"/>
    <dgm:cxn modelId="{BE046727-E804-4E5A-B717-D50A64CA4A06}" type="presParOf" srcId="{105DADAC-64BF-442B-ABCF-AD6470AED5DD}" destId="{68CC6500-95A5-491B-9C13-FF079B104484}" srcOrd="3" destOrd="0" presId="urn:microsoft.com/office/officeart/2005/8/layout/radial4"/>
    <dgm:cxn modelId="{D9A979F3-B5BA-4F7B-8CB8-4068037CBA49}" type="presParOf" srcId="{105DADAC-64BF-442B-ABCF-AD6470AED5DD}" destId="{699A4F1E-4A52-4E01-A63E-664F0B68591E}" srcOrd="4" destOrd="0" presId="urn:microsoft.com/office/officeart/2005/8/layout/radial4"/>
    <dgm:cxn modelId="{8DF108B9-A054-49E5-8402-39FD665DAF8E}" type="presParOf" srcId="{105DADAC-64BF-442B-ABCF-AD6470AED5DD}" destId="{794B744F-014B-4D41-A698-766CB9E0F290}" srcOrd="5" destOrd="0" presId="urn:microsoft.com/office/officeart/2005/8/layout/radial4"/>
    <dgm:cxn modelId="{2C42D3BB-8D3E-4F89-A0B1-1BBC03F95D7D}" type="presParOf" srcId="{105DADAC-64BF-442B-ABCF-AD6470AED5DD}" destId="{A13167D5-6C87-46A1-BFAD-C720B0E81B6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EDC549-8BD7-4CFB-8039-3D1678DCF852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A14F83-00E5-4012-9663-86FDB243C8FB}">
      <dgm:prSet phldrT="[Text]" custT="1"/>
      <dgm:spPr/>
      <dgm:t>
        <a:bodyPr/>
        <a:lstStyle/>
        <a:p>
          <a:r>
            <a:rPr lang="en-US" sz="2400" b="1" dirty="0" smtClean="0"/>
            <a:t>Excellence</a:t>
          </a:r>
          <a:endParaRPr lang="en-US" sz="2400" b="1" dirty="0"/>
        </a:p>
      </dgm:t>
    </dgm:pt>
    <dgm:pt modelId="{4692A819-5689-4015-A43D-4C9C7A72EF1F}" type="parTrans" cxnId="{077A665C-A332-4097-8FF2-C754113E19B3}">
      <dgm:prSet/>
      <dgm:spPr/>
      <dgm:t>
        <a:bodyPr/>
        <a:lstStyle/>
        <a:p>
          <a:endParaRPr lang="en-US"/>
        </a:p>
      </dgm:t>
    </dgm:pt>
    <dgm:pt modelId="{16F89ECB-5900-4346-8DB0-28F473365DDB}" type="sibTrans" cxnId="{077A665C-A332-4097-8FF2-C754113E19B3}">
      <dgm:prSet/>
      <dgm:spPr/>
      <dgm:t>
        <a:bodyPr/>
        <a:lstStyle/>
        <a:p>
          <a:endParaRPr lang="en-US"/>
        </a:p>
      </dgm:t>
    </dgm:pt>
    <dgm:pt modelId="{21F6666A-7FD8-410A-8D43-62FB2CC01282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Approve the best</a:t>
          </a:r>
          <a:endParaRPr lang="en-US" sz="2400" b="1" dirty="0">
            <a:solidFill>
              <a:schemeClr val="tx1"/>
            </a:solidFill>
          </a:endParaRPr>
        </a:p>
      </dgm:t>
    </dgm:pt>
    <dgm:pt modelId="{D561B515-3809-4BBC-90DF-26747B9FABEF}" type="parTrans" cxnId="{C38CCA39-B413-4C1A-B825-D09CF7941D29}">
      <dgm:prSet/>
      <dgm:spPr/>
      <dgm:t>
        <a:bodyPr/>
        <a:lstStyle/>
        <a:p>
          <a:endParaRPr lang="en-US"/>
        </a:p>
      </dgm:t>
    </dgm:pt>
    <dgm:pt modelId="{285B0056-B0D2-497D-906E-DF84A9225906}" type="sibTrans" cxnId="{C38CCA39-B413-4C1A-B825-D09CF7941D29}">
      <dgm:prSet/>
      <dgm:spPr/>
      <dgm:t>
        <a:bodyPr/>
        <a:lstStyle/>
        <a:p>
          <a:endParaRPr lang="en-US"/>
        </a:p>
      </dgm:t>
    </dgm:pt>
    <dgm:pt modelId="{B1503010-273D-4E66-9EA7-5D4F8471ADDF}">
      <dgm:prSet phldrT="[Text]" custT="1"/>
      <dgm:spPr/>
      <dgm:t>
        <a:bodyPr/>
        <a:lstStyle/>
        <a:p>
          <a:endParaRPr lang="en-US" sz="2400" dirty="0">
            <a:solidFill>
              <a:schemeClr val="tx1"/>
            </a:solidFill>
          </a:endParaRPr>
        </a:p>
      </dgm:t>
    </dgm:pt>
    <dgm:pt modelId="{3AA93869-45BA-4CAE-AC30-AC1C1301C5AA}" type="parTrans" cxnId="{6C9FF683-ACAA-4566-860D-6663F4E6B30C}">
      <dgm:prSet/>
      <dgm:spPr/>
      <dgm:t>
        <a:bodyPr/>
        <a:lstStyle/>
        <a:p>
          <a:endParaRPr lang="en-US"/>
        </a:p>
      </dgm:t>
    </dgm:pt>
    <dgm:pt modelId="{2C664647-8EE5-4B53-B712-4688B86A858D}" type="sibTrans" cxnId="{6C9FF683-ACAA-4566-860D-6663F4E6B30C}">
      <dgm:prSet/>
      <dgm:spPr/>
      <dgm:t>
        <a:bodyPr/>
        <a:lstStyle/>
        <a:p>
          <a:endParaRPr lang="en-US"/>
        </a:p>
      </dgm:t>
    </dgm:pt>
    <dgm:pt modelId="{8B396A2A-31E5-4FE5-8391-1C92BD7D6C89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Give our best</a:t>
          </a:r>
          <a:endParaRPr lang="en-US" sz="2400" dirty="0">
            <a:solidFill>
              <a:schemeClr val="tx1"/>
            </a:solidFill>
          </a:endParaRPr>
        </a:p>
      </dgm:t>
    </dgm:pt>
    <dgm:pt modelId="{539A7B77-EDA0-4867-AFA6-AF543A3EC476}" type="parTrans" cxnId="{A007B2BC-F292-4474-8F39-55D5FBB96E66}">
      <dgm:prSet/>
      <dgm:spPr/>
      <dgm:t>
        <a:bodyPr/>
        <a:lstStyle/>
        <a:p>
          <a:endParaRPr lang="en-US"/>
        </a:p>
      </dgm:t>
    </dgm:pt>
    <dgm:pt modelId="{C5B78F35-A3E5-4937-A826-04BA16679B38}" type="sibTrans" cxnId="{A007B2BC-F292-4474-8F39-55D5FBB96E66}">
      <dgm:prSet/>
      <dgm:spPr/>
      <dgm:t>
        <a:bodyPr/>
        <a:lstStyle/>
        <a:p>
          <a:endParaRPr lang="en-US"/>
        </a:p>
      </dgm:t>
    </dgm:pt>
    <dgm:pt modelId="{105DADAC-64BF-442B-ABCF-AD6470AED5DD}" type="pres">
      <dgm:prSet presAssocID="{0AEDC549-8BD7-4CFB-8039-3D1678DCF85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69DE17-2486-437D-94DA-AB39DA5C9C27}" type="pres">
      <dgm:prSet presAssocID="{4EA14F83-00E5-4012-9663-86FDB243C8FB}" presName="centerShape" presStyleLbl="node0" presStyleIdx="0" presStyleCnt="1" custScaleX="109944" custScaleY="109944"/>
      <dgm:spPr/>
      <dgm:t>
        <a:bodyPr/>
        <a:lstStyle/>
        <a:p>
          <a:endParaRPr lang="en-US"/>
        </a:p>
      </dgm:t>
    </dgm:pt>
    <dgm:pt modelId="{A3DD516A-AC58-4C70-9E9D-8A225A09F15F}" type="pres">
      <dgm:prSet presAssocID="{539A7B77-EDA0-4867-AFA6-AF543A3EC47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FB3807C4-D8C5-4C04-BC83-66E9AA54F46C}" type="pres">
      <dgm:prSet presAssocID="{8B396A2A-31E5-4FE5-8391-1C92BD7D6C89}" presName="node" presStyleLbl="node1" presStyleIdx="0" presStyleCnt="3" custRadScaleRad="109526" custRadScaleInc="1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C6500-95A5-491B-9C13-FF079B104484}" type="pres">
      <dgm:prSet presAssocID="{D561B515-3809-4BBC-90DF-26747B9FABEF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699A4F1E-4A52-4E01-A63E-664F0B68591E}" type="pres">
      <dgm:prSet presAssocID="{21F6666A-7FD8-410A-8D43-62FB2CC0128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B744F-014B-4D41-A698-766CB9E0F290}" type="pres">
      <dgm:prSet presAssocID="{3AA93869-45BA-4CAE-AC30-AC1C1301C5A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13167D5-6C87-46A1-BFAD-C720B0E81B6A}" type="pres">
      <dgm:prSet presAssocID="{B1503010-273D-4E66-9EA7-5D4F8471ADDF}" presName="node" presStyleLbl="node1" presStyleIdx="2" presStyleCnt="3" custRadScaleRad="109155" custRadScaleInc="-2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F16223-1EC4-420C-90F0-CB66022FB1E5}" type="presOf" srcId="{B1503010-273D-4E66-9EA7-5D4F8471ADDF}" destId="{A13167D5-6C87-46A1-BFAD-C720B0E81B6A}" srcOrd="0" destOrd="0" presId="urn:microsoft.com/office/officeart/2005/8/layout/radial4"/>
    <dgm:cxn modelId="{6C9FF683-ACAA-4566-860D-6663F4E6B30C}" srcId="{4EA14F83-00E5-4012-9663-86FDB243C8FB}" destId="{B1503010-273D-4E66-9EA7-5D4F8471ADDF}" srcOrd="2" destOrd="0" parTransId="{3AA93869-45BA-4CAE-AC30-AC1C1301C5AA}" sibTransId="{2C664647-8EE5-4B53-B712-4688B86A858D}"/>
    <dgm:cxn modelId="{80E679EA-DC5C-4A33-B7F2-95CD2BE934BE}" type="presOf" srcId="{8B396A2A-31E5-4FE5-8391-1C92BD7D6C89}" destId="{FB3807C4-D8C5-4C04-BC83-66E9AA54F46C}" srcOrd="0" destOrd="0" presId="urn:microsoft.com/office/officeart/2005/8/layout/radial4"/>
    <dgm:cxn modelId="{077A665C-A332-4097-8FF2-C754113E19B3}" srcId="{0AEDC549-8BD7-4CFB-8039-3D1678DCF852}" destId="{4EA14F83-00E5-4012-9663-86FDB243C8FB}" srcOrd="0" destOrd="0" parTransId="{4692A819-5689-4015-A43D-4C9C7A72EF1F}" sibTransId="{16F89ECB-5900-4346-8DB0-28F473365DDB}"/>
    <dgm:cxn modelId="{98054DD6-4B05-4909-A75C-072D63F35243}" type="presOf" srcId="{4EA14F83-00E5-4012-9663-86FDB243C8FB}" destId="{8069DE17-2486-437D-94DA-AB39DA5C9C27}" srcOrd="0" destOrd="0" presId="urn:microsoft.com/office/officeart/2005/8/layout/radial4"/>
    <dgm:cxn modelId="{C38CCA39-B413-4C1A-B825-D09CF7941D29}" srcId="{4EA14F83-00E5-4012-9663-86FDB243C8FB}" destId="{21F6666A-7FD8-410A-8D43-62FB2CC01282}" srcOrd="1" destOrd="0" parTransId="{D561B515-3809-4BBC-90DF-26747B9FABEF}" sibTransId="{285B0056-B0D2-497D-906E-DF84A9225906}"/>
    <dgm:cxn modelId="{3BF34AEE-6497-4EA2-A88F-3CCF51E99345}" type="presOf" srcId="{3AA93869-45BA-4CAE-AC30-AC1C1301C5AA}" destId="{794B744F-014B-4D41-A698-766CB9E0F290}" srcOrd="0" destOrd="0" presId="urn:microsoft.com/office/officeart/2005/8/layout/radial4"/>
    <dgm:cxn modelId="{BD1401DC-F2EE-4E3E-A3E0-432CF68F4A3E}" type="presOf" srcId="{21F6666A-7FD8-410A-8D43-62FB2CC01282}" destId="{699A4F1E-4A52-4E01-A63E-664F0B68591E}" srcOrd="0" destOrd="0" presId="urn:microsoft.com/office/officeart/2005/8/layout/radial4"/>
    <dgm:cxn modelId="{D8472127-C518-4EA6-BACE-48F497A7AF68}" type="presOf" srcId="{0AEDC549-8BD7-4CFB-8039-3D1678DCF852}" destId="{105DADAC-64BF-442B-ABCF-AD6470AED5DD}" srcOrd="0" destOrd="0" presId="urn:microsoft.com/office/officeart/2005/8/layout/radial4"/>
    <dgm:cxn modelId="{EB6F40E2-7E5F-405A-9A9A-FB7CC35B8B7A}" type="presOf" srcId="{D561B515-3809-4BBC-90DF-26747B9FABEF}" destId="{68CC6500-95A5-491B-9C13-FF079B104484}" srcOrd="0" destOrd="0" presId="urn:microsoft.com/office/officeart/2005/8/layout/radial4"/>
    <dgm:cxn modelId="{9B17E204-0C77-4FCA-B84B-4BEBF33BDFC6}" type="presOf" srcId="{539A7B77-EDA0-4867-AFA6-AF543A3EC476}" destId="{A3DD516A-AC58-4C70-9E9D-8A225A09F15F}" srcOrd="0" destOrd="0" presId="urn:microsoft.com/office/officeart/2005/8/layout/radial4"/>
    <dgm:cxn modelId="{A007B2BC-F292-4474-8F39-55D5FBB96E66}" srcId="{4EA14F83-00E5-4012-9663-86FDB243C8FB}" destId="{8B396A2A-31E5-4FE5-8391-1C92BD7D6C89}" srcOrd="0" destOrd="0" parTransId="{539A7B77-EDA0-4867-AFA6-AF543A3EC476}" sibTransId="{C5B78F35-A3E5-4937-A826-04BA16679B38}"/>
    <dgm:cxn modelId="{7EFBE463-D91E-484D-B5A8-D87E7E695CE3}" type="presParOf" srcId="{105DADAC-64BF-442B-ABCF-AD6470AED5DD}" destId="{8069DE17-2486-437D-94DA-AB39DA5C9C27}" srcOrd="0" destOrd="0" presId="urn:microsoft.com/office/officeart/2005/8/layout/radial4"/>
    <dgm:cxn modelId="{555907BD-E343-40FC-B309-89A45005EE68}" type="presParOf" srcId="{105DADAC-64BF-442B-ABCF-AD6470AED5DD}" destId="{A3DD516A-AC58-4C70-9E9D-8A225A09F15F}" srcOrd="1" destOrd="0" presId="urn:microsoft.com/office/officeart/2005/8/layout/radial4"/>
    <dgm:cxn modelId="{8E634372-BF76-4B90-8CD3-18F5E84F5182}" type="presParOf" srcId="{105DADAC-64BF-442B-ABCF-AD6470AED5DD}" destId="{FB3807C4-D8C5-4C04-BC83-66E9AA54F46C}" srcOrd="2" destOrd="0" presId="urn:microsoft.com/office/officeart/2005/8/layout/radial4"/>
    <dgm:cxn modelId="{CC2CBDFF-2DDE-4254-B0E0-AC99C15F5311}" type="presParOf" srcId="{105DADAC-64BF-442B-ABCF-AD6470AED5DD}" destId="{68CC6500-95A5-491B-9C13-FF079B104484}" srcOrd="3" destOrd="0" presId="urn:microsoft.com/office/officeart/2005/8/layout/radial4"/>
    <dgm:cxn modelId="{5AA9E0E1-CB25-45DB-ABBF-C90B9242045A}" type="presParOf" srcId="{105DADAC-64BF-442B-ABCF-AD6470AED5DD}" destId="{699A4F1E-4A52-4E01-A63E-664F0B68591E}" srcOrd="4" destOrd="0" presId="urn:microsoft.com/office/officeart/2005/8/layout/radial4"/>
    <dgm:cxn modelId="{D01ED62B-76BC-491C-A352-85F193F60175}" type="presParOf" srcId="{105DADAC-64BF-442B-ABCF-AD6470AED5DD}" destId="{794B744F-014B-4D41-A698-766CB9E0F290}" srcOrd="5" destOrd="0" presId="urn:microsoft.com/office/officeart/2005/8/layout/radial4"/>
    <dgm:cxn modelId="{AF982D27-6E47-403D-AF56-5896DF29C5DA}" type="presParOf" srcId="{105DADAC-64BF-442B-ABCF-AD6470AED5DD}" destId="{A13167D5-6C87-46A1-BFAD-C720B0E81B6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D4B473-FC7C-4E98-A01C-DF6371E948FF}" type="doc">
      <dgm:prSet loTypeId="urn:microsoft.com/office/officeart/2005/8/layout/chevron2" loCatId="process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561E7E12-2F9F-432B-9D3C-AE98E176E7FB}">
      <dgm:prSet phldrT="[Text]" custT="1"/>
      <dgm:spPr/>
      <dgm:t>
        <a:bodyPr/>
        <a:lstStyle/>
        <a:p>
          <a:r>
            <a:rPr lang="en-US" sz="2400" dirty="0" smtClean="0"/>
            <a:t>Love abounds</a:t>
          </a:r>
          <a:endParaRPr lang="en-US" sz="2400" dirty="0"/>
        </a:p>
      </dgm:t>
    </dgm:pt>
    <dgm:pt modelId="{C9B6462B-24D2-4F45-B01E-FCBF2152540F}" type="parTrans" cxnId="{6D69A792-4E6A-4353-872E-EE2F0C76EBEB}">
      <dgm:prSet/>
      <dgm:spPr/>
      <dgm:t>
        <a:bodyPr/>
        <a:lstStyle/>
        <a:p>
          <a:endParaRPr lang="en-US"/>
        </a:p>
      </dgm:t>
    </dgm:pt>
    <dgm:pt modelId="{554C3D5E-6C4F-43E9-A6A5-2A677A0C898A}" type="sibTrans" cxnId="{6D69A792-4E6A-4353-872E-EE2F0C76EBEB}">
      <dgm:prSet/>
      <dgm:spPr/>
      <dgm:t>
        <a:bodyPr/>
        <a:lstStyle/>
        <a:p>
          <a:endParaRPr lang="en-US"/>
        </a:p>
      </dgm:t>
    </dgm:pt>
    <dgm:pt modelId="{FBC55358-93FF-4B3C-A2C5-9F8FA7947D5D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</a:rPr>
            <a:t>Approve excellent</a:t>
          </a:r>
          <a:endParaRPr lang="en-US" sz="3200" b="1" dirty="0">
            <a:solidFill>
              <a:schemeClr val="tx1"/>
            </a:solidFill>
          </a:endParaRPr>
        </a:p>
      </dgm:t>
    </dgm:pt>
    <dgm:pt modelId="{8C22FE4E-A614-4F70-977F-EA71FF9B4C72}" type="parTrans" cxnId="{1F239253-5529-46C6-BDA8-74F61E279A23}">
      <dgm:prSet/>
      <dgm:spPr/>
      <dgm:t>
        <a:bodyPr/>
        <a:lstStyle/>
        <a:p>
          <a:endParaRPr lang="en-US"/>
        </a:p>
      </dgm:t>
    </dgm:pt>
    <dgm:pt modelId="{AFB082FB-0706-4AC8-AC3F-A72277EE00CF}" type="sibTrans" cxnId="{1F239253-5529-46C6-BDA8-74F61E279A23}">
      <dgm:prSet/>
      <dgm:spPr/>
      <dgm:t>
        <a:bodyPr/>
        <a:lstStyle/>
        <a:p>
          <a:endParaRPr lang="en-US"/>
        </a:p>
      </dgm:t>
    </dgm:pt>
    <dgm:pt modelId="{7A02F285-E015-4794-A4E2-D1A60A478CAC}">
      <dgm:prSet phldrT="[Text]" custT="1"/>
      <dgm:spPr/>
      <dgm:t>
        <a:bodyPr/>
        <a:lstStyle/>
        <a:p>
          <a:r>
            <a:rPr lang="en-US" sz="2400" dirty="0" smtClean="0"/>
            <a:t>Sincere, w/o offence, filled with fruit</a:t>
          </a:r>
          <a:endParaRPr lang="en-US" sz="2400" dirty="0"/>
        </a:p>
      </dgm:t>
    </dgm:pt>
    <dgm:pt modelId="{20BC6F74-D0A5-456F-AA9E-DC9A8FAC5D2F}" type="parTrans" cxnId="{A6E89675-8673-422E-9576-1C448CBFFC43}">
      <dgm:prSet/>
      <dgm:spPr/>
      <dgm:t>
        <a:bodyPr/>
        <a:lstStyle/>
        <a:p>
          <a:endParaRPr lang="en-US"/>
        </a:p>
      </dgm:t>
    </dgm:pt>
    <dgm:pt modelId="{9BCB93BB-98E4-4696-AB72-AB943F263AB6}" type="sibTrans" cxnId="{A6E89675-8673-422E-9576-1C448CBFFC43}">
      <dgm:prSet/>
      <dgm:spPr/>
      <dgm:t>
        <a:bodyPr/>
        <a:lstStyle/>
        <a:p>
          <a:endParaRPr lang="en-US"/>
        </a:p>
      </dgm:t>
    </dgm:pt>
    <dgm:pt modelId="{1DF0CC7B-716B-4CE4-BF9C-48C6D8A34919}">
      <dgm:prSet phldrT="[Text]" custT="1"/>
      <dgm:spPr/>
      <dgm:t>
        <a:bodyPr/>
        <a:lstStyle/>
        <a:p>
          <a:r>
            <a:rPr lang="en-US" sz="2400" dirty="0" smtClean="0"/>
            <a:t>Glory, praise of God</a:t>
          </a:r>
          <a:endParaRPr lang="en-US" sz="2400" dirty="0"/>
        </a:p>
      </dgm:t>
    </dgm:pt>
    <dgm:pt modelId="{2D295CE5-B3FA-48A9-B836-54E0B75D1775}" type="parTrans" cxnId="{43702D35-3A8F-4984-9A26-F2AF75D45036}">
      <dgm:prSet/>
      <dgm:spPr/>
      <dgm:t>
        <a:bodyPr/>
        <a:lstStyle/>
        <a:p>
          <a:endParaRPr lang="en-US"/>
        </a:p>
      </dgm:t>
    </dgm:pt>
    <dgm:pt modelId="{9E829671-2EA6-4ACA-A756-7A601F052F41}" type="sibTrans" cxnId="{43702D35-3A8F-4984-9A26-F2AF75D45036}">
      <dgm:prSet/>
      <dgm:spPr/>
      <dgm:t>
        <a:bodyPr/>
        <a:lstStyle/>
        <a:p>
          <a:endParaRPr lang="en-US"/>
        </a:p>
      </dgm:t>
    </dgm:pt>
    <dgm:pt modelId="{30A22E26-A1CB-4CBE-A3CD-5FB301AD80A9}">
      <dgm:prSet phldrT="[Text]" custT="1"/>
      <dgm:spPr/>
      <dgm:t>
        <a:bodyPr/>
        <a:lstStyle/>
        <a:p>
          <a:endParaRPr lang="en-US" sz="2400" dirty="0"/>
        </a:p>
      </dgm:t>
    </dgm:pt>
    <dgm:pt modelId="{1E7CC41E-796C-4B55-BC20-9C8021EE24BF}" type="parTrans" cxnId="{C4B487A5-465C-4A31-8443-0E0F3FD896FA}">
      <dgm:prSet/>
      <dgm:spPr/>
      <dgm:t>
        <a:bodyPr/>
        <a:lstStyle/>
        <a:p>
          <a:endParaRPr lang="en-US"/>
        </a:p>
      </dgm:t>
    </dgm:pt>
    <dgm:pt modelId="{2260BB3C-A101-4DD1-AF67-B9898E04221F}" type="sibTrans" cxnId="{C4B487A5-465C-4A31-8443-0E0F3FD896FA}">
      <dgm:prSet/>
      <dgm:spPr/>
      <dgm:t>
        <a:bodyPr/>
        <a:lstStyle/>
        <a:p>
          <a:endParaRPr lang="en-US"/>
        </a:p>
      </dgm:t>
    </dgm:pt>
    <dgm:pt modelId="{10905E43-DF17-4A6C-80A6-F19291C181FE}">
      <dgm:prSet phldrT="[Text]" custT="1"/>
      <dgm:spPr/>
      <dgm:t>
        <a:bodyPr/>
        <a:lstStyle/>
        <a:p>
          <a:r>
            <a:rPr lang="en-US" sz="2400" dirty="0" smtClean="0"/>
            <a:t>Knowledge , discernment</a:t>
          </a:r>
          <a:endParaRPr lang="en-US" sz="2400" dirty="0"/>
        </a:p>
      </dgm:t>
    </dgm:pt>
    <dgm:pt modelId="{E058E067-94BE-4F9C-A536-664BD62B6A2B}" type="parTrans" cxnId="{8CD7D822-6896-4BAC-9DD0-440E76240476}">
      <dgm:prSet/>
      <dgm:spPr/>
      <dgm:t>
        <a:bodyPr/>
        <a:lstStyle/>
        <a:p>
          <a:endParaRPr lang="en-US"/>
        </a:p>
      </dgm:t>
    </dgm:pt>
    <dgm:pt modelId="{4DC20B03-37ED-4895-8165-B9F71C4CB4E0}" type="sibTrans" cxnId="{8CD7D822-6896-4BAC-9DD0-440E76240476}">
      <dgm:prSet/>
      <dgm:spPr/>
      <dgm:t>
        <a:bodyPr/>
        <a:lstStyle/>
        <a:p>
          <a:endParaRPr lang="en-US"/>
        </a:p>
      </dgm:t>
    </dgm:pt>
    <dgm:pt modelId="{3F762E99-EB46-4984-83AE-0F8D24E6A2BC}">
      <dgm:prSet phldrT="[Text]" custT="1"/>
      <dgm:spPr/>
      <dgm:t>
        <a:bodyPr/>
        <a:lstStyle/>
        <a:p>
          <a:endParaRPr lang="en-US" sz="2400" dirty="0"/>
        </a:p>
      </dgm:t>
    </dgm:pt>
    <dgm:pt modelId="{06BDA6A2-FCB9-4D86-AAD9-4C2F7AE2341C}" type="parTrans" cxnId="{83164414-AC56-4174-877E-2C671D697219}">
      <dgm:prSet/>
      <dgm:spPr/>
      <dgm:t>
        <a:bodyPr/>
        <a:lstStyle/>
        <a:p>
          <a:endParaRPr lang="en-US"/>
        </a:p>
      </dgm:t>
    </dgm:pt>
    <dgm:pt modelId="{F7E2E9CD-A863-42FD-A338-42D7A05E7592}" type="sibTrans" cxnId="{83164414-AC56-4174-877E-2C671D697219}">
      <dgm:prSet/>
      <dgm:spPr/>
      <dgm:t>
        <a:bodyPr/>
        <a:lstStyle/>
        <a:p>
          <a:endParaRPr lang="en-US"/>
        </a:p>
      </dgm:t>
    </dgm:pt>
    <dgm:pt modelId="{24EE4598-03D5-4916-B89F-562D38F0B1EE}">
      <dgm:prSet phldrT="[Text]"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0130FAD4-27D8-4793-8FB2-54EAF9D53F22}" type="parTrans" cxnId="{2CD14E93-D968-47C4-8E46-A5266736B037}">
      <dgm:prSet/>
      <dgm:spPr/>
      <dgm:t>
        <a:bodyPr/>
        <a:lstStyle/>
        <a:p>
          <a:endParaRPr lang="en-US"/>
        </a:p>
      </dgm:t>
    </dgm:pt>
    <dgm:pt modelId="{3D30F35E-1AA6-47EF-8286-9A1238BCFF2D}" type="sibTrans" cxnId="{2CD14E93-D968-47C4-8E46-A5266736B037}">
      <dgm:prSet/>
      <dgm:spPr/>
      <dgm:t>
        <a:bodyPr/>
        <a:lstStyle/>
        <a:p>
          <a:endParaRPr lang="en-US"/>
        </a:p>
      </dgm:t>
    </dgm:pt>
    <dgm:pt modelId="{820514C9-E92D-4775-B5FE-95F1DF51E5EE}">
      <dgm:prSet phldrT="[Text]"/>
      <dgm:spPr/>
      <dgm:t>
        <a:bodyPr/>
        <a:lstStyle/>
        <a:p>
          <a:endParaRPr lang="en-US" dirty="0"/>
        </a:p>
      </dgm:t>
    </dgm:pt>
    <dgm:pt modelId="{B4B19374-2FAA-450B-A381-D052B6D550C1}" type="parTrans" cxnId="{74B23DCD-91D7-4A1F-9D09-BFAD47C3B283}">
      <dgm:prSet/>
      <dgm:spPr/>
      <dgm:t>
        <a:bodyPr/>
        <a:lstStyle/>
        <a:p>
          <a:endParaRPr lang="en-US"/>
        </a:p>
      </dgm:t>
    </dgm:pt>
    <dgm:pt modelId="{D278B808-8CAA-41F7-BA32-D253DF40C790}" type="sibTrans" cxnId="{74B23DCD-91D7-4A1F-9D09-BFAD47C3B283}">
      <dgm:prSet/>
      <dgm:spPr/>
      <dgm:t>
        <a:bodyPr/>
        <a:lstStyle/>
        <a:p>
          <a:endParaRPr lang="en-US"/>
        </a:p>
      </dgm:t>
    </dgm:pt>
    <dgm:pt modelId="{025152BC-DAEF-4F54-895A-1A37A9B65638}">
      <dgm:prSet phldrT="[Text]"/>
      <dgm:spPr/>
      <dgm:t>
        <a:bodyPr/>
        <a:lstStyle/>
        <a:p>
          <a:endParaRPr lang="en-US" dirty="0"/>
        </a:p>
      </dgm:t>
    </dgm:pt>
    <dgm:pt modelId="{4F3050AF-DDCA-40C4-B367-C9EF530DBB6F}" type="parTrans" cxnId="{E20CCBAD-0B87-463F-8F34-4419C5B9437E}">
      <dgm:prSet/>
      <dgm:spPr/>
      <dgm:t>
        <a:bodyPr/>
        <a:lstStyle/>
        <a:p>
          <a:endParaRPr lang="en-US"/>
        </a:p>
      </dgm:t>
    </dgm:pt>
    <dgm:pt modelId="{4A66A94C-B895-42D4-911A-24803968AFC8}" type="sibTrans" cxnId="{E20CCBAD-0B87-463F-8F34-4419C5B9437E}">
      <dgm:prSet/>
      <dgm:spPr/>
      <dgm:t>
        <a:bodyPr/>
        <a:lstStyle/>
        <a:p>
          <a:endParaRPr lang="en-US"/>
        </a:p>
      </dgm:t>
    </dgm:pt>
    <dgm:pt modelId="{3E9C9B88-3352-4A2F-8048-3C071CF5244F}" type="pres">
      <dgm:prSet presAssocID="{A9D4B473-FC7C-4E98-A01C-DF6371E948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F22519-E26E-4632-A33F-459085EEAE1A}" type="pres">
      <dgm:prSet presAssocID="{30A22E26-A1CB-4CBE-A3CD-5FB301AD80A9}" presName="composite" presStyleCnt="0"/>
      <dgm:spPr/>
    </dgm:pt>
    <dgm:pt modelId="{7399F80C-22C1-4A5F-9727-396B562E65D9}" type="pres">
      <dgm:prSet presAssocID="{30A22E26-A1CB-4CBE-A3CD-5FB301AD80A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873BF-5986-4410-A077-8DBB3726F5A0}" type="pres">
      <dgm:prSet presAssocID="{30A22E26-A1CB-4CBE-A3CD-5FB301AD80A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C35B3-864B-42AE-860A-773D05862AC7}" type="pres">
      <dgm:prSet presAssocID="{2260BB3C-A101-4DD1-AF67-B9898E04221F}" presName="sp" presStyleCnt="0"/>
      <dgm:spPr/>
    </dgm:pt>
    <dgm:pt modelId="{AB0067EC-B31B-4528-BE2B-1ECA04546576}" type="pres">
      <dgm:prSet presAssocID="{3F762E99-EB46-4984-83AE-0F8D24E6A2BC}" presName="composite" presStyleCnt="0"/>
      <dgm:spPr/>
    </dgm:pt>
    <dgm:pt modelId="{B5DBA1F7-40AA-42F7-AEE0-FC4A06916065}" type="pres">
      <dgm:prSet presAssocID="{3F762E99-EB46-4984-83AE-0F8D24E6A2BC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CFD99-A669-4436-BB6A-696C1289141F}" type="pres">
      <dgm:prSet presAssocID="{3F762E99-EB46-4984-83AE-0F8D24E6A2BC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C5B6C-A99B-4E0F-870E-7BA6F670E098}" type="pres">
      <dgm:prSet presAssocID="{F7E2E9CD-A863-42FD-A338-42D7A05E7592}" presName="sp" presStyleCnt="0"/>
      <dgm:spPr/>
    </dgm:pt>
    <dgm:pt modelId="{92C06F13-DFDC-4AEF-A4DD-A84D387A4AD2}" type="pres">
      <dgm:prSet presAssocID="{24EE4598-03D5-4916-B89F-562D38F0B1EE}" presName="composite" presStyleCnt="0"/>
      <dgm:spPr/>
    </dgm:pt>
    <dgm:pt modelId="{A59EABDB-E9E0-41E2-8547-C4AF697F8373}" type="pres">
      <dgm:prSet presAssocID="{24EE4598-03D5-4916-B89F-562D38F0B1E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C04F1-B58C-48F6-B697-51E51155D028}" type="pres">
      <dgm:prSet presAssocID="{24EE4598-03D5-4916-B89F-562D38F0B1E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E82EB-D778-4A67-B107-9AA89C4E58BF}" type="pres">
      <dgm:prSet presAssocID="{3D30F35E-1AA6-47EF-8286-9A1238BCFF2D}" presName="sp" presStyleCnt="0"/>
      <dgm:spPr/>
    </dgm:pt>
    <dgm:pt modelId="{C726BFE8-95E7-4F12-A661-9832637728B3}" type="pres">
      <dgm:prSet presAssocID="{820514C9-E92D-4775-B5FE-95F1DF51E5EE}" presName="composite" presStyleCnt="0"/>
      <dgm:spPr/>
    </dgm:pt>
    <dgm:pt modelId="{D0E6CDBB-C916-445F-A6AC-9FD005B17455}" type="pres">
      <dgm:prSet presAssocID="{820514C9-E92D-4775-B5FE-95F1DF51E5EE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CBA70-CD38-42F2-93EF-CDC6B6FE8F3B}" type="pres">
      <dgm:prSet presAssocID="{820514C9-E92D-4775-B5FE-95F1DF51E5EE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1D4AFD-46E7-4228-9D68-C74DFA62AA97}" type="pres">
      <dgm:prSet presAssocID="{D278B808-8CAA-41F7-BA32-D253DF40C790}" presName="sp" presStyleCnt="0"/>
      <dgm:spPr/>
    </dgm:pt>
    <dgm:pt modelId="{C42F2149-33E7-40BB-A61A-0EFACDB2622C}" type="pres">
      <dgm:prSet presAssocID="{025152BC-DAEF-4F54-895A-1A37A9B65638}" presName="composite" presStyleCnt="0"/>
      <dgm:spPr/>
    </dgm:pt>
    <dgm:pt modelId="{37F45547-7FAB-4709-972F-15B06B15C37F}" type="pres">
      <dgm:prSet presAssocID="{025152BC-DAEF-4F54-895A-1A37A9B6563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A4452-7DC3-46CF-8683-88E23259DBF0}" type="pres">
      <dgm:prSet presAssocID="{025152BC-DAEF-4F54-895A-1A37A9B6563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D14E93-D968-47C4-8E46-A5266736B037}" srcId="{A9D4B473-FC7C-4E98-A01C-DF6371E948FF}" destId="{24EE4598-03D5-4916-B89F-562D38F0B1EE}" srcOrd="2" destOrd="0" parTransId="{0130FAD4-27D8-4793-8FB2-54EAF9D53F22}" sibTransId="{3D30F35E-1AA6-47EF-8286-9A1238BCFF2D}"/>
    <dgm:cxn modelId="{74B23DCD-91D7-4A1F-9D09-BFAD47C3B283}" srcId="{A9D4B473-FC7C-4E98-A01C-DF6371E948FF}" destId="{820514C9-E92D-4775-B5FE-95F1DF51E5EE}" srcOrd="3" destOrd="0" parTransId="{B4B19374-2FAA-450B-A381-D052B6D550C1}" sibTransId="{D278B808-8CAA-41F7-BA32-D253DF40C790}"/>
    <dgm:cxn modelId="{F40D3FE0-14D0-4202-A60B-9BE7D6308D87}" type="presOf" srcId="{561E7E12-2F9F-432B-9D3C-AE98E176E7FB}" destId="{612873BF-5986-4410-A077-8DBB3726F5A0}" srcOrd="0" destOrd="0" presId="urn:microsoft.com/office/officeart/2005/8/layout/chevron2"/>
    <dgm:cxn modelId="{4FBF9138-0D5B-463F-B240-169716FA6797}" type="presOf" srcId="{820514C9-E92D-4775-B5FE-95F1DF51E5EE}" destId="{D0E6CDBB-C916-445F-A6AC-9FD005B17455}" srcOrd="0" destOrd="0" presId="urn:microsoft.com/office/officeart/2005/8/layout/chevron2"/>
    <dgm:cxn modelId="{6E45AF23-712F-4960-8D5E-8936CCBD50C7}" type="presOf" srcId="{FBC55358-93FF-4B3C-A2C5-9F8FA7947D5D}" destId="{00FC04F1-B58C-48F6-B697-51E51155D028}" srcOrd="0" destOrd="0" presId="urn:microsoft.com/office/officeart/2005/8/layout/chevron2"/>
    <dgm:cxn modelId="{72A90661-6F98-46F2-8712-75AE9D8E6D70}" type="presOf" srcId="{7A02F285-E015-4794-A4E2-D1A60A478CAC}" destId="{258CBA70-CD38-42F2-93EF-CDC6B6FE8F3B}" srcOrd="0" destOrd="0" presId="urn:microsoft.com/office/officeart/2005/8/layout/chevron2"/>
    <dgm:cxn modelId="{1F239253-5529-46C6-BDA8-74F61E279A23}" srcId="{24EE4598-03D5-4916-B89F-562D38F0B1EE}" destId="{FBC55358-93FF-4B3C-A2C5-9F8FA7947D5D}" srcOrd="0" destOrd="0" parTransId="{8C22FE4E-A614-4F70-977F-EA71FF9B4C72}" sibTransId="{AFB082FB-0706-4AC8-AC3F-A72277EE00CF}"/>
    <dgm:cxn modelId="{83164414-AC56-4174-877E-2C671D697219}" srcId="{A9D4B473-FC7C-4E98-A01C-DF6371E948FF}" destId="{3F762E99-EB46-4984-83AE-0F8D24E6A2BC}" srcOrd="1" destOrd="0" parTransId="{06BDA6A2-FCB9-4D86-AAD9-4C2F7AE2341C}" sibTransId="{F7E2E9CD-A863-42FD-A338-42D7A05E7592}"/>
    <dgm:cxn modelId="{43702D35-3A8F-4984-9A26-F2AF75D45036}" srcId="{025152BC-DAEF-4F54-895A-1A37A9B65638}" destId="{1DF0CC7B-716B-4CE4-BF9C-48C6D8A34919}" srcOrd="0" destOrd="0" parTransId="{2D295CE5-B3FA-48A9-B836-54E0B75D1775}" sibTransId="{9E829671-2EA6-4ACA-A756-7A601F052F41}"/>
    <dgm:cxn modelId="{7E2F6AEE-B066-4418-825F-177754AE74EE}" type="presOf" srcId="{3F762E99-EB46-4984-83AE-0F8D24E6A2BC}" destId="{B5DBA1F7-40AA-42F7-AEE0-FC4A06916065}" srcOrd="0" destOrd="0" presId="urn:microsoft.com/office/officeart/2005/8/layout/chevron2"/>
    <dgm:cxn modelId="{E20CCBAD-0B87-463F-8F34-4419C5B9437E}" srcId="{A9D4B473-FC7C-4E98-A01C-DF6371E948FF}" destId="{025152BC-DAEF-4F54-895A-1A37A9B65638}" srcOrd="4" destOrd="0" parTransId="{4F3050AF-DDCA-40C4-B367-C9EF530DBB6F}" sibTransId="{4A66A94C-B895-42D4-911A-24803968AFC8}"/>
    <dgm:cxn modelId="{201AEFFC-D303-4D4C-A158-D825A2362D1E}" type="presOf" srcId="{A9D4B473-FC7C-4E98-A01C-DF6371E948FF}" destId="{3E9C9B88-3352-4A2F-8048-3C071CF5244F}" srcOrd="0" destOrd="0" presId="urn:microsoft.com/office/officeart/2005/8/layout/chevron2"/>
    <dgm:cxn modelId="{E1FF39FB-C462-4B8A-BA17-24B8722A7003}" type="presOf" srcId="{10905E43-DF17-4A6C-80A6-F19291C181FE}" destId="{9FBCFD99-A669-4436-BB6A-696C1289141F}" srcOrd="0" destOrd="0" presId="urn:microsoft.com/office/officeart/2005/8/layout/chevron2"/>
    <dgm:cxn modelId="{4C59CE4B-6F0B-42B3-9FD3-58B32A2C9853}" type="presOf" srcId="{24EE4598-03D5-4916-B89F-562D38F0B1EE}" destId="{A59EABDB-E9E0-41E2-8547-C4AF697F8373}" srcOrd="0" destOrd="0" presId="urn:microsoft.com/office/officeart/2005/8/layout/chevron2"/>
    <dgm:cxn modelId="{6D69A792-4E6A-4353-872E-EE2F0C76EBEB}" srcId="{30A22E26-A1CB-4CBE-A3CD-5FB301AD80A9}" destId="{561E7E12-2F9F-432B-9D3C-AE98E176E7FB}" srcOrd="0" destOrd="0" parTransId="{C9B6462B-24D2-4F45-B01E-FCBF2152540F}" sibTransId="{554C3D5E-6C4F-43E9-A6A5-2A677A0C898A}"/>
    <dgm:cxn modelId="{64AA2680-0463-4BD1-9EE4-36670B09EDE7}" type="presOf" srcId="{1DF0CC7B-716B-4CE4-BF9C-48C6D8A34919}" destId="{88CA4452-7DC3-46CF-8683-88E23259DBF0}" srcOrd="0" destOrd="0" presId="urn:microsoft.com/office/officeart/2005/8/layout/chevron2"/>
    <dgm:cxn modelId="{9749AC4D-3F4C-4131-ABA1-992A3078B1E0}" type="presOf" srcId="{30A22E26-A1CB-4CBE-A3CD-5FB301AD80A9}" destId="{7399F80C-22C1-4A5F-9727-396B562E65D9}" srcOrd="0" destOrd="0" presId="urn:microsoft.com/office/officeart/2005/8/layout/chevron2"/>
    <dgm:cxn modelId="{7CD0566E-235C-4149-8476-F5B51E95BC21}" type="presOf" srcId="{025152BC-DAEF-4F54-895A-1A37A9B65638}" destId="{37F45547-7FAB-4709-972F-15B06B15C37F}" srcOrd="0" destOrd="0" presId="urn:microsoft.com/office/officeart/2005/8/layout/chevron2"/>
    <dgm:cxn modelId="{8CD7D822-6896-4BAC-9DD0-440E76240476}" srcId="{3F762E99-EB46-4984-83AE-0F8D24E6A2BC}" destId="{10905E43-DF17-4A6C-80A6-F19291C181FE}" srcOrd="0" destOrd="0" parTransId="{E058E067-94BE-4F9C-A536-664BD62B6A2B}" sibTransId="{4DC20B03-37ED-4895-8165-B9F71C4CB4E0}"/>
    <dgm:cxn modelId="{C4B487A5-465C-4A31-8443-0E0F3FD896FA}" srcId="{A9D4B473-FC7C-4E98-A01C-DF6371E948FF}" destId="{30A22E26-A1CB-4CBE-A3CD-5FB301AD80A9}" srcOrd="0" destOrd="0" parTransId="{1E7CC41E-796C-4B55-BC20-9C8021EE24BF}" sibTransId="{2260BB3C-A101-4DD1-AF67-B9898E04221F}"/>
    <dgm:cxn modelId="{A6E89675-8673-422E-9576-1C448CBFFC43}" srcId="{820514C9-E92D-4775-B5FE-95F1DF51E5EE}" destId="{7A02F285-E015-4794-A4E2-D1A60A478CAC}" srcOrd="0" destOrd="0" parTransId="{20BC6F74-D0A5-456F-AA9E-DC9A8FAC5D2F}" sibTransId="{9BCB93BB-98E4-4696-AB72-AB943F263AB6}"/>
    <dgm:cxn modelId="{127BB262-7FBC-426C-AB83-96B174E43C4B}" type="presParOf" srcId="{3E9C9B88-3352-4A2F-8048-3C071CF5244F}" destId="{DEF22519-E26E-4632-A33F-459085EEAE1A}" srcOrd="0" destOrd="0" presId="urn:microsoft.com/office/officeart/2005/8/layout/chevron2"/>
    <dgm:cxn modelId="{3F65FD76-D5F2-4EAC-B0DE-E38003BE02EB}" type="presParOf" srcId="{DEF22519-E26E-4632-A33F-459085EEAE1A}" destId="{7399F80C-22C1-4A5F-9727-396B562E65D9}" srcOrd="0" destOrd="0" presId="urn:microsoft.com/office/officeart/2005/8/layout/chevron2"/>
    <dgm:cxn modelId="{216066F2-973A-47F2-B29B-E9CFC7D56817}" type="presParOf" srcId="{DEF22519-E26E-4632-A33F-459085EEAE1A}" destId="{612873BF-5986-4410-A077-8DBB3726F5A0}" srcOrd="1" destOrd="0" presId="urn:microsoft.com/office/officeart/2005/8/layout/chevron2"/>
    <dgm:cxn modelId="{C3160813-27AE-486C-B497-39B21A41B353}" type="presParOf" srcId="{3E9C9B88-3352-4A2F-8048-3C071CF5244F}" destId="{280C35B3-864B-42AE-860A-773D05862AC7}" srcOrd="1" destOrd="0" presId="urn:microsoft.com/office/officeart/2005/8/layout/chevron2"/>
    <dgm:cxn modelId="{22E4284C-209E-4396-AFCB-0E2739CBA6E6}" type="presParOf" srcId="{3E9C9B88-3352-4A2F-8048-3C071CF5244F}" destId="{AB0067EC-B31B-4528-BE2B-1ECA04546576}" srcOrd="2" destOrd="0" presId="urn:microsoft.com/office/officeart/2005/8/layout/chevron2"/>
    <dgm:cxn modelId="{0A9A2EC8-4D04-46A6-BCF1-704C5EAA4DA0}" type="presParOf" srcId="{AB0067EC-B31B-4528-BE2B-1ECA04546576}" destId="{B5DBA1F7-40AA-42F7-AEE0-FC4A06916065}" srcOrd="0" destOrd="0" presId="urn:microsoft.com/office/officeart/2005/8/layout/chevron2"/>
    <dgm:cxn modelId="{A716B407-B6FD-4980-A486-FB37C5FAAD6D}" type="presParOf" srcId="{AB0067EC-B31B-4528-BE2B-1ECA04546576}" destId="{9FBCFD99-A669-4436-BB6A-696C1289141F}" srcOrd="1" destOrd="0" presId="urn:microsoft.com/office/officeart/2005/8/layout/chevron2"/>
    <dgm:cxn modelId="{DAE1FDD7-032F-4E04-80E3-1DDC10865507}" type="presParOf" srcId="{3E9C9B88-3352-4A2F-8048-3C071CF5244F}" destId="{944C5B6C-A99B-4E0F-870E-7BA6F670E098}" srcOrd="3" destOrd="0" presId="urn:microsoft.com/office/officeart/2005/8/layout/chevron2"/>
    <dgm:cxn modelId="{74E5B865-270B-456C-A59D-8FACBA49A80D}" type="presParOf" srcId="{3E9C9B88-3352-4A2F-8048-3C071CF5244F}" destId="{92C06F13-DFDC-4AEF-A4DD-A84D387A4AD2}" srcOrd="4" destOrd="0" presId="urn:microsoft.com/office/officeart/2005/8/layout/chevron2"/>
    <dgm:cxn modelId="{63CA9F06-6BAD-45AD-870B-DE957EF999AC}" type="presParOf" srcId="{92C06F13-DFDC-4AEF-A4DD-A84D387A4AD2}" destId="{A59EABDB-E9E0-41E2-8547-C4AF697F8373}" srcOrd="0" destOrd="0" presId="urn:microsoft.com/office/officeart/2005/8/layout/chevron2"/>
    <dgm:cxn modelId="{D008DEC4-DA0B-40F5-8C82-9B1A9B4F7030}" type="presParOf" srcId="{92C06F13-DFDC-4AEF-A4DD-A84D387A4AD2}" destId="{00FC04F1-B58C-48F6-B697-51E51155D028}" srcOrd="1" destOrd="0" presId="urn:microsoft.com/office/officeart/2005/8/layout/chevron2"/>
    <dgm:cxn modelId="{9D81C6CD-4CD6-4521-9C2A-0268FDB8ADF0}" type="presParOf" srcId="{3E9C9B88-3352-4A2F-8048-3C071CF5244F}" destId="{5D3E82EB-D778-4A67-B107-9AA89C4E58BF}" srcOrd="5" destOrd="0" presId="urn:microsoft.com/office/officeart/2005/8/layout/chevron2"/>
    <dgm:cxn modelId="{63856E33-F50E-4087-826A-A625BF329042}" type="presParOf" srcId="{3E9C9B88-3352-4A2F-8048-3C071CF5244F}" destId="{C726BFE8-95E7-4F12-A661-9832637728B3}" srcOrd="6" destOrd="0" presId="urn:microsoft.com/office/officeart/2005/8/layout/chevron2"/>
    <dgm:cxn modelId="{F1C58986-6F81-4E8A-A4AA-CE3C95CF30F1}" type="presParOf" srcId="{C726BFE8-95E7-4F12-A661-9832637728B3}" destId="{D0E6CDBB-C916-445F-A6AC-9FD005B17455}" srcOrd="0" destOrd="0" presId="urn:microsoft.com/office/officeart/2005/8/layout/chevron2"/>
    <dgm:cxn modelId="{DD5A026B-935E-4433-BB4B-64C3DCC6E943}" type="presParOf" srcId="{C726BFE8-95E7-4F12-A661-9832637728B3}" destId="{258CBA70-CD38-42F2-93EF-CDC6B6FE8F3B}" srcOrd="1" destOrd="0" presId="urn:microsoft.com/office/officeart/2005/8/layout/chevron2"/>
    <dgm:cxn modelId="{72BE3C69-3BE3-435D-9CD9-B67B6E41786A}" type="presParOf" srcId="{3E9C9B88-3352-4A2F-8048-3C071CF5244F}" destId="{8E1D4AFD-46E7-4228-9D68-C74DFA62AA97}" srcOrd="7" destOrd="0" presId="urn:microsoft.com/office/officeart/2005/8/layout/chevron2"/>
    <dgm:cxn modelId="{808F1002-19C5-450D-8A01-B9B6612D2377}" type="presParOf" srcId="{3E9C9B88-3352-4A2F-8048-3C071CF5244F}" destId="{C42F2149-33E7-40BB-A61A-0EFACDB2622C}" srcOrd="8" destOrd="0" presId="urn:microsoft.com/office/officeart/2005/8/layout/chevron2"/>
    <dgm:cxn modelId="{65998800-8EE0-4EF9-BA5F-E8632B0AB0BF}" type="presParOf" srcId="{C42F2149-33E7-40BB-A61A-0EFACDB2622C}" destId="{37F45547-7FAB-4709-972F-15B06B15C37F}" srcOrd="0" destOrd="0" presId="urn:microsoft.com/office/officeart/2005/8/layout/chevron2"/>
    <dgm:cxn modelId="{D200535D-EE58-44F1-8EAD-76B8CE70499B}" type="presParOf" srcId="{C42F2149-33E7-40BB-A61A-0EFACDB2622C}" destId="{88CA4452-7DC3-46CF-8683-88E23259DBF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EDC549-8BD7-4CFB-8039-3D1678DCF852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A14F83-00E5-4012-9663-86FDB243C8FB}">
      <dgm:prSet phldrT="[Text]" custT="1"/>
      <dgm:spPr/>
      <dgm:t>
        <a:bodyPr/>
        <a:lstStyle/>
        <a:p>
          <a:r>
            <a:rPr lang="en-US" sz="2400" b="1" dirty="0" smtClean="0"/>
            <a:t>Excellence</a:t>
          </a:r>
          <a:endParaRPr lang="en-US" sz="2400" b="1" dirty="0"/>
        </a:p>
      </dgm:t>
    </dgm:pt>
    <dgm:pt modelId="{4692A819-5689-4015-A43D-4C9C7A72EF1F}" type="parTrans" cxnId="{077A665C-A332-4097-8FF2-C754113E19B3}">
      <dgm:prSet/>
      <dgm:spPr/>
      <dgm:t>
        <a:bodyPr/>
        <a:lstStyle/>
        <a:p>
          <a:endParaRPr lang="en-US"/>
        </a:p>
      </dgm:t>
    </dgm:pt>
    <dgm:pt modelId="{16F89ECB-5900-4346-8DB0-28F473365DDB}" type="sibTrans" cxnId="{077A665C-A332-4097-8FF2-C754113E19B3}">
      <dgm:prSet/>
      <dgm:spPr/>
      <dgm:t>
        <a:bodyPr/>
        <a:lstStyle/>
        <a:p>
          <a:endParaRPr lang="en-US"/>
        </a:p>
      </dgm:t>
    </dgm:pt>
    <dgm:pt modelId="{21F6666A-7FD8-410A-8D43-62FB2CC0128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Approve the best</a:t>
          </a:r>
          <a:endParaRPr lang="en-US" sz="2400" dirty="0">
            <a:solidFill>
              <a:schemeClr val="tx1"/>
            </a:solidFill>
          </a:endParaRPr>
        </a:p>
      </dgm:t>
    </dgm:pt>
    <dgm:pt modelId="{D561B515-3809-4BBC-90DF-26747B9FABEF}" type="parTrans" cxnId="{C38CCA39-B413-4C1A-B825-D09CF7941D29}">
      <dgm:prSet/>
      <dgm:spPr/>
      <dgm:t>
        <a:bodyPr/>
        <a:lstStyle/>
        <a:p>
          <a:endParaRPr lang="en-US"/>
        </a:p>
      </dgm:t>
    </dgm:pt>
    <dgm:pt modelId="{285B0056-B0D2-497D-906E-DF84A9225906}" type="sibTrans" cxnId="{C38CCA39-B413-4C1A-B825-D09CF7941D29}">
      <dgm:prSet/>
      <dgm:spPr/>
      <dgm:t>
        <a:bodyPr/>
        <a:lstStyle/>
        <a:p>
          <a:endParaRPr lang="en-US"/>
        </a:p>
      </dgm:t>
    </dgm:pt>
    <dgm:pt modelId="{B1503010-273D-4E66-9EA7-5D4F8471ADDF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Desire </a:t>
          </a:r>
          <a:br>
            <a:rPr lang="en-US" sz="2400" b="1" dirty="0" smtClean="0">
              <a:solidFill>
                <a:schemeClr val="tx1"/>
              </a:solidFill>
            </a:rPr>
          </a:br>
          <a:r>
            <a:rPr lang="en-US" sz="2400" b="1" dirty="0" smtClean="0">
              <a:solidFill>
                <a:schemeClr val="tx1"/>
              </a:solidFill>
            </a:rPr>
            <a:t>the best</a:t>
          </a:r>
          <a:endParaRPr lang="en-US" sz="2400" b="1" dirty="0">
            <a:solidFill>
              <a:schemeClr val="tx1"/>
            </a:solidFill>
          </a:endParaRPr>
        </a:p>
      </dgm:t>
    </dgm:pt>
    <dgm:pt modelId="{3AA93869-45BA-4CAE-AC30-AC1C1301C5AA}" type="parTrans" cxnId="{6C9FF683-ACAA-4566-860D-6663F4E6B30C}">
      <dgm:prSet/>
      <dgm:spPr/>
      <dgm:t>
        <a:bodyPr/>
        <a:lstStyle/>
        <a:p>
          <a:endParaRPr lang="en-US"/>
        </a:p>
      </dgm:t>
    </dgm:pt>
    <dgm:pt modelId="{2C664647-8EE5-4B53-B712-4688B86A858D}" type="sibTrans" cxnId="{6C9FF683-ACAA-4566-860D-6663F4E6B30C}">
      <dgm:prSet/>
      <dgm:spPr/>
      <dgm:t>
        <a:bodyPr/>
        <a:lstStyle/>
        <a:p>
          <a:endParaRPr lang="en-US"/>
        </a:p>
      </dgm:t>
    </dgm:pt>
    <dgm:pt modelId="{8B396A2A-31E5-4FE5-8391-1C92BD7D6C89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Give our best</a:t>
          </a:r>
          <a:endParaRPr lang="en-US" sz="2400" dirty="0">
            <a:solidFill>
              <a:schemeClr val="tx1"/>
            </a:solidFill>
          </a:endParaRPr>
        </a:p>
      </dgm:t>
    </dgm:pt>
    <dgm:pt modelId="{539A7B77-EDA0-4867-AFA6-AF543A3EC476}" type="parTrans" cxnId="{A007B2BC-F292-4474-8F39-55D5FBB96E66}">
      <dgm:prSet/>
      <dgm:spPr/>
      <dgm:t>
        <a:bodyPr/>
        <a:lstStyle/>
        <a:p>
          <a:endParaRPr lang="en-US"/>
        </a:p>
      </dgm:t>
    </dgm:pt>
    <dgm:pt modelId="{C5B78F35-A3E5-4937-A826-04BA16679B38}" type="sibTrans" cxnId="{A007B2BC-F292-4474-8F39-55D5FBB96E66}">
      <dgm:prSet/>
      <dgm:spPr/>
      <dgm:t>
        <a:bodyPr/>
        <a:lstStyle/>
        <a:p>
          <a:endParaRPr lang="en-US"/>
        </a:p>
      </dgm:t>
    </dgm:pt>
    <dgm:pt modelId="{105DADAC-64BF-442B-ABCF-AD6470AED5DD}" type="pres">
      <dgm:prSet presAssocID="{0AEDC549-8BD7-4CFB-8039-3D1678DCF85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69DE17-2486-437D-94DA-AB39DA5C9C27}" type="pres">
      <dgm:prSet presAssocID="{4EA14F83-00E5-4012-9663-86FDB243C8FB}" presName="centerShape" presStyleLbl="node0" presStyleIdx="0" presStyleCnt="1" custScaleX="109944" custScaleY="109944"/>
      <dgm:spPr/>
      <dgm:t>
        <a:bodyPr/>
        <a:lstStyle/>
        <a:p>
          <a:endParaRPr lang="en-US"/>
        </a:p>
      </dgm:t>
    </dgm:pt>
    <dgm:pt modelId="{A3DD516A-AC58-4C70-9E9D-8A225A09F15F}" type="pres">
      <dgm:prSet presAssocID="{539A7B77-EDA0-4867-AFA6-AF543A3EC47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FB3807C4-D8C5-4C04-BC83-66E9AA54F46C}" type="pres">
      <dgm:prSet presAssocID="{8B396A2A-31E5-4FE5-8391-1C92BD7D6C89}" presName="node" presStyleLbl="node1" presStyleIdx="0" presStyleCnt="3" custRadScaleRad="109526" custRadScaleInc="1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C6500-95A5-491B-9C13-FF079B104484}" type="pres">
      <dgm:prSet presAssocID="{D561B515-3809-4BBC-90DF-26747B9FABEF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699A4F1E-4A52-4E01-A63E-664F0B68591E}" type="pres">
      <dgm:prSet presAssocID="{21F6666A-7FD8-410A-8D43-62FB2CC0128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B744F-014B-4D41-A698-766CB9E0F290}" type="pres">
      <dgm:prSet presAssocID="{3AA93869-45BA-4CAE-AC30-AC1C1301C5A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13167D5-6C87-46A1-BFAD-C720B0E81B6A}" type="pres">
      <dgm:prSet presAssocID="{B1503010-273D-4E66-9EA7-5D4F8471ADDF}" presName="node" presStyleLbl="node1" presStyleIdx="2" presStyleCnt="3" custRadScaleRad="109155" custRadScaleInc="-2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31C9A8-5CE2-4A38-B76B-54889B396A4F}" type="presOf" srcId="{8B396A2A-31E5-4FE5-8391-1C92BD7D6C89}" destId="{FB3807C4-D8C5-4C04-BC83-66E9AA54F46C}" srcOrd="0" destOrd="0" presId="urn:microsoft.com/office/officeart/2005/8/layout/radial4"/>
    <dgm:cxn modelId="{6C9FF683-ACAA-4566-860D-6663F4E6B30C}" srcId="{4EA14F83-00E5-4012-9663-86FDB243C8FB}" destId="{B1503010-273D-4E66-9EA7-5D4F8471ADDF}" srcOrd="2" destOrd="0" parTransId="{3AA93869-45BA-4CAE-AC30-AC1C1301C5AA}" sibTransId="{2C664647-8EE5-4B53-B712-4688B86A858D}"/>
    <dgm:cxn modelId="{8488F0BD-BB65-4A3D-9A83-E163B9FCC0CD}" type="presOf" srcId="{3AA93869-45BA-4CAE-AC30-AC1C1301C5AA}" destId="{794B744F-014B-4D41-A698-766CB9E0F290}" srcOrd="0" destOrd="0" presId="urn:microsoft.com/office/officeart/2005/8/layout/radial4"/>
    <dgm:cxn modelId="{2A8DCA3E-026A-4F9C-9A33-3C56537DF253}" type="presOf" srcId="{0AEDC549-8BD7-4CFB-8039-3D1678DCF852}" destId="{105DADAC-64BF-442B-ABCF-AD6470AED5DD}" srcOrd="0" destOrd="0" presId="urn:microsoft.com/office/officeart/2005/8/layout/radial4"/>
    <dgm:cxn modelId="{2F7F5103-684A-4E4B-80B2-5CDA25BAB7DA}" type="presOf" srcId="{539A7B77-EDA0-4867-AFA6-AF543A3EC476}" destId="{A3DD516A-AC58-4C70-9E9D-8A225A09F15F}" srcOrd="0" destOrd="0" presId="urn:microsoft.com/office/officeart/2005/8/layout/radial4"/>
    <dgm:cxn modelId="{077A665C-A332-4097-8FF2-C754113E19B3}" srcId="{0AEDC549-8BD7-4CFB-8039-3D1678DCF852}" destId="{4EA14F83-00E5-4012-9663-86FDB243C8FB}" srcOrd="0" destOrd="0" parTransId="{4692A819-5689-4015-A43D-4C9C7A72EF1F}" sibTransId="{16F89ECB-5900-4346-8DB0-28F473365DDB}"/>
    <dgm:cxn modelId="{A151B666-9B76-4E43-B6F6-952652FC046D}" type="presOf" srcId="{21F6666A-7FD8-410A-8D43-62FB2CC01282}" destId="{699A4F1E-4A52-4E01-A63E-664F0B68591E}" srcOrd="0" destOrd="0" presId="urn:microsoft.com/office/officeart/2005/8/layout/radial4"/>
    <dgm:cxn modelId="{2B40BB66-0638-44AB-BB1F-4333E3241CA3}" type="presOf" srcId="{B1503010-273D-4E66-9EA7-5D4F8471ADDF}" destId="{A13167D5-6C87-46A1-BFAD-C720B0E81B6A}" srcOrd="0" destOrd="0" presId="urn:microsoft.com/office/officeart/2005/8/layout/radial4"/>
    <dgm:cxn modelId="{C38CCA39-B413-4C1A-B825-D09CF7941D29}" srcId="{4EA14F83-00E5-4012-9663-86FDB243C8FB}" destId="{21F6666A-7FD8-410A-8D43-62FB2CC01282}" srcOrd="1" destOrd="0" parTransId="{D561B515-3809-4BBC-90DF-26747B9FABEF}" sibTransId="{285B0056-B0D2-497D-906E-DF84A9225906}"/>
    <dgm:cxn modelId="{895C01F8-C1BB-4D83-8D39-78C16196190B}" type="presOf" srcId="{D561B515-3809-4BBC-90DF-26747B9FABEF}" destId="{68CC6500-95A5-491B-9C13-FF079B104484}" srcOrd="0" destOrd="0" presId="urn:microsoft.com/office/officeart/2005/8/layout/radial4"/>
    <dgm:cxn modelId="{FBE45B6E-26D4-4D40-ACB2-98ECF804922A}" type="presOf" srcId="{4EA14F83-00E5-4012-9663-86FDB243C8FB}" destId="{8069DE17-2486-437D-94DA-AB39DA5C9C27}" srcOrd="0" destOrd="0" presId="urn:microsoft.com/office/officeart/2005/8/layout/radial4"/>
    <dgm:cxn modelId="{A007B2BC-F292-4474-8F39-55D5FBB96E66}" srcId="{4EA14F83-00E5-4012-9663-86FDB243C8FB}" destId="{8B396A2A-31E5-4FE5-8391-1C92BD7D6C89}" srcOrd="0" destOrd="0" parTransId="{539A7B77-EDA0-4867-AFA6-AF543A3EC476}" sibTransId="{C5B78F35-A3E5-4937-A826-04BA16679B38}"/>
    <dgm:cxn modelId="{70C387B9-DA4F-436D-8A25-23D4CB75934C}" type="presParOf" srcId="{105DADAC-64BF-442B-ABCF-AD6470AED5DD}" destId="{8069DE17-2486-437D-94DA-AB39DA5C9C27}" srcOrd="0" destOrd="0" presId="urn:microsoft.com/office/officeart/2005/8/layout/radial4"/>
    <dgm:cxn modelId="{54B731BB-B379-4DEA-8634-3B5FC73C37BA}" type="presParOf" srcId="{105DADAC-64BF-442B-ABCF-AD6470AED5DD}" destId="{A3DD516A-AC58-4C70-9E9D-8A225A09F15F}" srcOrd="1" destOrd="0" presId="urn:microsoft.com/office/officeart/2005/8/layout/radial4"/>
    <dgm:cxn modelId="{4333792E-E90D-4865-88D5-A15AF4C86FB4}" type="presParOf" srcId="{105DADAC-64BF-442B-ABCF-AD6470AED5DD}" destId="{FB3807C4-D8C5-4C04-BC83-66E9AA54F46C}" srcOrd="2" destOrd="0" presId="urn:microsoft.com/office/officeart/2005/8/layout/radial4"/>
    <dgm:cxn modelId="{1979F225-8112-4D26-8738-A3330F3D5695}" type="presParOf" srcId="{105DADAC-64BF-442B-ABCF-AD6470AED5DD}" destId="{68CC6500-95A5-491B-9C13-FF079B104484}" srcOrd="3" destOrd="0" presId="urn:microsoft.com/office/officeart/2005/8/layout/radial4"/>
    <dgm:cxn modelId="{21EB1012-4B09-49A7-BD3A-FBDB82A3B92E}" type="presParOf" srcId="{105DADAC-64BF-442B-ABCF-AD6470AED5DD}" destId="{699A4F1E-4A52-4E01-A63E-664F0B68591E}" srcOrd="4" destOrd="0" presId="urn:microsoft.com/office/officeart/2005/8/layout/radial4"/>
    <dgm:cxn modelId="{79FCBA35-4033-40D9-8BB3-8E9C209C6E81}" type="presParOf" srcId="{105DADAC-64BF-442B-ABCF-AD6470AED5DD}" destId="{794B744F-014B-4D41-A698-766CB9E0F290}" srcOrd="5" destOrd="0" presId="urn:microsoft.com/office/officeart/2005/8/layout/radial4"/>
    <dgm:cxn modelId="{6FD61693-0726-4663-BA62-868E25A24CBC}" type="presParOf" srcId="{105DADAC-64BF-442B-ABCF-AD6470AED5DD}" destId="{A13167D5-6C87-46A1-BFAD-C720B0E81B6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EDC549-8BD7-4CFB-8039-3D1678DCF852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A14F83-00E5-4012-9663-86FDB243C8FB}">
      <dgm:prSet phldrT="[Text]" custT="1"/>
      <dgm:spPr/>
      <dgm:t>
        <a:bodyPr/>
        <a:lstStyle/>
        <a:p>
          <a:r>
            <a:rPr lang="en-US" sz="2400" b="1" dirty="0" smtClean="0"/>
            <a:t>Excellence</a:t>
          </a:r>
          <a:endParaRPr lang="en-US" sz="2400" b="1" dirty="0"/>
        </a:p>
      </dgm:t>
    </dgm:pt>
    <dgm:pt modelId="{4692A819-5689-4015-A43D-4C9C7A72EF1F}" type="parTrans" cxnId="{077A665C-A332-4097-8FF2-C754113E19B3}">
      <dgm:prSet/>
      <dgm:spPr/>
      <dgm:t>
        <a:bodyPr/>
        <a:lstStyle/>
        <a:p>
          <a:endParaRPr lang="en-US"/>
        </a:p>
      </dgm:t>
    </dgm:pt>
    <dgm:pt modelId="{16F89ECB-5900-4346-8DB0-28F473365DDB}" type="sibTrans" cxnId="{077A665C-A332-4097-8FF2-C754113E19B3}">
      <dgm:prSet/>
      <dgm:spPr/>
      <dgm:t>
        <a:bodyPr/>
        <a:lstStyle/>
        <a:p>
          <a:endParaRPr lang="en-US"/>
        </a:p>
      </dgm:t>
    </dgm:pt>
    <dgm:pt modelId="{21F6666A-7FD8-410A-8D43-62FB2CC0128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Approve the best</a:t>
          </a:r>
          <a:endParaRPr lang="en-US" sz="2400" dirty="0">
            <a:solidFill>
              <a:schemeClr val="tx1"/>
            </a:solidFill>
          </a:endParaRPr>
        </a:p>
      </dgm:t>
    </dgm:pt>
    <dgm:pt modelId="{D561B515-3809-4BBC-90DF-26747B9FABEF}" type="parTrans" cxnId="{C38CCA39-B413-4C1A-B825-D09CF7941D29}">
      <dgm:prSet/>
      <dgm:spPr/>
      <dgm:t>
        <a:bodyPr/>
        <a:lstStyle/>
        <a:p>
          <a:endParaRPr lang="en-US"/>
        </a:p>
      </dgm:t>
    </dgm:pt>
    <dgm:pt modelId="{285B0056-B0D2-497D-906E-DF84A9225906}" type="sibTrans" cxnId="{C38CCA39-B413-4C1A-B825-D09CF7941D29}">
      <dgm:prSet/>
      <dgm:spPr/>
      <dgm:t>
        <a:bodyPr/>
        <a:lstStyle/>
        <a:p>
          <a:endParaRPr lang="en-US"/>
        </a:p>
      </dgm:t>
    </dgm:pt>
    <dgm:pt modelId="{B1503010-273D-4E66-9EA7-5D4F8471ADDF}">
      <dgm:prSet phldrT="[Text]" custT="1"/>
      <dgm:spPr/>
      <dgm:t>
        <a:bodyPr/>
        <a:lstStyle/>
        <a:p>
          <a:r>
            <a:rPr lang="en-US" sz="2400" b="0" dirty="0" smtClean="0">
              <a:solidFill>
                <a:schemeClr val="tx1"/>
              </a:solidFill>
            </a:rPr>
            <a:t>Desire</a:t>
          </a:r>
          <a:br>
            <a:rPr lang="en-US" sz="2400" b="0" dirty="0" smtClean="0">
              <a:solidFill>
                <a:schemeClr val="tx1"/>
              </a:solidFill>
            </a:rPr>
          </a:br>
          <a:r>
            <a:rPr lang="en-US" sz="2400" b="0" dirty="0" smtClean="0">
              <a:solidFill>
                <a:schemeClr val="tx1"/>
              </a:solidFill>
            </a:rPr>
            <a:t>the best</a:t>
          </a:r>
          <a:endParaRPr lang="en-US" sz="2400" b="0" dirty="0">
            <a:solidFill>
              <a:schemeClr val="tx1"/>
            </a:solidFill>
          </a:endParaRPr>
        </a:p>
      </dgm:t>
    </dgm:pt>
    <dgm:pt modelId="{3AA93869-45BA-4CAE-AC30-AC1C1301C5AA}" type="parTrans" cxnId="{6C9FF683-ACAA-4566-860D-6663F4E6B30C}">
      <dgm:prSet/>
      <dgm:spPr/>
      <dgm:t>
        <a:bodyPr/>
        <a:lstStyle/>
        <a:p>
          <a:endParaRPr lang="en-US"/>
        </a:p>
      </dgm:t>
    </dgm:pt>
    <dgm:pt modelId="{2C664647-8EE5-4B53-B712-4688B86A858D}" type="sibTrans" cxnId="{6C9FF683-ACAA-4566-860D-6663F4E6B30C}">
      <dgm:prSet/>
      <dgm:spPr/>
      <dgm:t>
        <a:bodyPr/>
        <a:lstStyle/>
        <a:p>
          <a:endParaRPr lang="en-US"/>
        </a:p>
      </dgm:t>
    </dgm:pt>
    <dgm:pt modelId="{8B396A2A-31E5-4FE5-8391-1C92BD7D6C89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Give our best</a:t>
          </a:r>
          <a:endParaRPr lang="en-US" sz="2400" dirty="0">
            <a:solidFill>
              <a:schemeClr val="tx1"/>
            </a:solidFill>
          </a:endParaRPr>
        </a:p>
      </dgm:t>
    </dgm:pt>
    <dgm:pt modelId="{539A7B77-EDA0-4867-AFA6-AF543A3EC476}" type="parTrans" cxnId="{A007B2BC-F292-4474-8F39-55D5FBB96E66}">
      <dgm:prSet/>
      <dgm:spPr/>
      <dgm:t>
        <a:bodyPr/>
        <a:lstStyle/>
        <a:p>
          <a:endParaRPr lang="en-US"/>
        </a:p>
      </dgm:t>
    </dgm:pt>
    <dgm:pt modelId="{C5B78F35-A3E5-4937-A826-04BA16679B38}" type="sibTrans" cxnId="{A007B2BC-F292-4474-8F39-55D5FBB96E66}">
      <dgm:prSet/>
      <dgm:spPr/>
      <dgm:t>
        <a:bodyPr/>
        <a:lstStyle/>
        <a:p>
          <a:endParaRPr lang="en-US"/>
        </a:p>
      </dgm:t>
    </dgm:pt>
    <dgm:pt modelId="{105DADAC-64BF-442B-ABCF-AD6470AED5DD}" type="pres">
      <dgm:prSet presAssocID="{0AEDC549-8BD7-4CFB-8039-3D1678DCF85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69DE17-2486-437D-94DA-AB39DA5C9C27}" type="pres">
      <dgm:prSet presAssocID="{4EA14F83-00E5-4012-9663-86FDB243C8FB}" presName="centerShape" presStyleLbl="node0" presStyleIdx="0" presStyleCnt="1" custScaleX="109944" custScaleY="109944"/>
      <dgm:spPr/>
      <dgm:t>
        <a:bodyPr/>
        <a:lstStyle/>
        <a:p>
          <a:endParaRPr lang="en-US"/>
        </a:p>
      </dgm:t>
    </dgm:pt>
    <dgm:pt modelId="{A3DD516A-AC58-4C70-9E9D-8A225A09F15F}" type="pres">
      <dgm:prSet presAssocID="{539A7B77-EDA0-4867-AFA6-AF543A3EC47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FB3807C4-D8C5-4C04-BC83-66E9AA54F46C}" type="pres">
      <dgm:prSet presAssocID="{8B396A2A-31E5-4FE5-8391-1C92BD7D6C89}" presName="node" presStyleLbl="node1" presStyleIdx="0" presStyleCnt="3" custRadScaleRad="109526" custRadScaleInc="1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C6500-95A5-491B-9C13-FF079B104484}" type="pres">
      <dgm:prSet presAssocID="{D561B515-3809-4BBC-90DF-26747B9FABEF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699A4F1E-4A52-4E01-A63E-664F0B68591E}" type="pres">
      <dgm:prSet presAssocID="{21F6666A-7FD8-410A-8D43-62FB2CC0128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B744F-014B-4D41-A698-766CB9E0F290}" type="pres">
      <dgm:prSet presAssocID="{3AA93869-45BA-4CAE-AC30-AC1C1301C5A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13167D5-6C87-46A1-BFAD-C720B0E81B6A}" type="pres">
      <dgm:prSet presAssocID="{B1503010-273D-4E66-9EA7-5D4F8471ADDF}" presName="node" presStyleLbl="node1" presStyleIdx="2" presStyleCnt="3" custRadScaleRad="109155" custRadScaleInc="-2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08F189-45BA-44C0-BCED-1E009A9DD6F5}" type="presOf" srcId="{539A7B77-EDA0-4867-AFA6-AF543A3EC476}" destId="{A3DD516A-AC58-4C70-9E9D-8A225A09F15F}" srcOrd="0" destOrd="0" presId="urn:microsoft.com/office/officeart/2005/8/layout/radial4"/>
    <dgm:cxn modelId="{A007B2BC-F292-4474-8F39-55D5FBB96E66}" srcId="{4EA14F83-00E5-4012-9663-86FDB243C8FB}" destId="{8B396A2A-31E5-4FE5-8391-1C92BD7D6C89}" srcOrd="0" destOrd="0" parTransId="{539A7B77-EDA0-4867-AFA6-AF543A3EC476}" sibTransId="{C5B78F35-A3E5-4937-A826-04BA16679B38}"/>
    <dgm:cxn modelId="{92C6A405-1BD9-4D5E-81EB-02A7B3850477}" type="presOf" srcId="{0AEDC549-8BD7-4CFB-8039-3D1678DCF852}" destId="{105DADAC-64BF-442B-ABCF-AD6470AED5DD}" srcOrd="0" destOrd="0" presId="urn:microsoft.com/office/officeart/2005/8/layout/radial4"/>
    <dgm:cxn modelId="{C38CCA39-B413-4C1A-B825-D09CF7941D29}" srcId="{4EA14F83-00E5-4012-9663-86FDB243C8FB}" destId="{21F6666A-7FD8-410A-8D43-62FB2CC01282}" srcOrd="1" destOrd="0" parTransId="{D561B515-3809-4BBC-90DF-26747B9FABEF}" sibTransId="{285B0056-B0D2-497D-906E-DF84A9225906}"/>
    <dgm:cxn modelId="{140C2DCB-511A-49CC-9FB3-9BDDAD68F7FD}" type="presOf" srcId="{21F6666A-7FD8-410A-8D43-62FB2CC01282}" destId="{699A4F1E-4A52-4E01-A63E-664F0B68591E}" srcOrd="0" destOrd="0" presId="urn:microsoft.com/office/officeart/2005/8/layout/radial4"/>
    <dgm:cxn modelId="{B6D499DA-6660-4D3C-87EF-5D57DC214E0F}" type="presOf" srcId="{D561B515-3809-4BBC-90DF-26747B9FABEF}" destId="{68CC6500-95A5-491B-9C13-FF079B104484}" srcOrd="0" destOrd="0" presId="urn:microsoft.com/office/officeart/2005/8/layout/radial4"/>
    <dgm:cxn modelId="{21EDFBA6-94F2-4B46-80E0-A6A910B302A1}" type="presOf" srcId="{3AA93869-45BA-4CAE-AC30-AC1C1301C5AA}" destId="{794B744F-014B-4D41-A698-766CB9E0F290}" srcOrd="0" destOrd="0" presId="urn:microsoft.com/office/officeart/2005/8/layout/radial4"/>
    <dgm:cxn modelId="{E16E3E5E-0386-4E5D-A23F-7984A724015F}" type="presOf" srcId="{4EA14F83-00E5-4012-9663-86FDB243C8FB}" destId="{8069DE17-2486-437D-94DA-AB39DA5C9C27}" srcOrd="0" destOrd="0" presId="urn:microsoft.com/office/officeart/2005/8/layout/radial4"/>
    <dgm:cxn modelId="{077A665C-A332-4097-8FF2-C754113E19B3}" srcId="{0AEDC549-8BD7-4CFB-8039-3D1678DCF852}" destId="{4EA14F83-00E5-4012-9663-86FDB243C8FB}" srcOrd="0" destOrd="0" parTransId="{4692A819-5689-4015-A43D-4C9C7A72EF1F}" sibTransId="{16F89ECB-5900-4346-8DB0-28F473365DDB}"/>
    <dgm:cxn modelId="{6C9FF683-ACAA-4566-860D-6663F4E6B30C}" srcId="{4EA14F83-00E5-4012-9663-86FDB243C8FB}" destId="{B1503010-273D-4E66-9EA7-5D4F8471ADDF}" srcOrd="2" destOrd="0" parTransId="{3AA93869-45BA-4CAE-AC30-AC1C1301C5AA}" sibTransId="{2C664647-8EE5-4B53-B712-4688B86A858D}"/>
    <dgm:cxn modelId="{D2AD31EE-8C8D-44A1-9606-96A66B0B0EE0}" type="presOf" srcId="{B1503010-273D-4E66-9EA7-5D4F8471ADDF}" destId="{A13167D5-6C87-46A1-BFAD-C720B0E81B6A}" srcOrd="0" destOrd="0" presId="urn:microsoft.com/office/officeart/2005/8/layout/radial4"/>
    <dgm:cxn modelId="{EDB3434E-EEAC-475C-83A2-5EC93830BFD3}" type="presOf" srcId="{8B396A2A-31E5-4FE5-8391-1C92BD7D6C89}" destId="{FB3807C4-D8C5-4C04-BC83-66E9AA54F46C}" srcOrd="0" destOrd="0" presId="urn:microsoft.com/office/officeart/2005/8/layout/radial4"/>
    <dgm:cxn modelId="{06B4C90B-C977-4098-97AD-540EC0513CBD}" type="presParOf" srcId="{105DADAC-64BF-442B-ABCF-AD6470AED5DD}" destId="{8069DE17-2486-437D-94DA-AB39DA5C9C27}" srcOrd="0" destOrd="0" presId="urn:microsoft.com/office/officeart/2005/8/layout/radial4"/>
    <dgm:cxn modelId="{40761777-870B-4293-91D2-709E9A22B641}" type="presParOf" srcId="{105DADAC-64BF-442B-ABCF-AD6470AED5DD}" destId="{A3DD516A-AC58-4C70-9E9D-8A225A09F15F}" srcOrd="1" destOrd="0" presId="urn:microsoft.com/office/officeart/2005/8/layout/radial4"/>
    <dgm:cxn modelId="{8905A341-2B04-4625-B535-9429ACBE6155}" type="presParOf" srcId="{105DADAC-64BF-442B-ABCF-AD6470AED5DD}" destId="{FB3807C4-D8C5-4C04-BC83-66E9AA54F46C}" srcOrd="2" destOrd="0" presId="urn:microsoft.com/office/officeart/2005/8/layout/radial4"/>
    <dgm:cxn modelId="{51A47606-D8D0-4343-A5EF-8BA782AB9E01}" type="presParOf" srcId="{105DADAC-64BF-442B-ABCF-AD6470AED5DD}" destId="{68CC6500-95A5-491B-9C13-FF079B104484}" srcOrd="3" destOrd="0" presId="urn:microsoft.com/office/officeart/2005/8/layout/radial4"/>
    <dgm:cxn modelId="{AFA99D46-A998-4ED0-A578-949F08178A31}" type="presParOf" srcId="{105DADAC-64BF-442B-ABCF-AD6470AED5DD}" destId="{699A4F1E-4A52-4E01-A63E-664F0B68591E}" srcOrd="4" destOrd="0" presId="urn:microsoft.com/office/officeart/2005/8/layout/radial4"/>
    <dgm:cxn modelId="{9BF030A0-36D5-4D54-9FDD-E9D073C94AE1}" type="presParOf" srcId="{105DADAC-64BF-442B-ABCF-AD6470AED5DD}" destId="{794B744F-014B-4D41-A698-766CB9E0F290}" srcOrd="5" destOrd="0" presId="urn:microsoft.com/office/officeart/2005/8/layout/radial4"/>
    <dgm:cxn modelId="{13399154-B856-4D4C-9B20-0C6B8E59EC6F}" type="presParOf" srcId="{105DADAC-64BF-442B-ABCF-AD6470AED5DD}" destId="{A13167D5-6C87-46A1-BFAD-C720B0E81B6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9DE17-2486-437D-94DA-AB39DA5C9C27}">
      <dsp:nvSpPr>
        <dsp:cNvPr id="0" name=""/>
        <dsp:cNvSpPr/>
      </dsp:nvSpPr>
      <dsp:spPr>
        <a:xfrm>
          <a:off x="2501262" y="2134965"/>
          <a:ext cx="2103124" cy="2103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Excellence</a:t>
          </a:r>
          <a:endParaRPr lang="en-US" sz="2400" b="1" kern="1200" dirty="0"/>
        </a:p>
      </dsp:txBody>
      <dsp:txXfrm>
        <a:off x="2809257" y="2442960"/>
        <a:ext cx="1487134" cy="1487134"/>
      </dsp:txXfrm>
    </dsp:sp>
    <dsp:sp modelId="{A3DD516A-AC58-4C70-9E9D-8A225A09F15F}">
      <dsp:nvSpPr>
        <dsp:cNvPr id="0" name=""/>
        <dsp:cNvSpPr/>
      </dsp:nvSpPr>
      <dsp:spPr>
        <a:xfrm rot="12971856">
          <a:off x="1182759" y="1765207"/>
          <a:ext cx="1600773" cy="545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807C4-D8C5-4C04-BC83-66E9AA54F46C}">
      <dsp:nvSpPr>
        <dsp:cNvPr id="0" name=""/>
        <dsp:cNvSpPr/>
      </dsp:nvSpPr>
      <dsp:spPr>
        <a:xfrm>
          <a:off x="428616" y="838207"/>
          <a:ext cx="1817259" cy="14538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solidFill>
              <a:schemeClr val="tx1"/>
            </a:solidFill>
          </a:endParaRPr>
        </a:p>
      </dsp:txBody>
      <dsp:txXfrm>
        <a:off x="471197" y="880788"/>
        <a:ext cx="1732097" cy="1368645"/>
      </dsp:txXfrm>
    </dsp:sp>
    <dsp:sp modelId="{68CC6500-95A5-491B-9C13-FF079B104484}">
      <dsp:nvSpPr>
        <dsp:cNvPr id="0" name=""/>
        <dsp:cNvSpPr/>
      </dsp:nvSpPr>
      <dsp:spPr>
        <a:xfrm rot="16200000">
          <a:off x="2865266" y="1094784"/>
          <a:ext cx="1375117" cy="545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9A4F1E-4A52-4E01-A63E-664F0B68591E}">
      <dsp:nvSpPr>
        <dsp:cNvPr id="0" name=""/>
        <dsp:cNvSpPr/>
      </dsp:nvSpPr>
      <dsp:spPr>
        <a:xfrm>
          <a:off x="2644195" y="-47089"/>
          <a:ext cx="1817259" cy="14538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tx1"/>
            </a:solidFill>
          </a:endParaRPr>
        </a:p>
      </dsp:txBody>
      <dsp:txXfrm>
        <a:off x="2686776" y="-4508"/>
        <a:ext cx="1732097" cy="1368645"/>
      </dsp:txXfrm>
    </dsp:sp>
    <dsp:sp modelId="{794B744F-014B-4D41-A698-766CB9E0F290}">
      <dsp:nvSpPr>
        <dsp:cNvPr id="0" name=""/>
        <dsp:cNvSpPr/>
      </dsp:nvSpPr>
      <dsp:spPr>
        <a:xfrm rot="19419576">
          <a:off x="4319692" y="1764206"/>
          <a:ext cx="1591984" cy="545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167D5-6C87-46A1-BFAD-C720B0E81B6A}">
      <dsp:nvSpPr>
        <dsp:cNvPr id="0" name=""/>
        <dsp:cNvSpPr/>
      </dsp:nvSpPr>
      <dsp:spPr>
        <a:xfrm>
          <a:off x="4848235" y="838201"/>
          <a:ext cx="1817259" cy="14538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tx1"/>
            </a:solidFill>
          </a:endParaRPr>
        </a:p>
      </dsp:txBody>
      <dsp:txXfrm>
        <a:off x="4890816" y="880782"/>
        <a:ext cx="1732097" cy="13686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9DE17-2486-437D-94DA-AB39DA5C9C27}">
      <dsp:nvSpPr>
        <dsp:cNvPr id="0" name=""/>
        <dsp:cNvSpPr/>
      </dsp:nvSpPr>
      <dsp:spPr>
        <a:xfrm>
          <a:off x="2501262" y="2134965"/>
          <a:ext cx="2103124" cy="2103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Excellence</a:t>
          </a:r>
          <a:endParaRPr lang="en-US" sz="2400" b="1" kern="1200" dirty="0"/>
        </a:p>
      </dsp:txBody>
      <dsp:txXfrm>
        <a:off x="2809257" y="2442960"/>
        <a:ext cx="1487134" cy="1487134"/>
      </dsp:txXfrm>
    </dsp:sp>
    <dsp:sp modelId="{A3DD516A-AC58-4C70-9E9D-8A225A09F15F}">
      <dsp:nvSpPr>
        <dsp:cNvPr id="0" name=""/>
        <dsp:cNvSpPr/>
      </dsp:nvSpPr>
      <dsp:spPr>
        <a:xfrm rot="12971856">
          <a:off x="1182759" y="1765207"/>
          <a:ext cx="1600773" cy="545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807C4-D8C5-4C04-BC83-66E9AA54F46C}">
      <dsp:nvSpPr>
        <dsp:cNvPr id="0" name=""/>
        <dsp:cNvSpPr/>
      </dsp:nvSpPr>
      <dsp:spPr>
        <a:xfrm>
          <a:off x="428616" y="838207"/>
          <a:ext cx="1817259" cy="14538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Give our best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71197" y="880788"/>
        <a:ext cx="1732097" cy="1368645"/>
      </dsp:txXfrm>
    </dsp:sp>
    <dsp:sp modelId="{68CC6500-95A5-491B-9C13-FF079B104484}">
      <dsp:nvSpPr>
        <dsp:cNvPr id="0" name=""/>
        <dsp:cNvSpPr/>
      </dsp:nvSpPr>
      <dsp:spPr>
        <a:xfrm rot="16200000">
          <a:off x="2865266" y="1094784"/>
          <a:ext cx="1375117" cy="545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9A4F1E-4A52-4E01-A63E-664F0B68591E}">
      <dsp:nvSpPr>
        <dsp:cNvPr id="0" name=""/>
        <dsp:cNvSpPr/>
      </dsp:nvSpPr>
      <dsp:spPr>
        <a:xfrm>
          <a:off x="2644195" y="-47089"/>
          <a:ext cx="1817259" cy="14538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tx1"/>
            </a:solidFill>
          </a:endParaRPr>
        </a:p>
      </dsp:txBody>
      <dsp:txXfrm>
        <a:off x="2686776" y="-4508"/>
        <a:ext cx="1732097" cy="1368645"/>
      </dsp:txXfrm>
    </dsp:sp>
    <dsp:sp modelId="{794B744F-014B-4D41-A698-766CB9E0F290}">
      <dsp:nvSpPr>
        <dsp:cNvPr id="0" name=""/>
        <dsp:cNvSpPr/>
      </dsp:nvSpPr>
      <dsp:spPr>
        <a:xfrm rot="19419576">
          <a:off x="4319692" y="1764206"/>
          <a:ext cx="1591984" cy="545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167D5-6C87-46A1-BFAD-C720B0E81B6A}">
      <dsp:nvSpPr>
        <dsp:cNvPr id="0" name=""/>
        <dsp:cNvSpPr/>
      </dsp:nvSpPr>
      <dsp:spPr>
        <a:xfrm>
          <a:off x="4848235" y="838201"/>
          <a:ext cx="1817259" cy="14538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tx1"/>
            </a:solidFill>
          </a:endParaRPr>
        </a:p>
      </dsp:txBody>
      <dsp:txXfrm>
        <a:off x="4890816" y="880782"/>
        <a:ext cx="1732097" cy="13686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EAFFD5-567C-4C4A-817D-9299649DDD4C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4384F5-C77A-424F-BB4E-B0AF38CB2FB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FD5-567C-4C4A-817D-9299649DDD4C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84F5-C77A-424F-BB4E-B0AF38CB2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FD5-567C-4C4A-817D-9299649DDD4C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84F5-C77A-424F-BB4E-B0AF38CB2FB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FD5-567C-4C4A-817D-9299649DDD4C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84F5-C77A-424F-BB4E-B0AF38CB2FB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FD5-567C-4C4A-817D-9299649DDD4C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84F5-C77A-424F-BB4E-B0AF38CB2F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FD5-567C-4C4A-817D-9299649DDD4C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84F5-C77A-424F-BB4E-B0AF38CB2F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FD5-567C-4C4A-817D-9299649DDD4C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84F5-C77A-424F-BB4E-B0AF38CB2F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1906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FD5-567C-4C4A-817D-9299649DDD4C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84F5-C77A-424F-BB4E-B0AF38CB2F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FD5-567C-4C4A-817D-9299649DDD4C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84F5-C77A-424F-BB4E-B0AF38CB2FB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FD5-567C-4C4A-817D-9299649DDD4C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84F5-C77A-424F-BB4E-B0AF38CB2FB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FD5-567C-4C4A-817D-9299649DDD4C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84F5-C77A-424F-BB4E-B0AF38CB2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FD5-567C-4C4A-817D-9299649DDD4C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84F5-C77A-424F-BB4E-B0AF38CB2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3EAFFD5-567C-4C4A-817D-9299649DDD4C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4384F5-C77A-424F-BB4E-B0AF38CB2F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84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1:9-11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Scripture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57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457200"/>
            <a:ext cx="7756263" cy="1054250"/>
          </a:xfrm>
        </p:spPr>
        <p:txBody>
          <a:bodyPr/>
          <a:lstStyle/>
          <a:p>
            <a:r>
              <a:rPr lang="en-US" dirty="0" smtClean="0"/>
              <a:t>There is a </a:t>
            </a:r>
            <a:br>
              <a:rPr lang="en-US" dirty="0" smtClean="0"/>
            </a:br>
            <a:r>
              <a:rPr lang="en-US" dirty="0" smtClean="0"/>
              <a:t>standard of excellence.</a:t>
            </a:r>
            <a:endParaRPr lang="en-US" dirty="0"/>
          </a:p>
        </p:txBody>
      </p:sp>
      <p:pic>
        <p:nvPicPr>
          <p:cNvPr id="1026" name="Picture 2" descr="C:\Users\Matt\AppData\Local\Microsoft\Windows\Temporary Internet Files\Content.IE5\GV937H0K\MP90040050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417" y="2362200"/>
            <a:ext cx="4937760" cy="395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01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9 </a:t>
            </a:r>
            <a:r>
              <a:rPr lang="en-US" dirty="0"/>
              <a:t>And this I pray, that your love may abound still more and more in knowledge and all discernment,</a:t>
            </a:r>
          </a:p>
          <a:p>
            <a:pPr marL="0" indent="0">
              <a:buNone/>
            </a:pPr>
            <a:r>
              <a:rPr lang="en-US" dirty="0"/>
              <a:t> 10 that you may approve the things that are excellent, that you may be sincere and without offense till the day of Christ,</a:t>
            </a:r>
          </a:p>
          <a:p>
            <a:pPr marL="0" indent="0">
              <a:buNone/>
            </a:pPr>
            <a:r>
              <a:rPr lang="en-US" dirty="0"/>
              <a:t> 11 being filled with the fruits of righteousness which are by Jesus Christ, to the glory and praise of God.</a:t>
            </a:r>
          </a:p>
          <a:p>
            <a:pPr marL="0" indent="0" algn="r">
              <a:buNone/>
            </a:pPr>
            <a:r>
              <a:rPr lang="en-US" dirty="0"/>
              <a:t>Philippians </a:t>
            </a:r>
            <a:r>
              <a:rPr lang="en-US" dirty="0" smtClean="0"/>
              <a:t>1:9-11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457200"/>
            <a:ext cx="7756263" cy="1054250"/>
          </a:xfrm>
        </p:spPr>
        <p:txBody>
          <a:bodyPr/>
          <a:lstStyle/>
          <a:p>
            <a:r>
              <a:rPr lang="en-US" dirty="0" smtClean="0"/>
              <a:t>We approve </a:t>
            </a:r>
            <a:br>
              <a:rPr lang="en-US" dirty="0" smtClean="0"/>
            </a:br>
            <a:r>
              <a:rPr lang="en-US" dirty="0" smtClean="0"/>
              <a:t>what is excellent.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5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9 </a:t>
            </a:r>
            <a:r>
              <a:rPr lang="en-US" dirty="0"/>
              <a:t>And this I pray, that your love may abound still more and more in knowledge and all discernment,</a:t>
            </a:r>
          </a:p>
          <a:p>
            <a:pPr marL="0" indent="0">
              <a:buNone/>
            </a:pPr>
            <a:r>
              <a:rPr lang="en-US" dirty="0"/>
              <a:t> 10 that you may </a:t>
            </a:r>
            <a:r>
              <a:rPr lang="en-US" b="1" dirty="0"/>
              <a:t>approve the things that are excellent</a:t>
            </a:r>
            <a:r>
              <a:rPr lang="en-US" dirty="0"/>
              <a:t>, that you may be sincere and without offense till the day of Christ,</a:t>
            </a:r>
          </a:p>
          <a:p>
            <a:pPr marL="0" indent="0">
              <a:buNone/>
            </a:pPr>
            <a:r>
              <a:rPr lang="en-US" dirty="0"/>
              <a:t> 11 being filled with the fruits of righteousness which are by Jesus Christ, to the glory and praise of God.</a:t>
            </a:r>
          </a:p>
          <a:p>
            <a:pPr marL="0" indent="0" algn="r">
              <a:buNone/>
            </a:pPr>
            <a:r>
              <a:rPr lang="en-US" dirty="0"/>
              <a:t>Philippians </a:t>
            </a:r>
            <a:r>
              <a:rPr lang="en-US" dirty="0" smtClean="0"/>
              <a:t>1:9-11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457200"/>
            <a:ext cx="7756263" cy="1054250"/>
          </a:xfrm>
        </p:spPr>
        <p:txBody>
          <a:bodyPr/>
          <a:lstStyle/>
          <a:p>
            <a:r>
              <a:rPr lang="en-US" dirty="0" smtClean="0"/>
              <a:t>We approve </a:t>
            </a:r>
            <a:br>
              <a:rPr lang="en-US" dirty="0" smtClean="0"/>
            </a:br>
            <a:r>
              <a:rPr lang="en-US" dirty="0" smtClean="0"/>
              <a:t>what is excellent.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32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67084153"/>
              </p:ext>
            </p:extLst>
          </p:nvPr>
        </p:nvGraphicFramePr>
        <p:xfrm>
          <a:off x="152400" y="152400"/>
          <a:ext cx="8839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745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9 </a:t>
            </a:r>
            <a:r>
              <a:rPr lang="en-US" dirty="0"/>
              <a:t>And this I pray, that your love may abound yet more and more in full knowledge and in all perception;</a:t>
            </a:r>
          </a:p>
          <a:p>
            <a:pPr marL="0" indent="0">
              <a:buNone/>
            </a:pPr>
            <a:r>
              <a:rPr lang="en-US" dirty="0"/>
              <a:t> 10 that you may </a:t>
            </a:r>
            <a:r>
              <a:rPr lang="en-US" b="1" dirty="0"/>
              <a:t>distinguish between things that differ</a:t>
            </a:r>
            <a:r>
              <a:rPr lang="en-US" dirty="0"/>
              <a:t>, that you may be sincere and without offense until the day of Jesus Christ,</a:t>
            </a:r>
          </a:p>
          <a:p>
            <a:pPr marL="0" indent="0">
              <a:buNone/>
            </a:pPr>
            <a:r>
              <a:rPr lang="en-US" dirty="0"/>
              <a:t> 11 being filled with the fruits of righteousness through Jesus Christ, to the glory and praise of God.</a:t>
            </a:r>
          </a:p>
          <a:p>
            <a:pPr marL="0" indent="0" algn="r">
              <a:buNone/>
            </a:pPr>
            <a:r>
              <a:rPr lang="en-US" dirty="0"/>
              <a:t> Philippians </a:t>
            </a:r>
            <a:r>
              <a:rPr lang="en-US" dirty="0" smtClean="0"/>
              <a:t>1:9-11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457200"/>
            <a:ext cx="7756263" cy="1054250"/>
          </a:xfrm>
        </p:spPr>
        <p:txBody>
          <a:bodyPr/>
          <a:lstStyle/>
          <a:p>
            <a:r>
              <a:rPr lang="en-US" dirty="0" smtClean="0"/>
              <a:t>We are able </a:t>
            </a:r>
            <a:br>
              <a:rPr lang="en-US" dirty="0" smtClean="0"/>
            </a:br>
            <a:r>
              <a:rPr lang="en-US" dirty="0" smtClean="0"/>
              <a:t>to distinguish.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0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325" y="90487"/>
            <a:ext cx="2419350" cy="667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81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Excellence </a:t>
            </a:r>
            <a:br>
              <a:rPr lang="en-US" sz="4800" dirty="0" smtClean="0"/>
            </a:br>
            <a:r>
              <a:rPr lang="en-US" sz="4800" dirty="0" smtClean="0"/>
              <a:t>demands our best.</a:t>
            </a:r>
            <a:endParaRPr lang="en-US" sz="4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98783876"/>
              </p:ext>
            </p:extLst>
          </p:nvPr>
        </p:nvGraphicFramePr>
        <p:xfrm>
          <a:off x="1019175" y="2209800"/>
          <a:ext cx="710565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701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But the manifestation of the Spirit is given to each one for the profit of all: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8 for to one is given the word of wisdom through the Spirit, to another the word of knowledge through the same Spirit,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9 to another faith by the same Spirit, to another gifts of healings by the same Spirit,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10 to another the working of miracles, to another prophecy, to another discerning of spirits, to another different kinds of tongues, to another the interpretation of tongues.</a:t>
            </a:r>
          </a:p>
          <a:p>
            <a:pPr marL="0" indent="0" algn="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Corinthians 12:7-10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457200"/>
            <a:ext cx="7756263" cy="1054250"/>
          </a:xfrm>
        </p:spPr>
        <p:txBody>
          <a:bodyPr/>
          <a:lstStyle/>
          <a:p>
            <a:r>
              <a:rPr lang="en-US" dirty="0" smtClean="0"/>
              <a:t>The church at Corinth had spiritual gifts.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29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But the manifestation of the Spirit is given to each one for the profit of all: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8 for to one is given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word of wisdom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through the Spirit, to another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word of knowledge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through the same Spirit,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9 to another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faith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by the same Spirit, to another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gifts of healings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the same Spirit,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10 to another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working of miracles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to another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prophecy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to another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discerning of spirits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to another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different kinds of tongues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to another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interpretation of tongues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Corinthians 12:7-10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457200"/>
            <a:ext cx="7756263" cy="1054250"/>
          </a:xfrm>
        </p:spPr>
        <p:txBody>
          <a:bodyPr/>
          <a:lstStyle/>
          <a:p>
            <a:r>
              <a:rPr lang="en-US" dirty="0" smtClean="0"/>
              <a:t>There were </a:t>
            </a:r>
            <a:br>
              <a:rPr lang="en-US" dirty="0" smtClean="0"/>
            </a:br>
            <a:r>
              <a:rPr lang="en-US" dirty="0" smtClean="0"/>
              <a:t>different gifts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2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But the manifestation of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Spirit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given to each one for the profit of all: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8 for to one is given the word of wisdom through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Spirit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to another the word of knowledge through the same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Spirit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9 to another faith by the same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Spirit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to another gifts of healings by the same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Spirit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10 to another the working of miracles, to another prophecy, to another discerning of spirits, to another different kinds of tongues, to another the interpretation of tongues.</a:t>
            </a:r>
          </a:p>
          <a:p>
            <a:pPr marL="0" indent="0" algn="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Corinthians 12:7-10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457200"/>
            <a:ext cx="7756263" cy="1054250"/>
          </a:xfrm>
        </p:spPr>
        <p:txBody>
          <a:bodyPr/>
          <a:lstStyle/>
          <a:p>
            <a:r>
              <a:rPr lang="en-US" dirty="0" smtClean="0"/>
              <a:t>... given by </a:t>
            </a:r>
            <a:br>
              <a:rPr lang="en-US" dirty="0" smtClean="0"/>
            </a:br>
            <a:r>
              <a:rPr lang="en-US" dirty="0" smtClean="0"/>
              <a:t>the same Spirit.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0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”</a:t>
            </a:r>
            <a:r>
              <a:rPr lang="en-US" dirty="0"/>
              <a:t>With regard to </a:t>
            </a:r>
            <a:r>
              <a:rPr lang="en-US" b="1" dirty="0"/>
              <a:t>excellence</a:t>
            </a:r>
            <a:r>
              <a:rPr lang="en-US" dirty="0"/>
              <a:t>, it is not enough to know, but we must try to have and use it.” </a:t>
            </a:r>
          </a:p>
          <a:p>
            <a:pPr marL="0" indent="0" algn="r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Aristotle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"</a:t>
            </a:r>
            <a:r>
              <a:rPr lang="en-US" dirty="0"/>
              <a:t>Excellent firms don't believe in </a:t>
            </a:r>
            <a:r>
              <a:rPr lang="en-US" b="1" dirty="0"/>
              <a:t>excellence</a:t>
            </a:r>
            <a:r>
              <a:rPr lang="en-US" dirty="0"/>
              <a:t> -- only in constant improvement and constant change.” </a:t>
            </a:r>
            <a:endParaRPr lang="en-US" dirty="0" smtClean="0"/>
          </a:p>
          <a:p>
            <a:pPr marL="0" indent="0" algn="r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Tom Peters</a:t>
            </a:r>
          </a:p>
          <a:p>
            <a:pPr marL="0" indent="0">
              <a:buNone/>
            </a:pPr>
            <a:r>
              <a:rPr lang="en-US" dirty="0"/>
              <a:t>"The quality of a person's life is in direct proportion to their commitment to </a:t>
            </a:r>
            <a:r>
              <a:rPr lang="en-US" b="1" dirty="0"/>
              <a:t>excellence</a:t>
            </a:r>
            <a:r>
              <a:rPr lang="en-US" dirty="0"/>
              <a:t>, regardless of their chosen field of endeavor." </a:t>
            </a:r>
          </a:p>
          <a:p>
            <a:pPr marL="0" indent="0" algn="r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Vince Lombardi</a:t>
            </a:r>
            <a:endParaRPr lang="en-US" b="1" dirty="0"/>
          </a:p>
          <a:p>
            <a:pPr marL="0" indent="0" algn="r">
              <a:spcBef>
                <a:spcPts val="0"/>
              </a:spcBef>
              <a:spcAft>
                <a:spcPts val="600"/>
              </a:spcAft>
              <a:buNone/>
            </a:pPr>
            <a:endParaRPr lang="en-US" sz="3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value excellence.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7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31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But earnestly desire the best gifts.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yet I show you a more excellent way.</a:t>
            </a:r>
          </a:p>
          <a:p>
            <a:pPr marL="0" indent="0" algn="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 Corinthians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12:31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457200"/>
            <a:ext cx="7756263" cy="1054250"/>
          </a:xfrm>
        </p:spPr>
        <p:txBody>
          <a:bodyPr/>
          <a:lstStyle/>
          <a:p>
            <a:r>
              <a:rPr lang="en-US" dirty="0" smtClean="0"/>
              <a:t>They were to</a:t>
            </a:r>
            <a:br>
              <a:rPr lang="en-US" dirty="0" smtClean="0"/>
            </a:br>
            <a:r>
              <a:rPr lang="en-US" dirty="0" smtClean="0"/>
              <a:t>desire the best gifts.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7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But earnestly desire the best gifts. And yet I show you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 more excellent way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 Corinthians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12:31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457200"/>
            <a:ext cx="7756263" cy="1054250"/>
          </a:xfrm>
        </p:spPr>
        <p:txBody>
          <a:bodyPr/>
          <a:lstStyle/>
          <a:p>
            <a:r>
              <a:rPr lang="en-US" dirty="0" smtClean="0"/>
              <a:t>There was a better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3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Excellent</a:t>
            </a:r>
            <a:endParaRPr lang="en-US" sz="4800" b="1" dirty="0" smtClean="0"/>
          </a:p>
          <a:p>
            <a:pPr marL="0" indent="0" algn="ctr">
              <a:buNone/>
            </a:pPr>
            <a:r>
              <a:rPr lang="en-US" sz="4800" i="1" dirty="0" smtClean="0"/>
              <a:t>Gr. hyperbole</a:t>
            </a:r>
          </a:p>
          <a:p>
            <a:pPr marL="0" indent="0" algn="ctr">
              <a:buNone/>
            </a:pPr>
            <a:r>
              <a:rPr lang="en-US" sz="4800" b="1" dirty="0" smtClean="0"/>
              <a:t>lit. throwing beyond</a:t>
            </a:r>
          </a:p>
          <a:p>
            <a:pPr marL="0" indent="0" algn="ctr">
              <a:buNone/>
            </a:pPr>
            <a:r>
              <a:rPr lang="en-US" sz="4800" b="1" dirty="0" smtClean="0"/>
              <a:t>fig. excellence, superiority</a:t>
            </a:r>
            <a:endParaRPr lang="en-US" sz="4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excellent</a:t>
            </a:r>
            <a:r>
              <a:rPr lang="en-US" dirty="0" smtClean="0"/>
              <a:t>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0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But earnestly desire the best gifts. And yet I show you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 more excellent way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 Corinthians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12:31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457200"/>
            <a:ext cx="7756263" cy="1054250"/>
          </a:xfrm>
        </p:spPr>
        <p:txBody>
          <a:bodyPr/>
          <a:lstStyle/>
          <a:p>
            <a:r>
              <a:rPr lang="en-US" dirty="0" smtClean="0"/>
              <a:t>It is an</a:t>
            </a:r>
            <a:br>
              <a:rPr lang="en-US" dirty="0" smtClean="0"/>
            </a:br>
            <a:r>
              <a:rPr lang="en-US" dirty="0" smtClean="0"/>
              <a:t>excellent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9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Though I speak with the tongues of men and of angels, but have not love, I have become sounding brass or a clanging cymbal.</a:t>
            </a:r>
          </a:p>
          <a:p>
            <a:pPr marL="0" indent="0" algn="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Corinthians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13:1-3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way is </a:t>
            </a:r>
            <a:r>
              <a:rPr lang="en-US" b="1" dirty="0" smtClean="0"/>
              <a:t>essential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Though I speak with the tongues of men and of angels,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but have not love,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have become sounding brass or a clanging cymbal.</a:t>
            </a:r>
          </a:p>
          <a:p>
            <a:pPr marL="0" indent="0" algn="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Corinthians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13:1-3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way is </a:t>
            </a:r>
            <a:r>
              <a:rPr lang="en-US" b="1" dirty="0" smtClean="0"/>
              <a:t>essential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Though I speak with the tongues of men and of angels, but have not love, I have become sounding brass or a clanging cymbal.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2 And though I have the gift of prophecy, and understand all mysteries and all knowledge, and though I have all faith, so that I could remove mountains, but have not love, I am nothing.</a:t>
            </a:r>
          </a:p>
          <a:p>
            <a:pPr marL="0" indent="0" algn="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Corinthians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13:1-3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way is </a:t>
            </a:r>
            <a:r>
              <a:rPr lang="en-US" b="1" dirty="0" smtClean="0"/>
              <a:t>essential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0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Though I speak with the tongues of men and of angels, but have not love, I have become sounding brass or a clanging cymbal.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2 And though I have the gift of prophecy, and understand all mysteries and all knowledge, and though I have all faith, so that I could remove mountains,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but have not love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 am nothing.</a:t>
            </a:r>
          </a:p>
          <a:p>
            <a:pPr marL="0" indent="0" algn="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Corinthians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13:1-3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way is </a:t>
            </a:r>
            <a:r>
              <a:rPr lang="en-US" b="1" dirty="0" smtClean="0"/>
              <a:t>essential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9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Though I speak with the tongues of men and of angels, but have not love, I have become sounding brass or a clanging cymbal.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And though I have the gift of prophecy, and understand all mysteries and all knowledge, and though I have all faith, so that I could remove mountains, but have not love, I am nothing.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3 And though I bestow all my goods to feed the poor, and though I give my body to be burned, but have not love, it profits me nothing.</a:t>
            </a:r>
          </a:p>
          <a:p>
            <a:pPr marL="0" indent="0" algn="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 Corinthians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13:1-3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way is </a:t>
            </a:r>
            <a:r>
              <a:rPr lang="en-US" b="1" dirty="0" smtClean="0"/>
              <a:t>essential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Though I speak with the tongues of men and of angels, but have not love, I have become sounding brass or a clanging cymbal.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And though I have the gift of prophecy, and understand all mysteries and all knowledge, and though I have all faith, so that I could remove mountains, but have not love, I am nothing.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3 And though I bestow all my goods to feed the poor, and though I give my body to be burned,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but have not love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it profits me nothing.</a:t>
            </a:r>
          </a:p>
          <a:p>
            <a:pPr marL="0" indent="0" algn="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 Corinthians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13:1-3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way is </a:t>
            </a:r>
            <a:r>
              <a:rPr lang="en-US" b="1" dirty="0" smtClean="0"/>
              <a:t>essential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 Desires Excellence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 wants our 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Love suffers long and is kind; love does not envy; love does not parade itself, is not puffed up;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does not behave rudely, does not seek its own, is not provoked, thinks no evil;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 does not rejoice in iniquity, but rejoices in the truth;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 bears all things, believes all things, hopes all things, endures all things.</a:t>
            </a:r>
          </a:p>
          <a:p>
            <a:pPr marL="0" indent="0" algn="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Corinthians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13:4-7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way is </a:t>
            </a:r>
            <a:r>
              <a:rPr lang="en-US" b="1" dirty="0" smtClean="0"/>
              <a:t>described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7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Love suffers long and is kind; love does not envy; love does not parade itself, is not puffed up;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does not behave rudely, does not seek its own, is not provoked, thinks no evil;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 does not rejoice in iniquity, but rejoices in the truth;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 bears all things, believes all things, hopes all things, endures all things.</a:t>
            </a:r>
          </a:p>
          <a:p>
            <a:pPr marL="0" indent="0" algn="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Corinthians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13:4-7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way is </a:t>
            </a:r>
            <a:r>
              <a:rPr lang="en-US" b="1" dirty="0" smtClean="0"/>
              <a:t>described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0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Love suffers long and is kind; love does not envy; love does not parade itself, is not puffed up;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does not behave rudely, does not seek its own, is not provoked, thinks no evil;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 does not rejoice in iniquity, but rejoices in the truth;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 bears all things, believes all things, hopes all things, endures all things.</a:t>
            </a:r>
          </a:p>
          <a:p>
            <a:pPr marL="0" indent="0" algn="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Corinthians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13:4-7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describes Jesus.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93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Pursue love, and desire spiritual gifts, but especially that you may prophesy.</a:t>
            </a:r>
          </a:p>
          <a:p>
            <a:pPr marL="0" indent="0" algn="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Corinthians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13:4-7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the best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5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Pursue love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and desire spiritual gifts, but especially that you may prophesy.</a:t>
            </a:r>
          </a:p>
          <a:p>
            <a:pPr marL="0" indent="0" algn="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Corinthians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14:1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the best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87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Our excellence </a:t>
            </a:r>
            <a:br>
              <a:rPr lang="en-US" sz="4800" dirty="0" smtClean="0"/>
            </a:br>
            <a:r>
              <a:rPr lang="en-US" sz="4800" dirty="0" smtClean="0"/>
              <a:t>reflects God’s.</a:t>
            </a:r>
            <a:endParaRPr lang="en-US" sz="4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88053480"/>
              </p:ext>
            </p:extLst>
          </p:nvPr>
        </p:nvGraphicFramePr>
        <p:xfrm>
          <a:off x="1019175" y="2209800"/>
          <a:ext cx="710565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3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478024" y="2286000"/>
            <a:ext cx="4187952" cy="418795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1"/>
          <a:lstStyle/>
          <a:p>
            <a:pPr algn="ctr"/>
            <a:r>
              <a:rPr lang="en-US" sz="3600" dirty="0" smtClean="0"/>
              <a:t>God’s Excellence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Our excellence </a:t>
            </a:r>
            <a:br>
              <a:rPr lang="en-US" sz="4800" dirty="0" smtClean="0"/>
            </a:br>
            <a:r>
              <a:rPr lang="en-US" sz="4800" dirty="0" smtClean="0"/>
              <a:t>reflects God’s.</a:t>
            </a:r>
            <a:endParaRPr lang="en-US" sz="4800" dirty="0"/>
          </a:p>
        </p:txBody>
      </p:sp>
      <p:sp>
        <p:nvSpPr>
          <p:cNvPr id="2" name="Oval 1"/>
          <p:cNvSpPr/>
          <p:nvPr/>
        </p:nvSpPr>
        <p:spPr>
          <a:xfrm>
            <a:off x="3429000" y="4114800"/>
            <a:ext cx="2286000" cy="22860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US" sz="2400" b="1" dirty="0" smtClean="0"/>
              <a:t>Excellence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2716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9 </a:t>
            </a:r>
            <a:r>
              <a:rPr lang="en-US" dirty="0"/>
              <a:t>But ye are a elect race, a royal priesthood, a holy nation, a people for God's own possession, </a:t>
            </a:r>
            <a:r>
              <a:rPr lang="en-US" b="1" dirty="0"/>
              <a:t>that ye may show forth the </a:t>
            </a:r>
            <a:r>
              <a:rPr lang="en-US" b="1" dirty="0" err="1"/>
              <a:t>excellencies</a:t>
            </a:r>
            <a:r>
              <a:rPr lang="en-US" b="1" dirty="0"/>
              <a:t> of him </a:t>
            </a:r>
            <a:r>
              <a:rPr lang="en-US" dirty="0"/>
              <a:t>who called you out of darkness into his </a:t>
            </a:r>
            <a:r>
              <a:rPr lang="en-US" dirty="0" err="1"/>
              <a:t>marvellous</a:t>
            </a:r>
            <a:r>
              <a:rPr lang="en-US" dirty="0"/>
              <a:t> light:</a:t>
            </a:r>
          </a:p>
          <a:p>
            <a:pPr marL="0" indent="0">
              <a:buNone/>
            </a:pPr>
            <a:r>
              <a:rPr lang="en-US" dirty="0"/>
              <a:t> 10 who in time past were no people, but now are the people of God: who had not obtained mercy, but now have obtained mercy.</a:t>
            </a:r>
          </a:p>
          <a:p>
            <a:pPr marL="0" indent="0" algn="r">
              <a:buNone/>
            </a:pPr>
            <a:r>
              <a:rPr lang="en-US" dirty="0"/>
              <a:t> 1 Peter </a:t>
            </a:r>
            <a:r>
              <a:rPr lang="en-US" dirty="0" smtClean="0"/>
              <a:t>2:9,10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excellent.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7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9 </a:t>
            </a:r>
            <a:r>
              <a:rPr lang="en-US" dirty="0"/>
              <a:t>But ye are a elect race, a royal priesthood, a holy nation, a people for God's own possession, that ye may show forth the </a:t>
            </a:r>
            <a:r>
              <a:rPr lang="en-US" dirty="0" err="1"/>
              <a:t>excellencies</a:t>
            </a:r>
            <a:r>
              <a:rPr lang="en-US" dirty="0"/>
              <a:t> of him who called you out of darkness into his </a:t>
            </a:r>
            <a:r>
              <a:rPr lang="en-US" dirty="0" err="1"/>
              <a:t>marvellous</a:t>
            </a:r>
            <a:r>
              <a:rPr lang="en-US" dirty="0"/>
              <a:t> light:</a:t>
            </a:r>
          </a:p>
          <a:p>
            <a:pPr marL="0" indent="0">
              <a:buNone/>
            </a:pPr>
            <a:r>
              <a:rPr lang="en-US" dirty="0"/>
              <a:t> 10 who in time past were no people, but now are the people of God: who had not obtained mercy, but now have obtained mercy.</a:t>
            </a:r>
          </a:p>
          <a:p>
            <a:pPr marL="0" indent="0" algn="r">
              <a:buNone/>
            </a:pPr>
            <a:r>
              <a:rPr lang="en-US" dirty="0"/>
              <a:t> 1 Peter </a:t>
            </a:r>
            <a:r>
              <a:rPr lang="en-US" dirty="0" smtClean="0"/>
              <a:t>2:9,10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excellent.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3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9 </a:t>
            </a:r>
            <a:r>
              <a:rPr lang="en-US" dirty="0"/>
              <a:t>But ye are a elect race, a royal priesthood, a holy nation, a people for God's own possession, that ye may show forth the </a:t>
            </a:r>
            <a:r>
              <a:rPr lang="en-US" dirty="0" err="1"/>
              <a:t>excellencies</a:t>
            </a:r>
            <a:r>
              <a:rPr lang="en-US" dirty="0"/>
              <a:t> of him</a:t>
            </a:r>
            <a:r>
              <a:rPr lang="en-US" b="1" dirty="0"/>
              <a:t> </a:t>
            </a:r>
            <a:r>
              <a:rPr lang="en-US" dirty="0"/>
              <a:t>who called you out of darkness into his </a:t>
            </a:r>
            <a:r>
              <a:rPr lang="en-US" dirty="0" err="1"/>
              <a:t>marvellous</a:t>
            </a:r>
            <a:r>
              <a:rPr lang="en-US" dirty="0"/>
              <a:t> light:</a:t>
            </a:r>
          </a:p>
          <a:p>
            <a:pPr marL="0" indent="0">
              <a:buNone/>
            </a:pPr>
            <a:r>
              <a:rPr lang="en-US" dirty="0"/>
              <a:t> 10 who in time past were no people, but now are the people of God: </a:t>
            </a:r>
            <a:r>
              <a:rPr lang="en-US" b="1" dirty="0"/>
              <a:t>who had not obtained mercy, but now have obtained mercy.</a:t>
            </a:r>
          </a:p>
          <a:p>
            <a:pPr marL="0" indent="0" algn="r">
              <a:buNone/>
            </a:pPr>
            <a:r>
              <a:rPr lang="en-US" dirty="0"/>
              <a:t> 1 Peter </a:t>
            </a:r>
            <a:r>
              <a:rPr lang="en-US" dirty="0" smtClean="0"/>
              <a:t>2:9,10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provides mercy.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Excellence </a:t>
            </a:r>
            <a:br>
              <a:rPr lang="en-US" sz="4800" dirty="0" smtClean="0"/>
            </a:br>
            <a:r>
              <a:rPr lang="en-US" sz="4800" dirty="0" smtClean="0"/>
              <a:t>demands our best.</a:t>
            </a:r>
            <a:endParaRPr lang="en-US" sz="4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17477516"/>
              </p:ext>
            </p:extLst>
          </p:nvPr>
        </p:nvGraphicFramePr>
        <p:xfrm>
          <a:off x="1019175" y="2209800"/>
          <a:ext cx="710565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447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69DE17-2486-437D-94DA-AB39DA5C9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DD516A-AC58-4C70-9E9D-8A225A09F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3807C4-D8C5-4C04-BC83-66E9AA54F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CC6500-95A5-491B-9C13-FF079B104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9A4F1E-4A52-4E01-A63E-664F0B685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4B744F-014B-4D41-A698-766CB9E0F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3167D5-6C87-46A1-BFAD-C720B0E81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 Desires Excellence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 you give Him your best?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3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Excellence </a:t>
            </a:r>
            <a:br>
              <a:rPr lang="en-US" sz="4800" dirty="0" smtClean="0"/>
            </a:br>
            <a:r>
              <a:rPr lang="en-US" sz="4800" dirty="0" smtClean="0"/>
              <a:t>demands our best.</a:t>
            </a:r>
            <a:endParaRPr lang="en-US" sz="4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42468204"/>
              </p:ext>
            </p:extLst>
          </p:nvPr>
        </p:nvGraphicFramePr>
        <p:xfrm>
          <a:off x="1019175" y="2209800"/>
          <a:ext cx="710565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92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 </a:t>
            </a:r>
            <a:r>
              <a:rPr lang="en-US" dirty="0"/>
              <a:t>But also for this very reason, giving all diligence, add to your faith virtue, to virtue knowledge</a:t>
            </a:r>
            <a:r>
              <a:rPr lang="en-US" dirty="0" smtClean="0"/>
              <a:t>, …</a:t>
            </a:r>
            <a:endParaRPr lang="en-US" dirty="0"/>
          </a:p>
          <a:p>
            <a:pPr marL="0" indent="0" algn="r">
              <a:buNone/>
            </a:pPr>
            <a:r>
              <a:rPr lang="en-US" dirty="0"/>
              <a:t>2 Peter </a:t>
            </a:r>
            <a:r>
              <a:rPr lang="en-US" dirty="0" smtClean="0"/>
              <a:t>1:5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give our best.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5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 </a:t>
            </a:r>
            <a:r>
              <a:rPr lang="en-US" dirty="0"/>
              <a:t>But also for this very reason, giving all diligence, add to your faith </a:t>
            </a:r>
            <a:r>
              <a:rPr lang="en-US" b="1" dirty="0"/>
              <a:t>virtue</a:t>
            </a:r>
            <a:r>
              <a:rPr lang="en-US" dirty="0"/>
              <a:t>, to virtue knowledge</a:t>
            </a:r>
            <a:r>
              <a:rPr lang="en-US" dirty="0" smtClean="0"/>
              <a:t>, …</a:t>
            </a:r>
            <a:endParaRPr lang="en-US" dirty="0"/>
          </a:p>
          <a:p>
            <a:pPr marL="0" indent="0" algn="r">
              <a:buNone/>
            </a:pPr>
            <a:r>
              <a:rPr lang="en-US" dirty="0"/>
              <a:t>2 Peter </a:t>
            </a:r>
            <a:r>
              <a:rPr lang="en-US" dirty="0" smtClean="0"/>
              <a:t>1:5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give our best.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3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Virtue</a:t>
            </a:r>
            <a:r>
              <a:rPr lang="en-US" sz="4800" b="1" dirty="0" smtClean="0"/>
              <a:t> </a:t>
            </a:r>
          </a:p>
          <a:p>
            <a:pPr marL="0" indent="0" algn="ctr">
              <a:buNone/>
            </a:pPr>
            <a:r>
              <a:rPr lang="en-US" sz="4800" i="1" dirty="0" smtClean="0"/>
              <a:t>Gr. </a:t>
            </a:r>
            <a:r>
              <a:rPr lang="en-US" sz="4800" i="1" dirty="0" err="1" smtClean="0"/>
              <a:t>arete</a:t>
            </a:r>
            <a:r>
              <a:rPr lang="en-US" sz="4800" i="1" dirty="0" smtClean="0"/>
              <a:t> </a:t>
            </a:r>
          </a:p>
          <a:p>
            <a:pPr marL="0" indent="0" algn="ctr">
              <a:buNone/>
            </a:pPr>
            <a:r>
              <a:rPr lang="en-US" sz="4800" b="1" dirty="0" smtClean="0"/>
              <a:t>moral excellence</a:t>
            </a:r>
            <a:endParaRPr lang="en-US" sz="4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give our best.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9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Excellence </a:t>
            </a:r>
            <a:br>
              <a:rPr lang="en-US" sz="4800" dirty="0" smtClean="0"/>
            </a:br>
            <a:r>
              <a:rPr lang="en-US" sz="4800" dirty="0" smtClean="0"/>
              <a:t>demands our best.</a:t>
            </a:r>
            <a:endParaRPr lang="en-US" sz="4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33284774"/>
              </p:ext>
            </p:extLst>
          </p:nvPr>
        </p:nvGraphicFramePr>
        <p:xfrm>
          <a:off x="1019175" y="2209800"/>
          <a:ext cx="710565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662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3131</TotalTime>
  <Words>1874</Words>
  <Application>Microsoft Office PowerPoint</Application>
  <PresentationFormat>On-screen Show (4:3)</PresentationFormat>
  <Paragraphs>158</Paragraphs>
  <Slides>40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Hardcover</vt:lpstr>
      <vt:lpstr>Philippians 1:9-11</vt:lpstr>
      <vt:lpstr>We value excellence.</vt:lpstr>
      <vt:lpstr>God Desires Excellence</vt:lpstr>
      <vt:lpstr>Excellence  demands our best.</vt:lpstr>
      <vt:lpstr>Excellence  demands our best.</vt:lpstr>
      <vt:lpstr>We must give our best.</vt:lpstr>
      <vt:lpstr>We must give our best.</vt:lpstr>
      <vt:lpstr>We must give our best.</vt:lpstr>
      <vt:lpstr>Excellence  demands our best.</vt:lpstr>
      <vt:lpstr>There is a  standard of excellence.</vt:lpstr>
      <vt:lpstr>We approve  what is excellent.</vt:lpstr>
      <vt:lpstr>We approve  what is excellent.</vt:lpstr>
      <vt:lpstr>PowerPoint Presentation</vt:lpstr>
      <vt:lpstr>We are able  to distinguish.</vt:lpstr>
      <vt:lpstr>PowerPoint Presentation</vt:lpstr>
      <vt:lpstr>Excellence  demands our best.</vt:lpstr>
      <vt:lpstr>The church at Corinth had spiritual gifts.</vt:lpstr>
      <vt:lpstr>There were  different gifts ...</vt:lpstr>
      <vt:lpstr>... given by  the same Spirit.</vt:lpstr>
      <vt:lpstr>They were to desire the best gifts.</vt:lpstr>
      <vt:lpstr>There was a better way.</vt:lpstr>
      <vt:lpstr>The excellent way</vt:lpstr>
      <vt:lpstr>It is an excellent way.</vt:lpstr>
      <vt:lpstr>This way is essential.</vt:lpstr>
      <vt:lpstr>This way is essential.</vt:lpstr>
      <vt:lpstr>This way is essential.</vt:lpstr>
      <vt:lpstr>This way is essential.</vt:lpstr>
      <vt:lpstr>This way is essential.</vt:lpstr>
      <vt:lpstr>This way is essential.</vt:lpstr>
      <vt:lpstr>This way is described.</vt:lpstr>
      <vt:lpstr>This way is described.</vt:lpstr>
      <vt:lpstr>It describes Jesus.</vt:lpstr>
      <vt:lpstr>It is the best way.</vt:lpstr>
      <vt:lpstr>It is the best way.</vt:lpstr>
      <vt:lpstr>Our excellence  reflects God’s.</vt:lpstr>
      <vt:lpstr>Our excellence  reflects God’s.</vt:lpstr>
      <vt:lpstr>God is excellent.</vt:lpstr>
      <vt:lpstr>God is excellent.</vt:lpstr>
      <vt:lpstr>He provides mercy.</vt:lpstr>
      <vt:lpstr>God Desires Excellence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1:9-11</dc:title>
  <dc:creator>Matt</dc:creator>
  <cp:lastModifiedBy>Citur Park</cp:lastModifiedBy>
  <cp:revision>34</cp:revision>
  <dcterms:created xsi:type="dcterms:W3CDTF">2011-08-20T22:18:51Z</dcterms:created>
  <dcterms:modified xsi:type="dcterms:W3CDTF">2011-10-23T09:24:35Z</dcterms:modified>
</cp:coreProperties>
</file>