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62" r:id="rId6"/>
    <p:sldId id="264" r:id="rId7"/>
    <p:sldId id="265" r:id="rId8"/>
    <p:sldId id="273" r:id="rId9"/>
    <p:sldId id="267" r:id="rId10"/>
    <p:sldId id="274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7" autoAdjust="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DA1F82-D651-4200-81D4-05A8F331668D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2EFA99D-F976-4E7D-A248-442E99C4F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Rich Young Ruler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window to our own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98064"/>
            <a:ext cx="8222043" cy="664536"/>
          </a:xfrm>
        </p:spPr>
        <p:txBody>
          <a:bodyPr>
            <a:noAutofit/>
          </a:bodyPr>
          <a:lstStyle/>
          <a:p>
            <a:r>
              <a:rPr lang="en-US" sz="2400" dirty="0" smtClean="0"/>
              <a:t>And they were bringing children to him that he might touch them, and the disciples rebuked them.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0443" y="5564745"/>
            <a:ext cx="5486400" cy="9122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Mark 10:13</a:t>
            </a:r>
            <a:endParaRPr lang="en-US" sz="2000" dirty="0"/>
          </a:p>
        </p:txBody>
      </p:sp>
      <p:pic>
        <p:nvPicPr>
          <p:cNvPr id="8" name="Picture Placeholder 7" descr="Africa10-1 1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30" b="118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5791200"/>
            <a:ext cx="6850443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Why would someone walk 12 miles on crutches to attend a gospel meeting?</a:t>
            </a:r>
            <a:endParaRPr lang="en-US" sz="2400" dirty="0"/>
          </a:p>
        </p:txBody>
      </p:sp>
      <p:pic>
        <p:nvPicPr>
          <p:cNvPr id="6" name="Picture Placeholder 5" descr="DSC074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24" b="30915"/>
          <a:stretch>
            <a:fillRect/>
          </a:stretch>
        </p:blipFill>
        <p:spPr>
          <a:xfrm>
            <a:off x="1219200" y="246152"/>
            <a:ext cx="6711424" cy="53926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431464"/>
            <a:ext cx="6172200" cy="66453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“I have come to be filled.”</a:t>
            </a:r>
            <a:endParaRPr lang="en-US" sz="3600" dirty="0"/>
          </a:p>
        </p:txBody>
      </p:sp>
      <p:pic>
        <p:nvPicPr>
          <p:cNvPr id="5" name="Picture Placeholder 4" descr="DSC074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118" b="13118"/>
          <a:stretch>
            <a:fillRect/>
          </a:stretch>
        </p:blipFill>
        <p:spPr>
          <a:xfrm>
            <a:off x="304800" y="304800"/>
            <a:ext cx="8534400" cy="47214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2895600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“Let the children come to me; do not hinder them, for to such belongs the kingdom of God. Truly, I say to you, whoever does not receive the kingdom of God like a child shall not enter it.”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4953000"/>
            <a:ext cx="9144000" cy="91225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Mark 10:14-15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Lesson #1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3287713"/>
            <a:ext cx="6589712" cy="1509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Entrance into the kingdom involves more than outward obedience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lot to commend: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02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Eager – </a:t>
            </a:r>
            <a:r>
              <a:rPr lang="en-US" i="1" dirty="0" smtClean="0"/>
              <a:t>he ran up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Humble – </a:t>
            </a:r>
            <a:r>
              <a:rPr lang="en-US" i="1" dirty="0" smtClean="0"/>
              <a:t>knelt before him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Respectful – </a:t>
            </a:r>
            <a:r>
              <a:rPr lang="en-US" i="1" dirty="0" smtClean="0"/>
              <a:t>“Good Teacher”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Good question – </a:t>
            </a:r>
            <a:r>
              <a:rPr lang="en-US" i="1" dirty="0" smtClean="0"/>
              <a:t>“What must I do…?”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Lived moral life – </a:t>
            </a:r>
            <a:r>
              <a:rPr lang="en-US" i="1" dirty="0" smtClean="0"/>
              <a:t>“all these I have kept…”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Good family – </a:t>
            </a:r>
            <a:r>
              <a:rPr lang="en-US" i="1" dirty="0" smtClean="0"/>
              <a:t>“…from my youth.”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Jesus loved him!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23944"/>
          <a:stretch>
            <a:fillRect/>
          </a:stretch>
        </p:blipFill>
        <p:spPr bwMode="auto">
          <a:xfrm>
            <a:off x="609600" y="1295400"/>
            <a:ext cx="7914215" cy="427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ineartamerica.com/images-medium/the-door-knob-leyla-muntea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201924" cy="424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23622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Behold, I stand at the door and knock.</a:t>
            </a:r>
          </a:p>
          <a:p>
            <a:r>
              <a:rPr lang="en-US" sz="3200" dirty="0" smtClean="0"/>
              <a:t>Revelation 3:20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Lesson #2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287713"/>
            <a:ext cx="6132512" cy="1509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kingdom of God we receive more than we give up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math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we give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What we Receive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House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Brothers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Children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Houses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Brothers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Sisters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Mothers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Children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100 x Lands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Persecutions…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ETERNAL LIFE!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6698043" cy="664536"/>
          </a:xfrm>
        </p:spPr>
        <p:txBody>
          <a:bodyPr>
            <a:noAutofit/>
          </a:bodyPr>
          <a:lstStyle/>
          <a:p>
            <a:r>
              <a:rPr lang="en-US" sz="3600" dirty="0" smtClean="0"/>
              <a:t>Guess how much it is worth?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Nothing!</a:t>
            </a:r>
            <a:endParaRPr lang="en-US" sz="5400" dirty="0"/>
          </a:p>
        </p:txBody>
      </p:sp>
      <p:pic>
        <p:nvPicPr>
          <p:cNvPr id="5" name="Picture Placeholder 4" descr="Zimbabwe David 2010 1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Lesson #3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kingdom of God many who are first will be last, and the last first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534</TotalTime>
  <Words>261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The Rich Young Ruler</vt:lpstr>
      <vt:lpstr>Lesson #1</vt:lpstr>
      <vt:lpstr>A lot to commend:</vt:lpstr>
      <vt:lpstr>Slide 4</vt:lpstr>
      <vt:lpstr>Slide 5</vt:lpstr>
      <vt:lpstr>Lesson #2</vt:lpstr>
      <vt:lpstr>Do the math</vt:lpstr>
      <vt:lpstr>Guess how much it is worth?</vt:lpstr>
      <vt:lpstr>Lesson #3</vt:lpstr>
      <vt:lpstr>And they were bringing children to him that he might touch them, and the disciples rebuked them.</vt:lpstr>
      <vt:lpstr>Slide 11</vt:lpstr>
      <vt:lpstr>“I have come to be filled.”</vt:lpstr>
      <vt:lpstr>“Let the children come to me; do not hinder them, for to such belongs the kingdom of God. Truly, I say to you, whoever does not receive the kingdom of God like a child shall not enter it.”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Young Ruler</dc:title>
  <dc:creator>Adrienne</dc:creator>
  <cp:lastModifiedBy> </cp:lastModifiedBy>
  <cp:revision>54</cp:revision>
  <dcterms:created xsi:type="dcterms:W3CDTF">2010-09-11T20:03:08Z</dcterms:created>
  <dcterms:modified xsi:type="dcterms:W3CDTF">2010-09-12T13:01:07Z</dcterms:modified>
</cp:coreProperties>
</file>