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8" r:id="rId3"/>
    <p:sldId id="260" r:id="rId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0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1BDA38-5E0C-4233-9B95-BE714FB2AA13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1C9E804-DD76-4239-AE1A-CC289127D4E8}">
      <dgm:prSet phldrT="[Text]" custT="1"/>
      <dgm:spPr/>
      <dgm:t>
        <a:bodyPr/>
        <a:lstStyle/>
        <a:p>
          <a:r>
            <a:rPr lang="en-US" sz="2000" b="1" dirty="0"/>
            <a:t>CHRIST</a:t>
          </a:r>
        </a:p>
      </dgm:t>
    </dgm:pt>
    <dgm:pt modelId="{2B625D4B-F328-4154-920D-E7B927E4282F}" type="parTrans" cxnId="{0CE0FADE-E3D8-4E8E-B529-07AB5A647772}">
      <dgm:prSet/>
      <dgm:spPr/>
      <dgm:t>
        <a:bodyPr/>
        <a:lstStyle/>
        <a:p>
          <a:endParaRPr lang="en-US"/>
        </a:p>
      </dgm:t>
    </dgm:pt>
    <dgm:pt modelId="{16E1300D-D83E-42CE-BF91-484AD7A1C6A1}" type="sibTrans" cxnId="{0CE0FADE-E3D8-4E8E-B529-07AB5A647772}">
      <dgm:prSet/>
      <dgm:spPr/>
      <dgm:t>
        <a:bodyPr/>
        <a:lstStyle/>
        <a:p>
          <a:endParaRPr lang="en-US"/>
        </a:p>
      </dgm:t>
    </dgm:pt>
    <dgm:pt modelId="{F8FA5A5B-C66F-4B16-8F10-3F35ACE99484}">
      <dgm:prSet phldrT="[Text]"/>
      <dgm:spPr/>
      <dgm:t>
        <a:bodyPr/>
        <a:lstStyle/>
        <a:p>
          <a:r>
            <a:rPr lang="en-US" dirty="0"/>
            <a:t>You</a:t>
          </a:r>
        </a:p>
      </dgm:t>
    </dgm:pt>
    <dgm:pt modelId="{C34775F4-624D-4CB6-B3FB-249C1B6937B3}" type="parTrans" cxnId="{E95ABDAC-C065-414C-951A-2753437E3C19}">
      <dgm:prSet/>
      <dgm:spPr/>
      <dgm:t>
        <a:bodyPr/>
        <a:lstStyle/>
        <a:p>
          <a:endParaRPr lang="en-US"/>
        </a:p>
      </dgm:t>
    </dgm:pt>
    <dgm:pt modelId="{7A736FE8-6177-47E7-97D3-3EEFB3239B8A}" type="sibTrans" cxnId="{E95ABDAC-C065-414C-951A-2753437E3C19}">
      <dgm:prSet/>
      <dgm:spPr/>
      <dgm:t>
        <a:bodyPr/>
        <a:lstStyle/>
        <a:p>
          <a:endParaRPr lang="en-US"/>
        </a:p>
      </dgm:t>
    </dgm:pt>
    <dgm:pt modelId="{07A52123-D1BC-41BE-BD04-237E5BE0A018}">
      <dgm:prSet phldrT="[Text]"/>
      <dgm:spPr/>
      <dgm:t>
        <a:bodyPr/>
        <a:lstStyle/>
        <a:p>
          <a:r>
            <a:rPr lang="en-US" dirty="0"/>
            <a:t>Me</a:t>
          </a:r>
        </a:p>
      </dgm:t>
    </dgm:pt>
    <dgm:pt modelId="{F8E04FAD-9A3C-4140-95A7-6398DC0EDDC8}" type="parTrans" cxnId="{7B0F55BA-98AD-4400-AB89-CCBC39D17D08}">
      <dgm:prSet/>
      <dgm:spPr/>
      <dgm:t>
        <a:bodyPr/>
        <a:lstStyle/>
        <a:p>
          <a:endParaRPr lang="en-US"/>
        </a:p>
      </dgm:t>
    </dgm:pt>
    <dgm:pt modelId="{9E228866-946E-4405-871B-9A416DA47755}" type="sibTrans" cxnId="{7B0F55BA-98AD-4400-AB89-CCBC39D17D08}">
      <dgm:prSet/>
      <dgm:spPr/>
      <dgm:t>
        <a:bodyPr/>
        <a:lstStyle/>
        <a:p>
          <a:endParaRPr lang="en-US"/>
        </a:p>
      </dgm:t>
    </dgm:pt>
    <dgm:pt modelId="{F0142DCC-5AE4-4F65-B4F9-9057ED2A7305}">
      <dgm:prSet phldrT="[Text]"/>
      <dgm:spPr/>
      <dgm:t>
        <a:bodyPr/>
        <a:lstStyle/>
        <a:p>
          <a:r>
            <a:rPr lang="en-US" dirty="0"/>
            <a:t>New Disciple</a:t>
          </a:r>
        </a:p>
      </dgm:t>
    </dgm:pt>
    <dgm:pt modelId="{4D4193EC-5936-4079-A0F9-69427345BF4A}" type="parTrans" cxnId="{A5243E71-47DF-4F0C-9401-4D52B6B886EB}">
      <dgm:prSet/>
      <dgm:spPr/>
      <dgm:t>
        <a:bodyPr/>
        <a:lstStyle/>
        <a:p>
          <a:endParaRPr lang="en-US"/>
        </a:p>
      </dgm:t>
    </dgm:pt>
    <dgm:pt modelId="{0D387732-5E73-4A9A-B4A6-ACBEA86700C3}" type="sibTrans" cxnId="{A5243E71-47DF-4F0C-9401-4D52B6B886EB}">
      <dgm:prSet/>
      <dgm:spPr/>
      <dgm:t>
        <a:bodyPr/>
        <a:lstStyle/>
        <a:p>
          <a:endParaRPr lang="en-US"/>
        </a:p>
      </dgm:t>
    </dgm:pt>
    <dgm:pt modelId="{0938F7D5-2C1B-4A6A-AD5D-D266164B531B}" type="pres">
      <dgm:prSet presAssocID="{881BDA38-5E0C-4233-9B95-BE714FB2AA13}" presName="Name0" presStyleCnt="0">
        <dgm:presLayoutVars>
          <dgm:chMax val="7"/>
          <dgm:resizeHandles val="exact"/>
        </dgm:presLayoutVars>
      </dgm:prSet>
      <dgm:spPr/>
    </dgm:pt>
    <dgm:pt modelId="{1389B5E9-E6A8-4401-9F81-686C8685FCE9}" type="pres">
      <dgm:prSet presAssocID="{881BDA38-5E0C-4233-9B95-BE714FB2AA13}" presName="comp1" presStyleCnt="0"/>
      <dgm:spPr/>
    </dgm:pt>
    <dgm:pt modelId="{707F04DD-4106-453A-8683-6FB88E316431}" type="pres">
      <dgm:prSet presAssocID="{881BDA38-5E0C-4233-9B95-BE714FB2AA13}" presName="circle1" presStyleLbl="node1" presStyleIdx="0" presStyleCnt="4"/>
      <dgm:spPr/>
    </dgm:pt>
    <dgm:pt modelId="{37DA4F6D-73CC-415F-94BC-A8F2CFA71125}" type="pres">
      <dgm:prSet presAssocID="{881BDA38-5E0C-4233-9B95-BE714FB2AA13}" presName="c1text" presStyleLbl="node1" presStyleIdx="0" presStyleCnt="4">
        <dgm:presLayoutVars>
          <dgm:bulletEnabled val="1"/>
        </dgm:presLayoutVars>
      </dgm:prSet>
      <dgm:spPr/>
    </dgm:pt>
    <dgm:pt modelId="{A6C35FEE-35A0-4500-A18D-B0F6212583E4}" type="pres">
      <dgm:prSet presAssocID="{881BDA38-5E0C-4233-9B95-BE714FB2AA13}" presName="comp2" presStyleCnt="0"/>
      <dgm:spPr/>
    </dgm:pt>
    <dgm:pt modelId="{BF064AAD-83D8-4510-A54B-39C1485B2214}" type="pres">
      <dgm:prSet presAssocID="{881BDA38-5E0C-4233-9B95-BE714FB2AA13}" presName="circle2" presStyleLbl="node1" presStyleIdx="1" presStyleCnt="4"/>
      <dgm:spPr/>
    </dgm:pt>
    <dgm:pt modelId="{4CF03BB9-9554-453D-BD5B-228ECBD7495A}" type="pres">
      <dgm:prSet presAssocID="{881BDA38-5E0C-4233-9B95-BE714FB2AA13}" presName="c2text" presStyleLbl="node1" presStyleIdx="1" presStyleCnt="4">
        <dgm:presLayoutVars>
          <dgm:bulletEnabled val="1"/>
        </dgm:presLayoutVars>
      </dgm:prSet>
      <dgm:spPr/>
    </dgm:pt>
    <dgm:pt modelId="{C14CCE60-0296-4825-82A2-A917C41DFF31}" type="pres">
      <dgm:prSet presAssocID="{881BDA38-5E0C-4233-9B95-BE714FB2AA13}" presName="comp3" presStyleCnt="0"/>
      <dgm:spPr/>
    </dgm:pt>
    <dgm:pt modelId="{65D7AFC0-7775-4DDF-BE2A-4AAE4B6ED159}" type="pres">
      <dgm:prSet presAssocID="{881BDA38-5E0C-4233-9B95-BE714FB2AA13}" presName="circle3" presStyleLbl="node1" presStyleIdx="2" presStyleCnt="4"/>
      <dgm:spPr/>
    </dgm:pt>
    <dgm:pt modelId="{16335000-89B5-4C82-A887-CF32A5E242B2}" type="pres">
      <dgm:prSet presAssocID="{881BDA38-5E0C-4233-9B95-BE714FB2AA13}" presName="c3text" presStyleLbl="node1" presStyleIdx="2" presStyleCnt="4">
        <dgm:presLayoutVars>
          <dgm:bulletEnabled val="1"/>
        </dgm:presLayoutVars>
      </dgm:prSet>
      <dgm:spPr/>
    </dgm:pt>
    <dgm:pt modelId="{60F51DE0-922F-482E-AF07-39AEA8B6C562}" type="pres">
      <dgm:prSet presAssocID="{881BDA38-5E0C-4233-9B95-BE714FB2AA13}" presName="comp4" presStyleCnt="0"/>
      <dgm:spPr/>
    </dgm:pt>
    <dgm:pt modelId="{9D9D602E-F224-43BD-9082-78865185A902}" type="pres">
      <dgm:prSet presAssocID="{881BDA38-5E0C-4233-9B95-BE714FB2AA13}" presName="circle4" presStyleLbl="node1" presStyleIdx="3" presStyleCnt="4"/>
      <dgm:spPr/>
    </dgm:pt>
    <dgm:pt modelId="{13E74519-1578-4D2A-99FC-7EC1487C815B}" type="pres">
      <dgm:prSet presAssocID="{881BDA38-5E0C-4233-9B95-BE714FB2AA13}" presName="c4text" presStyleLbl="node1" presStyleIdx="3" presStyleCnt="4">
        <dgm:presLayoutVars>
          <dgm:bulletEnabled val="1"/>
        </dgm:presLayoutVars>
      </dgm:prSet>
      <dgm:spPr/>
    </dgm:pt>
  </dgm:ptLst>
  <dgm:cxnLst>
    <dgm:cxn modelId="{79BF780F-E2F6-4056-8881-5980D36A1746}" type="presOf" srcId="{61C9E804-DD76-4239-AE1A-CC289127D4E8}" destId="{707F04DD-4106-453A-8683-6FB88E316431}" srcOrd="0" destOrd="0" presId="urn:microsoft.com/office/officeart/2005/8/layout/venn2"/>
    <dgm:cxn modelId="{0CE0FADE-E3D8-4E8E-B529-07AB5A647772}" srcId="{881BDA38-5E0C-4233-9B95-BE714FB2AA13}" destId="{61C9E804-DD76-4239-AE1A-CC289127D4E8}" srcOrd="0" destOrd="0" parTransId="{2B625D4B-F328-4154-920D-E7B927E4282F}" sibTransId="{16E1300D-D83E-42CE-BF91-484AD7A1C6A1}"/>
    <dgm:cxn modelId="{E95ABDAC-C065-414C-951A-2753437E3C19}" srcId="{881BDA38-5E0C-4233-9B95-BE714FB2AA13}" destId="{F8FA5A5B-C66F-4B16-8F10-3F35ACE99484}" srcOrd="1" destOrd="0" parTransId="{C34775F4-624D-4CB6-B3FB-249C1B6937B3}" sibTransId="{7A736FE8-6177-47E7-97D3-3EEFB3239B8A}"/>
    <dgm:cxn modelId="{2A842292-9247-434B-A7B2-8E112FFA82C8}" type="presOf" srcId="{F8FA5A5B-C66F-4B16-8F10-3F35ACE99484}" destId="{BF064AAD-83D8-4510-A54B-39C1485B2214}" srcOrd="0" destOrd="0" presId="urn:microsoft.com/office/officeart/2005/8/layout/venn2"/>
    <dgm:cxn modelId="{A5243E71-47DF-4F0C-9401-4D52B6B886EB}" srcId="{881BDA38-5E0C-4233-9B95-BE714FB2AA13}" destId="{F0142DCC-5AE4-4F65-B4F9-9057ED2A7305}" srcOrd="3" destOrd="0" parTransId="{4D4193EC-5936-4079-A0F9-69427345BF4A}" sibTransId="{0D387732-5E73-4A9A-B4A6-ACBEA86700C3}"/>
    <dgm:cxn modelId="{7158F71F-1538-4C9D-8896-0FB95600054B}" type="presOf" srcId="{F8FA5A5B-C66F-4B16-8F10-3F35ACE99484}" destId="{4CF03BB9-9554-453D-BD5B-228ECBD7495A}" srcOrd="1" destOrd="0" presId="urn:microsoft.com/office/officeart/2005/8/layout/venn2"/>
    <dgm:cxn modelId="{1FD8DE93-8099-4328-87D9-A459E2D57FA8}" type="presOf" srcId="{07A52123-D1BC-41BE-BD04-237E5BE0A018}" destId="{16335000-89B5-4C82-A887-CF32A5E242B2}" srcOrd="1" destOrd="0" presId="urn:microsoft.com/office/officeart/2005/8/layout/venn2"/>
    <dgm:cxn modelId="{811A7B79-9393-4155-9C68-AFCBDCAB5924}" type="presOf" srcId="{61C9E804-DD76-4239-AE1A-CC289127D4E8}" destId="{37DA4F6D-73CC-415F-94BC-A8F2CFA71125}" srcOrd="1" destOrd="0" presId="urn:microsoft.com/office/officeart/2005/8/layout/venn2"/>
    <dgm:cxn modelId="{7E58F258-9AB0-40FE-8E6D-EF40A0577A1E}" type="presOf" srcId="{881BDA38-5E0C-4233-9B95-BE714FB2AA13}" destId="{0938F7D5-2C1B-4A6A-AD5D-D266164B531B}" srcOrd="0" destOrd="0" presId="urn:microsoft.com/office/officeart/2005/8/layout/venn2"/>
    <dgm:cxn modelId="{FD593578-0531-413F-883A-161DF2EC03F7}" type="presOf" srcId="{F0142DCC-5AE4-4F65-B4F9-9057ED2A7305}" destId="{13E74519-1578-4D2A-99FC-7EC1487C815B}" srcOrd="1" destOrd="0" presId="urn:microsoft.com/office/officeart/2005/8/layout/venn2"/>
    <dgm:cxn modelId="{EBAFBD7F-F6B3-4C75-AE1A-805352BDEEE9}" type="presOf" srcId="{F0142DCC-5AE4-4F65-B4F9-9057ED2A7305}" destId="{9D9D602E-F224-43BD-9082-78865185A902}" srcOrd="0" destOrd="0" presId="urn:microsoft.com/office/officeart/2005/8/layout/venn2"/>
    <dgm:cxn modelId="{12D5525C-F57A-4D37-8A90-61C515116F4B}" type="presOf" srcId="{07A52123-D1BC-41BE-BD04-237E5BE0A018}" destId="{65D7AFC0-7775-4DDF-BE2A-4AAE4B6ED159}" srcOrd="0" destOrd="0" presId="urn:microsoft.com/office/officeart/2005/8/layout/venn2"/>
    <dgm:cxn modelId="{7B0F55BA-98AD-4400-AB89-CCBC39D17D08}" srcId="{881BDA38-5E0C-4233-9B95-BE714FB2AA13}" destId="{07A52123-D1BC-41BE-BD04-237E5BE0A018}" srcOrd="2" destOrd="0" parTransId="{F8E04FAD-9A3C-4140-95A7-6398DC0EDDC8}" sibTransId="{9E228866-946E-4405-871B-9A416DA47755}"/>
    <dgm:cxn modelId="{7391DE4F-5106-4455-8068-52A198CA7F0F}" type="presParOf" srcId="{0938F7D5-2C1B-4A6A-AD5D-D266164B531B}" destId="{1389B5E9-E6A8-4401-9F81-686C8685FCE9}" srcOrd="0" destOrd="0" presId="urn:microsoft.com/office/officeart/2005/8/layout/venn2"/>
    <dgm:cxn modelId="{8CC9A5AA-0F0C-4182-80F0-F9A8AD55F689}" type="presParOf" srcId="{1389B5E9-E6A8-4401-9F81-686C8685FCE9}" destId="{707F04DD-4106-453A-8683-6FB88E316431}" srcOrd="0" destOrd="0" presId="urn:microsoft.com/office/officeart/2005/8/layout/venn2"/>
    <dgm:cxn modelId="{DE436C2D-313D-4FA4-8A56-842E0DC494F2}" type="presParOf" srcId="{1389B5E9-E6A8-4401-9F81-686C8685FCE9}" destId="{37DA4F6D-73CC-415F-94BC-A8F2CFA71125}" srcOrd="1" destOrd="0" presId="urn:microsoft.com/office/officeart/2005/8/layout/venn2"/>
    <dgm:cxn modelId="{CF77A3D7-8738-484D-A7B4-2374B8C05EA3}" type="presParOf" srcId="{0938F7D5-2C1B-4A6A-AD5D-D266164B531B}" destId="{A6C35FEE-35A0-4500-A18D-B0F6212583E4}" srcOrd="1" destOrd="0" presId="urn:microsoft.com/office/officeart/2005/8/layout/venn2"/>
    <dgm:cxn modelId="{4BC3D335-128C-4D3E-88A5-365CF33B4725}" type="presParOf" srcId="{A6C35FEE-35A0-4500-A18D-B0F6212583E4}" destId="{BF064AAD-83D8-4510-A54B-39C1485B2214}" srcOrd="0" destOrd="0" presId="urn:microsoft.com/office/officeart/2005/8/layout/venn2"/>
    <dgm:cxn modelId="{140278A8-1089-441F-8D97-94B72EB908AF}" type="presParOf" srcId="{A6C35FEE-35A0-4500-A18D-B0F6212583E4}" destId="{4CF03BB9-9554-453D-BD5B-228ECBD7495A}" srcOrd="1" destOrd="0" presId="urn:microsoft.com/office/officeart/2005/8/layout/venn2"/>
    <dgm:cxn modelId="{322A4883-85D3-48F8-A1DB-902B6E3A7A30}" type="presParOf" srcId="{0938F7D5-2C1B-4A6A-AD5D-D266164B531B}" destId="{C14CCE60-0296-4825-82A2-A917C41DFF31}" srcOrd="2" destOrd="0" presId="urn:microsoft.com/office/officeart/2005/8/layout/venn2"/>
    <dgm:cxn modelId="{B2BB2877-6869-4285-B1E0-2A01FB634358}" type="presParOf" srcId="{C14CCE60-0296-4825-82A2-A917C41DFF31}" destId="{65D7AFC0-7775-4DDF-BE2A-4AAE4B6ED159}" srcOrd="0" destOrd="0" presId="urn:microsoft.com/office/officeart/2005/8/layout/venn2"/>
    <dgm:cxn modelId="{E99E10E4-98C6-4565-992A-57E75EFB6941}" type="presParOf" srcId="{C14CCE60-0296-4825-82A2-A917C41DFF31}" destId="{16335000-89B5-4C82-A887-CF32A5E242B2}" srcOrd="1" destOrd="0" presId="urn:microsoft.com/office/officeart/2005/8/layout/venn2"/>
    <dgm:cxn modelId="{81FFDDC9-7BFD-4200-80C8-562CF3C1FC15}" type="presParOf" srcId="{0938F7D5-2C1B-4A6A-AD5D-D266164B531B}" destId="{60F51DE0-922F-482E-AF07-39AEA8B6C562}" srcOrd="3" destOrd="0" presId="urn:microsoft.com/office/officeart/2005/8/layout/venn2"/>
    <dgm:cxn modelId="{E30014FA-D7CB-4FEF-933E-1F94894C607D}" type="presParOf" srcId="{60F51DE0-922F-482E-AF07-39AEA8B6C562}" destId="{9D9D602E-F224-43BD-9082-78865185A902}" srcOrd="0" destOrd="0" presId="urn:microsoft.com/office/officeart/2005/8/layout/venn2"/>
    <dgm:cxn modelId="{238A4325-DA7A-42A0-8F71-9EF35A1AF5F9}" type="presParOf" srcId="{60F51DE0-922F-482E-AF07-39AEA8B6C562}" destId="{13E74519-1578-4D2A-99FC-7EC1487C815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F04DD-4106-453A-8683-6FB88E316431}">
      <dsp:nvSpPr>
        <dsp:cNvPr id="0" name=""/>
        <dsp:cNvSpPr/>
      </dsp:nvSpPr>
      <dsp:spPr>
        <a:xfrm>
          <a:off x="1483241" y="0"/>
          <a:ext cx="3891517" cy="38915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CHRIST</a:t>
          </a:r>
        </a:p>
      </dsp:txBody>
      <dsp:txXfrm>
        <a:off x="2884965" y="194575"/>
        <a:ext cx="1088068" cy="583727"/>
      </dsp:txXfrm>
    </dsp:sp>
    <dsp:sp modelId="{BF064AAD-83D8-4510-A54B-39C1485B2214}">
      <dsp:nvSpPr>
        <dsp:cNvPr id="0" name=""/>
        <dsp:cNvSpPr/>
      </dsp:nvSpPr>
      <dsp:spPr>
        <a:xfrm>
          <a:off x="1872392" y="778303"/>
          <a:ext cx="3113213" cy="3113213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You</a:t>
          </a:r>
        </a:p>
      </dsp:txBody>
      <dsp:txXfrm>
        <a:off x="2884965" y="965096"/>
        <a:ext cx="1088068" cy="560378"/>
      </dsp:txXfrm>
    </dsp:sp>
    <dsp:sp modelId="{65D7AFC0-7775-4DDF-BE2A-4AAE4B6ED159}">
      <dsp:nvSpPr>
        <dsp:cNvPr id="0" name=""/>
        <dsp:cNvSpPr/>
      </dsp:nvSpPr>
      <dsp:spPr>
        <a:xfrm>
          <a:off x="2261544" y="1556606"/>
          <a:ext cx="2334910" cy="2334910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Me</a:t>
          </a:r>
        </a:p>
      </dsp:txBody>
      <dsp:txXfrm>
        <a:off x="2884965" y="1731725"/>
        <a:ext cx="1088068" cy="525354"/>
      </dsp:txXfrm>
    </dsp:sp>
    <dsp:sp modelId="{9D9D602E-F224-43BD-9082-78865185A902}">
      <dsp:nvSpPr>
        <dsp:cNvPr id="0" name=""/>
        <dsp:cNvSpPr/>
      </dsp:nvSpPr>
      <dsp:spPr>
        <a:xfrm>
          <a:off x="2650696" y="2334910"/>
          <a:ext cx="1556606" cy="1556606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New Disciple</a:t>
          </a:r>
        </a:p>
      </dsp:txBody>
      <dsp:txXfrm>
        <a:off x="2878655" y="2724061"/>
        <a:ext cx="1100687" cy="778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4B9-E7F1-4B1C-B763-FE857F2B36C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E71-C30C-4E44-85C1-A314949E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1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4B9-E7F1-4B1C-B763-FE857F2B36C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E71-C30C-4E44-85C1-A314949E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4B9-E7F1-4B1C-B763-FE857F2B36C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E71-C30C-4E44-85C1-A314949E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2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4B9-E7F1-4B1C-B763-FE857F2B36C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E71-C30C-4E44-85C1-A314949E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2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4B9-E7F1-4B1C-B763-FE857F2B36C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E71-C30C-4E44-85C1-A314949E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0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4B9-E7F1-4B1C-B763-FE857F2B36C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E71-C30C-4E44-85C1-A314949E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5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4B9-E7F1-4B1C-B763-FE857F2B36C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E71-C30C-4E44-85C1-A314949E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4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4B9-E7F1-4B1C-B763-FE857F2B36C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E71-C30C-4E44-85C1-A314949E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1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4B9-E7F1-4B1C-B763-FE857F2B36C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E71-C30C-4E44-85C1-A314949E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7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4B9-E7F1-4B1C-B763-FE857F2B36C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E71-C30C-4E44-85C1-A314949E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0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4B9-E7F1-4B1C-B763-FE857F2B36C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E71-C30C-4E44-85C1-A314949E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3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4A4B9-E7F1-4B1C-B763-FE857F2B36CB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3CE71-C30C-4E44-85C1-A314949E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9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130" y="2346569"/>
            <a:ext cx="89548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“…being diligent to preserve the unity of the Spirit in the bond of peace.”</a:t>
            </a:r>
          </a:p>
          <a:p>
            <a:pPr algn="ctr"/>
            <a:r>
              <a:rPr lang="en-US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							-Eph.4:3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1374" y="3729522"/>
            <a:ext cx="8869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“…until we all attain to the unity of faith.”</a:t>
            </a:r>
          </a:p>
          <a:p>
            <a:pPr algn="ctr"/>
            <a:r>
              <a:rPr lang="en-US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							-Eph.4:13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95407" y="2330840"/>
            <a:ext cx="141012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1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r>
              <a:rPr lang="en-US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keep</a:t>
            </a:r>
          </a:p>
          <a:p>
            <a:pPr algn="ctr"/>
            <a:r>
              <a:rPr lang="en-US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maintain</a:t>
            </a:r>
          </a:p>
          <a:p>
            <a:pPr algn="ctr"/>
            <a:endParaRPr lang="en-US" sz="21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1938297" y="2008282"/>
            <a:ext cx="2527443" cy="1401682"/>
          </a:xfrm>
          <a:prstGeom prst="triangl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noFill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3131533" y="3390752"/>
            <a:ext cx="2646881" cy="1622751"/>
          </a:xfrm>
          <a:prstGeom prst="triangl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noFill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1782" y="3708035"/>
            <a:ext cx="1410128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1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r>
              <a:rPr lang="en-US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reach</a:t>
            </a:r>
          </a:p>
          <a:p>
            <a:pPr algn="ctr"/>
            <a:r>
              <a:rPr lang="en-US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come to</a:t>
            </a:r>
          </a:p>
          <a:p>
            <a:pPr algn="ctr"/>
            <a:r>
              <a:rPr lang="en-US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arrive at</a:t>
            </a:r>
          </a:p>
          <a:p>
            <a:pPr algn="ctr"/>
            <a:endParaRPr lang="en-US" sz="21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 rot="21367142">
            <a:off x="1637348" y="1099424"/>
            <a:ext cx="5909310" cy="571925"/>
          </a:xfrm>
        </p:spPr>
        <p:txBody>
          <a:bodyPr>
            <a:noAutofit/>
          </a:bodyPr>
          <a:lstStyle/>
          <a:p>
            <a:pPr>
              <a:lnSpc>
                <a:spcPts val="2625"/>
              </a:lnSpc>
            </a:pPr>
            <a:r>
              <a:rPr lang="en-US" sz="7200" spc="-38" dirty="0">
                <a:latin typeface="JasmineUPC" panose="02020603050405020304" pitchFamily="18" charset="-34"/>
                <a:cs typeface="JasmineUPC" panose="02020603050405020304" pitchFamily="18" charset="-34"/>
              </a:rPr>
              <a:t>UNITY</a:t>
            </a:r>
            <a:br>
              <a:rPr lang="en-US" sz="7200" spc="-38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400" spc="-38" dirty="0">
                <a:latin typeface="JasmineUPC" panose="02020603050405020304" pitchFamily="18" charset="-34"/>
                <a:cs typeface="JasmineUPC" panose="02020603050405020304" pitchFamily="18" charset="-34"/>
              </a:rPr>
              <a:t>to Preserve and Attain</a:t>
            </a:r>
            <a:endParaRPr lang="en-US" sz="7200" spc="-38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711" y="355180"/>
            <a:ext cx="1533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“…being diligent to preserve the unity of the Spirit in the bond of peace.” Eph.4:3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3785" y="355180"/>
            <a:ext cx="1547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“…until we all attain to the unity of the faith.”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Eph.4:13</a:t>
            </a:r>
          </a:p>
        </p:txBody>
      </p:sp>
    </p:spTree>
    <p:extLst>
      <p:ext uri="{BB962C8B-B14F-4D97-AF65-F5344CB8AC3E}">
        <p14:creationId xmlns:p14="http://schemas.microsoft.com/office/powerpoint/2010/main" val="42934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8148" y="57962"/>
            <a:ext cx="8906828" cy="1200329"/>
          </a:xfrm>
          <a:prstGeom prst="rect">
            <a:avLst/>
          </a:prstGeom>
          <a:solidFill>
            <a:srgbClr val="54EE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JasmineUPC" panose="02020603050405020304" pitchFamily="18" charset="-34"/>
                <a:cs typeface="JasmineUPC" panose="02020603050405020304" pitchFamily="18" charset="-34"/>
              </a:rPr>
              <a:t>“…until we all attain to the unity of faith., and of the knowledge of the Son of God, to a mature man, to the measure of the stature which belongs to the fullness of Christ.”	-Eph.4:13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910082"/>
              </p:ext>
            </p:extLst>
          </p:nvPr>
        </p:nvGraphicFramePr>
        <p:xfrm>
          <a:off x="1143001" y="1505836"/>
          <a:ext cx="6857999" cy="3891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906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55578" y="211015"/>
            <a:ext cx="1642733" cy="142241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cs typeface="JasmineUPC" panose="02020603050405020304" pitchFamily="18" charset="-34"/>
              </a:rPr>
              <a:t>Jesus</a:t>
            </a:r>
          </a:p>
        </p:txBody>
      </p:sp>
      <p:sp>
        <p:nvSpPr>
          <p:cNvPr id="6" name="Oval 5"/>
          <p:cNvSpPr/>
          <p:nvPr/>
        </p:nvSpPr>
        <p:spPr>
          <a:xfrm>
            <a:off x="888024" y="4534889"/>
            <a:ext cx="754503" cy="7141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cs typeface="JasmineUPC" panose="02020603050405020304" pitchFamily="18" charset="-34"/>
              </a:rPr>
              <a:t>Christian</a:t>
            </a:r>
          </a:p>
        </p:txBody>
      </p:sp>
      <p:sp>
        <p:nvSpPr>
          <p:cNvPr id="7" name="Oval 6"/>
          <p:cNvSpPr/>
          <p:nvPr/>
        </p:nvSpPr>
        <p:spPr>
          <a:xfrm>
            <a:off x="1712251" y="4820536"/>
            <a:ext cx="754503" cy="7141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cs typeface="JasmineUPC" panose="02020603050405020304" pitchFamily="18" charset="-34"/>
              </a:rPr>
              <a:t>Christian</a:t>
            </a:r>
          </a:p>
        </p:txBody>
      </p:sp>
      <p:sp>
        <p:nvSpPr>
          <p:cNvPr id="8" name="Oval 7"/>
          <p:cNvSpPr/>
          <p:nvPr/>
        </p:nvSpPr>
        <p:spPr>
          <a:xfrm>
            <a:off x="2516444" y="4566684"/>
            <a:ext cx="754503" cy="7141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cs typeface="JasmineUPC" panose="02020603050405020304" pitchFamily="18" charset="-34"/>
              </a:rPr>
              <a:t>Christian</a:t>
            </a:r>
          </a:p>
        </p:txBody>
      </p:sp>
      <p:sp>
        <p:nvSpPr>
          <p:cNvPr id="9" name="Oval 8"/>
          <p:cNvSpPr/>
          <p:nvPr/>
        </p:nvSpPr>
        <p:spPr>
          <a:xfrm>
            <a:off x="3881289" y="4724843"/>
            <a:ext cx="754503" cy="7141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cs typeface="JasmineUPC" panose="02020603050405020304" pitchFamily="18" charset="-34"/>
              </a:rPr>
              <a:t>Christian</a:t>
            </a:r>
          </a:p>
        </p:txBody>
      </p:sp>
      <p:sp>
        <p:nvSpPr>
          <p:cNvPr id="10" name="Oval 9"/>
          <p:cNvSpPr/>
          <p:nvPr/>
        </p:nvSpPr>
        <p:spPr>
          <a:xfrm>
            <a:off x="4693250" y="4735475"/>
            <a:ext cx="754503" cy="7141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cs typeface="JasmineUPC" panose="02020603050405020304" pitchFamily="18" charset="-34"/>
              </a:rPr>
              <a:t>Christian</a:t>
            </a:r>
          </a:p>
        </p:txBody>
      </p:sp>
      <p:sp>
        <p:nvSpPr>
          <p:cNvPr id="11" name="Oval 10"/>
          <p:cNvSpPr/>
          <p:nvPr/>
        </p:nvSpPr>
        <p:spPr>
          <a:xfrm>
            <a:off x="5554691" y="4735475"/>
            <a:ext cx="754503" cy="7141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cs typeface="JasmineUPC" panose="02020603050405020304" pitchFamily="18" charset="-34"/>
              </a:rPr>
              <a:t>Christian</a:t>
            </a:r>
          </a:p>
        </p:txBody>
      </p:sp>
      <p:sp>
        <p:nvSpPr>
          <p:cNvPr id="12" name="Oval 11"/>
          <p:cNvSpPr/>
          <p:nvPr/>
        </p:nvSpPr>
        <p:spPr>
          <a:xfrm>
            <a:off x="7136080" y="4871447"/>
            <a:ext cx="754503" cy="7141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cs typeface="JasmineUPC" panose="02020603050405020304" pitchFamily="18" charset="-34"/>
              </a:rPr>
              <a:t>Christian</a:t>
            </a:r>
          </a:p>
        </p:txBody>
      </p:sp>
      <p:sp>
        <p:nvSpPr>
          <p:cNvPr id="14" name="Oval 13"/>
          <p:cNvSpPr/>
          <p:nvPr/>
        </p:nvSpPr>
        <p:spPr>
          <a:xfrm>
            <a:off x="6398548" y="4566684"/>
            <a:ext cx="754503" cy="7141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cs typeface="JasmineUPC" panose="02020603050405020304" pitchFamily="18" charset="-34"/>
              </a:rPr>
              <a:t>Christian</a:t>
            </a:r>
          </a:p>
        </p:txBody>
      </p:sp>
      <p:sp>
        <p:nvSpPr>
          <p:cNvPr id="15" name="Oval 14"/>
          <p:cNvSpPr/>
          <p:nvPr/>
        </p:nvSpPr>
        <p:spPr>
          <a:xfrm>
            <a:off x="7206420" y="3980564"/>
            <a:ext cx="754503" cy="7141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cs typeface="JasmineUPC" panose="02020603050405020304" pitchFamily="18" charset="-34"/>
              </a:rPr>
              <a:t>Christian</a:t>
            </a:r>
          </a:p>
        </p:txBody>
      </p:sp>
      <p:sp>
        <p:nvSpPr>
          <p:cNvPr id="16" name="Oval 15"/>
          <p:cNvSpPr/>
          <p:nvPr/>
        </p:nvSpPr>
        <p:spPr>
          <a:xfrm>
            <a:off x="3170551" y="4971847"/>
            <a:ext cx="754503" cy="7141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cs typeface="JasmineUPC" panose="02020603050405020304" pitchFamily="18" charset="-34"/>
              </a:rPr>
              <a:t>Christian</a:t>
            </a:r>
          </a:p>
        </p:txBody>
      </p:sp>
      <p:cxnSp>
        <p:nvCxnSpPr>
          <p:cNvPr id="17" name="Straight Connector 16"/>
          <p:cNvCxnSpPr>
            <a:stCxn id="6" idx="7"/>
            <a:endCxn id="3" idx="4"/>
          </p:cNvCxnSpPr>
          <p:nvPr/>
        </p:nvCxnSpPr>
        <p:spPr>
          <a:xfrm flipV="1">
            <a:off x="1532033" y="1633427"/>
            <a:ext cx="2744912" cy="3006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1"/>
            <a:endCxn id="3" idx="4"/>
          </p:cNvCxnSpPr>
          <p:nvPr/>
        </p:nvCxnSpPr>
        <p:spPr>
          <a:xfrm flipH="1" flipV="1">
            <a:off x="4276945" y="1633427"/>
            <a:ext cx="3039969" cy="24517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3" idx="4"/>
          </p:cNvCxnSpPr>
          <p:nvPr/>
        </p:nvCxnSpPr>
        <p:spPr>
          <a:xfrm flipV="1">
            <a:off x="2251445" y="1633427"/>
            <a:ext cx="2025500" cy="3197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7"/>
            <a:endCxn id="3" idx="4"/>
          </p:cNvCxnSpPr>
          <p:nvPr/>
        </p:nvCxnSpPr>
        <p:spPr>
          <a:xfrm flipV="1">
            <a:off x="3160453" y="1633427"/>
            <a:ext cx="1116492" cy="3037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0"/>
            <a:endCxn id="3" idx="4"/>
          </p:cNvCxnSpPr>
          <p:nvPr/>
        </p:nvCxnSpPr>
        <p:spPr>
          <a:xfrm flipV="1">
            <a:off x="3547803" y="1633427"/>
            <a:ext cx="729142" cy="33384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0"/>
            <a:endCxn id="3" idx="4"/>
          </p:cNvCxnSpPr>
          <p:nvPr/>
        </p:nvCxnSpPr>
        <p:spPr>
          <a:xfrm flipH="1" flipV="1">
            <a:off x="4276945" y="1633427"/>
            <a:ext cx="3236387" cy="3238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1"/>
            <a:endCxn id="3" idx="4"/>
          </p:cNvCxnSpPr>
          <p:nvPr/>
        </p:nvCxnSpPr>
        <p:spPr>
          <a:xfrm flipH="1" flipV="1">
            <a:off x="4276945" y="1633427"/>
            <a:ext cx="2232097" cy="3037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" idx="4"/>
          </p:cNvCxnSpPr>
          <p:nvPr/>
        </p:nvCxnSpPr>
        <p:spPr>
          <a:xfrm flipH="1" flipV="1">
            <a:off x="4276945" y="1633427"/>
            <a:ext cx="1650702" cy="3102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0" idx="0"/>
            <a:endCxn id="3" idx="4"/>
          </p:cNvCxnSpPr>
          <p:nvPr/>
        </p:nvCxnSpPr>
        <p:spPr>
          <a:xfrm flipH="1" flipV="1">
            <a:off x="4276945" y="1633427"/>
            <a:ext cx="793557" cy="310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9" idx="0"/>
            <a:endCxn id="3" idx="4"/>
          </p:cNvCxnSpPr>
          <p:nvPr/>
        </p:nvCxnSpPr>
        <p:spPr>
          <a:xfrm flipV="1">
            <a:off x="4258541" y="1633427"/>
            <a:ext cx="18404" cy="30914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81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121</Words>
  <Application>Microsoft Office PowerPoint</Application>
  <PresentationFormat>On-screen Show (16:10)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JasmineUPC</vt:lpstr>
      <vt:lpstr>Office Theme</vt:lpstr>
      <vt:lpstr>UNITY to Preserve and Attain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UNITY to Preserve and Attain</dc:title>
  <dc:creator>acantrell</dc:creator>
  <cp:lastModifiedBy>Brad Beutjer</cp:lastModifiedBy>
  <cp:revision>9</cp:revision>
  <dcterms:created xsi:type="dcterms:W3CDTF">2015-12-12T16:23:07Z</dcterms:created>
  <dcterms:modified xsi:type="dcterms:W3CDTF">2016-03-23T23:30:48Z</dcterms:modified>
</cp:coreProperties>
</file>