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6" r:id="rId3"/>
    <p:sldId id="258" r:id="rId4"/>
    <p:sldId id="259" r:id="rId5"/>
    <p:sldId id="260" r:id="rId6"/>
    <p:sldId id="265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68C58C-F32F-4FAC-B184-1AAB25E7B702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3790EC-85B7-4B12-A452-F82BF14A3A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“But we all, with unveiled face, beholding as in a mirror the </a:t>
            </a:r>
            <a:r>
              <a:rPr lang="en-US" sz="4000" i="1" u="sng" dirty="0" smtClean="0"/>
              <a:t>glory of the Lord,</a:t>
            </a:r>
            <a:r>
              <a:rPr lang="en-US" sz="4000" i="1" dirty="0" smtClean="0"/>
              <a:t> are being transformed into the </a:t>
            </a:r>
            <a:r>
              <a:rPr lang="en-US" sz="4000" i="1" u="sng" dirty="0" smtClean="0"/>
              <a:t>same image from glory to glory</a:t>
            </a:r>
            <a:r>
              <a:rPr lang="en-US" sz="4000" i="1" dirty="0" smtClean="0"/>
              <a:t>, just as from the Lord, the Spirit.” </a:t>
            </a:r>
            <a:r>
              <a:rPr lang="en-US" sz="4000" dirty="0" smtClean="0"/>
              <a:t>– 2 Corinthians 3:18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75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352" y="2438400"/>
            <a:ext cx="6480048" cy="230124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The Glory of Jesus:  Grace &amp; Truth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7924800" cy="1066800"/>
          </a:xfrm>
        </p:spPr>
        <p:txBody>
          <a:bodyPr>
            <a:normAutofit/>
          </a:bodyPr>
          <a:lstStyle/>
          <a:p>
            <a:r>
              <a:rPr lang="en-US" sz="3000" dirty="0"/>
              <a:t> </a:t>
            </a:r>
            <a:r>
              <a:rPr lang="en-US" sz="3000" dirty="0" smtClean="0"/>
              <a:t> “</a:t>
            </a:r>
            <a:r>
              <a:rPr lang="en-US" sz="3000" i="1" dirty="0" smtClean="0"/>
              <a:t>We saw His </a:t>
            </a:r>
            <a:r>
              <a:rPr lang="en-US" sz="3000" b="1" i="1" dirty="0" smtClean="0"/>
              <a:t>glory</a:t>
            </a:r>
            <a:r>
              <a:rPr lang="en-US" sz="3000" i="1" dirty="0" smtClean="0"/>
              <a:t>…full of </a:t>
            </a:r>
            <a:r>
              <a:rPr lang="en-US" sz="3000" b="1" i="1" dirty="0" smtClean="0"/>
              <a:t>grace</a:t>
            </a:r>
            <a:r>
              <a:rPr lang="en-US" sz="3000" i="1" dirty="0" smtClean="0"/>
              <a:t> and </a:t>
            </a:r>
            <a:r>
              <a:rPr lang="en-US" sz="3000" b="1" i="1" dirty="0" smtClean="0"/>
              <a:t>truth</a:t>
            </a:r>
            <a:r>
              <a:rPr lang="en-US" sz="3000" i="1" dirty="0" smtClean="0"/>
              <a:t>” </a:t>
            </a:r>
          </a:p>
          <a:p>
            <a:r>
              <a:rPr lang="en-US" sz="3000" i="1" dirty="0" smtClean="0"/>
              <a:t>(John 1:14-18)  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29954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Truth: Enlightenment in Reality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Stated Purpose of Jesus (John 18:37) </a:t>
            </a:r>
          </a:p>
          <a:p>
            <a:r>
              <a:rPr lang="en-US" dirty="0" smtClean="0"/>
              <a:t>Realities Humans Need to Understand</a:t>
            </a:r>
          </a:p>
          <a:p>
            <a:pPr lvl="1"/>
            <a:r>
              <a:rPr lang="en-US" dirty="0" smtClean="0"/>
              <a:t>God’s Holy Nature</a:t>
            </a:r>
          </a:p>
          <a:p>
            <a:pPr lvl="1"/>
            <a:r>
              <a:rPr lang="en-US" dirty="0" smtClean="0"/>
              <a:t>Darkness of Sinful World</a:t>
            </a:r>
          </a:p>
          <a:p>
            <a:pPr lvl="1"/>
            <a:r>
              <a:rPr lang="en-US" dirty="0" smtClean="0"/>
              <a:t>Weakness of Humanity</a:t>
            </a:r>
          </a:p>
          <a:p>
            <a:r>
              <a:rPr lang="en-US" dirty="0" smtClean="0"/>
              <a:t>Questions about Truth</a:t>
            </a:r>
          </a:p>
          <a:p>
            <a:pPr lvl="1"/>
            <a:r>
              <a:rPr lang="en-US" dirty="0" smtClean="0"/>
              <a:t>What is Truth?</a:t>
            </a:r>
          </a:p>
          <a:p>
            <a:pPr lvl="1"/>
            <a:r>
              <a:rPr lang="en-US" dirty="0" smtClean="0"/>
              <a:t>What good is Truth?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4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Full of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source of Truth (John 1:9; 14:6-7)</a:t>
            </a:r>
          </a:p>
          <a:p>
            <a:r>
              <a:rPr lang="en-US" dirty="0" smtClean="0"/>
              <a:t>Proven Truth </a:t>
            </a:r>
            <a:r>
              <a:rPr lang="en-US" dirty="0"/>
              <a:t>(20:31)</a:t>
            </a:r>
          </a:p>
          <a:p>
            <a:r>
              <a:rPr lang="en-US" dirty="0" smtClean="0"/>
              <a:t>Needs Truth </a:t>
            </a:r>
            <a:r>
              <a:rPr lang="en-US" dirty="0"/>
              <a:t>F</a:t>
            </a:r>
            <a:r>
              <a:rPr lang="en-US" dirty="0" smtClean="0"/>
              <a:t>ulfills:</a:t>
            </a:r>
          </a:p>
          <a:p>
            <a:pPr lvl="1"/>
            <a:r>
              <a:rPr lang="en-US" dirty="0" smtClean="0"/>
              <a:t>Liberation from worldly confusion (8:31-32)</a:t>
            </a:r>
          </a:p>
          <a:p>
            <a:pPr lvl="1"/>
            <a:r>
              <a:rPr lang="en-US" dirty="0" smtClean="0"/>
              <a:t>Purpose in the world </a:t>
            </a:r>
            <a:r>
              <a:rPr lang="en-US" dirty="0" smtClean="0"/>
              <a:t>(17:17-19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Challenges of Truth: </a:t>
            </a:r>
          </a:p>
          <a:p>
            <a:pPr lvl="1"/>
            <a:r>
              <a:rPr lang="en-US" dirty="0" smtClean="0"/>
              <a:t>May not be pleasant to </a:t>
            </a:r>
            <a:r>
              <a:rPr lang="en-US" dirty="0"/>
              <a:t>hear </a:t>
            </a:r>
            <a:r>
              <a:rPr lang="en-US" dirty="0" smtClean="0"/>
              <a:t>(4:1-30) </a:t>
            </a:r>
          </a:p>
          <a:p>
            <a:pPr lvl="1"/>
            <a:r>
              <a:rPr lang="en-US" dirty="0" smtClean="0"/>
              <a:t>Not all believers really believe (8:31-59)</a:t>
            </a:r>
          </a:p>
        </p:txBody>
      </p:sp>
    </p:spTree>
    <p:extLst>
      <p:ext uri="{BB962C8B-B14F-4D97-AF65-F5344CB8AC3E}">
        <p14:creationId xmlns:p14="http://schemas.microsoft.com/office/powerpoint/2010/main" val="236775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Grace: Selfless, Fulfilling Gift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Humanity’s Need for Grace</a:t>
            </a:r>
          </a:p>
          <a:p>
            <a:pPr lvl="1"/>
            <a:r>
              <a:rPr lang="en-US" dirty="0" smtClean="0"/>
              <a:t>Guilt within Self</a:t>
            </a:r>
          </a:p>
          <a:p>
            <a:pPr lvl="1"/>
            <a:r>
              <a:rPr lang="en-US" dirty="0" smtClean="0"/>
              <a:t>Rivalry with Others</a:t>
            </a:r>
          </a:p>
          <a:p>
            <a:pPr lvl="1"/>
            <a:r>
              <a:rPr lang="en-US" dirty="0" smtClean="0"/>
              <a:t>Hopelessness in Life</a:t>
            </a:r>
          </a:p>
          <a:p>
            <a:r>
              <a:rPr lang="en-US" dirty="0" smtClean="0"/>
              <a:t>What Jesus Gave</a:t>
            </a:r>
          </a:p>
          <a:p>
            <a:pPr lvl="1"/>
            <a:r>
              <a:rPr lang="en-US" dirty="0" smtClean="0"/>
              <a:t>“was God…became flesh” (John 1:1,14)</a:t>
            </a:r>
          </a:p>
          <a:p>
            <a:pPr lvl="1"/>
            <a:r>
              <a:rPr lang="en-US" dirty="0" smtClean="0"/>
              <a:t>“dwelt among us” (1:14)</a:t>
            </a:r>
          </a:p>
          <a:p>
            <a:pPr lvl="1"/>
            <a:r>
              <a:rPr lang="en-US" dirty="0" smtClean="0"/>
              <a:t>“gave the right…” (1:12-13)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523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Full of Grace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Transformation to </a:t>
            </a:r>
            <a:r>
              <a:rPr lang="en-US" dirty="0"/>
              <a:t>B</a:t>
            </a:r>
            <a:r>
              <a:rPr lang="en-US" dirty="0" smtClean="0"/>
              <a:t>e </a:t>
            </a:r>
            <a:r>
              <a:rPr lang="en-US" dirty="0"/>
              <a:t>B</a:t>
            </a:r>
            <a:r>
              <a:rPr lang="en-US" dirty="0" smtClean="0"/>
              <a:t>etter </a:t>
            </a:r>
            <a:r>
              <a:rPr lang="en-US" dirty="0" smtClean="0"/>
              <a:t>(John 2:1-11)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Purpose </a:t>
            </a:r>
            <a:r>
              <a:rPr lang="en-US" dirty="0" smtClean="0"/>
              <a:t>for the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ailure </a:t>
            </a:r>
            <a:r>
              <a:rPr lang="en-US" dirty="0" smtClean="0"/>
              <a:t>(4:27-30,39-42)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Empowerment for the </a:t>
            </a:r>
            <a:r>
              <a:rPr lang="en-US" dirty="0" smtClean="0"/>
              <a:t>Helpless </a:t>
            </a:r>
            <a:r>
              <a:rPr lang="en-US" dirty="0"/>
              <a:t>(</a:t>
            </a:r>
            <a:r>
              <a:rPr lang="en-US" dirty="0" smtClean="0"/>
              <a:t>5:2-9)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Overflow </a:t>
            </a:r>
            <a:r>
              <a:rPr lang="en-US" dirty="0"/>
              <a:t>in </a:t>
            </a:r>
            <a:r>
              <a:rPr lang="en-US" dirty="0" smtClean="0"/>
              <a:t>Blessing </a:t>
            </a:r>
            <a:r>
              <a:rPr lang="en-US" dirty="0"/>
              <a:t>(6:1-14)</a:t>
            </a:r>
          </a:p>
          <a:p>
            <a:pPr>
              <a:lnSpc>
                <a:spcPct val="150000"/>
              </a:lnSpc>
            </a:pPr>
            <a:r>
              <a:rPr lang="en-US" dirty="0"/>
              <a:t>Victory over </a:t>
            </a:r>
            <a:r>
              <a:rPr lang="en-US" dirty="0"/>
              <a:t>G</a:t>
            </a:r>
            <a:r>
              <a:rPr lang="en-US" dirty="0" smtClean="0"/>
              <a:t>reatest </a:t>
            </a:r>
            <a:r>
              <a:rPr lang="en-US" dirty="0"/>
              <a:t>E</a:t>
            </a:r>
            <a:r>
              <a:rPr lang="en-US" dirty="0" smtClean="0"/>
              <a:t>nemies </a:t>
            </a:r>
            <a:r>
              <a:rPr lang="en-US" dirty="0"/>
              <a:t>(11:1-45)</a:t>
            </a:r>
          </a:p>
          <a:p>
            <a:pPr>
              <a:lnSpc>
                <a:spcPct val="150000"/>
              </a:lnSpc>
            </a:pPr>
            <a:r>
              <a:rPr lang="en-US" dirty="0"/>
              <a:t>Selfless </a:t>
            </a:r>
            <a:r>
              <a:rPr lang="en-US" dirty="0" smtClean="0"/>
              <a:t>Work </a:t>
            </a:r>
            <a:r>
              <a:rPr lang="en-US" dirty="0"/>
              <a:t>for </a:t>
            </a:r>
            <a:r>
              <a:rPr lang="en-US" dirty="0"/>
              <a:t>S</a:t>
            </a:r>
            <a:r>
              <a:rPr lang="en-US" dirty="0" smtClean="0"/>
              <a:t>elfish People </a:t>
            </a:r>
            <a:r>
              <a:rPr lang="en-US" dirty="0"/>
              <a:t>(</a:t>
            </a:r>
            <a:r>
              <a:rPr lang="en-US" dirty="0" smtClean="0"/>
              <a:t>13:1-5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Brotherhood with </a:t>
            </a:r>
            <a:r>
              <a:rPr lang="en-US" dirty="0" smtClean="0"/>
              <a:t>Betrayers </a:t>
            </a:r>
            <a:r>
              <a:rPr lang="en-US" dirty="0" smtClean="0"/>
              <a:t>(20:17)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5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Jesus, </a:t>
            </a:r>
            <a:r>
              <a:rPr lang="en-US" b="1" dirty="0" smtClean="0"/>
              <a:t>Full of Glory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Special moment for Jesus (John 17:1-5)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How </a:t>
            </a:r>
            <a:r>
              <a:rPr lang="en-US" dirty="0" smtClean="0"/>
              <a:t>was Jesus fully Glorified?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By His Miracles? (2:11; 11:4,40)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Through the Spirit? (7:39; 16:14)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smtClean="0"/>
              <a:t>Cross: </a:t>
            </a:r>
            <a:r>
              <a:rPr lang="en-US" dirty="0" smtClean="0"/>
              <a:t>Fullness of Glory (</a:t>
            </a:r>
            <a:r>
              <a:rPr lang="en-US" dirty="0" smtClean="0"/>
              <a:t>12:16-36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862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Glory of Jesus in Us </a:t>
            </a:r>
            <a:br>
              <a:rPr lang="en-US" b="1" dirty="0" smtClean="0"/>
            </a:br>
            <a:r>
              <a:rPr lang="en-US" sz="4000" b="1" dirty="0" smtClean="0"/>
              <a:t>(John 17:22-24)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7467600" cy="4525963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800" i="1" dirty="0" smtClean="0"/>
              <a:t>And the glory which You gave Me I have given them, that they may be one just as We are one: I in them, and You in Me; that they may be made perfect in one, and that the world may know that You have sent Me, and have loved them as You have loved Me. Father, I desire that they also whom You gave Me may be with Me where I am, that they may behold your glory which you have given Me; for you loved Me before the foundation of the world.</a:t>
            </a:r>
            <a:endParaRPr lang="en-US" sz="2800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89760" y="2133600"/>
            <a:ext cx="413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2590800"/>
            <a:ext cx="4953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" y="3048000"/>
            <a:ext cx="12039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19800" y="3048000"/>
            <a:ext cx="1295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" y="3429000"/>
            <a:ext cx="3345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43600" y="3429000"/>
            <a:ext cx="1066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3886200"/>
            <a:ext cx="2438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91200" y="5181600"/>
            <a:ext cx="1219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9600" y="5562600"/>
            <a:ext cx="3505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29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1799</TotalTime>
  <Words>425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PowerPoint Presentation</vt:lpstr>
      <vt:lpstr>The Glory of Jesus:  Grace &amp; Truth</vt:lpstr>
      <vt:lpstr>Truth: Enlightenment in Reality</vt:lpstr>
      <vt:lpstr>Jesus, Full of Truth</vt:lpstr>
      <vt:lpstr>Grace: Selfless, Fulfilling Gift</vt:lpstr>
      <vt:lpstr>Jesus, Full of Grace</vt:lpstr>
      <vt:lpstr>Jesus, Full of Glory</vt:lpstr>
      <vt:lpstr>The Glory of Jesus in Us  (John 17:22-24)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“We Saw His Glory”: Grace &amp; Truth</dc:title>
  <dc:creator>Windows User</dc:creator>
  <cp:lastModifiedBy>Windows User</cp:lastModifiedBy>
  <cp:revision>61</cp:revision>
  <dcterms:created xsi:type="dcterms:W3CDTF">2011-03-30T19:08:38Z</dcterms:created>
  <dcterms:modified xsi:type="dcterms:W3CDTF">2011-04-03T12:19:16Z</dcterms:modified>
</cp:coreProperties>
</file>