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64" r:id="rId4"/>
    <p:sldId id="265" r:id="rId5"/>
    <p:sldId id="266" r:id="rId6"/>
    <p:sldId id="269" r:id="rId7"/>
    <p:sldId id="270" r:id="rId8"/>
    <p:sldId id="272" r:id="rId9"/>
    <p:sldId id="271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1" autoAdjust="0"/>
    <p:restoredTop sz="94660"/>
  </p:normalViewPr>
  <p:slideViewPr>
    <p:cSldViewPr showGuides="1">
      <p:cViewPr varScale="1">
        <p:scale>
          <a:sx n="100" d="100"/>
          <a:sy n="100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B80B6-670F-4A93-BF49-5046B66C645F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2264A-AF27-48B2-B3B1-42BEB2A9F2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559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264A-AF27-48B2-B3B1-42BEB2A9F25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074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264A-AF27-48B2-B3B1-42BEB2A9F25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074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0394-E18C-4616-8A55-6BAA10E1E133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F601-48BF-4729-A2B7-F640CB32C1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Woman of Significance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maximize your influence to the glory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3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Training, teaching, 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17239"/>
          </a:xfrm>
        </p:spPr>
        <p:txBody>
          <a:bodyPr/>
          <a:lstStyle/>
          <a:p>
            <a:r>
              <a:rPr lang="en-US" dirty="0" smtClean="0"/>
              <a:t>Yet she will be saved through </a:t>
            </a:r>
            <a:r>
              <a:rPr lang="en-US" b="1" u="sng" dirty="0" smtClean="0"/>
              <a:t>childbearing</a:t>
            </a:r>
            <a:r>
              <a:rPr lang="en-US" dirty="0" smtClean="0"/>
              <a:t>—if they continue in faith and love and holiness, with self-control. 1 Timothy 2:15</a:t>
            </a:r>
          </a:p>
          <a:p>
            <a:r>
              <a:rPr lang="en-US" dirty="0" smtClean="0"/>
              <a:t>So I would have younger widows marry, bear children, manage their households… 1 Timothy 5:14</a:t>
            </a:r>
          </a:p>
          <a:p>
            <a:r>
              <a:rPr lang="en-US" dirty="0" smtClean="0"/>
              <a:t>To Timothy, my true </a:t>
            </a:r>
            <a:r>
              <a:rPr lang="en-US" b="1" u="sng" dirty="0" smtClean="0"/>
              <a:t>child</a:t>
            </a:r>
            <a:r>
              <a:rPr lang="en-US" dirty="0" smtClean="0"/>
              <a:t> in the faith… 1 Timothy 1:2</a:t>
            </a:r>
          </a:p>
          <a:p>
            <a:r>
              <a:rPr lang="en-US" dirty="0" smtClean="0"/>
              <a:t>To Timothy, my beloved </a:t>
            </a:r>
            <a:r>
              <a:rPr lang="en-US" b="1" u="sng" dirty="0" smtClean="0"/>
              <a:t>child</a:t>
            </a:r>
            <a:r>
              <a:rPr lang="en-US" dirty="0" smtClean="0"/>
              <a:t>… 2 Timothy 1:2</a:t>
            </a:r>
          </a:p>
          <a:p>
            <a:r>
              <a:rPr lang="en-US" dirty="0" smtClean="0"/>
              <a:t>I am reminded of your sincere faith, a faith that dwelt first in your </a:t>
            </a:r>
            <a:r>
              <a:rPr lang="en-US" b="1" u="sng" dirty="0" smtClean="0"/>
              <a:t>grandmother</a:t>
            </a:r>
            <a:r>
              <a:rPr lang="en-US" dirty="0" smtClean="0"/>
              <a:t> Lois and your </a:t>
            </a:r>
            <a:r>
              <a:rPr lang="en-US" b="1" u="sng" dirty="0" smtClean="0"/>
              <a:t>mother</a:t>
            </a:r>
            <a:r>
              <a:rPr lang="en-US" dirty="0" smtClean="0"/>
              <a:t> Eunice and now, I am sure, dwells in you as well. 2 Timothy 1:5</a:t>
            </a:r>
          </a:p>
          <a:p>
            <a:r>
              <a:rPr lang="en-US" dirty="0" smtClean="0"/>
              <a:t>…from </a:t>
            </a:r>
            <a:r>
              <a:rPr lang="en-US" b="1" u="sng" dirty="0" smtClean="0"/>
              <a:t>childhood</a:t>
            </a:r>
            <a:r>
              <a:rPr lang="en-US" dirty="0" smtClean="0"/>
              <a:t> you have been acquainted with the sacred writings… 2 Timothy 3:15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8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brave 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Jews came from Antioch and </a:t>
            </a:r>
            <a:r>
              <a:rPr lang="en-US" dirty="0" err="1" smtClean="0"/>
              <a:t>Iconium</a:t>
            </a:r>
            <a:r>
              <a:rPr lang="en-US" dirty="0" smtClean="0"/>
              <a:t>, and having persuaded the crowds, they </a:t>
            </a:r>
            <a:r>
              <a:rPr lang="en-US" b="1" u="sng" dirty="0" smtClean="0"/>
              <a:t>stoned</a:t>
            </a:r>
            <a:r>
              <a:rPr lang="en-US" dirty="0" smtClean="0"/>
              <a:t> Paul… Acts 14:19</a:t>
            </a:r>
          </a:p>
          <a:p>
            <a:r>
              <a:rPr lang="en-US" dirty="0" smtClean="0"/>
              <a:t>Paul came also to </a:t>
            </a:r>
            <a:r>
              <a:rPr lang="en-US" dirty="0" err="1" smtClean="0"/>
              <a:t>Derbe</a:t>
            </a:r>
            <a:r>
              <a:rPr lang="en-US" dirty="0" smtClean="0"/>
              <a:t> and to </a:t>
            </a:r>
            <a:r>
              <a:rPr lang="en-US" dirty="0" err="1" smtClean="0"/>
              <a:t>Lystra</a:t>
            </a:r>
            <a:r>
              <a:rPr lang="en-US" dirty="0" smtClean="0"/>
              <a:t>. A disciple was there, named Timothy, the son of a Jewish woman who was a believer, but his father was a </a:t>
            </a:r>
            <a:r>
              <a:rPr lang="en-US" b="1" u="sng" dirty="0" smtClean="0"/>
              <a:t>Greek</a:t>
            </a:r>
            <a:r>
              <a:rPr lang="en-US" dirty="0" smtClean="0"/>
              <a:t>. Acts 16:1</a:t>
            </a:r>
          </a:p>
          <a:p>
            <a:r>
              <a:rPr lang="en-US" dirty="0" smtClean="0"/>
              <a:t>Paul wanted Timothy to accompany him… Acts 16:3</a:t>
            </a:r>
          </a:p>
          <a:p>
            <a:r>
              <a:rPr lang="en-US" dirty="0" smtClean="0"/>
              <a:t>…and he took him and </a:t>
            </a:r>
            <a:r>
              <a:rPr lang="en-US" b="1" u="sng" dirty="0" smtClean="0"/>
              <a:t>circumcised</a:t>
            </a:r>
            <a:r>
              <a:rPr lang="en-US" dirty="0" smtClean="0"/>
              <a:t> him because of the Jews who were in those places, for they all knew that his father was a Greek. Acts 16:3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198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792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/>
              <a:t>Do you define yourself by your </a:t>
            </a:r>
            <a:r>
              <a:rPr lang="en-US" sz="2600" b="1" u="sng" dirty="0" smtClean="0"/>
              <a:t>APPEARANCE</a:t>
            </a:r>
            <a:r>
              <a:rPr lang="en-US" sz="2600" dirty="0" smtClean="0"/>
              <a:t> or by your </a:t>
            </a:r>
            <a:r>
              <a:rPr lang="en-US" sz="2600" b="1" u="sng" dirty="0" smtClean="0"/>
              <a:t>CHARACTER</a:t>
            </a:r>
            <a:r>
              <a:rPr lang="en-US" sz="2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98082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792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/>
              <a:t>Do you spend more time </a:t>
            </a:r>
            <a:r>
              <a:rPr lang="en-US" sz="2600" b="1" u="sng" dirty="0" smtClean="0"/>
              <a:t>TALKING</a:t>
            </a:r>
            <a:r>
              <a:rPr lang="en-US" sz="2600" b="1" dirty="0" smtClean="0"/>
              <a:t> </a:t>
            </a:r>
            <a:r>
              <a:rPr lang="en-US" sz="2600" b="1" u="sng" dirty="0" smtClean="0"/>
              <a:t>ABOUT</a:t>
            </a:r>
            <a:r>
              <a:rPr lang="en-US" sz="2600" dirty="0" smtClean="0"/>
              <a:t> others or </a:t>
            </a:r>
            <a:r>
              <a:rPr lang="en-US" sz="2600" b="1" u="sng" dirty="0" smtClean="0"/>
              <a:t>SERVING</a:t>
            </a:r>
            <a:r>
              <a:rPr lang="en-US" sz="2600" dirty="0" smtClean="0"/>
              <a:t> them?</a:t>
            </a:r>
          </a:p>
        </p:txBody>
      </p:sp>
    </p:spTree>
    <p:extLst>
      <p:ext uri="{BB962C8B-B14F-4D97-AF65-F5344CB8AC3E}">
        <p14:creationId xmlns:p14="http://schemas.microsoft.com/office/powerpoint/2010/main" xmlns="" val="389550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792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/>
              <a:t>Do you use your children to serve </a:t>
            </a:r>
            <a:r>
              <a:rPr lang="en-US" sz="2600" b="1" u="sng" dirty="0" smtClean="0"/>
              <a:t>SELF</a:t>
            </a:r>
            <a:r>
              <a:rPr lang="en-US" sz="2600" dirty="0" smtClean="0"/>
              <a:t>, or as opportunities to serve </a:t>
            </a:r>
            <a:r>
              <a:rPr lang="en-US" sz="2600" b="1" u="sng" dirty="0" smtClean="0"/>
              <a:t>GOD</a:t>
            </a:r>
            <a:r>
              <a:rPr lang="en-US" sz="2600" dirty="0" smtClean="0"/>
              <a:t>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89550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792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/>
              <a:t>Are you driven by a desire to achieve </a:t>
            </a:r>
            <a:r>
              <a:rPr lang="en-US" sz="2600" b="1" u="sng" dirty="0" smtClean="0"/>
              <a:t>HUMAN</a:t>
            </a:r>
            <a:r>
              <a:rPr lang="en-US" sz="2600" dirty="0" smtClean="0"/>
              <a:t> significance or </a:t>
            </a:r>
            <a:r>
              <a:rPr lang="en-US" sz="2600" b="1" u="sng" dirty="0" smtClean="0"/>
              <a:t>HEAVENLY</a:t>
            </a:r>
            <a:r>
              <a:rPr lang="en-US" sz="2600" dirty="0" smtClean="0"/>
              <a:t> significance?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89550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524000"/>
            <a:ext cx="3471277" cy="576262"/>
          </a:xfrm>
        </p:spPr>
        <p:txBody>
          <a:bodyPr/>
          <a:lstStyle/>
          <a:p>
            <a:r>
              <a:rPr lang="en-US" sz="2800" dirty="0" err="1" smtClean="0"/>
              <a:t>Athaliah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100262"/>
            <a:ext cx="3471277" cy="3471861"/>
          </a:xfrm>
        </p:spPr>
        <p:txBody>
          <a:bodyPr/>
          <a:lstStyle/>
          <a:p>
            <a:r>
              <a:rPr lang="en-US" dirty="0" smtClean="0"/>
              <a:t>Sacrificed </a:t>
            </a:r>
            <a:r>
              <a:rPr lang="en-US" b="1" u="sng" dirty="0" smtClean="0"/>
              <a:t>CHIDLREN</a:t>
            </a:r>
            <a:r>
              <a:rPr lang="en-US" dirty="0" smtClean="0"/>
              <a:t> for </a:t>
            </a:r>
            <a:r>
              <a:rPr lang="en-US" b="1" u="sng" dirty="0" smtClean="0"/>
              <a:t>SELF</a:t>
            </a:r>
          </a:p>
          <a:p>
            <a:r>
              <a:rPr lang="en-US" dirty="0" smtClean="0"/>
              <a:t>Desired position of </a:t>
            </a:r>
            <a:r>
              <a:rPr lang="en-US" b="1" u="sng" dirty="0" smtClean="0"/>
              <a:t>AUTHORITY</a:t>
            </a:r>
          </a:p>
          <a:p>
            <a:r>
              <a:rPr lang="en-US" b="1" u="sng" dirty="0" smtClean="0"/>
              <a:t>ME</a:t>
            </a:r>
            <a:r>
              <a:rPr lang="en-US" dirty="0" smtClean="0"/>
              <a:t>-first attitude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524000"/>
            <a:ext cx="3471275" cy="576262"/>
          </a:xfrm>
        </p:spPr>
        <p:txBody>
          <a:bodyPr/>
          <a:lstStyle/>
          <a:p>
            <a:r>
              <a:rPr lang="en-US" sz="2800" dirty="0" err="1" smtClean="0"/>
              <a:t>Jehosheba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100262"/>
            <a:ext cx="3471275" cy="3471861"/>
          </a:xfrm>
        </p:spPr>
        <p:txBody>
          <a:bodyPr/>
          <a:lstStyle/>
          <a:p>
            <a:r>
              <a:rPr lang="en-US" dirty="0" smtClean="0"/>
              <a:t>Sacrificed </a:t>
            </a:r>
            <a:r>
              <a:rPr lang="en-US" b="1" u="sng" dirty="0" smtClean="0"/>
              <a:t>SELF</a:t>
            </a:r>
            <a:r>
              <a:rPr lang="en-US" dirty="0" smtClean="0"/>
              <a:t> to save a </a:t>
            </a:r>
            <a:r>
              <a:rPr lang="en-US" b="1" u="sng" dirty="0" smtClean="0"/>
              <a:t>CHILD</a:t>
            </a:r>
          </a:p>
          <a:p>
            <a:r>
              <a:rPr lang="en-US" dirty="0" smtClean="0"/>
              <a:t>Content with position of </a:t>
            </a:r>
            <a:r>
              <a:rPr lang="en-US" b="1" u="sng" dirty="0" smtClean="0"/>
              <a:t>SUPPORT</a:t>
            </a:r>
          </a:p>
          <a:p>
            <a:r>
              <a:rPr lang="en-US" b="1" u="sng" dirty="0" smtClean="0"/>
              <a:t>GOD</a:t>
            </a:r>
            <a:r>
              <a:rPr lang="en-US" dirty="0" smtClean="0"/>
              <a:t>-first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518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819400"/>
            <a:ext cx="7067758" cy="4038599"/>
          </a:xfrm>
        </p:spPr>
        <p:txBody>
          <a:bodyPr>
            <a:noAutofit/>
          </a:bodyPr>
          <a:lstStyle/>
          <a:p>
            <a:r>
              <a:rPr lang="en-US" sz="2000" dirty="0" smtClean="0"/>
              <a:t>Significance sought through </a:t>
            </a:r>
            <a:r>
              <a:rPr lang="en-US" sz="2000" b="1" u="sng" dirty="0" smtClean="0"/>
              <a:t>POWER</a:t>
            </a:r>
          </a:p>
          <a:p>
            <a:r>
              <a:rPr lang="en-US" sz="2000" dirty="0" smtClean="0"/>
              <a:t>Significance felt through </a:t>
            </a:r>
            <a:r>
              <a:rPr lang="en-US" sz="2000" b="1" u="sng" dirty="0" smtClean="0"/>
              <a:t>WORLDLY</a:t>
            </a:r>
            <a:r>
              <a:rPr lang="en-US" sz="2000" dirty="0" smtClean="0"/>
              <a:t> approval</a:t>
            </a:r>
          </a:p>
          <a:p>
            <a:r>
              <a:rPr lang="en-US" sz="2000" dirty="0" smtClean="0"/>
              <a:t>“There is no remembrance of former things, nor will there be any remembrance of later things yet to be among those who come after.” Ecclesiastes 1:11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5892" y="532502"/>
            <a:ext cx="3654908" cy="24394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9998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819400"/>
            <a:ext cx="7067758" cy="40385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Significance sought through </a:t>
            </a:r>
            <a:r>
              <a:rPr lang="en-US" sz="2000" b="1" u="sng" dirty="0" smtClean="0"/>
              <a:t>SERVICE</a:t>
            </a:r>
          </a:p>
          <a:p>
            <a:r>
              <a:rPr lang="en-US" sz="2000" dirty="0" smtClean="0"/>
              <a:t>Significance felt through </a:t>
            </a:r>
            <a:r>
              <a:rPr lang="en-US" sz="2000" b="1" u="sng" dirty="0" smtClean="0"/>
              <a:t>DIVINE</a:t>
            </a:r>
            <a:r>
              <a:rPr lang="en-US" sz="2000" dirty="0" smtClean="0"/>
              <a:t> approval</a:t>
            </a:r>
          </a:p>
          <a:p>
            <a:r>
              <a:rPr lang="en-US" sz="2000" dirty="0" smtClean="0"/>
              <a:t>“Therefore, my beloved brothers, be steadfast, immovable, always abounding in the work of the Lord, knowing that in the Lord your labor is not in vain.” 1 Corinthians 15:58</a:t>
            </a:r>
            <a:endParaRPr lang="en-US" sz="2000" dirty="0"/>
          </a:p>
        </p:txBody>
      </p:sp>
      <p:pic>
        <p:nvPicPr>
          <p:cNvPr id="5" name="Picture 6" descr="http://www.muswellbrook.nsw.gov.au/Images/PottersHand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5893" y="532502"/>
            <a:ext cx="3654907" cy="2440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139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woman of significance is characterized by 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Good works (not immodest dress)</a:t>
            </a:r>
          </a:p>
          <a:p>
            <a:r>
              <a:rPr lang="en-US" sz="2400" dirty="0" smtClean="0"/>
              <a:t>Service for the saints (not gossip)</a:t>
            </a:r>
          </a:p>
          <a:p>
            <a:r>
              <a:rPr lang="en-US" sz="2400" dirty="0" smtClean="0"/>
              <a:t>Training/teaching of children</a:t>
            </a:r>
          </a:p>
          <a:p>
            <a:r>
              <a:rPr lang="en-US" sz="2400" dirty="0" smtClean="0"/>
              <a:t>Courageous sacrifices for the gospel</a:t>
            </a:r>
          </a:p>
        </p:txBody>
      </p:sp>
    </p:spTree>
    <p:extLst>
      <p:ext uri="{BB962C8B-B14F-4D97-AF65-F5344CB8AC3E}">
        <p14:creationId xmlns:p14="http://schemas.microsoft.com/office/powerpoint/2010/main" xmlns="" val="52082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a godly 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Brought up children</a:t>
            </a:r>
          </a:p>
          <a:p>
            <a:r>
              <a:rPr lang="en-US" dirty="0" smtClean="0"/>
              <a:t>Shown hospitality</a:t>
            </a:r>
          </a:p>
          <a:p>
            <a:r>
              <a:rPr lang="en-US" dirty="0" smtClean="0"/>
              <a:t>Washed the feet of the saints</a:t>
            </a:r>
          </a:p>
          <a:p>
            <a:r>
              <a:rPr lang="en-US" dirty="0" smtClean="0"/>
              <a:t>Devoted herself to every good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275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against idleness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 to house</a:t>
            </a:r>
          </a:p>
          <a:p>
            <a:r>
              <a:rPr lang="en-US" dirty="0" smtClean="0"/>
              <a:t>Gossips</a:t>
            </a:r>
          </a:p>
          <a:p>
            <a:r>
              <a:rPr lang="en-US" dirty="0" smtClean="0"/>
              <a:t>Busybodies</a:t>
            </a:r>
          </a:p>
          <a:p>
            <a:r>
              <a:rPr lang="en-US" dirty="0" smtClean="0"/>
              <a:t>Saying things they should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809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 before you hit send (James 1:19-20)</a:t>
            </a:r>
          </a:p>
          <a:p>
            <a:r>
              <a:rPr lang="en-US" dirty="0" smtClean="0"/>
              <a:t>Don’t use this technology to vent anger (James 1:19-20)</a:t>
            </a:r>
          </a:p>
          <a:p>
            <a:r>
              <a:rPr lang="en-US" dirty="0" smtClean="0"/>
              <a:t>Don’t lie (Ephesians 4:25)</a:t>
            </a:r>
          </a:p>
          <a:p>
            <a:r>
              <a:rPr lang="en-US" dirty="0" smtClean="0"/>
              <a:t>Don’t glorify self (Matthew 6:5, 7, 16)</a:t>
            </a:r>
          </a:p>
          <a:p>
            <a:r>
              <a:rPr lang="en-US" dirty="0" smtClean="0"/>
              <a:t>Watch out for ungodly influences in your network (1 Corinthians 15:33)</a:t>
            </a:r>
          </a:p>
          <a:p>
            <a:r>
              <a:rPr lang="en-US" dirty="0" smtClean="0"/>
              <a:t>Beware the addictive nature of this (1 Corinthians 6:12)</a:t>
            </a:r>
          </a:p>
          <a:p>
            <a:r>
              <a:rPr lang="en-US" dirty="0" smtClean="0"/>
              <a:t>Don’t let this threaten your marriage (Proverbs 7:5-27)</a:t>
            </a:r>
          </a:p>
          <a:p>
            <a:r>
              <a:rPr lang="en-US" dirty="0" smtClean="0"/>
              <a:t>Use social networking in a positive way (Mark 16:15)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559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295400"/>
            <a:ext cx="6705601" cy="4258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After 25 </a:t>
            </a:r>
            <a:r>
              <a:rPr lang="en-US" dirty="0" smtClean="0"/>
              <a:t>years... </a:t>
            </a:r>
            <a:r>
              <a:rPr lang="en-US" dirty="0"/>
              <a:t>a dear old friend found me on Facebook. He in AL. Me in NY.</a:t>
            </a:r>
          </a:p>
          <a:p>
            <a:pPr marL="0" indent="0">
              <a:buNone/>
            </a:pPr>
            <a:r>
              <a:rPr lang="en-US" dirty="0"/>
              <a:t>Over the next 2 years, thru Google Chat, texting and cell phone... he got me thinking, reading &amp; studying The Bible. When I couldn't find a church, his preacher sent me a name. Tim Wells. I felt at home the instant I walked in the door of that small church! Within a month Tim baptized </a:t>
            </a:r>
            <a:r>
              <a:rPr lang="en-US" dirty="0" smtClean="0"/>
              <a:t>me…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Our Lord works in mysterious ways. Glorious and amazing ways. I thank Him daily.</a:t>
            </a:r>
          </a:p>
        </p:txBody>
      </p:sp>
    </p:spTree>
    <p:extLst>
      <p:ext uri="{BB962C8B-B14F-4D97-AF65-F5344CB8AC3E}">
        <p14:creationId xmlns:p14="http://schemas.microsoft.com/office/powerpoint/2010/main" xmlns="" val="1670136768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1162</TotalTime>
  <Words>654</Words>
  <Application>Microsoft Office PowerPoint</Application>
  <PresentationFormat>On-screen Show (4:3)</PresentationFormat>
  <Paragraphs>61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Summer</vt:lpstr>
      <vt:lpstr>A Woman of Significance</vt:lpstr>
      <vt:lpstr>Slide 2</vt:lpstr>
      <vt:lpstr>Slide 3</vt:lpstr>
      <vt:lpstr>Slide 4</vt:lpstr>
      <vt:lpstr>A woman of significance is characterized by her…</vt:lpstr>
      <vt:lpstr>Qualities of a godly woman</vt:lpstr>
      <vt:lpstr>Warning against idleness</vt:lpstr>
      <vt:lpstr>Social media</vt:lpstr>
      <vt:lpstr>Slide 9</vt:lpstr>
      <vt:lpstr>Training, teaching, mentoring</vt:lpstr>
      <vt:lpstr>A brave woman</vt:lpstr>
      <vt:lpstr>Slide 12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Woman of Significance</dc:title>
  <dc:creator>David</dc:creator>
  <cp:lastModifiedBy> </cp:lastModifiedBy>
  <cp:revision>29</cp:revision>
  <dcterms:created xsi:type="dcterms:W3CDTF">2011-07-02T12:59:33Z</dcterms:created>
  <dcterms:modified xsi:type="dcterms:W3CDTF">2011-07-03T21:17:55Z</dcterms:modified>
</cp:coreProperties>
</file>