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9144000" cy="5715000" type="screen16x10"/>
  <p:notesSz cx="6858000" cy="9144000"/>
  <p:defaultTextStyle>
    <a:lvl1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381424">
      <a:defRPr sz="16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90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24590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1pPr>
    <a:lvl2pPr indent="149253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2pPr>
    <a:lvl3pPr indent="298506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3pPr>
    <a:lvl4pPr indent="447759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4pPr>
    <a:lvl5pPr indent="597012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5pPr>
    <a:lvl6pPr indent="746265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6pPr>
    <a:lvl7pPr indent="895518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7pPr>
    <a:lvl8pPr indent="1044771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8pPr>
    <a:lvl9pPr indent="1194024" defTabSz="298506">
      <a:lnSpc>
        <a:spcPct val="125000"/>
      </a:lnSpc>
      <a:defRPr sz="16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357187" y="3861159"/>
            <a:ext cx="84371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357188" y="2395202"/>
            <a:ext cx="843751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9" name="Shape 9"/>
          <p:cNvSpPr/>
          <p:nvPr/>
        </p:nvSpPr>
        <p:spPr>
          <a:xfrm rot="16200000">
            <a:off x="5138154" y="3133751"/>
            <a:ext cx="96255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57187" y="1711524"/>
            <a:ext cx="5063133" cy="2842617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5822156" y="1711524"/>
            <a:ext cx="2982516" cy="2842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5138154" y="4614591"/>
            <a:ext cx="96255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357187" y="5349441"/>
            <a:ext cx="84371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5" name="Shape 15"/>
          <p:cNvSpPr/>
          <p:nvPr/>
        </p:nvSpPr>
        <p:spPr>
          <a:xfrm>
            <a:off x="357188" y="3883484"/>
            <a:ext cx="843751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6" name="Shape 16"/>
          <p:cNvSpPr/>
          <p:nvPr/>
        </p:nvSpPr>
        <p:spPr>
          <a:xfrm rot="16200000">
            <a:off x="5138154" y="4614591"/>
            <a:ext cx="96255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357187" y="3527227"/>
            <a:ext cx="5063133" cy="218777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822156" y="3527227"/>
            <a:ext cx="2982516" cy="21877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357188" y="2150567"/>
            <a:ext cx="8429625" cy="141386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57187" y="2856570"/>
            <a:ext cx="399120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23" name="Shape 23"/>
          <p:cNvSpPr/>
          <p:nvPr/>
        </p:nvSpPr>
        <p:spPr>
          <a:xfrm>
            <a:off x="357187" y="1621296"/>
            <a:ext cx="39911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57188" y="1532930"/>
            <a:ext cx="3991570" cy="1413867"/>
          </a:xfrm>
          <a:prstGeom prst="rect">
            <a:avLst/>
          </a:prstGeom>
        </p:spPr>
        <p:txBody>
          <a:bodyPr/>
          <a:lstStyle>
            <a:lvl1pPr algn="l"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 dirty="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57188" y="2946797"/>
            <a:ext cx="3991570" cy="27682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357188" y="547"/>
            <a:ext cx="8429625" cy="16508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7188" y="242487"/>
            <a:ext cx="8429625" cy="11670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187" y="1409505"/>
            <a:ext cx="4089797" cy="4101498"/>
          </a:xfrm>
          <a:prstGeom prst="rect">
            <a:avLst/>
          </a:prstGeom>
        </p:spPr>
        <p:txBody>
          <a:bodyPr/>
          <a:lstStyle>
            <a:lvl1pPr marL="257047" indent="-257047">
              <a:spcBef>
                <a:spcPts val="1175"/>
              </a:spcBef>
              <a:buSzPct val="65000"/>
              <a:defRPr sz="2000"/>
            </a:lvl1pPr>
            <a:lvl2pPr marL="514093" indent="-257047">
              <a:spcBef>
                <a:spcPts val="1175"/>
              </a:spcBef>
              <a:buSzPct val="65000"/>
              <a:defRPr sz="2000"/>
            </a:lvl2pPr>
            <a:lvl3pPr marL="771140" indent="-257047">
              <a:spcBef>
                <a:spcPts val="1175"/>
              </a:spcBef>
              <a:buSzPct val="65000"/>
              <a:defRPr sz="2000"/>
            </a:lvl3pPr>
            <a:lvl4pPr marL="1028187" indent="-257047">
              <a:spcBef>
                <a:spcPts val="1175"/>
              </a:spcBef>
              <a:buSzPct val="65000"/>
              <a:defRPr sz="2000"/>
            </a:lvl4pPr>
            <a:lvl5pPr marL="1285234" indent="-257047">
              <a:spcBef>
                <a:spcPts val="1175"/>
              </a:spcBef>
              <a:buSzPct val="65000"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188" y="744141"/>
            <a:ext cx="8429625" cy="42267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57187" y="1271550"/>
            <a:ext cx="843559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357187" y="371140"/>
            <a:ext cx="843559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98506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7188" y="312539"/>
            <a:ext cx="8429625" cy="1026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7188" y="1339453"/>
            <a:ext cx="8429625" cy="39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381424">
        <a:lnSpc>
          <a:spcPct val="90000"/>
        </a:lnSpc>
        <a:spcBef>
          <a:spcPts val="1045"/>
        </a:spcBef>
        <a:defRPr sz="46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306798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613595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920393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227191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1533989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1840786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2147584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2454382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2761179" indent="-306798" defTabSz="381424">
        <a:spcBef>
          <a:spcPts val="1567"/>
        </a:spcBef>
        <a:buClr>
          <a:srgbClr val="929292"/>
        </a:buClr>
        <a:buSzPct val="60000"/>
        <a:buFont typeface="Zapf Dingbats"/>
        <a:buChar char="❖"/>
        <a:defRPr sz="24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381424">
        <a:defRPr sz="8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711524"/>
            <a:ext cx="6018609" cy="2842617"/>
          </a:xfrm>
        </p:spPr>
        <p:txBody>
          <a:bodyPr/>
          <a:lstStyle/>
          <a:p>
            <a:r>
              <a:rPr lang="en-US" spc="-196" dirty="0" smtClean="0"/>
              <a:t>Pictures of God’s</a:t>
            </a:r>
            <a:br>
              <a:rPr lang="en-US" spc="-196" dirty="0" smtClean="0"/>
            </a:br>
            <a:r>
              <a:rPr lang="en-US" spc="-196" dirty="0" smtClean="0"/>
              <a:t>People In The World</a:t>
            </a:r>
            <a:endParaRPr lang="en-US" spc="-196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181" y="1991417"/>
            <a:ext cx="2982516" cy="114969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“Youth Not Of This World”</a:t>
            </a:r>
          </a:p>
          <a:p>
            <a:pPr algn="ctr"/>
            <a:r>
              <a:rPr lang="en-US" sz="1800" dirty="0" smtClean="0"/>
              <a:t>Embry Hills April 2016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221" y="3094463"/>
            <a:ext cx="1995784" cy="7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277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539"/>
            <a:ext cx="9144000" cy="1004590"/>
          </a:xfrm>
        </p:spPr>
        <p:txBody>
          <a:bodyPr>
            <a:normAutofit/>
          </a:bodyPr>
          <a:lstStyle/>
          <a:p>
            <a:r>
              <a:rPr lang="en-US" sz="3900" spc="-98" dirty="0" smtClean="0"/>
              <a:t>Pictures of God’s People In The World </a:t>
            </a:r>
            <a:endParaRPr lang="en-US" sz="3900" spc="-98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7188" y="1462236"/>
            <a:ext cx="8429625" cy="3973711"/>
          </a:xfrm>
        </p:spPr>
        <p:txBody>
          <a:bodyPr anchor="t">
            <a:normAutofit/>
          </a:bodyPr>
          <a:lstStyle/>
          <a:p>
            <a:r>
              <a:rPr lang="en-US" sz="2600" b="1" dirty="0" smtClean="0"/>
              <a:t>Finally in Micah 7 the laments turn to praise! </a:t>
            </a:r>
          </a:p>
          <a:p>
            <a:r>
              <a:rPr lang="en-US" b="1" dirty="0" smtClean="0"/>
              <a:t>The picture of God’s people we need most: </a:t>
            </a:r>
          </a:p>
          <a:p>
            <a:pPr lvl="1"/>
            <a:r>
              <a:rPr lang="en-US" sz="2200" b="1" dirty="0" smtClean="0"/>
              <a:t>God’s People are full of Joy &amp; Praise! </a:t>
            </a:r>
          </a:p>
          <a:p>
            <a:r>
              <a:rPr lang="en-US" b="1" dirty="0" smtClean="0"/>
              <a:t>What Joy is there in a world that is so dark? </a:t>
            </a:r>
          </a:p>
          <a:p>
            <a:pPr lvl="1"/>
            <a:r>
              <a:rPr lang="en-US" sz="2200" b="1" dirty="0" smtClean="0"/>
              <a:t>The Character of Jehovah [Mic 7:18-20]</a:t>
            </a:r>
          </a:p>
          <a:p>
            <a:pPr lvl="1"/>
            <a:r>
              <a:rPr lang="en-US" sz="2200" b="1" dirty="0" smtClean="0"/>
              <a:t>Don’t neglect the hymns of salvation! James 5:13</a:t>
            </a:r>
          </a:p>
        </p:txBody>
      </p:sp>
    </p:spTree>
    <p:extLst>
      <p:ext uri="{BB962C8B-B14F-4D97-AF65-F5344CB8AC3E}">
        <p14:creationId xmlns:p14="http://schemas.microsoft.com/office/powerpoint/2010/main" xmlns="" val="133226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464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0" y="-7129"/>
            <a:ext cx="9144000" cy="301975"/>
            <a:chOff x="0" y="0"/>
            <a:chExt cx="13004800" cy="515369"/>
          </a:xfrm>
        </p:grpSpPr>
        <p:pic>
          <p:nvPicPr>
            <p:cNvPr id="43" name="image2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3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2610887" y="297743"/>
            <a:ext cx="3922227" cy="5402433"/>
          </a:xfrm>
          <a:prstGeom prst="rect">
            <a:avLst/>
          </a:prstGeom>
          <a:solidFill>
            <a:srgbClr val="E1E2E3"/>
          </a:solidFill>
          <a:ln w="254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50" name="Group 50">
            <a:hlinkClick r:id="rId4" action="ppaction://hlinksldjump"/>
          </p:cNvPr>
          <p:cNvGrpSpPr/>
          <p:nvPr/>
        </p:nvGrpSpPr>
        <p:grpSpPr>
          <a:xfrm>
            <a:off x="2875359" y="457646"/>
            <a:ext cx="3384353" cy="3188993"/>
            <a:chOff x="0" y="0"/>
            <a:chExt cx="4813300" cy="5442547"/>
          </a:xfrm>
        </p:grpSpPr>
        <p:sp>
          <p:nvSpPr>
            <p:cNvPr id="47" name="Shape 47"/>
            <p:cNvSpPr/>
            <p:nvPr/>
          </p:nvSpPr>
          <p:spPr>
            <a:xfrm>
              <a:off x="12700" y="-1"/>
              <a:ext cx="4800601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5400" y="4800600"/>
              <a:ext cx="4775201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49" name="image4.png"/>
            <p:cNvPicPr/>
            <p:nvPr/>
          </p:nvPicPr>
          <p:blipFill>
            <a:blip r:embed="rId5" cstate="print">
              <a:extLst/>
            </a:blip>
            <a:srcRect l="7963" r="7963"/>
            <a:stretch>
              <a:fillRect/>
            </a:stretch>
          </p:blipFill>
          <p:spPr>
            <a:xfrm>
              <a:off x="-1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pic>
        <p:nvPicPr>
          <p:cNvPr id="51" name="image5.png"/>
          <p:cNvPicPr/>
          <p:nvPr/>
        </p:nvPicPr>
        <p:blipFill>
          <a:blip r:embed="rId6" cstate="print">
            <a:extLst/>
          </a:blip>
          <a:srcRect l="6470" r="6470"/>
          <a:stretch>
            <a:fillRect/>
          </a:stretch>
        </p:blipFill>
        <p:spPr>
          <a:xfrm>
            <a:off x="5795280" y="3275721"/>
            <a:ext cx="469403" cy="365723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426498" y="3363522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53" name="Shape 53"/>
          <p:cNvSpPr/>
          <p:nvPr/>
        </p:nvSpPr>
        <p:spPr>
          <a:xfrm>
            <a:off x="2870894" y="3612803"/>
            <a:ext cx="3384352" cy="744141"/>
          </a:xfrm>
          <a:prstGeom prst="rect">
            <a:avLst/>
          </a:prstGeom>
          <a:solidFill>
            <a:srgbClr val="FAFAFA"/>
          </a:solidFill>
          <a:ln w="25400">
            <a:solidFill>
              <a:srgbClr val="E7E7E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096225" y="3363522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55" name="Shape 55"/>
          <p:cNvSpPr/>
          <p:nvPr/>
        </p:nvSpPr>
        <p:spPr>
          <a:xfrm>
            <a:off x="1184779" y="455626"/>
            <a:ext cx="800482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56" name="Shape 56"/>
          <p:cNvSpPr/>
          <p:nvPr/>
        </p:nvSpPr>
        <p:spPr>
          <a:xfrm>
            <a:off x="1269063" y="611895"/>
            <a:ext cx="7161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4 minutes ago</a:t>
            </a:r>
          </a:p>
        </p:txBody>
      </p:sp>
      <p:sp>
        <p:nvSpPr>
          <p:cNvPr id="57" name="Shape 57"/>
          <p:cNvSpPr/>
          <p:nvPr/>
        </p:nvSpPr>
        <p:spPr>
          <a:xfrm>
            <a:off x="2085635" y="455495"/>
            <a:ext cx="415947" cy="346622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710785" y="34409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962847" y="41370"/>
            <a:ext cx="60359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60" name="Shape 60"/>
          <p:cNvSpPr/>
          <p:nvPr/>
        </p:nvSpPr>
        <p:spPr>
          <a:xfrm>
            <a:off x="5034207" y="3363522"/>
            <a:ext cx="7161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4 minutes ago</a:t>
            </a:r>
          </a:p>
        </p:txBody>
      </p:sp>
      <p:sp>
        <p:nvSpPr>
          <p:cNvPr id="61" name="Shape 61"/>
          <p:cNvSpPr/>
          <p:nvPr/>
        </p:nvSpPr>
        <p:spPr>
          <a:xfrm>
            <a:off x="2978051" y="3725347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2978051" y="4089976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328272" y="3732308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64" name="Shape 64"/>
          <p:cNvSpPr/>
          <p:nvPr/>
        </p:nvSpPr>
        <p:spPr>
          <a:xfrm>
            <a:off x="3328272" y="4096937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65" name="Shape 65">
            <a:hlinkClick r:id="rId4" action="ppaction://hlinksldjump"/>
          </p:cNvPr>
          <p:cNvSpPr/>
          <p:nvPr/>
        </p:nvSpPr>
        <p:spPr>
          <a:xfrm>
            <a:off x="3962129" y="3737670"/>
            <a:ext cx="2228499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</a:t>
            </a:r>
          </a:p>
        </p:txBody>
      </p:sp>
      <p:sp>
        <p:nvSpPr>
          <p:cNvPr id="66" name="Shape 66">
            <a:hlinkClick r:id="rId4" action="ppaction://hlinksldjump"/>
          </p:cNvPr>
          <p:cNvSpPr/>
          <p:nvPr/>
        </p:nvSpPr>
        <p:spPr>
          <a:xfrm>
            <a:off x="3956601" y="4096937"/>
            <a:ext cx="2228499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</a:t>
            </a:r>
          </a:p>
        </p:txBody>
      </p:sp>
      <p:grpSp>
        <p:nvGrpSpPr>
          <p:cNvPr id="70" name="Group 70">
            <a:hlinkClick r:id="rId7" action="ppaction://hlinksldjump"/>
          </p:cNvPr>
          <p:cNvGrpSpPr/>
          <p:nvPr/>
        </p:nvGrpSpPr>
        <p:grpSpPr>
          <a:xfrm>
            <a:off x="2870893" y="4632727"/>
            <a:ext cx="3384353" cy="3188993"/>
            <a:chOff x="0" y="0"/>
            <a:chExt cx="4813301" cy="5442547"/>
          </a:xfrm>
        </p:grpSpPr>
        <p:sp>
          <p:nvSpPr>
            <p:cNvPr id="67" name="Shape 67"/>
            <p:cNvSpPr/>
            <p:nvPr/>
          </p:nvSpPr>
          <p:spPr>
            <a:xfrm>
              <a:off x="12700" y="-1"/>
              <a:ext cx="4800602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5400" y="4800600"/>
              <a:ext cx="4775202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69" name="image4.png"/>
            <p:cNvPicPr/>
            <p:nvPr/>
          </p:nvPicPr>
          <p:blipFill>
            <a:blip r:embed="rId5" cstate="print">
              <a:extLst/>
            </a:blip>
            <a:srcRect l="7963" r="7963"/>
            <a:stretch>
              <a:fillRect/>
            </a:stretch>
          </p:blipFill>
          <p:spPr>
            <a:xfrm>
              <a:off x="0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sp>
        <p:nvSpPr>
          <p:cNvPr id="71" name="Shape 71"/>
          <p:cNvSpPr/>
          <p:nvPr/>
        </p:nvSpPr>
        <p:spPr>
          <a:xfrm>
            <a:off x="1184779" y="4615371"/>
            <a:ext cx="800482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72" name="Shape 72"/>
          <p:cNvSpPr/>
          <p:nvPr/>
        </p:nvSpPr>
        <p:spPr>
          <a:xfrm>
            <a:off x="1269063" y="4779082"/>
            <a:ext cx="7161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4 minutes ago</a:t>
            </a:r>
          </a:p>
        </p:txBody>
      </p:sp>
      <p:sp>
        <p:nvSpPr>
          <p:cNvPr id="73" name="Shape 73"/>
          <p:cNvSpPr/>
          <p:nvPr/>
        </p:nvSpPr>
        <p:spPr>
          <a:xfrm>
            <a:off x="2085635" y="4630124"/>
            <a:ext cx="415947" cy="346623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57099" y="441100"/>
            <a:ext cx="8010107" cy="4230753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7129"/>
            <a:ext cx="9144000" cy="301975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372763" y="442403"/>
            <a:ext cx="5064202" cy="4228146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433714" y="1373214"/>
            <a:ext cx="2934613" cy="280045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 cstate="print">
            <a:extLst/>
          </a:blip>
          <a:srcRect l="7963" r="7963"/>
          <a:stretch>
            <a:fillRect/>
          </a:stretch>
        </p:blipFill>
        <p:spPr>
          <a:xfrm>
            <a:off x="5502642" y="4322293"/>
            <a:ext cx="264608" cy="215653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 cstate="print">
            <a:extLst/>
          </a:blip>
          <a:srcRect l="6470" r="6470"/>
          <a:stretch>
            <a:fillRect/>
          </a:stretch>
        </p:blipFill>
        <p:spPr>
          <a:xfrm>
            <a:off x="8041921" y="4305855"/>
            <a:ext cx="277990" cy="216589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5434883" y="1369704"/>
            <a:ext cx="2939339" cy="399578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054435" y="488466"/>
            <a:ext cx="800482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85" name="Shape 85"/>
          <p:cNvSpPr/>
          <p:nvPr/>
        </p:nvSpPr>
        <p:spPr>
          <a:xfrm>
            <a:off x="6138718" y="672938"/>
            <a:ext cx="7161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5586073" y="509097"/>
            <a:ext cx="415947" cy="346622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710785" y="34409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962847" y="41370"/>
            <a:ext cx="60359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89" name="Shape 89"/>
          <p:cNvSpPr/>
          <p:nvPr/>
        </p:nvSpPr>
        <p:spPr>
          <a:xfrm>
            <a:off x="5625679" y="2001880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596007" y="2802465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5975903" y="2008841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92" name="Shape 92"/>
          <p:cNvSpPr/>
          <p:nvPr/>
        </p:nvSpPr>
        <p:spPr>
          <a:xfrm>
            <a:off x="5946230" y="2809426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pic>
        <p:nvPicPr>
          <p:cNvPr id="93" name="image6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724737" y="495762"/>
            <a:ext cx="544712" cy="23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828396" y="4277558"/>
            <a:ext cx="2152314" cy="29466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962509" y="2255166"/>
            <a:ext cx="2152314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a sentence or two and possibly include a # that is relevant.</a:t>
            </a:r>
          </a:p>
        </p:txBody>
      </p:sp>
      <p:sp>
        <p:nvSpPr>
          <p:cNvPr id="96" name="Shape 96"/>
          <p:cNvSpPr/>
          <p:nvPr/>
        </p:nvSpPr>
        <p:spPr>
          <a:xfrm>
            <a:off x="5962509" y="3012682"/>
            <a:ext cx="2152314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a sentence or two and possibly include a # that is relevant.</a:t>
            </a:r>
          </a:p>
        </p:txBody>
      </p:sp>
      <p:sp>
        <p:nvSpPr>
          <p:cNvPr id="97" name="Shape 97"/>
          <p:cNvSpPr/>
          <p:nvPr/>
        </p:nvSpPr>
        <p:spPr>
          <a:xfrm>
            <a:off x="6086157" y="953530"/>
            <a:ext cx="2152314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two-three and possibly include a # that is relevant.</a:t>
            </a:r>
          </a:p>
        </p:txBody>
      </p:sp>
      <p:pic>
        <p:nvPicPr>
          <p:cNvPr id="98" name="image8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493711" y="1466798"/>
            <a:ext cx="187525" cy="15627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5853885" y="1430453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00" name="Shape 100"/>
          <p:cNvSpPr/>
          <p:nvPr/>
        </p:nvSpPr>
        <p:spPr>
          <a:xfrm>
            <a:off x="6523611" y="1430453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57099" y="441100"/>
            <a:ext cx="8010107" cy="4230753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0" y="-7129"/>
            <a:ext cx="9144000" cy="301975"/>
            <a:chOff x="0" y="0"/>
            <a:chExt cx="13004800" cy="515369"/>
          </a:xfrm>
        </p:grpSpPr>
        <p:pic>
          <p:nvPicPr>
            <p:cNvPr id="103" name="image2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3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" name="Shape 106"/>
          <p:cNvSpPr/>
          <p:nvPr/>
        </p:nvSpPr>
        <p:spPr>
          <a:xfrm>
            <a:off x="372763" y="442403"/>
            <a:ext cx="5064202" cy="4228146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5433714" y="1373214"/>
            <a:ext cx="2934613" cy="280045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08" name="image4.png"/>
          <p:cNvPicPr/>
          <p:nvPr/>
        </p:nvPicPr>
        <p:blipFill>
          <a:blip r:embed="rId4" cstate="print">
            <a:extLst/>
          </a:blip>
          <a:srcRect l="7963" r="7963"/>
          <a:stretch>
            <a:fillRect/>
          </a:stretch>
        </p:blipFill>
        <p:spPr>
          <a:xfrm>
            <a:off x="5502642" y="4322293"/>
            <a:ext cx="264608" cy="215653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09" name="image5.png"/>
          <p:cNvPicPr/>
          <p:nvPr/>
        </p:nvPicPr>
        <p:blipFill>
          <a:blip r:embed="rId5" cstate="print">
            <a:extLst/>
          </a:blip>
          <a:srcRect l="6470" r="6470"/>
          <a:stretch>
            <a:fillRect/>
          </a:stretch>
        </p:blipFill>
        <p:spPr>
          <a:xfrm>
            <a:off x="8041921" y="4305855"/>
            <a:ext cx="277990" cy="216589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5434883" y="1369704"/>
            <a:ext cx="2939339" cy="399578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054435" y="488466"/>
            <a:ext cx="800482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12" name="Shape 112"/>
          <p:cNvSpPr/>
          <p:nvPr/>
        </p:nvSpPr>
        <p:spPr>
          <a:xfrm>
            <a:off x="6138718" y="672938"/>
            <a:ext cx="7161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4 minutes ago</a:t>
            </a:r>
          </a:p>
        </p:txBody>
      </p:sp>
      <p:sp>
        <p:nvSpPr>
          <p:cNvPr id="113" name="Shape 113"/>
          <p:cNvSpPr/>
          <p:nvPr/>
        </p:nvSpPr>
        <p:spPr>
          <a:xfrm>
            <a:off x="5586073" y="509097"/>
            <a:ext cx="415947" cy="346622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710785" y="34409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962847" y="41370"/>
            <a:ext cx="60359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16" name="Shape 116"/>
          <p:cNvSpPr/>
          <p:nvPr/>
        </p:nvSpPr>
        <p:spPr>
          <a:xfrm>
            <a:off x="5625679" y="2001880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5596007" y="2802465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975903" y="2008841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19" name="Shape 119"/>
          <p:cNvSpPr/>
          <p:nvPr/>
        </p:nvSpPr>
        <p:spPr>
          <a:xfrm>
            <a:off x="5946230" y="2809426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pic>
        <p:nvPicPr>
          <p:cNvPr id="120" name="image6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724737" y="495762"/>
            <a:ext cx="544712" cy="23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7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828396" y="4277558"/>
            <a:ext cx="2152314" cy="29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5962509" y="2255166"/>
            <a:ext cx="2152314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a sentence or two and possibly include a # that is relevant.</a:t>
            </a:r>
          </a:p>
        </p:txBody>
      </p:sp>
      <p:sp>
        <p:nvSpPr>
          <p:cNvPr id="123" name="Shape 123"/>
          <p:cNvSpPr/>
          <p:nvPr/>
        </p:nvSpPr>
        <p:spPr>
          <a:xfrm>
            <a:off x="5962509" y="3012682"/>
            <a:ext cx="2152314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a sentence or two and possibly include a # that is relevant.</a:t>
            </a:r>
          </a:p>
        </p:txBody>
      </p:sp>
      <p:sp>
        <p:nvSpPr>
          <p:cNvPr id="124" name="Shape 124"/>
          <p:cNvSpPr/>
          <p:nvPr/>
        </p:nvSpPr>
        <p:spPr>
          <a:xfrm>
            <a:off x="6086157" y="953530"/>
            <a:ext cx="2152314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two-three and possibly include a # that is relevant.</a:t>
            </a:r>
          </a:p>
        </p:txBody>
      </p:sp>
      <p:pic>
        <p:nvPicPr>
          <p:cNvPr id="125" name="image8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493711" y="1466798"/>
            <a:ext cx="187525" cy="15627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853885" y="1430453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27" name="Shape 127"/>
          <p:cNvSpPr/>
          <p:nvPr/>
        </p:nvSpPr>
        <p:spPr>
          <a:xfrm>
            <a:off x="6523611" y="1430453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357099" y="441100"/>
            <a:ext cx="8010107" cy="4230753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32" name="Group 132"/>
          <p:cNvGrpSpPr/>
          <p:nvPr/>
        </p:nvGrpSpPr>
        <p:grpSpPr>
          <a:xfrm>
            <a:off x="0" y="-7129"/>
            <a:ext cx="9144000" cy="301975"/>
            <a:chOff x="0" y="0"/>
            <a:chExt cx="13004800" cy="515369"/>
          </a:xfrm>
        </p:grpSpPr>
        <p:pic>
          <p:nvPicPr>
            <p:cNvPr id="130" name="image2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3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/>
          <p:nvPr/>
        </p:nvSpPr>
        <p:spPr>
          <a:xfrm>
            <a:off x="372763" y="442403"/>
            <a:ext cx="5064202" cy="4228146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433714" y="1373214"/>
            <a:ext cx="2934613" cy="280045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35" name="image4.png"/>
          <p:cNvPicPr/>
          <p:nvPr/>
        </p:nvPicPr>
        <p:blipFill>
          <a:blip r:embed="rId4" cstate="print">
            <a:extLst/>
          </a:blip>
          <a:srcRect l="7963" r="7963"/>
          <a:stretch>
            <a:fillRect/>
          </a:stretch>
        </p:blipFill>
        <p:spPr>
          <a:xfrm>
            <a:off x="5502642" y="4322293"/>
            <a:ext cx="264608" cy="215653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36" name="image5.png"/>
          <p:cNvPicPr/>
          <p:nvPr/>
        </p:nvPicPr>
        <p:blipFill>
          <a:blip r:embed="rId5" cstate="print">
            <a:extLst/>
          </a:blip>
          <a:srcRect l="6470" r="6470"/>
          <a:stretch>
            <a:fillRect/>
          </a:stretch>
        </p:blipFill>
        <p:spPr>
          <a:xfrm>
            <a:off x="8041921" y="4305855"/>
            <a:ext cx="277990" cy="216589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5434883" y="1369704"/>
            <a:ext cx="2939339" cy="399578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54435" y="488466"/>
            <a:ext cx="800482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39" name="Shape 139"/>
          <p:cNvSpPr/>
          <p:nvPr/>
        </p:nvSpPr>
        <p:spPr>
          <a:xfrm>
            <a:off x="6138718" y="672938"/>
            <a:ext cx="7161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4 minutes ago</a:t>
            </a:r>
          </a:p>
        </p:txBody>
      </p:sp>
      <p:sp>
        <p:nvSpPr>
          <p:cNvPr id="140" name="Shape 140"/>
          <p:cNvSpPr/>
          <p:nvPr/>
        </p:nvSpPr>
        <p:spPr>
          <a:xfrm>
            <a:off x="5586073" y="509097"/>
            <a:ext cx="415947" cy="346622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710785" y="34409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962847" y="41370"/>
            <a:ext cx="60359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43" name="Shape 143"/>
          <p:cNvSpPr/>
          <p:nvPr/>
        </p:nvSpPr>
        <p:spPr>
          <a:xfrm>
            <a:off x="5625679" y="2001880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596007" y="2802465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975903" y="2008841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46" name="Shape 146"/>
          <p:cNvSpPr/>
          <p:nvPr/>
        </p:nvSpPr>
        <p:spPr>
          <a:xfrm>
            <a:off x="5946230" y="2809426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pic>
        <p:nvPicPr>
          <p:cNvPr id="147" name="image6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724737" y="495762"/>
            <a:ext cx="544712" cy="23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7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828396" y="4277558"/>
            <a:ext cx="2152314" cy="29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962509" y="2255166"/>
            <a:ext cx="2152314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a sentence or two and possibly include a # that is relevant.</a:t>
            </a:r>
          </a:p>
        </p:txBody>
      </p:sp>
      <p:sp>
        <p:nvSpPr>
          <p:cNvPr id="150" name="Shape 150"/>
          <p:cNvSpPr/>
          <p:nvPr/>
        </p:nvSpPr>
        <p:spPr>
          <a:xfrm>
            <a:off x="5962509" y="3012682"/>
            <a:ext cx="2152314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a sentence or two and possibly include a # that is relevant.</a:t>
            </a:r>
          </a:p>
        </p:txBody>
      </p:sp>
      <p:sp>
        <p:nvSpPr>
          <p:cNvPr id="151" name="Shape 151"/>
          <p:cNvSpPr/>
          <p:nvPr/>
        </p:nvSpPr>
        <p:spPr>
          <a:xfrm>
            <a:off x="6086157" y="953530"/>
            <a:ext cx="2152314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message goes here. This should be two-three and possibly include a # that is relevant.</a:t>
            </a:r>
          </a:p>
        </p:txBody>
      </p:sp>
      <p:pic>
        <p:nvPicPr>
          <p:cNvPr id="152" name="image8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493711" y="1466798"/>
            <a:ext cx="187525" cy="15627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5853885" y="1430453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54" name="Shape 154"/>
          <p:cNvSpPr/>
          <p:nvPr/>
        </p:nvSpPr>
        <p:spPr>
          <a:xfrm>
            <a:off x="6523611" y="1430453"/>
            <a:ext cx="53185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0" y="-7129"/>
            <a:ext cx="9144000" cy="301975"/>
            <a:chOff x="0" y="0"/>
            <a:chExt cx="13004800" cy="515369"/>
          </a:xfrm>
        </p:grpSpPr>
        <p:pic>
          <p:nvPicPr>
            <p:cNvPr id="156" name="image2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3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440427" y="4372269"/>
            <a:ext cx="9667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Month Year</a:t>
            </a:r>
          </a:p>
        </p:txBody>
      </p:sp>
      <p:sp>
        <p:nvSpPr>
          <p:cNvPr id="160" name="Shape 160"/>
          <p:cNvSpPr/>
          <p:nvPr/>
        </p:nvSpPr>
        <p:spPr>
          <a:xfrm>
            <a:off x="7710785" y="34409"/>
            <a:ext cx="244818" cy="20401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7962847" y="41370"/>
            <a:ext cx="603593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 err="1"/>
              <a:t>namehere</a:t>
            </a:r>
            <a:endParaRPr sz="800" dirty="0"/>
          </a:p>
        </p:txBody>
      </p:sp>
      <p:sp>
        <p:nvSpPr>
          <p:cNvPr id="162" name="Shape 162"/>
          <p:cNvSpPr/>
          <p:nvPr/>
        </p:nvSpPr>
        <p:spPr>
          <a:xfrm>
            <a:off x="4465" y="3363370"/>
            <a:ext cx="9135070" cy="926863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857559" y="291293"/>
            <a:ext cx="3696893" cy="308074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524" y="290564"/>
            <a:ext cx="1848463" cy="154038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9348" y="1828826"/>
            <a:ext cx="1846815" cy="1539014"/>
          </a:xfrm>
          <a:prstGeom prst="rect">
            <a:avLst/>
          </a:prstGeom>
          <a:solidFill>
            <a:srgbClr val="E7E6E8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5554735" y="290571"/>
            <a:ext cx="1848447" cy="1540372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7408890" y="291293"/>
            <a:ext cx="1781596" cy="148466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5555552" y="1828826"/>
            <a:ext cx="1846815" cy="153901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408836" y="1828826"/>
            <a:ext cx="1846816" cy="153901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0" name="image9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99122" y="3573793"/>
            <a:ext cx="2268142" cy="506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428227" y="2832058"/>
            <a:ext cx="1009057" cy="840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2" name="image10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28228" y="3711459"/>
            <a:ext cx="1009055" cy="23068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08595" y="2921354"/>
            <a:ext cx="830463" cy="692053"/>
          </a:xfrm>
          <a:prstGeom prst="rect">
            <a:avLst/>
          </a:prstGeom>
          <a:solidFill>
            <a:srgbClr val="01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610716" y="4461566"/>
            <a:ext cx="966797" cy="19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Month Year</a:t>
            </a:r>
          </a:p>
        </p:txBody>
      </p:sp>
      <p:sp>
        <p:nvSpPr>
          <p:cNvPr id="175" name="Shape 175"/>
          <p:cNvSpPr/>
          <p:nvPr/>
        </p:nvSpPr>
        <p:spPr>
          <a:xfrm>
            <a:off x="5746110" y="4683943"/>
            <a:ext cx="1483559" cy="1236299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599394" y="4683943"/>
            <a:ext cx="1483559" cy="1236299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5835407" y="4758357"/>
            <a:ext cx="1304964" cy="108747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688691" y="4758357"/>
            <a:ext cx="1304966" cy="108747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803528" y="4683943"/>
            <a:ext cx="1483559" cy="1236299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892825" y="4758357"/>
            <a:ext cx="1304964" cy="108747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955833" y="4683943"/>
            <a:ext cx="1483559" cy="1236299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045129" y="4758357"/>
            <a:ext cx="1304966" cy="108747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78824" y="4683943"/>
            <a:ext cx="1483560" cy="1236299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68121" y="4758357"/>
            <a:ext cx="1304966" cy="108747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916688" y="3671586"/>
            <a:ext cx="357311" cy="169277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/>
              <a:t>121</a:t>
            </a:r>
          </a:p>
        </p:txBody>
      </p:sp>
      <p:sp>
        <p:nvSpPr>
          <p:cNvPr id="186" name="Shape 186"/>
          <p:cNvSpPr/>
          <p:nvPr/>
        </p:nvSpPr>
        <p:spPr>
          <a:xfrm>
            <a:off x="7654538" y="3671586"/>
            <a:ext cx="357311" cy="169277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/>
              <a:t>121</a:t>
            </a:r>
          </a:p>
        </p:txBody>
      </p:sp>
      <p:sp>
        <p:nvSpPr>
          <p:cNvPr id="187" name="Shape 187"/>
          <p:cNvSpPr/>
          <p:nvPr/>
        </p:nvSpPr>
        <p:spPr>
          <a:xfrm>
            <a:off x="8392388" y="3671586"/>
            <a:ext cx="357311" cy="169277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/>
              <a:t>121</a:t>
            </a:r>
          </a:p>
        </p:txBody>
      </p:sp>
      <p:sp>
        <p:nvSpPr>
          <p:cNvPr id="188" name="Shape 188"/>
          <p:cNvSpPr/>
          <p:nvPr/>
        </p:nvSpPr>
        <p:spPr>
          <a:xfrm>
            <a:off x="105565" y="374875"/>
            <a:ext cx="1646116" cy="137176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5660331" y="372234"/>
            <a:ext cx="1646115" cy="137176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7441586" y="1892661"/>
            <a:ext cx="1646115" cy="137176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630313" y="3464080"/>
            <a:ext cx="2268141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 err="1"/>
              <a:t>namehere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6390891" y="330535"/>
            <a:ext cx="2418168" cy="4230629"/>
            <a:chOff x="0" y="0"/>
            <a:chExt cx="3439171" cy="7220271"/>
          </a:xfrm>
        </p:grpSpPr>
        <p:pic>
          <p:nvPicPr>
            <p:cNvPr id="193" name="image11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4" name="image1.tif"/>
            <p:cNvPicPr/>
            <p:nvPr/>
          </p:nvPicPr>
          <p:blipFill>
            <a:blip r:embed="rId3" cstate="print">
              <a:extLst/>
            </a:blip>
            <a:srcRect t="3054"/>
            <a:stretch>
              <a:fillRect/>
            </a:stretch>
          </p:blipFill>
          <p:spPr>
            <a:xfrm>
              <a:off x="238088" y="1214300"/>
              <a:ext cx="2999979" cy="5162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3379847" y="330535"/>
            <a:ext cx="2418168" cy="4230629"/>
            <a:chOff x="0" y="0"/>
            <a:chExt cx="3439171" cy="7220271"/>
          </a:xfrm>
        </p:grpSpPr>
        <p:pic>
          <p:nvPicPr>
            <p:cNvPr id="196" name="image11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7" name="image2.tif"/>
            <p:cNvPicPr/>
            <p:nvPr/>
          </p:nvPicPr>
          <p:blipFill>
            <a:blip r:embed="rId4" cstate="print">
              <a:extLst/>
            </a:blip>
            <a:srcRect t="3809"/>
            <a:stretch>
              <a:fillRect/>
            </a:stretch>
          </p:blipFill>
          <p:spPr>
            <a:xfrm>
              <a:off x="240909" y="1223562"/>
              <a:ext cx="2999897" cy="5121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3" name="Group 203"/>
          <p:cNvGrpSpPr/>
          <p:nvPr/>
        </p:nvGrpSpPr>
        <p:grpSpPr>
          <a:xfrm>
            <a:off x="368803" y="330536"/>
            <a:ext cx="2418169" cy="4230629"/>
            <a:chOff x="0" y="0"/>
            <a:chExt cx="3439173" cy="7220273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199" name="image11.png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00" name="image2.tif"/>
              <p:cNvPicPr/>
              <p:nvPr/>
            </p:nvPicPr>
            <p:blipFill>
              <a:blip r:embed="rId4" cstate="print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2" name="image3.tif"/>
            <p:cNvPicPr/>
            <p:nvPr/>
          </p:nvPicPr>
          <p:blipFill>
            <a:blip r:embed="rId5" cstate="print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668698" y="3225939"/>
            <a:ext cx="532172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101 likes    </a:t>
            </a:r>
          </a:p>
        </p:txBody>
      </p:sp>
      <p:sp>
        <p:nvSpPr>
          <p:cNvPr id="205" name="Shape 205"/>
          <p:cNvSpPr/>
          <p:nvPr/>
        </p:nvSpPr>
        <p:spPr>
          <a:xfrm>
            <a:off x="664650" y="3322678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06" name="Shape 206">
            <a:hlinkClick r:id="rId6" action="ppaction://hlinksldjump"/>
          </p:cNvPr>
          <p:cNvSpPr/>
          <p:nvPr/>
        </p:nvSpPr>
        <p:spPr>
          <a:xfrm>
            <a:off x="1347772" y="3322678"/>
            <a:ext cx="1140612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type comment here   </a:t>
            </a:r>
          </a:p>
        </p:txBody>
      </p:sp>
      <p:sp>
        <p:nvSpPr>
          <p:cNvPr id="207" name="Shape 207">
            <a:hlinkClick r:id="rId6" action="ppaction://hlinksldjump"/>
          </p:cNvPr>
          <p:cNvSpPr/>
          <p:nvPr/>
        </p:nvSpPr>
        <p:spPr>
          <a:xfrm>
            <a:off x="637861" y="3523595"/>
            <a:ext cx="184618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continue typing message here…</a:t>
            </a:r>
          </a:p>
        </p:txBody>
      </p:sp>
      <p:sp>
        <p:nvSpPr>
          <p:cNvPr id="208" name="Shape 208"/>
          <p:cNvSpPr/>
          <p:nvPr/>
        </p:nvSpPr>
        <p:spPr>
          <a:xfrm>
            <a:off x="602142" y="3683839"/>
            <a:ext cx="1846188" cy="92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" dirty="0"/>
              <a:t>view all comments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803061" y="1350705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10" name="Shape 210"/>
          <p:cNvSpPr/>
          <p:nvPr/>
        </p:nvSpPr>
        <p:spPr>
          <a:xfrm>
            <a:off x="562570" y="1312644"/>
            <a:ext cx="224124" cy="183844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1" name="Shape 211">
            <a:hlinkClick r:id="rId6" action="ppaction://hlinksldjump"/>
          </p:cNvPr>
          <p:cNvSpPr/>
          <p:nvPr/>
        </p:nvSpPr>
        <p:spPr>
          <a:xfrm>
            <a:off x="562571" y="1519504"/>
            <a:ext cx="2027040" cy="168920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648907" y="2009269"/>
            <a:ext cx="1846188" cy="107722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Information about your character/person</a:t>
            </a:r>
          </a:p>
        </p:txBody>
      </p:sp>
      <p:sp>
        <p:nvSpPr>
          <p:cNvPr id="213" name="Shape 213"/>
          <p:cNvSpPr/>
          <p:nvPr/>
        </p:nvSpPr>
        <p:spPr>
          <a:xfrm>
            <a:off x="3648907" y="1822982"/>
            <a:ext cx="965192" cy="12311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Real Name Here</a:t>
            </a:r>
          </a:p>
        </p:txBody>
      </p:sp>
      <p:sp>
        <p:nvSpPr>
          <p:cNvPr id="214" name="Shape 214"/>
          <p:cNvSpPr/>
          <p:nvPr/>
        </p:nvSpPr>
        <p:spPr>
          <a:xfrm>
            <a:off x="3648907" y="2146935"/>
            <a:ext cx="1561729" cy="107722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5484A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websiteforcharacter</a:t>
            </a:r>
            <a:r>
              <a:rPr sz="700" dirty="0"/>
              <a:t>/person.com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3805573" y="1086283"/>
            <a:ext cx="1532855" cy="123111"/>
          </a:xfrm>
          <a:prstGeom prst="rect">
            <a:avLst/>
          </a:prstGeom>
          <a:solidFill>
            <a:srgbClr val="3C7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E0E8E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dirty="0"/>
              <a:t>NAMEHERE</a:t>
            </a:r>
          </a:p>
        </p:txBody>
      </p:sp>
      <p:sp>
        <p:nvSpPr>
          <p:cNvPr id="216" name="Shape 216"/>
          <p:cNvSpPr/>
          <p:nvPr/>
        </p:nvSpPr>
        <p:spPr>
          <a:xfrm>
            <a:off x="3622118" y="1356196"/>
            <a:ext cx="532172" cy="44347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595328" y="2665883"/>
            <a:ext cx="642939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4277320" y="2651001"/>
            <a:ext cx="642938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968413" y="2658442"/>
            <a:ext cx="642939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596270" y="3223989"/>
            <a:ext cx="642939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4277320" y="3223989"/>
            <a:ext cx="642938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969528" y="3223989"/>
            <a:ext cx="642939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6610968" y="1571997"/>
            <a:ext cx="642939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7301149" y="1596247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7970875" y="1581365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610968" y="2166166"/>
            <a:ext cx="642939" cy="53193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7301149" y="2169236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7979805" y="2154353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7292219" y="2719900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6604633" y="2719900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7979805" y="2727341"/>
            <a:ext cx="642939" cy="531929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368803" y="330536"/>
            <a:ext cx="2418169" cy="4230629"/>
            <a:chOff x="0" y="0"/>
            <a:chExt cx="3439173" cy="7220273"/>
          </a:xfrm>
        </p:grpSpPr>
        <p:grpSp>
          <p:nvGrpSpPr>
            <p:cNvPr id="235" name="Group 235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33" name="image11.png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34" name="image2.tif"/>
              <p:cNvPicPr/>
              <p:nvPr/>
            </p:nvPicPr>
            <p:blipFill>
              <a:blip r:embed="rId3" cstate="print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6" name="image3.tif"/>
            <p:cNvPicPr/>
            <p:nvPr/>
          </p:nvPicPr>
          <p:blipFill>
            <a:blip r:embed="rId4" cstate="print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/>
          <p:nvPr/>
        </p:nvSpPr>
        <p:spPr>
          <a:xfrm>
            <a:off x="668698" y="3225939"/>
            <a:ext cx="532172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101 likes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664650" y="3322678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40" name="Shape 240"/>
          <p:cNvSpPr/>
          <p:nvPr/>
        </p:nvSpPr>
        <p:spPr>
          <a:xfrm>
            <a:off x="1347772" y="3322678"/>
            <a:ext cx="1140612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type comment here   </a:t>
            </a:r>
          </a:p>
        </p:txBody>
      </p:sp>
      <p:sp>
        <p:nvSpPr>
          <p:cNvPr id="241" name="Shape 241"/>
          <p:cNvSpPr/>
          <p:nvPr/>
        </p:nvSpPr>
        <p:spPr>
          <a:xfrm>
            <a:off x="637861" y="3523595"/>
            <a:ext cx="184618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continue typing message here…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602142" y="3683839"/>
            <a:ext cx="1846188" cy="92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" dirty="0"/>
              <a:t>view all comments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803061" y="1350705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44" name="Shape 244"/>
          <p:cNvSpPr/>
          <p:nvPr/>
        </p:nvSpPr>
        <p:spPr>
          <a:xfrm>
            <a:off x="562570" y="1312644"/>
            <a:ext cx="224124" cy="183844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62571" y="1512465"/>
            <a:ext cx="2027040" cy="1689200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3379847" y="335466"/>
            <a:ext cx="2418169" cy="4230629"/>
            <a:chOff x="0" y="0"/>
            <a:chExt cx="3439173" cy="7220273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46" name="image11.png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47" name="image2.tif"/>
              <p:cNvPicPr/>
              <p:nvPr/>
            </p:nvPicPr>
            <p:blipFill>
              <a:blip r:embed="rId3" cstate="print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49" name="image3.tif"/>
            <p:cNvPicPr/>
            <p:nvPr/>
          </p:nvPicPr>
          <p:blipFill>
            <a:blip r:embed="rId4" cstate="print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3679741" y="3230869"/>
            <a:ext cx="532173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101 likes    </a:t>
            </a:r>
          </a:p>
        </p:txBody>
      </p:sp>
      <p:sp>
        <p:nvSpPr>
          <p:cNvPr id="252" name="Shape 252"/>
          <p:cNvSpPr/>
          <p:nvPr/>
        </p:nvSpPr>
        <p:spPr>
          <a:xfrm>
            <a:off x="3675696" y="3327608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53" name="Shape 253"/>
          <p:cNvSpPr/>
          <p:nvPr/>
        </p:nvSpPr>
        <p:spPr>
          <a:xfrm>
            <a:off x="4358817" y="3327608"/>
            <a:ext cx="1140611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type comment here   </a:t>
            </a:r>
          </a:p>
        </p:txBody>
      </p:sp>
      <p:sp>
        <p:nvSpPr>
          <p:cNvPr id="254" name="Shape 254"/>
          <p:cNvSpPr/>
          <p:nvPr/>
        </p:nvSpPr>
        <p:spPr>
          <a:xfrm>
            <a:off x="3648907" y="3528526"/>
            <a:ext cx="184618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continue typing message here…</a:t>
            </a:r>
          </a:p>
        </p:txBody>
      </p:sp>
      <p:sp>
        <p:nvSpPr>
          <p:cNvPr id="255" name="Shape 255"/>
          <p:cNvSpPr/>
          <p:nvPr/>
        </p:nvSpPr>
        <p:spPr>
          <a:xfrm>
            <a:off x="3613188" y="3688769"/>
            <a:ext cx="1846188" cy="92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" dirty="0"/>
              <a:t>view all comments</a:t>
            </a:r>
          </a:p>
        </p:txBody>
      </p:sp>
      <p:sp>
        <p:nvSpPr>
          <p:cNvPr id="256" name="Shape 256"/>
          <p:cNvSpPr/>
          <p:nvPr/>
        </p:nvSpPr>
        <p:spPr>
          <a:xfrm>
            <a:off x="3814106" y="1355635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3573614" y="1317574"/>
            <a:ext cx="224123" cy="183844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573614" y="1524434"/>
            <a:ext cx="2027040" cy="1689201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6390891" y="335466"/>
            <a:ext cx="2418169" cy="4230629"/>
            <a:chOff x="0" y="0"/>
            <a:chExt cx="3439173" cy="7220273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59" name="image11.png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60" name="image2.tif"/>
              <p:cNvPicPr/>
              <p:nvPr/>
            </p:nvPicPr>
            <p:blipFill>
              <a:blip r:embed="rId3" cstate="print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62" name="image3.tif"/>
            <p:cNvPicPr/>
            <p:nvPr/>
          </p:nvPicPr>
          <p:blipFill>
            <a:blip r:embed="rId4" cstate="print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6690787" y="3230869"/>
            <a:ext cx="532172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101 likes    </a:t>
            </a:r>
          </a:p>
        </p:txBody>
      </p:sp>
      <p:sp>
        <p:nvSpPr>
          <p:cNvPr id="265" name="Shape 265"/>
          <p:cNvSpPr/>
          <p:nvPr/>
        </p:nvSpPr>
        <p:spPr>
          <a:xfrm>
            <a:off x="6686740" y="3327608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66" name="Shape 266"/>
          <p:cNvSpPr/>
          <p:nvPr/>
        </p:nvSpPr>
        <p:spPr>
          <a:xfrm>
            <a:off x="7369861" y="3327608"/>
            <a:ext cx="1140612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type comment here   </a:t>
            </a:r>
          </a:p>
        </p:txBody>
      </p:sp>
      <p:sp>
        <p:nvSpPr>
          <p:cNvPr id="267" name="Shape 267"/>
          <p:cNvSpPr/>
          <p:nvPr/>
        </p:nvSpPr>
        <p:spPr>
          <a:xfrm>
            <a:off x="6659951" y="3528526"/>
            <a:ext cx="184618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/>
              <a:t>continue typing message here…</a:t>
            </a:r>
          </a:p>
        </p:txBody>
      </p:sp>
      <p:sp>
        <p:nvSpPr>
          <p:cNvPr id="268" name="Shape 268"/>
          <p:cNvSpPr/>
          <p:nvPr/>
        </p:nvSpPr>
        <p:spPr>
          <a:xfrm>
            <a:off x="6624232" y="3688769"/>
            <a:ext cx="1846188" cy="92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" dirty="0"/>
              <a:t>view all comments</a:t>
            </a:r>
          </a:p>
        </p:txBody>
      </p:sp>
      <p:sp>
        <p:nvSpPr>
          <p:cNvPr id="269" name="Shape 269"/>
          <p:cNvSpPr/>
          <p:nvPr/>
        </p:nvSpPr>
        <p:spPr>
          <a:xfrm>
            <a:off x="6825150" y="1355635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70" name="Shape 270"/>
          <p:cNvSpPr/>
          <p:nvPr/>
        </p:nvSpPr>
        <p:spPr>
          <a:xfrm>
            <a:off x="6584658" y="1317574"/>
            <a:ext cx="224124" cy="183844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6584658" y="1524434"/>
            <a:ext cx="2027040" cy="1689201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179777" y="3225939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  <p:sp>
        <p:nvSpPr>
          <p:cNvPr id="273" name="Shape 273"/>
          <p:cNvSpPr/>
          <p:nvPr/>
        </p:nvSpPr>
        <p:spPr>
          <a:xfrm>
            <a:off x="1793131" y="3225939"/>
            <a:ext cx="690918" cy="107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 dirty="0" err="1"/>
              <a:t>namehere</a:t>
            </a:r>
            <a:r>
              <a:rPr sz="700" dirty="0"/>
              <a:t> 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2177" t="8073" r="11396" b="8854"/>
          <a:stretch/>
        </p:blipFill>
        <p:spPr>
          <a:xfrm>
            <a:off x="0" y="519038"/>
            <a:ext cx="9183778" cy="46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41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2616" t="8594" r="12421" b="8594"/>
          <a:stretch/>
        </p:blipFill>
        <p:spPr>
          <a:xfrm>
            <a:off x="-43132" y="468809"/>
            <a:ext cx="9230264" cy="47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219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055" t="7812" r="12420" b="7812"/>
          <a:stretch/>
        </p:blipFill>
        <p:spPr>
          <a:xfrm>
            <a:off x="0" y="432274"/>
            <a:ext cx="9144000" cy="48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213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2616" t="8333" r="11689" b="8074"/>
          <a:stretch/>
        </p:blipFill>
        <p:spPr>
          <a:xfrm>
            <a:off x="0" y="491910"/>
            <a:ext cx="9144000" cy="47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717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056" t="8073" r="12860" b="5469"/>
          <a:stretch/>
        </p:blipFill>
        <p:spPr>
          <a:xfrm>
            <a:off x="0" y="502295"/>
            <a:ext cx="9227379" cy="5045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6621" y="931704"/>
            <a:ext cx="1366242" cy="31320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167" tIns="33167" rIns="33167" bIns="33167" numCol="1" spcCol="24875" rtlCol="0" anchor="ctr">
            <a:spAutoFit/>
          </a:bodyPr>
          <a:lstStyle/>
          <a:p>
            <a:pPr rtl="0" latinLnBrk="1" hangingPunct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3777" y="1735376"/>
            <a:ext cx="763488" cy="31320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167" tIns="33167" rIns="33167" bIns="33167" numCol="1" spcCol="24875" rtlCol="0" anchor="ctr">
            <a:spAutoFit/>
          </a:bodyPr>
          <a:lstStyle/>
          <a:p>
            <a:pPr rtl="0" latinLnBrk="1" hangingPunct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71" y="223242"/>
            <a:ext cx="9200742" cy="38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993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539"/>
            <a:ext cx="9144000" cy="1004590"/>
          </a:xfrm>
        </p:spPr>
        <p:txBody>
          <a:bodyPr>
            <a:normAutofit/>
          </a:bodyPr>
          <a:lstStyle/>
          <a:p>
            <a:r>
              <a:rPr lang="en-US" sz="3900" spc="-98" dirty="0" smtClean="0"/>
              <a:t>Pictures of God’s People In The World </a:t>
            </a:r>
            <a:endParaRPr lang="en-US" sz="3900" spc="-98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7188" y="1462236"/>
            <a:ext cx="8429625" cy="3973711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The prophets show us how God sees His people/church.</a:t>
            </a:r>
          </a:p>
          <a:p>
            <a:r>
              <a:rPr lang="en-US" dirty="0" smtClean="0"/>
              <a:t>The Messiah would create a New Restored Israel.</a:t>
            </a:r>
          </a:p>
          <a:p>
            <a:r>
              <a:rPr lang="en-US" dirty="0" smtClean="0"/>
              <a:t>Nine of The 12 include this concept. Consider </a:t>
            </a:r>
            <a:r>
              <a:rPr lang="en-US" b="1" dirty="0" smtClean="0"/>
              <a:t>Micah:</a:t>
            </a:r>
          </a:p>
          <a:p>
            <a:pPr lvl="1"/>
            <a:r>
              <a:rPr lang="en-US" dirty="0" smtClean="0"/>
              <a:t>1-2 </a:t>
            </a:r>
            <a:r>
              <a:rPr lang="en-US" dirty="0"/>
              <a:t>Jehovah Gathers The Remnant Like </a:t>
            </a:r>
            <a:r>
              <a:rPr lang="en-US" dirty="0" smtClean="0"/>
              <a:t>Sheep</a:t>
            </a:r>
            <a:endParaRPr lang="en-US" dirty="0"/>
          </a:p>
          <a:p>
            <a:pPr lvl="1"/>
            <a:r>
              <a:rPr lang="en-US" dirty="0" smtClean="0"/>
              <a:t>3-5 </a:t>
            </a:r>
            <a:r>
              <a:rPr lang="en-US" dirty="0"/>
              <a:t>Jehovah Restores The Remnant’s </a:t>
            </a:r>
            <a:r>
              <a:rPr lang="en-US" dirty="0" smtClean="0"/>
              <a:t>Royalty</a:t>
            </a:r>
          </a:p>
          <a:p>
            <a:pPr lvl="1"/>
            <a:r>
              <a:rPr lang="en-US" dirty="0" smtClean="0"/>
              <a:t>6-7 </a:t>
            </a:r>
            <a:r>
              <a:rPr lang="en-US" dirty="0"/>
              <a:t>Jehovah Forgives The Remnant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It first occurs in </a:t>
            </a:r>
            <a:r>
              <a:rPr lang="en-US" b="1" dirty="0" smtClean="0"/>
              <a:t>[Micah 2:12-13] </a:t>
            </a:r>
            <a:r>
              <a:rPr lang="en-US" dirty="0" smtClean="0"/>
              <a:t>&amp; then again… </a:t>
            </a:r>
            <a:br>
              <a:rPr lang="en-US" dirty="0" smtClean="0"/>
            </a:br>
            <a:r>
              <a:rPr lang="en-US" dirty="0" smtClean="0"/>
              <a:t>		in </a:t>
            </a:r>
            <a:r>
              <a:rPr lang="en-US" b="1" dirty="0" smtClean="0"/>
              <a:t>4:1-8</a:t>
            </a:r>
            <a:r>
              <a:rPr lang="en-US" dirty="0" smtClean="0"/>
              <a:t> &amp; </a:t>
            </a:r>
            <a:r>
              <a:rPr lang="en-US" b="1" dirty="0" smtClean="0"/>
              <a:t>7:8-12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i="1" dirty="0" smtClean="0"/>
              <a:t>The New Jerusalem of Praise!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76624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539"/>
            <a:ext cx="9144000" cy="1004590"/>
          </a:xfrm>
        </p:spPr>
        <p:txBody>
          <a:bodyPr>
            <a:normAutofit/>
          </a:bodyPr>
          <a:lstStyle/>
          <a:p>
            <a:r>
              <a:rPr lang="en-US" sz="3900" spc="-98" dirty="0" smtClean="0"/>
              <a:t>Pictures of God’s People In The World </a:t>
            </a:r>
            <a:endParaRPr lang="en-US" sz="3900" spc="-98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7188" y="1462236"/>
            <a:ext cx="8429625" cy="3973711"/>
          </a:xfrm>
        </p:spPr>
        <p:txBody>
          <a:bodyPr anchor="t"/>
          <a:lstStyle/>
          <a:p>
            <a:r>
              <a:rPr lang="en-US" b="1" dirty="0" smtClean="0"/>
              <a:t>Micah 4</a:t>
            </a:r>
            <a:r>
              <a:rPr lang="en-US" dirty="0" smtClean="0"/>
              <a:t> Pictures of Restored Israel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4:1 A New Temple… Raised Above All The </a:t>
            </a:r>
            <a:r>
              <a:rPr lang="en-US" b="1" dirty="0" err="1" smtClean="0"/>
              <a:t>Mtns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4:2 A New Nation… Made Up Of All Races </a:t>
            </a:r>
          </a:p>
          <a:p>
            <a:pPr lvl="1"/>
            <a:r>
              <a:rPr lang="en-US" b="1" dirty="0" smtClean="0"/>
              <a:t>A Zion That Is Unshakable [</a:t>
            </a:r>
            <a:r>
              <a:rPr lang="en-US" b="1" dirty="0" err="1" smtClean="0"/>
              <a:t>Heb</a:t>
            </a:r>
            <a:r>
              <a:rPr lang="en-US" b="1" dirty="0" smtClean="0"/>
              <a:t> 12:18-29]</a:t>
            </a:r>
          </a:p>
          <a:p>
            <a:pPr lvl="1"/>
            <a:r>
              <a:rPr lang="en-US" b="1" dirty="0" smtClean="0"/>
              <a:t>4:3 	A Peaceful &amp; Productive People</a:t>
            </a:r>
          </a:p>
          <a:p>
            <a:pPr lvl="1"/>
            <a:r>
              <a:rPr lang="en-US" b="1" dirty="0" smtClean="0"/>
              <a:t>4:4-5 A People That Are Not Afraid </a:t>
            </a:r>
            <a:r>
              <a:rPr lang="en-US" dirty="0" smtClean="0"/>
              <a:t>cf. </a:t>
            </a:r>
            <a:r>
              <a:rPr lang="en-US" b="1" dirty="0" smtClean="0"/>
              <a:t>Mt 10:28</a:t>
            </a:r>
            <a:endParaRPr lang="en-US" dirty="0" smtClean="0"/>
          </a:p>
          <a:p>
            <a:pPr lvl="1"/>
            <a:r>
              <a:rPr lang="en-US" b="1" dirty="0" smtClean="0"/>
              <a:t>4:6-8 A Promise Available For EVERY Person!</a:t>
            </a:r>
          </a:p>
        </p:txBody>
      </p:sp>
    </p:spTree>
    <p:extLst>
      <p:ext uri="{BB962C8B-B14F-4D97-AF65-F5344CB8AC3E}">
        <p14:creationId xmlns:p14="http://schemas.microsoft.com/office/powerpoint/2010/main" xmlns="" val="70502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539"/>
            <a:ext cx="9144000" cy="1004590"/>
          </a:xfrm>
        </p:spPr>
        <p:txBody>
          <a:bodyPr>
            <a:normAutofit/>
          </a:bodyPr>
          <a:lstStyle/>
          <a:p>
            <a:r>
              <a:rPr lang="en-US" sz="3900" spc="-98" dirty="0" smtClean="0"/>
              <a:t>Pictures of God’s People In The World </a:t>
            </a:r>
            <a:endParaRPr lang="en-US" sz="3900" spc="-98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7188" y="1462236"/>
            <a:ext cx="8429625" cy="3973711"/>
          </a:xfrm>
        </p:spPr>
        <p:txBody>
          <a:bodyPr anchor="t">
            <a:normAutofit fontScale="92500"/>
          </a:bodyPr>
          <a:lstStyle/>
          <a:p>
            <a:r>
              <a:rPr lang="en-US" b="1" dirty="0" smtClean="0"/>
              <a:t>The World is a busy &amp; dark place. Are we too busy?</a:t>
            </a:r>
            <a:br>
              <a:rPr lang="en-US" b="1" dirty="0" smtClean="0"/>
            </a:br>
            <a:r>
              <a:rPr lang="en-US" b="1" dirty="0" smtClean="0"/>
              <a:t>		Too busy to be God’s Picture of Joyful Praise? 	 </a:t>
            </a:r>
          </a:p>
          <a:p>
            <a:r>
              <a:rPr lang="en-US" b="1" dirty="0" smtClean="0"/>
              <a:t>This goes for the athlete, the artist, &amp; the academic.</a:t>
            </a:r>
          </a:p>
          <a:p>
            <a:pPr algn="just"/>
            <a:r>
              <a:rPr lang="en-US" sz="1900" dirty="0"/>
              <a:t>A typical overachieving high-school junior may rise at dawn, arrive at school early for debate club, spend his study-hall time cramming for a calculus mid-term, eat lunch in the library while prepping for the PSAT he’ll take on Saturday, </a:t>
            </a:r>
            <a:r>
              <a:rPr lang="en-US" sz="1900" dirty="0" smtClean="0"/>
              <a:t>&amp; </a:t>
            </a:r>
            <a:r>
              <a:rPr lang="en-US" sz="1900" dirty="0"/>
              <a:t>end the school day researching an extra-credit project in physics. After dinner he’ll revise his paper about </a:t>
            </a:r>
            <a:r>
              <a:rPr lang="en-US" sz="1900" i="1" dirty="0"/>
              <a:t>Heart of Darkness</a:t>
            </a:r>
            <a:r>
              <a:rPr lang="en-US" sz="1900" dirty="0"/>
              <a:t> for honors English (with a break for the </a:t>
            </a:r>
            <a:r>
              <a:rPr lang="en-US" sz="1900" dirty="0" smtClean="0"/>
              <a:t>latest </a:t>
            </a:r>
            <a:r>
              <a:rPr lang="en-US" sz="1900" i="1" dirty="0" smtClean="0"/>
              <a:t>Walking </a:t>
            </a:r>
            <a:r>
              <a:rPr lang="en-US" sz="1900" i="1" dirty="0"/>
              <a:t>Dead</a:t>
            </a:r>
            <a:r>
              <a:rPr lang="en-US" sz="1900" dirty="0"/>
              <a:t> episode), wind down by beating up </a:t>
            </a:r>
            <a:r>
              <a:rPr lang="en-US" sz="1900" dirty="0" smtClean="0"/>
              <a:t>women </a:t>
            </a:r>
            <a:r>
              <a:rPr lang="en-US" sz="1900" dirty="0"/>
              <a:t>in </a:t>
            </a:r>
            <a:r>
              <a:rPr lang="en-US" sz="1900" i="1" dirty="0"/>
              <a:t>Grand Theft Auto V</a:t>
            </a:r>
            <a:r>
              <a:rPr lang="en-US" sz="1900" dirty="0"/>
              <a:t>, </a:t>
            </a:r>
            <a:r>
              <a:rPr lang="en-US" sz="1900" dirty="0" smtClean="0"/>
              <a:t>&amp; finally </a:t>
            </a:r>
            <a:r>
              <a:rPr lang="en-US" sz="1900" dirty="0"/>
              <a:t>crash at midnight. His life is heavy: heavy academics, heavy entertainment, heavy expectations</a:t>
            </a:r>
            <a:r>
              <a:rPr lang="en-US" sz="1900" dirty="0" smtClean="0"/>
              <a:t>.		</a:t>
            </a:r>
          </a:p>
          <a:p>
            <a:pPr marL="0" indent="0" algn="r">
              <a:spcBef>
                <a:spcPts val="392"/>
              </a:spcBef>
              <a:buNone/>
            </a:pPr>
            <a:r>
              <a:rPr lang="en-US" sz="1600" dirty="0" smtClean="0"/>
              <a:t>-J. </a:t>
            </a:r>
            <a:r>
              <a:rPr lang="en-US" sz="1600" dirty="0" err="1" smtClean="0"/>
              <a:t>Cheaney</a:t>
            </a:r>
            <a:r>
              <a:rPr lang="en-US" sz="1600" dirty="0" smtClean="0"/>
              <a:t> “Child’s Play” </a:t>
            </a:r>
            <a:r>
              <a:rPr lang="en-US" sz="1600" u="sng" dirty="0" smtClean="0"/>
              <a:t>World Magazine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6185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511</Words>
  <Application>Microsoft Office PowerPoint</Application>
  <PresentationFormat>On-screen Show (16:10)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Pictures of God’s People In The World</vt:lpstr>
      <vt:lpstr>Slide 2</vt:lpstr>
      <vt:lpstr>Slide 3</vt:lpstr>
      <vt:lpstr>Slide 4</vt:lpstr>
      <vt:lpstr>Slide 5</vt:lpstr>
      <vt:lpstr>Slide 6</vt:lpstr>
      <vt:lpstr>Pictures of God’s People In The World </vt:lpstr>
      <vt:lpstr>Pictures of God’s People In The World </vt:lpstr>
      <vt:lpstr>Pictures of God’s People In The World </vt:lpstr>
      <vt:lpstr>Pictures of God’s People In The World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Brad Beutjer</cp:lastModifiedBy>
  <cp:revision>19</cp:revision>
  <dcterms:modified xsi:type="dcterms:W3CDTF">2016-04-15T23:16:21Z</dcterms:modified>
</cp:coreProperties>
</file>