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5" r:id="rId2"/>
    <p:sldMasterId id="2147483880" r:id="rId3"/>
    <p:sldMasterId id="2147483899" r:id="rId4"/>
    <p:sldMasterId id="2147483912" r:id="rId5"/>
    <p:sldMasterId id="2147483927" r:id="rId6"/>
  </p:sldMasterIdLst>
  <p:notesMasterIdLst>
    <p:notesMasterId r:id="rId50"/>
  </p:notesMasterIdLst>
  <p:sldIdLst>
    <p:sldId id="362" r:id="rId7"/>
    <p:sldId id="482" r:id="rId8"/>
    <p:sldId id="440" r:id="rId9"/>
    <p:sldId id="465" r:id="rId10"/>
    <p:sldId id="403" r:id="rId11"/>
    <p:sldId id="441" r:id="rId12"/>
    <p:sldId id="481" r:id="rId13"/>
    <p:sldId id="408" r:id="rId14"/>
    <p:sldId id="409" r:id="rId15"/>
    <p:sldId id="447" r:id="rId16"/>
    <p:sldId id="448" r:id="rId17"/>
    <p:sldId id="449" r:id="rId18"/>
    <p:sldId id="442" r:id="rId19"/>
    <p:sldId id="450" r:id="rId20"/>
    <p:sldId id="451" r:id="rId21"/>
    <p:sldId id="452" r:id="rId22"/>
    <p:sldId id="453" r:id="rId23"/>
    <p:sldId id="470" r:id="rId24"/>
    <p:sldId id="443" r:id="rId25"/>
    <p:sldId id="468" r:id="rId26"/>
    <p:sldId id="469" r:id="rId27"/>
    <p:sldId id="472" r:id="rId28"/>
    <p:sldId id="473" r:id="rId29"/>
    <p:sldId id="444" r:id="rId30"/>
    <p:sldId id="474" r:id="rId31"/>
    <p:sldId id="475" r:id="rId32"/>
    <p:sldId id="476" r:id="rId33"/>
    <p:sldId id="477" r:id="rId34"/>
    <p:sldId id="478" r:id="rId35"/>
    <p:sldId id="471" r:id="rId36"/>
    <p:sldId id="445" r:id="rId37"/>
    <p:sldId id="479" r:id="rId38"/>
    <p:sldId id="446" r:id="rId39"/>
    <p:sldId id="480" r:id="rId40"/>
    <p:sldId id="455" r:id="rId41"/>
    <p:sldId id="456" r:id="rId42"/>
    <p:sldId id="458" r:id="rId43"/>
    <p:sldId id="459" r:id="rId44"/>
    <p:sldId id="463" r:id="rId45"/>
    <p:sldId id="464" r:id="rId46"/>
    <p:sldId id="461" r:id="rId47"/>
    <p:sldId id="466" r:id="rId48"/>
    <p:sldId id="462" r:id="rId4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2" autoAdjust="0"/>
    <p:restoredTop sz="94660"/>
  </p:normalViewPr>
  <p:slideViewPr>
    <p:cSldViewPr snapToGrid="0">
      <p:cViewPr varScale="1">
        <p:scale>
          <a:sx n="92" d="100"/>
          <a:sy n="92" d="100"/>
        </p:scale>
        <p:origin x="51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AE179BF-A7BC-4A37-8EDB-6DE24466DBC1}" type="datetimeFigureOut">
              <a:rPr lang="en-US" smtClean="0"/>
              <a:t>5/21/2016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2702B29-732F-4E39-AF95-90338B0E7E61}" type="slidenum">
              <a:rPr lang="en-US" smtClean="0"/>
              <a:t>‹#›</a:t>
            </a:fld>
            <a:endParaRPr lang="en-US"/>
          </a:p>
        </p:txBody>
      </p:sp>
    </p:spTree>
    <p:extLst>
      <p:ext uri="{BB962C8B-B14F-4D97-AF65-F5344CB8AC3E}">
        <p14:creationId xmlns:p14="http://schemas.microsoft.com/office/powerpoint/2010/main" val="30706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9483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10</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12604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11</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0747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12</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79958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13</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15345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14</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95102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15</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07707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16</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66322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17</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21654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solidFill>
                  <a:prstClr val="black"/>
                </a:solidFill>
                <a:latin typeface="Arial" panose="020B0604020202020204" pitchFamily="34" charset="0"/>
              </a:rPr>
              <a:pPr/>
              <a:t>18</a:t>
            </a:fld>
            <a:endParaRPr lang="en-US" altLang="en-US" sz="1300">
              <a:solidFill>
                <a:prstClr val="black"/>
              </a:solidFill>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379842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19</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22960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solidFill>
                  <a:prstClr val="black"/>
                </a:solidFill>
                <a:latin typeface="Arial" panose="020B0604020202020204" pitchFamily="34" charset="0"/>
              </a:rPr>
              <a:pPr/>
              <a:t>2</a:t>
            </a:fld>
            <a:endParaRPr lang="en-US" altLang="en-US" sz="1300">
              <a:solidFill>
                <a:prstClr val="black"/>
              </a:solidFill>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96086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20</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524502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21</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533359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22</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92491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23</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670346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24</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39302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25</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7209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26</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820469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27</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546968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28</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15600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29</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104176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02B29-732F-4E39-AF95-90338B0E7E6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20156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solidFill>
                  <a:prstClr val="black"/>
                </a:solidFill>
                <a:latin typeface="Arial" panose="020B0604020202020204" pitchFamily="34" charset="0"/>
              </a:rPr>
              <a:pPr/>
              <a:t>30</a:t>
            </a:fld>
            <a:endParaRPr lang="en-US" altLang="en-US" sz="1300">
              <a:solidFill>
                <a:prstClr val="black"/>
              </a:solidFill>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403220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31</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52879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32</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786549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33</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176486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34</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565098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9EEA59E-9AE1-402E-8EDA-E024EC2471A2}" type="slidenum">
              <a:rPr lang="en-US" altLang="en-US" sz="1300">
                <a:latin typeface="Arial" panose="020B0604020202020204" pitchFamily="34" charset="0"/>
              </a:rPr>
              <a:pPr/>
              <a:t>35</a:t>
            </a:fld>
            <a:endParaRPr lang="en-US" altLang="en-US" sz="1300">
              <a:latin typeface="Arial" panose="020B0604020202020204" pitchFamily="34" charset="0"/>
            </a:endParaRPr>
          </a:p>
        </p:txBody>
      </p:sp>
      <p:sp>
        <p:nvSpPr>
          <p:cNvPr id="83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34563"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4043336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F60670D-5DEC-4418-85BC-A6E8F010DCC6}" type="slidenum">
              <a:rPr lang="en-US" altLang="en-US" sz="1300">
                <a:latin typeface="Arial" panose="020B0604020202020204" pitchFamily="34" charset="0"/>
              </a:rPr>
              <a:pPr/>
              <a:t>36</a:t>
            </a:fld>
            <a:endParaRPr lang="en-US" altLang="en-US" sz="1300">
              <a:latin typeface="Arial" panose="020B0604020202020204" pitchFamily="34" charset="0"/>
            </a:endParaRPr>
          </a:p>
        </p:txBody>
      </p:sp>
      <p:sp>
        <p:nvSpPr>
          <p:cNvPr id="72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7043"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3539007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1E87D39-4EAE-4A1D-9421-2215683EFF94}" type="slidenum">
              <a:rPr lang="en-US" altLang="en-US" sz="1300">
                <a:latin typeface="Arial" panose="020B0604020202020204" pitchFamily="34" charset="0"/>
              </a:rPr>
              <a:pPr/>
              <a:t>37</a:t>
            </a:fld>
            <a:endParaRPr lang="en-US" altLang="en-US" sz="1300">
              <a:latin typeface="Arial" panose="020B0604020202020204" pitchFamily="34" charset="0"/>
            </a:endParaRPr>
          </a:p>
        </p:txBody>
      </p:sp>
      <p:sp>
        <p:nvSpPr>
          <p:cNvPr id="886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6787"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1768391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ahoma" charset="0"/>
                <a:ea typeface="ＭＳ Ｐゴシック" charset="0"/>
                <a:cs typeface="ＭＳ Ｐゴシック" charset="0"/>
              </a:defRPr>
            </a:lvl1pPr>
            <a:lvl2pPr marL="35879619" indent="-35447153" defTabSz="914485">
              <a:defRPr sz="2300">
                <a:solidFill>
                  <a:schemeClr val="tx1"/>
                </a:solidFill>
                <a:latin typeface="Tahoma" charset="0"/>
                <a:ea typeface="ＭＳ Ｐゴシック" charset="0"/>
              </a:defRPr>
            </a:lvl2pPr>
            <a:lvl3pPr>
              <a:defRPr sz="2300">
                <a:solidFill>
                  <a:schemeClr val="tx1"/>
                </a:solidFill>
                <a:latin typeface="Tahoma" charset="0"/>
                <a:ea typeface="ＭＳ Ｐゴシック" charset="0"/>
              </a:defRPr>
            </a:lvl3pPr>
            <a:lvl4pPr>
              <a:defRPr sz="2300">
                <a:solidFill>
                  <a:schemeClr val="tx1"/>
                </a:solidFill>
                <a:latin typeface="Tahoma" charset="0"/>
                <a:ea typeface="ＭＳ Ｐゴシック" charset="0"/>
              </a:defRPr>
            </a:lvl4pPr>
            <a:lvl5pPr>
              <a:defRPr sz="2300">
                <a:solidFill>
                  <a:schemeClr val="tx1"/>
                </a:solidFill>
                <a:latin typeface="Tahoma" charset="0"/>
                <a:ea typeface="ＭＳ Ｐゴシック" charset="0"/>
              </a:defRPr>
            </a:lvl5pPr>
            <a:lvl6pPr marL="432465" eaLnBrk="0" fontAlgn="base" hangingPunct="0">
              <a:spcBef>
                <a:spcPct val="0"/>
              </a:spcBef>
              <a:spcAft>
                <a:spcPct val="0"/>
              </a:spcAft>
              <a:defRPr sz="2300">
                <a:solidFill>
                  <a:schemeClr val="tx1"/>
                </a:solidFill>
                <a:latin typeface="Tahoma" charset="0"/>
                <a:ea typeface="ＭＳ Ｐゴシック" charset="0"/>
              </a:defRPr>
            </a:lvl6pPr>
            <a:lvl7pPr marL="864931" eaLnBrk="0" fontAlgn="base" hangingPunct="0">
              <a:spcBef>
                <a:spcPct val="0"/>
              </a:spcBef>
              <a:spcAft>
                <a:spcPct val="0"/>
              </a:spcAft>
              <a:defRPr sz="2300">
                <a:solidFill>
                  <a:schemeClr val="tx1"/>
                </a:solidFill>
                <a:latin typeface="Tahoma" charset="0"/>
                <a:ea typeface="ＭＳ Ｐゴシック" charset="0"/>
              </a:defRPr>
            </a:lvl7pPr>
            <a:lvl8pPr marL="1297396" eaLnBrk="0" fontAlgn="base" hangingPunct="0">
              <a:spcBef>
                <a:spcPct val="0"/>
              </a:spcBef>
              <a:spcAft>
                <a:spcPct val="0"/>
              </a:spcAft>
              <a:defRPr sz="2300">
                <a:solidFill>
                  <a:schemeClr val="tx1"/>
                </a:solidFill>
                <a:latin typeface="Tahoma" charset="0"/>
                <a:ea typeface="ＭＳ Ｐゴシック" charset="0"/>
              </a:defRPr>
            </a:lvl8pPr>
            <a:lvl9pPr marL="1729862" eaLnBrk="0" fontAlgn="base" hangingPunct="0">
              <a:spcBef>
                <a:spcPct val="0"/>
              </a:spcBef>
              <a:spcAft>
                <a:spcPct val="0"/>
              </a:spcAft>
              <a:defRPr sz="2300">
                <a:solidFill>
                  <a:schemeClr val="tx1"/>
                </a:solidFill>
                <a:latin typeface="Tahoma" charset="0"/>
                <a:ea typeface="ＭＳ Ｐゴシック" charset="0"/>
              </a:defRPr>
            </a:lvl9pPr>
          </a:lstStyle>
          <a:p>
            <a:fld id="{066BB10E-D557-5344-A90E-9223698139BF}" type="slidenum">
              <a:rPr lang="en-US" sz="1200">
                <a:solidFill>
                  <a:prstClr val="black"/>
                </a:solidFill>
                <a:latin typeface="Arial" charset="0"/>
              </a:rPr>
              <a:pPr/>
              <a:t>39</a:t>
            </a:fld>
            <a:endParaRPr lang="en-US" sz="1200" dirty="0">
              <a:solidFill>
                <a:prstClr val="black"/>
              </a:solidFill>
              <a:latin typeface="Arial" charset="0"/>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They were on the verge of falling away from their faith.  Over and over the author </a:t>
            </a:r>
            <a:r>
              <a:rPr lang="en-US" dirty="0" err="1" smtClean="0"/>
              <a:t>encorages</a:t>
            </a:r>
            <a:r>
              <a:rPr lang="en-US" baseline="0" dirty="0" smtClean="0"/>
              <a:t> them to remain in the faith to which they had committed themselves.</a:t>
            </a:r>
            <a:endParaRPr lang="en-US" dirty="0"/>
          </a:p>
        </p:txBody>
      </p:sp>
    </p:spTree>
    <p:extLst>
      <p:ext uri="{BB962C8B-B14F-4D97-AF65-F5344CB8AC3E}">
        <p14:creationId xmlns:p14="http://schemas.microsoft.com/office/powerpoint/2010/main" val="1743161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ahoma" charset="0"/>
                <a:ea typeface="ＭＳ Ｐゴシック" charset="0"/>
                <a:cs typeface="ＭＳ Ｐゴシック" charset="0"/>
              </a:defRPr>
            </a:lvl1pPr>
            <a:lvl2pPr marL="35879619" indent="-35447153" defTabSz="914485">
              <a:defRPr sz="2300">
                <a:solidFill>
                  <a:schemeClr val="tx1"/>
                </a:solidFill>
                <a:latin typeface="Tahoma" charset="0"/>
                <a:ea typeface="ＭＳ Ｐゴシック" charset="0"/>
              </a:defRPr>
            </a:lvl2pPr>
            <a:lvl3pPr>
              <a:defRPr sz="2300">
                <a:solidFill>
                  <a:schemeClr val="tx1"/>
                </a:solidFill>
                <a:latin typeface="Tahoma" charset="0"/>
                <a:ea typeface="ＭＳ Ｐゴシック" charset="0"/>
              </a:defRPr>
            </a:lvl3pPr>
            <a:lvl4pPr>
              <a:defRPr sz="2300">
                <a:solidFill>
                  <a:schemeClr val="tx1"/>
                </a:solidFill>
                <a:latin typeface="Tahoma" charset="0"/>
                <a:ea typeface="ＭＳ Ｐゴシック" charset="0"/>
              </a:defRPr>
            </a:lvl4pPr>
            <a:lvl5pPr>
              <a:defRPr sz="2300">
                <a:solidFill>
                  <a:schemeClr val="tx1"/>
                </a:solidFill>
                <a:latin typeface="Tahoma" charset="0"/>
                <a:ea typeface="ＭＳ Ｐゴシック" charset="0"/>
              </a:defRPr>
            </a:lvl5pPr>
            <a:lvl6pPr marL="432465" eaLnBrk="0" fontAlgn="base" hangingPunct="0">
              <a:spcBef>
                <a:spcPct val="0"/>
              </a:spcBef>
              <a:spcAft>
                <a:spcPct val="0"/>
              </a:spcAft>
              <a:defRPr sz="2300">
                <a:solidFill>
                  <a:schemeClr val="tx1"/>
                </a:solidFill>
                <a:latin typeface="Tahoma" charset="0"/>
                <a:ea typeface="ＭＳ Ｐゴシック" charset="0"/>
              </a:defRPr>
            </a:lvl6pPr>
            <a:lvl7pPr marL="864931" eaLnBrk="0" fontAlgn="base" hangingPunct="0">
              <a:spcBef>
                <a:spcPct val="0"/>
              </a:spcBef>
              <a:spcAft>
                <a:spcPct val="0"/>
              </a:spcAft>
              <a:defRPr sz="2300">
                <a:solidFill>
                  <a:schemeClr val="tx1"/>
                </a:solidFill>
                <a:latin typeface="Tahoma" charset="0"/>
                <a:ea typeface="ＭＳ Ｐゴシック" charset="0"/>
              </a:defRPr>
            </a:lvl7pPr>
            <a:lvl8pPr marL="1297396" eaLnBrk="0" fontAlgn="base" hangingPunct="0">
              <a:spcBef>
                <a:spcPct val="0"/>
              </a:spcBef>
              <a:spcAft>
                <a:spcPct val="0"/>
              </a:spcAft>
              <a:defRPr sz="2300">
                <a:solidFill>
                  <a:schemeClr val="tx1"/>
                </a:solidFill>
                <a:latin typeface="Tahoma" charset="0"/>
                <a:ea typeface="ＭＳ Ｐゴシック" charset="0"/>
              </a:defRPr>
            </a:lvl8pPr>
            <a:lvl9pPr marL="1729862" eaLnBrk="0" fontAlgn="base" hangingPunct="0">
              <a:spcBef>
                <a:spcPct val="0"/>
              </a:spcBef>
              <a:spcAft>
                <a:spcPct val="0"/>
              </a:spcAft>
              <a:defRPr sz="2300">
                <a:solidFill>
                  <a:schemeClr val="tx1"/>
                </a:solidFill>
                <a:latin typeface="Tahoma" charset="0"/>
                <a:ea typeface="ＭＳ Ｐゴシック" charset="0"/>
              </a:defRPr>
            </a:lvl9pPr>
          </a:lstStyle>
          <a:p>
            <a:fld id="{066BB10E-D557-5344-A90E-9223698139BF}" type="slidenum">
              <a:rPr lang="en-US" sz="1200">
                <a:solidFill>
                  <a:prstClr val="black"/>
                </a:solidFill>
                <a:latin typeface="Arial" charset="0"/>
              </a:rPr>
              <a:pPr/>
              <a:t>40</a:t>
            </a:fld>
            <a:endParaRPr lang="en-US" sz="1200" dirty="0">
              <a:solidFill>
                <a:prstClr val="black"/>
              </a:solidFill>
              <a:latin typeface="Arial" charset="0"/>
            </a:endParaRPr>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sz="1200" dirty="0" smtClean="0">
                <a:latin typeface="Cambria" pitchFamily="18" charset="0"/>
              </a:rPr>
              <a:t>appreciated neither the uniqueness nor the greatness of Christianity </a:t>
            </a:r>
            <a:endParaRPr lang="en-US" dirty="0"/>
          </a:p>
        </p:txBody>
      </p:sp>
    </p:spTree>
    <p:extLst>
      <p:ext uri="{BB962C8B-B14F-4D97-AF65-F5344CB8AC3E}">
        <p14:creationId xmlns:p14="http://schemas.microsoft.com/office/powerpoint/2010/main" val="301513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21650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book that is written to encourage Jewish Christians to continue to be faithful to Jesus Christ and to not just lapse back to the pre Christian form of Judaism that they had grown up with. And what the author does to encourage them to hold on the Son and what he is providing now as the fulfillment of Gods promises, what he does is emphasize how much better the Son and this Christian systems brings is so much better than anything that the Mosaic system could offer.  I think 13 times the author uses the word better. What the son offers is better than what you had in the Mosaic system.  We will talk later about why this was an issue with the Christians in the first Century.   Some of you may be thinking okay that’s fine but I am not being tempted to lapse back into pre Christian Judaism.  I never was a Jew and never practiced Judaism and I currently do not have any desire to become a Jew and so why is the book of Hebrews relevant to me?  Even though that was the particular problem that was prompting these first century Christians to fall away from Jesus Christ that may have been there particular problem but there are a lot of things in our world in fact in every generation that pull and tug at us to get us to leave Jesus and the Christian system and not be faithful to it.  SO it doesn’t matter what the appeal is the argument is the same that Jesus and all that he brings is superior.  When you appreciate the fact that all the things in the world, OT Judaism at least came from God, you have to say it would have a claim to be second best, and the Hebrew writer is showing that although the Mosaic form of Judaism as great as it was is really just pointing the way to the son and what he offers and it is better than anything that this world can possibly offer and so this book is tremendously relevant.</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59018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The theme of the book of Hebrews centers on the concept of Jesus Christ being “better” (supreme and superior). For the use of “better” in the book, see the following references: 1:4; 6:9; 7:7,19,22; 8:6 (twice); 9:23; 10:34; 11:16,35,40; 12:24. For the use of “more excellent”, see 1:4 and 8:6. For the use of “greater and more perfect”, see 9:11. Jesus is better than the angels because they worship him (1:6). Jesus is better than </a:t>
            </a:r>
          </a:p>
          <a:p>
            <a:endParaRPr lang="en-US" sz="1200" dirty="0" smtClean="0"/>
          </a:p>
          <a:p>
            <a:r>
              <a:rPr lang="en-US" sz="1200" dirty="0" smtClean="0"/>
              <a:t>Jesus is “better” for these Christians rather than going back to the Old Law or going aside into worldliness. These Christians who were in danger of falling away needed to understand that they were leaving behind a Savior who is “better” for them than anyone else or anything else. Hebrews is “the book of better things”. The original readers were exhorted not to leave the superior (“better”) to go to the </a:t>
            </a:r>
            <a:r>
              <a:rPr lang="en-US" sz="1200" dirty="0" err="1" smtClean="0"/>
              <a:t>inferior.Moses</a:t>
            </a:r>
            <a:r>
              <a:rPr lang="en-US" sz="1200" dirty="0" smtClean="0"/>
              <a:t> because he created him (3:3).</a:t>
            </a:r>
          </a:p>
          <a:p>
            <a:endParaRPr lang="en-US" sz="1200" dirty="0" smtClean="0"/>
          </a:p>
          <a:p>
            <a:r>
              <a:rPr lang="en-US" sz="1200" kern="1200" dirty="0" smtClean="0">
                <a:solidFill>
                  <a:schemeClr val="tx1"/>
                </a:solidFill>
                <a:latin typeface="+mn-lt"/>
                <a:ea typeface="+mn-ea"/>
                <a:cs typeface="+mn-cs"/>
              </a:rPr>
              <a:t>Hebrews is often called the book of “better things.” The book systematically</a:t>
            </a:r>
          </a:p>
          <a:p>
            <a:r>
              <a:rPr lang="en-US" sz="1200" kern="1200" dirty="0" smtClean="0">
                <a:solidFill>
                  <a:schemeClr val="tx1"/>
                </a:solidFill>
                <a:latin typeface="+mn-lt"/>
                <a:ea typeface="+mn-ea"/>
                <a:cs typeface="+mn-cs"/>
              </a:rPr>
              <a:t>outlines the ways in which the New Covenant in Christ is better than the Old Covenant through Moses. </a:t>
            </a:r>
          </a:p>
          <a:p>
            <a:r>
              <a:rPr lang="en-US" sz="1200" kern="1200" dirty="0" smtClean="0">
                <a:solidFill>
                  <a:schemeClr val="tx1"/>
                </a:solidFill>
                <a:latin typeface="+mn-lt"/>
                <a:ea typeface="+mn-ea"/>
                <a:cs typeface="+mn-cs"/>
              </a:rPr>
              <a:t>“Christianity is presented as a permanent, absolute system that brings man into access and fellowship with God, which the Old Testament priesthood was incompetent to do”</a:t>
            </a:r>
          </a:p>
          <a:p>
            <a:r>
              <a:rPr lang="en-US" sz="1200" kern="1200" dirty="0" smtClean="0">
                <a:solidFill>
                  <a:schemeClr val="tx1"/>
                </a:solidFill>
                <a:latin typeface="+mn-lt"/>
                <a:ea typeface="+mn-ea"/>
                <a:cs typeface="+mn-cs"/>
              </a:rPr>
              <a:t>(Curry 1).</a:t>
            </a:r>
          </a:p>
          <a:p>
            <a:r>
              <a:rPr lang="en-US" sz="1200" kern="1200" dirty="0" smtClean="0">
                <a:solidFill>
                  <a:schemeClr val="tx1"/>
                </a:solidFill>
                <a:latin typeface="+mn-lt"/>
                <a:ea typeface="+mn-ea"/>
                <a:cs typeface="+mn-cs"/>
              </a:rPr>
              <a:t>Here are some of the author’s points:</a:t>
            </a:r>
          </a:p>
          <a:p>
            <a:r>
              <a:rPr lang="en-US" sz="1200" kern="1200" dirty="0" smtClean="0">
                <a:solidFill>
                  <a:schemeClr val="tx1"/>
                </a:solidFill>
                <a:latin typeface="+mn-lt"/>
                <a:ea typeface="+mn-ea"/>
                <a:cs typeface="+mn-cs"/>
              </a:rPr>
              <a:t>• Christ is better than angels (chapters 1 and 2).</a:t>
            </a:r>
          </a:p>
          <a:p>
            <a:r>
              <a:rPr lang="en-US" sz="1200" kern="1200" dirty="0" smtClean="0">
                <a:solidFill>
                  <a:schemeClr val="tx1"/>
                </a:solidFill>
                <a:latin typeface="+mn-lt"/>
                <a:ea typeface="+mn-ea"/>
                <a:cs typeface="+mn-cs"/>
              </a:rPr>
              <a:t>• Christ is better than Moses (chapter 3).</a:t>
            </a:r>
          </a:p>
          <a:p>
            <a:r>
              <a:rPr lang="en-US" sz="1200" kern="1200" dirty="0" smtClean="0">
                <a:solidFill>
                  <a:schemeClr val="tx1"/>
                </a:solidFill>
                <a:latin typeface="+mn-lt"/>
                <a:ea typeface="+mn-ea"/>
                <a:cs typeface="+mn-cs"/>
              </a:rPr>
              <a:t>• Christ offers a better rest (4:1-13).</a:t>
            </a:r>
          </a:p>
          <a:p>
            <a:r>
              <a:rPr lang="en-US" sz="1200" kern="1200" dirty="0" smtClean="0">
                <a:solidFill>
                  <a:schemeClr val="tx1"/>
                </a:solidFill>
                <a:latin typeface="+mn-lt"/>
                <a:ea typeface="+mn-ea"/>
                <a:cs typeface="+mn-cs"/>
              </a:rPr>
              <a:t>• Christ is a better High Priest (4:14 – 7:10).</a:t>
            </a:r>
          </a:p>
          <a:p>
            <a:r>
              <a:rPr lang="en-US" sz="1200" kern="1200" dirty="0" smtClean="0">
                <a:solidFill>
                  <a:schemeClr val="tx1"/>
                </a:solidFill>
                <a:latin typeface="+mn-lt"/>
                <a:ea typeface="+mn-ea"/>
                <a:cs typeface="+mn-cs"/>
              </a:rPr>
              <a:t>• Christ is author of a better covenant (7:11–8:13).</a:t>
            </a:r>
          </a:p>
          <a:p>
            <a:r>
              <a:rPr lang="en-US" sz="1200" kern="1200" dirty="0" smtClean="0">
                <a:solidFill>
                  <a:schemeClr val="tx1"/>
                </a:solidFill>
                <a:latin typeface="+mn-lt"/>
                <a:ea typeface="+mn-ea"/>
                <a:cs typeface="+mn-cs"/>
              </a:rPr>
              <a:t>• Christ provides a better sacrifice (9:1–10:18).</a:t>
            </a:r>
          </a:p>
          <a:p>
            <a:r>
              <a:rPr lang="en-US" sz="1200" kern="1200" dirty="0" smtClean="0">
                <a:solidFill>
                  <a:schemeClr val="tx1"/>
                </a:solidFill>
                <a:latin typeface="+mn-lt"/>
                <a:ea typeface="+mn-ea"/>
                <a:cs typeface="+mn-cs"/>
              </a:rPr>
              <a:t>• Christ provides better blessings (chapter 11).</a:t>
            </a:r>
          </a:p>
          <a:p>
            <a:r>
              <a:rPr lang="en-US" sz="1200" kern="1200" dirty="0" smtClean="0">
                <a:solidFill>
                  <a:schemeClr val="tx1"/>
                </a:solidFill>
                <a:latin typeface="+mn-lt"/>
                <a:ea typeface="+mn-ea"/>
                <a:cs typeface="+mn-cs"/>
              </a:rPr>
              <a:t>• Christ expects better service (chapters 12 and 13).</a:t>
            </a:r>
          </a:p>
          <a:p>
            <a:pPr marL="0" marR="0" lvl="1" indent="0" algn="l" defTabSz="914186"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186" rtl="0" eaLnBrk="1" fontAlgn="auto" latinLnBrk="0" hangingPunct="1">
              <a:lnSpc>
                <a:spcPct val="100000"/>
              </a:lnSpc>
              <a:spcBef>
                <a:spcPts val="0"/>
              </a:spcBef>
              <a:spcAft>
                <a:spcPts val="0"/>
              </a:spcAft>
              <a:buClrTx/>
              <a:buSzTx/>
              <a:buFontTx/>
              <a:buNone/>
              <a:tabLst/>
              <a:defRPr/>
            </a:pPr>
            <a:r>
              <a:rPr lang="en-US" sz="2400" dirty="0" smtClean="0"/>
              <a:t>Jesus the “Better” Way - 1:4; 6:9; 7:7,19,22; 8:6 (twice); 9:23; 10:34; 11:16,35,40; 12:24</a:t>
            </a: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582252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10122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Submission is the very life blood of the children of God. The entirety of our relationship with God is predicated on keeping His commandments. Our relationship with God through Jesus Christ begins by obeying His commandment to believe on the Lord Jesus and be saved. Having believed on Christ for salvation, we are required to take up our crosses and follow in the footsteps of the Lord who took up His cross and died for us</a:t>
            </a:r>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2326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320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1E87D39-4EAE-4A1D-9421-2215683EFF94}" type="slidenum">
              <a:rPr lang="en-US" altLang="en-US" sz="1300">
                <a:solidFill>
                  <a:prstClr val="black"/>
                </a:solidFill>
                <a:latin typeface="Arial" panose="020B0604020202020204" pitchFamily="34" charset="0"/>
              </a:rPr>
              <a:pPr/>
              <a:t>7</a:t>
            </a:fld>
            <a:endParaRPr lang="en-US" altLang="en-US" sz="1300">
              <a:solidFill>
                <a:prstClr val="black"/>
              </a:solidFill>
              <a:latin typeface="Arial" panose="020B0604020202020204" pitchFamily="34" charset="0"/>
            </a:endParaRPr>
          </a:p>
        </p:txBody>
      </p:sp>
      <p:sp>
        <p:nvSpPr>
          <p:cNvPr id="886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86787"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263268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8</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3555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6788">
              <a:defRPr sz="2400">
                <a:solidFill>
                  <a:schemeClr val="tx1"/>
                </a:solidFill>
                <a:latin typeface="Tahoma" panose="020B0604030504040204" pitchFamily="34" charset="0"/>
                <a:ea typeface="MS PGothic" panose="020B0600070205080204" pitchFamily="34" charset="-128"/>
              </a:defRPr>
            </a:lvl1pPr>
            <a:lvl2pPr marL="742950" indent="-285750" defTabSz="966788">
              <a:defRPr sz="2400">
                <a:solidFill>
                  <a:schemeClr val="tx1"/>
                </a:solidFill>
                <a:latin typeface="Tahoma" panose="020B0604030504040204" pitchFamily="34" charset="0"/>
                <a:ea typeface="MS PGothic" panose="020B0600070205080204" pitchFamily="34" charset="-128"/>
              </a:defRPr>
            </a:lvl2pPr>
            <a:lvl3pPr marL="1143000" indent="-228600" defTabSz="966788">
              <a:defRPr sz="2400">
                <a:solidFill>
                  <a:schemeClr val="tx1"/>
                </a:solidFill>
                <a:latin typeface="Tahoma" panose="020B0604030504040204" pitchFamily="34" charset="0"/>
                <a:ea typeface="MS PGothic" panose="020B0600070205080204" pitchFamily="34" charset="-128"/>
              </a:defRPr>
            </a:lvl3pPr>
            <a:lvl4pPr marL="1600200" indent="-228600" defTabSz="966788">
              <a:defRPr sz="2400">
                <a:solidFill>
                  <a:schemeClr val="tx1"/>
                </a:solidFill>
                <a:latin typeface="Tahoma" panose="020B0604030504040204" pitchFamily="34" charset="0"/>
                <a:ea typeface="MS PGothic" panose="020B0600070205080204" pitchFamily="34" charset="-128"/>
              </a:defRPr>
            </a:lvl4pPr>
            <a:lvl5pPr marL="2057400" indent="-228600" defTabSz="966788">
              <a:defRPr sz="2400">
                <a:solidFill>
                  <a:schemeClr val="tx1"/>
                </a:solidFill>
                <a:latin typeface="Tahoma" panose="020B0604030504040204" pitchFamily="34" charset="0"/>
                <a:ea typeface="MS PGothic" panose="020B0600070205080204" pitchFamily="34" charset="-128"/>
              </a:defRPr>
            </a:lvl5pPr>
            <a:lvl6pPr marL="25146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defTabSz="966788"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F832D8E-9A2E-4595-A1DB-D70849B4A80D}" type="slidenum">
              <a:rPr lang="en-US" altLang="en-US" sz="1300">
                <a:latin typeface="Arial" panose="020B0604020202020204" pitchFamily="34" charset="0"/>
              </a:rPr>
              <a:pPr/>
              <a:t>9</a:t>
            </a:fld>
            <a:endParaRPr lang="en-US" altLang="en-US" sz="1300">
              <a:latin typeface="Arial" panose="020B0604020202020204" pitchFamily="34" charset="0"/>
            </a:endParaRPr>
          </a:p>
        </p:txBody>
      </p:sp>
      <p:sp>
        <p:nvSpPr>
          <p:cNvPr id="1201154"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011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26873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7083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679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64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45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65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26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809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smtClean="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784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780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980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38805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222510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5166753"/>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033"/>
            <a:ext cx="10363200"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52" y="3840533"/>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5/21/2016</a:t>
            </a:fld>
            <a:endParaRPr lang="en-US">
              <a:solidFill>
                <a:prstClr val="black">
                  <a:tint val="75000"/>
                </a:prstClr>
              </a:solidFill>
            </a:endParaRPr>
          </a:p>
        </p:txBody>
      </p:sp>
      <p:sp>
        <p:nvSpPr>
          <p:cNvPr id="6" name="Holder 6"/>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06279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5/21/2016</a:t>
            </a:fld>
            <a:endParaRPr lang="en-US">
              <a:solidFill>
                <a:prstClr val="black">
                  <a:tint val="75000"/>
                </a:prstClr>
              </a:solidFill>
            </a:endParaRPr>
          </a:p>
        </p:txBody>
      </p:sp>
      <p:sp>
        <p:nvSpPr>
          <p:cNvPr id="6" name="Holder 6"/>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33204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93"/>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93"/>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5/21/2016</a:t>
            </a:fld>
            <a:endParaRPr lang="en-US">
              <a:solidFill>
                <a:prstClr val="black">
                  <a:tint val="75000"/>
                </a:prstClr>
              </a:solidFill>
            </a:endParaRPr>
          </a:p>
        </p:txBody>
      </p:sp>
      <p:sp>
        <p:nvSpPr>
          <p:cNvPr id="7" name="Holder 7"/>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77630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517" y="222837"/>
            <a:ext cx="11978963" cy="718145"/>
          </a:xfrm>
        </p:spPr>
        <p:txBody>
          <a:bodyPr lIns="0" tIns="0" rIns="0" bIns="0"/>
          <a:lstStyle>
            <a:lvl1pPr>
              <a:defRPr sz="4667"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5/21/2016</a:t>
            </a:fld>
            <a:endParaRPr lang="en-US">
              <a:solidFill>
                <a:prstClr val="black">
                  <a:tint val="75000"/>
                </a:prstClr>
              </a:solidFill>
            </a:endParaRPr>
          </a:p>
        </p:txBody>
      </p:sp>
      <p:sp>
        <p:nvSpPr>
          <p:cNvPr id="5" name="Holder 5"/>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6932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332" y="6377989"/>
            <a:ext cx="390143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89"/>
            <a:ext cx="280416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5/21/2016</a:t>
            </a:fld>
            <a:endParaRPr lang="en-US">
              <a:solidFill>
                <a:prstClr val="black">
                  <a:tint val="75000"/>
                </a:prstClr>
              </a:solidFill>
            </a:endParaRPr>
          </a:p>
        </p:txBody>
      </p:sp>
      <p:sp>
        <p:nvSpPr>
          <p:cNvPr id="4" name="Holder 4"/>
          <p:cNvSpPr>
            <a:spLocks noGrp="1"/>
          </p:cNvSpPr>
          <p:nvPr>
            <p:ph type="sldNum" sz="quarter" idx="7"/>
          </p:nvPr>
        </p:nvSpPr>
        <p:spPr>
          <a:xfrm>
            <a:off x="8778240" y="6377989"/>
            <a:ext cx="280416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7083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67307" y="1789117"/>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grpSp>
      <p:sp>
        <p:nvSpPr>
          <p:cNvPr id="25639" name="Rectangle 39"/>
          <p:cNvSpPr>
            <a:spLocks noGrp="1" noChangeArrowheads="1"/>
          </p:cNvSpPr>
          <p:nvPr>
            <p:ph type="subTitle"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25640" name="Rectangle 40"/>
          <p:cNvSpPr>
            <a:spLocks noGrp="1" noChangeArrowheads="1"/>
          </p:cNvSpPr>
          <p:nvPr>
            <p:ph type="ctrTitle"/>
          </p:nvPr>
        </p:nvSpPr>
        <p:spPr>
          <a:xfrm>
            <a:off x="914400" y="1768480"/>
            <a:ext cx="10363200" cy="1736725"/>
          </a:xfrm>
        </p:spPr>
        <p:txBody>
          <a:bodyPr anchor="b" anchorCtr="1"/>
          <a:lstStyle>
            <a:lvl1pPr>
              <a:defRPr sz="72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fld id="{DB50798F-B1F8-C74A-9D7A-5AF0239C14C4}" type="datetime1">
              <a:rPr lang="en-US">
                <a:solidFill>
                  <a:srgbClr val="FFFFFF"/>
                </a:solidFill>
              </a:rPr>
              <a:pPr/>
              <a:t>5/21/2016</a:t>
            </a:fld>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fld id="{6092778B-4F76-2E46-B18C-C39EB3EB3B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4861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DFFF47AF-B5E1-2D44-AD37-FEB517521C7F}"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DEB543A1-766B-124F-9031-3C86F346ED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3912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5F9737E1-582E-E246-91F2-F30062D3FC95}"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1A9509B5-36BD-D846-8B99-F8180334AD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0494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fld id="{5D711E5F-7017-9742-ACA6-489489D74505}" type="datetime1">
              <a:rPr lang="en-US">
                <a:solidFill>
                  <a:srgbClr val="FFFFFF"/>
                </a:solidFill>
              </a:rPr>
              <a:pPr/>
              <a:t>5/21/2016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A2EB6C99-AEEE-544F-9195-1F89D42275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808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2" y="1535113"/>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fld id="{820644D7-404F-1D41-AD0C-F8290D541076}" type="datetime1">
              <a:rPr lang="en-US">
                <a:solidFill>
                  <a:srgbClr val="FFFFFF"/>
                </a:solidFill>
              </a:rPr>
              <a:pPr/>
              <a:t>5/21/2016</a:t>
            </a:fld>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A7940183-2E01-044F-9414-731176535C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4907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fld id="{E6FAD4F4-F230-4147-8166-33951EE11755}" type="datetime1">
              <a:rPr lang="en-US">
                <a:solidFill>
                  <a:srgbClr val="FFFFFF"/>
                </a:solidFill>
              </a:rPr>
              <a:pPr/>
              <a:t>5/21/2016</a:t>
            </a:fld>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F6E51283-4A88-5A4D-A330-FD1EB0B07F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798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6E9BE9D1-9A91-B348-A4CC-A434DCF9E734}" type="datetime1">
              <a:rPr lang="en-US">
                <a:solidFill>
                  <a:srgbClr val="FFFFFF"/>
                </a:solidFill>
              </a:rPr>
              <a:pPr/>
              <a:t>5/21/2016</a:t>
            </a:fld>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00A045FA-008C-3747-BD7A-388459389D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9117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5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9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57"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EB1B8D5-23A9-8246-A681-BCDE9A4F079B}" type="datetime1">
              <a:rPr lang="en-US">
                <a:solidFill>
                  <a:srgbClr val="FFFFFF"/>
                </a:solidFill>
              </a:rPr>
              <a:pPr/>
              <a:t>5/21/2016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6704C0C5-DCA1-6C49-ACD3-74831040D2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3376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smtClean="0"/>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F615EF7-203E-8B49-A31B-BC149ABC5AC5}" type="datetime1">
              <a:rPr lang="en-US">
                <a:solidFill>
                  <a:srgbClr val="FFFFFF"/>
                </a:solidFill>
              </a:rPr>
              <a:pPr/>
              <a:t>5/21/2016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4FE2116C-6FCA-5747-BBD7-D1708F7D30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31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89AE75D5-7892-544A-8EBC-03195F7F53B0}"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31989476-46CB-8847-8E89-545F0A36A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2044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6"/>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6"/>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D87802F9-F731-3A46-B249-E4E03CBF7589}"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FB2148B4-1BBC-BB49-AB9A-6B8D86BCAF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1924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fld id="{B930D2BF-4555-C74C-B6B3-44CD366DE520}"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E73365F0-EA48-A842-BCF4-BE855D36E4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8716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4567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6911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7989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1613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935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6218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959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132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smtClean="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4689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7789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991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486801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4774913"/>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1590352"/>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03" indent="0" algn="ctr">
              <a:buNone/>
              <a:defRPr>
                <a:solidFill>
                  <a:schemeClr val="tx1">
                    <a:tint val="75000"/>
                  </a:schemeClr>
                </a:solidFill>
              </a:defRPr>
            </a:lvl2pPr>
            <a:lvl3pPr marL="1218014" indent="0" algn="ctr">
              <a:buNone/>
              <a:defRPr>
                <a:solidFill>
                  <a:schemeClr val="tx1">
                    <a:tint val="75000"/>
                  </a:schemeClr>
                </a:solidFill>
              </a:defRPr>
            </a:lvl3pPr>
            <a:lvl4pPr marL="1827010" indent="0" algn="ctr">
              <a:buNone/>
              <a:defRPr>
                <a:solidFill>
                  <a:schemeClr val="tx1">
                    <a:tint val="75000"/>
                  </a:schemeClr>
                </a:solidFill>
              </a:defRPr>
            </a:lvl4pPr>
            <a:lvl5pPr marL="2436024" indent="0" algn="ctr">
              <a:buNone/>
              <a:defRPr>
                <a:solidFill>
                  <a:schemeClr val="tx1">
                    <a:tint val="75000"/>
                  </a:schemeClr>
                </a:solidFill>
              </a:defRPr>
            </a:lvl5pPr>
            <a:lvl6pPr marL="3045028" indent="0" algn="ctr">
              <a:buNone/>
              <a:defRPr>
                <a:solidFill>
                  <a:schemeClr val="tx1">
                    <a:tint val="75000"/>
                  </a:schemeClr>
                </a:solidFill>
              </a:defRPr>
            </a:lvl6pPr>
            <a:lvl7pPr marL="3654033" indent="0" algn="ctr">
              <a:buNone/>
              <a:defRPr>
                <a:solidFill>
                  <a:schemeClr val="tx1">
                    <a:tint val="75000"/>
                  </a:schemeClr>
                </a:solidFill>
              </a:defRPr>
            </a:lvl7pPr>
            <a:lvl8pPr marL="4263041" indent="0" algn="ctr">
              <a:buNone/>
              <a:defRPr>
                <a:solidFill>
                  <a:schemeClr val="tx1">
                    <a:tint val="75000"/>
                  </a:schemeClr>
                </a:solidFill>
              </a:defRPr>
            </a:lvl8pPr>
            <a:lvl9pPr marL="48720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A3EAFE-4D46-40A4-B700-5419A1EDC825}" type="datetime1">
              <a:rPr lang="en-US">
                <a:solidFill>
                  <a:prstClr val="white">
                    <a:tint val="75000"/>
                  </a:prstClr>
                </a:solidFill>
              </a:rPr>
              <a:pPr>
                <a:defRPr/>
              </a:pPr>
              <a:t>5/21/2016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196773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9AC6-BB47-4BA3-8021-79975E73F02E}" type="datetime1">
              <a:rPr lang="en-US">
                <a:solidFill>
                  <a:prstClr val="white">
                    <a:tint val="75000"/>
                  </a:prstClr>
                </a:solidFill>
              </a:rPr>
              <a:pPr>
                <a:defRPr/>
              </a:pPr>
              <a:t>5/21/2016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11277697" y="6457952"/>
            <a:ext cx="869951" cy="365125"/>
          </a:xfrm>
          <a:solidFill>
            <a:schemeClr val="tx1"/>
          </a:solidFill>
          <a:ln>
            <a:solidFill>
              <a:srgbClr val="C00000"/>
            </a:solidFill>
          </a:ln>
        </p:spPr>
        <p:txBody>
          <a:bodyPr/>
          <a:lstStyle>
            <a:lvl1pPr algn="ctr">
              <a:defRPr sz="3733">
                <a:solidFill>
                  <a:schemeClr val="bg1"/>
                </a:solidFill>
              </a:defRPr>
            </a:lvl1pPr>
          </a:lstStyle>
          <a:p>
            <a:pPr>
              <a:defRPr/>
            </a:pPr>
            <a:fld id="{EB9F904A-4528-4503-8162-EC129ABD3B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2000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03" indent="0">
              <a:buNone/>
              <a:defRPr sz="2400">
                <a:solidFill>
                  <a:schemeClr val="tx1">
                    <a:tint val="75000"/>
                  </a:schemeClr>
                </a:solidFill>
              </a:defRPr>
            </a:lvl2pPr>
            <a:lvl3pPr marL="1218014" indent="0">
              <a:buNone/>
              <a:defRPr sz="2133">
                <a:solidFill>
                  <a:schemeClr val="tx1">
                    <a:tint val="75000"/>
                  </a:schemeClr>
                </a:solidFill>
              </a:defRPr>
            </a:lvl3pPr>
            <a:lvl4pPr marL="1827010" indent="0">
              <a:buNone/>
              <a:defRPr sz="1867">
                <a:solidFill>
                  <a:schemeClr val="tx1">
                    <a:tint val="75000"/>
                  </a:schemeClr>
                </a:solidFill>
              </a:defRPr>
            </a:lvl4pPr>
            <a:lvl5pPr marL="2436024" indent="0">
              <a:buNone/>
              <a:defRPr sz="1867">
                <a:solidFill>
                  <a:schemeClr val="tx1">
                    <a:tint val="75000"/>
                  </a:schemeClr>
                </a:solidFill>
              </a:defRPr>
            </a:lvl5pPr>
            <a:lvl6pPr marL="3045028" indent="0">
              <a:buNone/>
              <a:defRPr sz="1867">
                <a:solidFill>
                  <a:schemeClr val="tx1">
                    <a:tint val="75000"/>
                  </a:schemeClr>
                </a:solidFill>
              </a:defRPr>
            </a:lvl6pPr>
            <a:lvl7pPr marL="3654033" indent="0">
              <a:buNone/>
              <a:defRPr sz="1867">
                <a:solidFill>
                  <a:schemeClr val="tx1">
                    <a:tint val="75000"/>
                  </a:schemeClr>
                </a:solidFill>
              </a:defRPr>
            </a:lvl7pPr>
            <a:lvl8pPr marL="4263041" indent="0">
              <a:buNone/>
              <a:defRPr sz="1867">
                <a:solidFill>
                  <a:schemeClr val="tx1">
                    <a:tint val="75000"/>
                  </a:schemeClr>
                </a:solidFill>
              </a:defRPr>
            </a:lvl8pPr>
            <a:lvl9pPr marL="4872044"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392140-687D-4DE7-907D-ECEFA7432029}" type="datetime1">
              <a:rPr lang="en-US">
                <a:solidFill>
                  <a:prstClr val="white">
                    <a:tint val="75000"/>
                  </a:prstClr>
                </a:solidFill>
              </a:rPr>
              <a:pPr>
                <a:defRPr/>
              </a:pPr>
              <a:t>5/21/2016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7C5522-6F0B-43A5-BECB-7E2B4032423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98158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43A890-986B-4A26-AEC2-54FA67961989}" type="datetime1">
              <a:rPr lang="en-US">
                <a:solidFill>
                  <a:prstClr val="white">
                    <a:tint val="75000"/>
                  </a:prstClr>
                </a:solidFill>
              </a:rPr>
              <a:pPr>
                <a:defRPr/>
              </a:pPr>
              <a:t>5/21/2016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0ADEA3-3089-426F-AA89-F13356009B7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906440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2" y="1535113"/>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5D9C3B-3D21-4FAA-A4E7-425CFD9164B0}" type="datetime1">
              <a:rPr lang="en-US">
                <a:solidFill>
                  <a:prstClr val="white">
                    <a:tint val="75000"/>
                  </a:prstClr>
                </a:solidFill>
              </a:rPr>
              <a:pPr>
                <a:defRPr/>
              </a:pPr>
              <a:t>5/21/2016</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BD3FC8-74E8-4337-888E-3808294EF78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92829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AFB6D4-55F9-4503-BD23-643424438C19}" type="datetime1">
              <a:rPr lang="en-US">
                <a:solidFill>
                  <a:prstClr val="white">
                    <a:tint val="75000"/>
                  </a:prstClr>
                </a:solidFill>
              </a:rPr>
              <a:pPr>
                <a:defRPr/>
              </a:pPr>
              <a:t>5/21/2016</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D59FFA-6242-4C60-8CB7-3B886AA0C3ED}"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44945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81C258-B9E7-4506-B675-30C0C2463D74}" type="datetime1">
              <a:rPr lang="en-US">
                <a:solidFill>
                  <a:prstClr val="white">
                    <a:tint val="75000"/>
                  </a:prstClr>
                </a:solidFill>
              </a:rPr>
              <a:pPr>
                <a:defRPr/>
              </a:pPr>
              <a:t>5/21/2016</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76A90C4-BE86-408D-BE1D-10BC8F9D3D16}"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33814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57"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9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57"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29A0B5-5372-42D5-AAA2-27FA9ED9BAF7}" type="datetime1">
              <a:rPr lang="en-US">
                <a:solidFill>
                  <a:prstClr val="white">
                    <a:tint val="75000"/>
                  </a:prstClr>
                </a:solidFill>
              </a:rPr>
              <a:pPr>
                <a:defRPr/>
              </a:pPr>
              <a:t>5/21/2016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C1581C-FAB1-460A-9114-BABA5313AEF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40872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dirty="0" smtClean="0"/>
          </a:p>
        </p:txBody>
      </p:sp>
      <p:sp>
        <p:nvSpPr>
          <p:cNvPr id="4" name="Text Placeholder 3"/>
          <p:cNvSpPr>
            <a:spLocks noGrp="1"/>
          </p:cNvSpPr>
          <p:nvPr>
            <p:ph type="body" sz="half" idx="2"/>
          </p:nvPr>
        </p:nvSpPr>
        <p:spPr>
          <a:xfrm>
            <a:off x="2389717" y="5367379"/>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3C850F-DDF8-44EF-9B62-20BF3A2D5449}" type="datetime1">
              <a:rPr lang="en-US">
                <a:solidFill>
                  <a:prstClr val="white">
                    <a:tint val="75000"/>
                  </a:prstClr>
                </a:solidFill>
              </a:rPr>
              <a:pPr>
                <a:defRPr/>
              </a:pPr>
              <a:t>5/21/2016</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CF2776-6A34-4BBD-9E29-D8DDCEADA8D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936776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B613DD-9493-4C63-AE06-EAA6B396E66A}" type="datetime1">
              <a:rPr lang="en-US">
                <a:solidFill>
                  <a:prstClr val="white">
                    <a:tint val="75000"/>
                  </a:prstClr>
                </a:solidFill>
              </a:rPr>
              <a:pPr>
                <a:defRPr/>
              </a:pPr>
              <a:t>5/21/2016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C846D-FBDA-4A76-8FFF-7C6735F08256}"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50784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3848E-09D5-408D-ABDB-E470195C441B}" type="datetime1">
              <a:rPr lang="en-US">
                <a:solidFill>
                  <a:prstClr val="white">
                    <a:tint val="75000"/>
                  </a:prstClr>
                </a:solidFill>
              </a:rPr>
              <a:pPr>
                <a:defRPr/>
              </a:pPr>
              <a:t>5/21/2016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C69228-F8BD-4BD0-BE4B-AD892746BD6E}"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74072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109728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fld id="{B930D2BF-4555-C74C-B6B3-44CD366DE520}" type="datetime1">
              <a:rPr lang="en-US">
                <a:solidFill>
                  <a:srgbClr val="FFFFFF"/>
                </a:solidFill>
              </a:rPr>
              <a:pPr/>
              <a:t>5/21/2016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E73365F0-EA48-A842-BCF4-BE855D36E4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21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5.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5/21/2016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smtClean="0"/>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fld id="{F34EEE36-3F98-428C-9787-9982ACA7A283}" type="slidenum">
              <a:rPr lang="en-US" smtClean="0">
                <a:solidFill>
                  <a:srgbClr val="FFFFFF"/>
                </a:solidFill>
              </a:rPr>
              <a:pPr defTabSz="1218014"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76731062"/>
      </p:ext>
    </p:extLst>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 y="100857"/>
            <a:ext cx="12191999" cy="6656293"/>
          </a:xfrm>
          <a:prstGeom prst="rect">
            <a:avLst/>
          </a:prstGeom>
          <a:blipFill>
            <a:blip r:embed="rId7" cstate="print"/>
            <a:stretch>
              <a:fillRect/>
            </a:stretch>
          </a:blipFill>
        </p:spPr>
        <p:txBody>
          <a:bodyPr wrap="square" lIns="0" tIns="0" rIns="0" bIns="0" rtlCol="0"/>
          <a:lstStyle/>
          <a:p>
            <a:pPr defTabSz="1093299"/>
            <a:endParaRPr sz="2133" dirty="0" smtClean="0">
              <a:solidFill>
                <a:prstClr val="black"/>
              </a:solidFill>
            </a:endParaRPr>
          </a:p>
        </p:txBody>
      </p:sp>
      <p:sp>
        <p:nvSpPr>
          <p:cNvPr id="2" name="Holder 2"/>
          <p:cNvSpPr>
            <a:spLocks noGrp="1"/>
          </p:cNvSpPr>
          <p:nvPr>
            <p:ph type="title"/>
          </p:nvPr>
        </p:nvSpPr>
        <p:spPr>
          <a:xfrm>
            <a:off x="106517" y="222841"/>
            <a:ext cx="11978963" cy="607859"/>
          </a:xfrm>
          <a:prstGeom prst="rect">
            <a:avLst/>
          </a:prstGeom>
        </p:spPr>
        <p:txBody>
          <a:bodyPr wrap="square" lIns="0" tIns="0" rIns="0" bIns="0">
            <a:spAutoFit/>
          </a:bodyPr>
          <a:lstStyle>
            <a:lvl1pPr>
              <a:defRPr sz="3950" b="1" i="0">
                <a:solidFill>
                  <a:schemeClr val="tx1"/>
                </a:solidFill>
                <a:latin typeface="Arial"/>
                <a:cs typeface="Arial"/>
              </a:defRPr>
            </a:lvl1pPr>
          </a:lstStyle>
          <a:p>
            <a:endParaRPr/>
          </a:p>
        </p:txBody>
      </p:sp>
      <p:sp>
        <p:nvSpPr>
          <p:cNvPr id="3" name="Holder 3"/>
          <p:cNvSpPr>
            <a:spLocks noGrp="1"/>
          </p:cNvSpPr>
          <p:nvPr>
            <p:ph type="body" idx="1"/>
          </p:nvPr>
        </p:nvSpPr>
        <p:spPr>
          <a:xfrm>
            <a:off x="106517" y="1232903"/>
            <a:ext cx="1197896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332" y="6377992"/>
            <a:ext cx="3901439" cy="328231"/>
          </a:xfrm>
          <a:prstGeom prst="rect">
            <a:avLst/>
          </a:prstGeom>
        </p:spPr>
        <p:txBody>
          <a:bodyPr wrap="square" lIns="0" tIns="0" rIns="0" bIns="0">
            <a:spAutoFit/>
          </a:bodyPr>
          <a:lstStyle>
            <a:lvl1pPr algn="ctr" defTabSz="1093299">
              <a:defRPr>
                <a:solidFill>
                  <a:schemeClr val="tx1">
                    <a:tint val="75000"/>
                  </a:schemeClr>
                </a:solidFill>
              </a:defRPr>
            </a:lvl1pPr>
          </a:lstStyle>
          <a:p>
            <a:endParaRPr lang="en-US" sz="2133" dirty="0">
              <a:solidFill>
                <a:prstClr val="black">
                  <a:tint val="75000"/>
                </a:prstClr>
              </a:solidFill>
            </a:endParaRPr>
          </a:p>
        </p:txBody>
      </p:sp>
      <p:sp>
        <p:nvSpPr>
          <p:cNvPr id="5" name="Holder 5"/>
          <p:cNvSpPr>
            <a:spLocks noGrp="1"/>
          </p:cNvSpPr>
          <p:nvPr>
            <p:ph type="dt" sz="half" idx="6"/>
          </p:nvPr>
        </p:nvSpPr>
        <p:spPr>
          <a:xfrm>
            <a:off x="609600" y="6377992"/>
            <a:ext cx="2804160" cy="328231"/>
          </a:xfrm>
          <a:prstGeom prst="rect">
            <a:avLst/>
          </a:prstGeom>
        </p:spPr>
        <p:txBody>
          <a:bodyPr wrap="square" lIns="0" tIns="0" rIns="0" bIns="0">
            <a:spAutoFit/>
          </a:bodyPr>
          <a:lstStyle>
            <a:lvl1pPr algn="l" defTabSz="1093299">
              <a:defRPr>
                <a:solidFill>
                  <a:schemeClr val="tx1">
                    <a:tint val="75000"/>
                  </a:schemeClr>
                </a:solidFill>
              </a:defRPr>
            </a:lvl1pPr>
          </a:lstStyle>
          <a:p>
            <a:fld id="{1D8BD707-D9CF-40AE-B4C6-C98DA3205C09}" type="datetimeFigureOut">
              <a:rPr lang="en-US" sz="2133" smtClean="0">
                <a:solidFill>
                  <a:prstClr val="black">
                    <a:tint val="75000"/>
                  </a:prstClr>
                </a:solidFill>
              </a:rPr>
              <a:pPr/>
              <a:t>5/21/2016</a:t>
            </a:fld>
            <a:endParaRPr lang="en-US" sz="2133" dirty="0">
              <a:solidFill>
                <a:prstClr val="black">
                  <a:tint val="75000"/>
                </a:prstClr>
              </a:solidFill>
            </a:endParaRPr>
          </a:p>
        </p:txBody>
      </p:sp>
      <p:sp>
        <p:nvSpPr>
          <p:cNvPr id="6" name="Holder 6"/>
          <p:cNvSpPr>
            <a:spLocks noGrp="1"/>
          </p:cNvSpPr>
          <p:nvPr>
            <p:ph type="sldNum" sz="quarter" idx="7"/>
          </p:nvPr>
        </p:nvSpPr>
        <p:spPr>
          <a:xfrm>
            <a:off x="8778240" y="6377992"/>
            <a:ext cx="2804160" cy="328231"/>
          </a:xfrm>
          <a:prstGeom prst="rect">
            <a:avLst/>
          </a:prstGeom>
        </p:spPr>
        <p:txBody>
          <a:bodyPr wrap="square" lIns="0" tIns="0" rIns="0" bIns="0">
            <a:spAutoFit/>
          </a:bodyPr>
          <a:lstStyle>
            <a:lvl1pPr algn="r" defTabSz="1093299">
              <a:defRPr>
                <a:solidFill>
                  <a:schemeClr val="tx1">
                    <a:tint val="75000"/>
                  </a:schemeClr>
                </a:solidFill>
              </a:defRPr>
            </a:lvl1pPr>
          </a:lstStyle>
          <a:p>
            <a:fld id="{B6F15528-21DE-4FAA-801E-634DDDAF4B2B}" type="slidenum">
              <a:rPr lang="en-US" sz="2133" smtClean="0">
                <a:solidFill>
                  <a:prstClr val="black">
                    <a:tint val="75000"/>
                  </a:prstClr>
                </a:solidFill>
              </a:rPr>
              <a:pPr/>
              <a:t>‹#›</a:t>
            </a:fld>
            <a:endParaRPr lang="en-US" sz="2133" dirty="0">
              <a:solidFill>
                <a:prstClr val="black">
                  <a:tint val="75000"/>
                </a:prstClr>
              </a:solidFill>
            </a:endParaRPr>
          </a:p>
        </p:txBody>
      </p:sp>
    </p:spTree>
    <p:extLst>
      <p:ext uri="{BB962C8B-B14F-4D97-AF65-F5344CB8AC3E}">
        <p14:creationId xmlns:p14="http://schemas.microsoft.com/office/powerpoint/2010/main" val="23434217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Lst>
  <p:txStyles>
    <p:titleStyle>
      <a:lvl1pPr>
        <a:defRPr>
          <a:latin typeface="+mj-lt"/>
          <a:ea typeface="+mj-ea"/>
          <a:cs typeface="+mj-cs"/>
        </a:defRPr>
      </a:lvl1pPr>
    </p:titleStyle>
    <p:bodyStyle>
      <a:lvl1pPr marL="0">
        <a:defRPr>
          <a:latin typeface="+mn-lt"/>
          <a:ea typeface="+mn-ea"/>
          <a:cs typeface="+mn-cs"/>
        </a:defRPr>
      </a:lvl1pPr>
      <a:lvl2pPr marL="546649">
        <a:defRPr>
          <a:latin typeface="+mn-lt"/>
          <a:ea typeface="+mn-ea"/>
          <a:cs typeface="+mn-cs"/>
        </a:defRPr>
      </a:lvl2pPr>
      <a:lvl3pPr marL="1093299">
        <a:defRPr>
          <a:latin typeface="+mn-lt"/>
          <a:ea typeface="+mn-ea"/>
          <a:cs typeface="+mn-cs"/>
        </a:defRPr>
      </a:lvl3pPr>
      <a:lvl4pPr marL="1639948">
        <a:defRPr>
          <a:latin typeface="+mn-lt"/>
          <a:ea typeface="+mn-ea"/>
          <a:cs typeface="+mn-cs"/>
        </a:defRPr>
      </a:lvl4pPr>
      <a:lvl5pPr marL="2186597">
        <a:defRPr>
          <a:latin typeface="+mn-lt"/>
          <a:ea typeface="+mn-ea"/>
          <a:cs typeface="+mn-cs"/>
        </a:defRPr>
      </a:lvl5pPr>
      <a:lvl6pPr marL="2733246">
        <a:defRPr>
          <a:latin typeface="+mn-lt"/>
          <a:ea typeface="+mn-ea"/>
          <a:cs typeface="+mn-cs"/>
        </a:defRPr>
      </a:lvl6pPr>
      <a:lvl7pPr marL="3279897">
        <a:defRPr>
          <a:latin typeface="+mn-lt"/>
          <a:ea typeface="+mn-ea"/>
          <a:cs typeface="+mn-cs"/>
        </a:defRPr>
      </a:lvl7pPr>
      <a:lvl8pPr marL="3826546">
        <a:defRPr>
          <a:latin typeface="+mn-lt"/>
          <a:ea typeface="+mn-ea"/>
          <a:cs typeface="+mn-cs"/>
        </a:defRPr>
      </a:lvl8pPr>
      <a:lvl9pPr marL="4373195">
        <a:defRPr>
          <a:latin typeface="+mn-lt"/>
          <a:ea typeface="+mn-ea"/>
          <a:cs typeface="+mn-cs"/>
        </a:defRPr>
      </a:lvl9pPr>
    </p:bodyStyle>
    <p:otherStyle>
      <a:lvl1pPr marL="0">
        <a:defRPr>
          <a:latin typeface="+mn-lt"/>
          <a:ea typeface="+mn-ea"/>
          <a:cs typeface="+mn-cs"/>
        </a:defRPr>
      </a:lvl1pPr>
      <a:lvl2pPr marL="546649">
        <a:defRPr>
          <a:latin typeface="+mn-lt"/>
          <a:ea typeface="+mn-ea"/>
          <a:cs typeface="+mn-cs"/>
        </a:defRPr>
      </a:lvl2pPr>
      <a:lvl3pPr marL="1093299">
        <a:defRPr>
          <a:latin typeface="+mn-lt"/>
          <a:ea typeface="+mn-ea"/>
          <a:cs typeface="+mn-cs"/>
        </a:defRPr>
      </a:lvl3pPr>
      <a:lvl4pPr marL="1639948">
        <a:defRPr>
          <a:latin typeface="+mn-lt"/>
          <a:ea typeface="+mn-ea"/>
          <a:cs typeface="+mn-cs"/>
        </a:defRPr>
      </a:lvl4pPr>
      <a:lvl5pPr marL="2186597">
        <a:defRPr>
          <a:latin typeface="+mn-lt"/>
          <a:ea typeface="+mn-ea"/>
          <a:cs typeface="+mn-cs"/>
        </a:defRPr>
      </a:lvl5pPr>
      <a:lvl6pPr marL="2733246">
        <a:defRPr>
          <a:latin typeface="+mn-lt"/>
          <a:ea typeface="+mn-ea"/>
          <a:cs typeface="+mn-cs"/>
        </a:defRPr>
      </a:lvl6pPr>
      <a:lvl7pPr marL="3279897">
        <a:defRPr>
          <a:latin typeface="+mn-lt"/>
          <a:ea typeface="+mn-ea"/>
          <a:cs typeface="+mn-cs"/>
        </a:defRPr>
      </a:lvl7pPr>
      <a:lvl8pPr marL="3826546">
        <a:defRPr>
          <a:latin typeface="+mn-lt"/>
          <a:ea typeface="+mn-ea"/>
          <a:cs typeface="+mn-cs"/>
        </a:defRPr>
      </a:lvl8pPr>
      <a:lvl9pPr marL="4373195">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rgbClr val="663300"/>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71533" y="1801821"/>
            <a:ext cx="7120467" cy="5056187"/>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1218014" eaLnBrk="0" fontAlgn="base" hangingPunct="0">
                <a:spcBef>
                  <a:spcPct val="0"/>
                </a:spcBef>
                <a:spcAft>
                  <a:spcPct val="0"/>
                </a:spcAft>
                <a:defRPr/>
              </a:pPr>
              <a:endParaRPr lang="en-US" sz="3200" dirty="0">
                <a:solidFill>
                  <a:srgbClr val="FFFFFF"/>
                </a:solidFill>
                <a:ea typeface="ＭＳ Ｐゴシック" charset="0"/>
              </a:endParaRPr>
            </a:p>
          </p:txBody>
        </p:sp>
      </p:grpSp>
      <p:sp>
        <p:nvSpPr>
          <p:cNvPr id="24613"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353" tIns="45680" rIns="91353" bIns="45680" numCol="1" anchor="ctr" anchorCtr="0" compatLnSpc="1">
            <a:prstTxWarp prst="textNoShape">
              <a:avLst/>
            </a:prstTxWarp>
          </a:bodyPr>
          <a:lstStyle/>
          <a:p>
            <a:pPr lvl="0"/>
            <a:r>
              <a:rPr lang="en-US"/>
              <a:t>Click to edit Master title style</a:t>
            </a:r>
          </a:p>
        </p:txBody>
      </p:sp>
      <p:sp>
        <p:nvSpPr>
          <p:cNvPr id="24614" name="Rectangle 38"/>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l" eaLnBrk="1" hangingPunct="1">
              <a:defRPr sz="1600"/>
            </a:lvl1pPr>
          </a:lstStyle>
          <a:p>
            <a:pPr defTabSz="1218014" fontAlgn="base">
              <a:spcBef>
                <a:spcPct val="0"/>
              </a:spcBef>
              <a:spcAft>
                <a:spcPct val="0"/>
              </a:spcAft>
            </a:pPr>
            <a:fld id="{545AA69F-D048-AF45-9963-A687B5D34EBF}" type="datetime1">
              <a:rPr lang="en-US" smtClean="0">
                <a:solidFill>
                  <a:srgbClr val="FFFFFF"/>
                </a:solidFill>
                <a:ea typeface="ＭＳ Ｐゴシック" charset="0"/>
              </a:rPr>
              <a:pPr defTabSz="1218014" fontAlgn="base">
                <a:spcBef>
                  <a:spcPct val="0"/>
                </a:spcBef>
                <a:spcAft>
                  <a:spcPct val="0"/>
                </a:spcAft>
              </a:pPr>
              <a:t>5/21/2016</a:t>
            </a:fld>
            <a:endParaRPr lang="en-US">
              <a:solidFill>
                <a:srgbClr val="FFFFFF"/>
              </a:solidFill>
              <a:ea typeface="ＭＳ Ｐゴシック" charset="0"/>
            </a:endParaRPr>
          </a:p>
        </p:txBody>
      </p:sp>
      <p:sp>
        <p:nvSpPr>
          <p:cNvPr id="24616"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eaLnBrk="1" hangingPunct="1">
              <a:defRPr sz="1600">
                <a:ea typeface="+mn-ea"/>
                <a:cs typeface="+mn-cs"/>
              </a:defRPr>
            </a:lvl1pPr>
          </a:lstStyle>
          <a:p>
            <a:pPr algn="ctr" defTabSz="1218014" fontAlgn="base">
              <a:spcBef>
                <a:spcPct val="0"/>
              </a:spcBef>
              <a:spcAft>
                <a:spcPct val="0"/>
              </a:spcAft>
              <a:defRPr/>
            </a:pPr>
            <a:endParaRPr lang="en-US">
              <a:solidFill>
                <a:srgbClr val="FFFFFF"/>
              </a:solidFill>
            </a:endParaRPr>
          </a:p>
        </p:txBody>
      </p:sp>
      <p:sp>
        <p:nvSpPr>
          <p:cNvPr id="24617" name="Rectangle 41"/>
          <p:cNvSpPr>
            <a:spLocks noGrp="1" noChangeArrowheads="1"/>
          </p:cNvSpPr>
          <p:nvPr>
            <p:ph type="sldNum" sz="quarter" idx="4"/>
          </p:nvPr>
        </p:nvSpPr>
        <p:spPr bwMode="auto">
          <a:xfrm>
            <a:off x="9347200" y="6400800"/>
            <a:ext cx="2844800" cy="4572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r" eaLnBrk="1" hangingPunct="1">
              <a:defRPr sz="1600"/>
            </a:lvl1pPr>
          </a:lstStyle>
          <a:p>
            <a:pPr defTabSz="1218014" fontAlgn="base">
              <a:spcBef>
                <a:spcPct val="0"/>
              </a:spcBef>
              <a:spcAft>
                <a:spcPct val="0"/>
              </a:spcAft>
            </a:pPr>
            <a:fld id="{852E7D54-6800-1E42-8370-72F8EB41666B}" type="slidenum">
              <a:rPr lang="en-US" smtClean="0">
                <a:solidFill>
                  <a:srgbClr val="FFFFFF"/>
                </a:solidFill>
                <a:ea typeface="ＭＳ Ｐゴシック" charset="0"/>
              </a:rPr>
              <a:pPr defTabSz="1218014" fontAlgn="base">
                <a:spcBef>
                  <a:spcPct val="0"/>
                </a:spcBef>
                <a:spcAft>
                  <a:spcPct val="0"/>
                </a:spcAft>
              </a:pPr>
              <a:t>‹#›</a:t>
            </a:fld>
            <a:endParaRPr lang="en-US">
              <a:solidFill>
                <a:srgbClr val="FFFFFF"/>
              </a:solidFill>
              <a:ea typeface="ＭＳ Ｐゴシック" charset="0"/>
            </a:endParaRPr>
          </a:p>
        </p:txBody>
      </p:sp>
    </p:spTree>
    <p:extLst>
      <p:ext uri="{BB962C8B-B14F-4D97-AF65-F5344CB8AC3E}">
        <p14:creationId xmlns:p14="http://schemas.microsoft.com/office/powerpoint/2010/main" val="1515796147"/>
      </p:ext>
    </p:extLst>
  </p:cSld>
  <p:clrMap bg1="dk2" tx1="lt1" bg2="dk1"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ftr="0" dt="0"/>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609003" algn="ctr" rtl="0" fontAlgn="base">
        <a:spcBef>
          <a:spcPct val="0"/>
        </a:spcBef>
        <a:spcAft>
          <a:spcPct val="0"/>
        </a:spcAft>
        <a:defRPr sz="5867">
          <a:solidFill>
            <a:schemeClr val="tx2"/>
          </a:solidFill>
          <a:effectLst>
            <a:outerShdw blurRad="38100" dist="38100" dir="2700000" algn="tl">
              <a:srgbClr val="000000"/>
            </a:outerShdw>
          </a:effectLst>
          <a:latin typeface="Arial" charset="0"/>
        </a:defRPr>
      </a:lvl6pPr>
      <a:lvl7pPr marL="1218014" algn="ctr" rtl="0" fontAlgn="base">
        <a:spcBef>
          <a:spcPct val="0"/>
        </a:spcBef>
        <a:spcAft>
          <a:spcPct val="0"/>
        </a:spcAft>
        <a:defRPr sz="5867">
          <a:solidFill>
            <a:schemeClr val="tx2"/>
          </a:solidFill>
          <a:effectLst>
            <a:outerShdw blurRad="38100" dist="38100" dir="2700000" algn="tl">
              <a:srgbClr val="000000"/>
            </a:outerShdw>
          </a:effectLst>
          <a:latin typeface="Arial" charset="0"/>
        </a:defRPr>
      </a:lvl7pPr>
      <a:lvl8pPr marL="1827010" algn="ctr" rtl="0" fontAlgn="base">
        <a:spcBef>
          <a:spcPct val="0"/>
        </a:spcBef>
        <a:spcAft>
          <a:spcPct val="0"/>
        </a:spcAft>
        <a:defRPr sz="5867">
          <a:solidFill>
            <a:schemeClr val="tx2"/>
          </a:solidFill>
          <a:effectLst>
            <a:outerShdw blurRad="38100" dist="38100" dir="2700000" algn="tl">
              <a:srgbClr val="000000"/>
            </a:outerShdw>
          </a:effectLst>
          <a:latin typeface="Arial" charset="0"/>
        </a:defRPr>
      </a:lvl8pPr>
      <a:lvl9pPr marL="2436024" algn="ctr" rtl="0" fontAlgn="base">
        <a:spcBef>
          <a:spcPct val="0"/>
        </a:spcBef>
        <a:spcAft>
          <a:spcPct val="0"/>
        </a:spcAft>
        <a:defRPr sz="5867">
          <a:solidFill>
            <a:schemeClr val="tx2"/>
          </a:solidFill>
          <a:effectLst>
            <a:outerShdw blurRad="38100" dist="38100" dir="2700000" algn="tl">
              <a:srgbClr val="000000"/>
            </a:outerShdw>
          </a:effectLst>
          <a:latin typeface="Arial" charset="0"/>
        </a:defRPr>
      </a:lvl9pPr>
    </p:titleStyle>
    <p:bodyStyle>
      <a:lvl1pPr marL="456755" indent="-456755" algn="l" rtl="0" eaLnBrk="0" fontAlgn="base" hangingPunct="0">
        <a:spcBef>
          <a:spcPct val="20000"/>
        </a:spcBef>
        <a:spcAft>
          <a:spcPct val="0"/>
        </a:spcAft>
        <a:buClr>
          <a:schemeClr val="hlink"/>
        </a:buClr>
        <a:buSzPct val="65000"/>
        <a:buFont typeface="Wingdings" charset="0"/>
        <a:buChar char="n"/>
        <a:defRPr sz="4267">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989634" indent="-380629" algn="l" rtl="0" eaLnBrk="0" fontAlgn="base" hangingPunct="0">
        <a:spcBef>
          <a:spcPct val="20000"/>
        </a:spcBef>
        <a:spcAft>
          <a:spcPct val="0"/>
        </a:spcAft>
        <a:buClr>
          <a:schemeClr val="tx1"/>
        </a:buClr>
        <a:buSzPct val="65000"/>
        <a:buFont typeface="Wingdings" charset="0"/>
        <a:buChar char="n"/>
        <a:defRPr sz="3733">
          <a:solidFill>
            <a:schemeClr val="tx1"/>
          </a:solidFill>
          <a:effectLst>
            <a:outerShdw blurRad="38100" dist="38100" dir="2700000" algn="tl">
              <a:srgbClr val="000000"/>
            </a:outerShdw>
          </a:effectLst>
          <a:latin typeface="+mn-lt"/>
          <a:ea typeface="ＭＳ Ｐゴシック" charset="-128"/>
        </a:defRPr>
      </a:lvl2pPr>
      <a:lvl3pPr marL="1522514" indent="-304500" algn="l" rtl="0" eaLnBrk="0" fontAlgn="base" hangingPunct="0">
        <a:spcBef>
          <a:spcPct val="20000"/>
        </a:spcBef>
        <a:spcAft>
          <a:spcPct val="0"/>
        </a:spcAft>
        <a:buClr>
          <a:schemeClr val="accent2"/>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defRPr>
      </a:lvl3pPr>
      <a:lvl4pPr marL="2131517" indent="-304500" algn="l" rtl="0" eaLnBrk="0" fontAlgn="base" hangingPunct="0">
        <a:spcBef>
          <a:spcPct val="20000"/>
        </a:spcBef>
        <a:spcAft>
          <a:spcPct val="0"/>
        </a:spcAft>
        <a:buClr>
          <a:schemeClr val="tx1"/>
        </a:buClr>
        <a:buSzPct val="65000"/>
        <a:buFont typeface="Wingdings" charset="0"/>
        <a:buChar char="n"/>
        <a:defRPr sz="2667">
          <a:solidFill>
            <a:schemeClr val="tx1"/>
          </a:solidFill>
          <a:effectLst>
            <a:outerShdw blurRad="38100" dist="38100" dir="2700000" algn="tl">
              <a:srgbClr val="000000"/>
            </a:outerShdw>
          </a:effectLst>
          <a:latin typeface="+mn-lt"/>
          <a:ea typeface="ＭＳ Ｐゴシック" charset="-128"/>
        </a:defRPr>
      </a:lvl4pPr>
      <a:lvl5pPr marL="2740526" indent="-304500" algn="l" rtl="0" eaLnBrk="0" fontAlgn="base" hangingPunct="0">
        <a:spcBef>
          <a:spcPct val="20000"/>
        </a:spcBef>
        <a:spcAft>
          <a:spcPct val="0"/>
        </a:spcAft>
        <a:buClr>
          <a:schemeClr val="folHlink"/>
        </a:buClr>
        <a:buSzPct val="65000"/>
        <a:buFont typeface="Wingdings" charset="0"/>
        <a:buChar char="n"/>
        <a:defRPr sz="2667">
          <a:solidFill>
            <a:schemeClr val="tx1"/>
          </a:solidFill>
          <a:effectLst>
            <a:outerShdw blurRad="38100" dist="38100" dir="2700000" algn="tl">
              <a:srgbClr val="000000"/>
            </a:outerShdw>
          </a:effectLst>
          <a:latin typeface="+mn-lt"/>
          <a:ea typeface="ＭＳ Ｐゴシック" charset="-128"/>
        </a:defRPr>
      </a:lvl5pPr>
      <a:lvl6pPr marL="3349526" indent="-304500" algn="l" rtl="0" fontAlgn="base">
        <a:spcBef>
          <a:spcPct val="20000"/>
        </a:spcBef>
        <a:spcAft>
          <a:spcPct val="0"/>
        </a:spcAft>
        <a:buClr>
          <a:schemeClr val="folHlink"/>
        </a:buClr>
        <a:buSzPct val="65000"/>
        <a:buFont typeface="Wingdings" charset="2"/>
        <a:buChar char="n"/>
        <a:defRPr sz="2667">
          <a:solidFill>
            <a:schemeClr val="tx1"/>
          </a:solidFill>
          <a:effectLst>
            <a:outerShdw blurRad="38100" dist="38100" dir="2700000" algn="tl">
              <a:srgbClr val="000000"/>
            </a:outerShdw>
          </a:effectLst>
          <a:latin typeface="+mn-lt"/>
          <a:ea typeface="ＭＳ Ｐゴシック" charset="-128"/>
        </a:defRPr>
      </a:lvl6pPr>
      <a:lvl7pPr marL="3958538" indent="-304500" algn="l" rtl="0" fontAlgn="base">
        <a:spcBef>
          <a:spcPct val="20000"/>
        </a:spcBef>
        <a:spcAft>
          <a:spcPct val="0"/>
        </a:spcAft>
        <a:buClr>
          <a:schemeClr val="folHlink"/>
        </a:buClr>
        <a:buSzPct val="65000"/>
        <a:buFont typeface="Wingdings" charset="2"/>
        <a:buChar char="n"/>
        <a:defRPr sz="2667">
          <a:solidFill>
            <a:schemeClr val="tx1"/>
          </a:solidFill>
          <a:effectLst>
            <a:outerShdw blurRad="38100" dist="38100" dir="2700000" algn="tl">
              <a:srgbClr val="000000"/>
            </a:outerShdw>
          </a:effectLst>
          <a:latin typeface="+mn-lt"/>
          <a:ea typeface="ＭＳ Ｐゴシック" charset="-128"/>
        </a:defRPr>
      </a:lvl7pPr>
      <a:lvl8pPr marL="4567540" indent="-304500" algn="l" rtl="0" fontAlgn="base">
        <a:spcBef>
          <a:spcPct val="20000"/>
        </a:spcBef>
        <a:spcAft>
          <a:spcPct val="0"/>
        </a:spcAft>
        <a:buClr>
          <a:schemeClr val="folHlink"/>
        </a:buClr>
        <a:buSzPct val="65000"/>
        <a:buFont typeface="Wingdings" charset="2"/>
        <a:buChar char="n"/>
        <a:defRPr sz="2667">
          <a:solidFill>
            <a:schemeClr val="tx1"/>
          </a:solidFill>
          <a:effectLst>
            <a:outerShdw blurRad="38100" dist="38100" dir="2700000" algn="tl">
              <a:srgbClr val="000000"/>
            </a:outerShdw>
          </a:effectLst>
          <a:latin typeface="+mn-lt"/>
          <a:ea typeface="ＭＳ Ｐゴシック" charset="-128"/>
        </a:defRPr>
      </a:lvl8pPr>
      <a:lvl9pPr marL="5176547" indent="-304500" algn="l" rtl="0" fontAlgn="base">
        <a:spcBef>
          <a:spcPct val="20000"/>
        </a:spcBef>
        <a:spcAft>
          <a:spcPct val="0"/>
        </a:spcAft>
        <a:buClr>
          <a:schemeClr val="folHlink"/>
        </a:buClr>
        <a:buSzPct val="65000"/>
        <a:buFont typeface="Wingdings" charset="2"/>
        <a:buChar char="n"/>
        <a:defRPr sz="2667">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609003" rtl="0" eaLnBrk="1" latinLnBrk="0" hangingPunct="1">
        <a:defRPr sz="2400" kern="1200">
          <a:solidFill>
            <a:schemeClr val="tx1"/>
          </a:solidFill>
          <a:latin typeface="+mn-lt"/>
          <a:ea typeface="+mn-ea"/>
          <a:cs typeface="+mn-cs"/>
        </a:defRPr>
      </a:lvl1pPr>
      <a:lvl2pPr marL="609003" algn="l" defTabSz="609003" rtl="0" eaLnBrk="1" latinLnBrk="0" hangingPunct="1">
        <a:defRPr sz="2400" kern="1200">
          <a:solidFill>
            <a:schemeClr val="tx1"/>
          </a:solidFill>
          <a:latin typeface="+mn-lt"/>
          <a:ea typeface="+mn-ea"/>
          <a:cs typeface="+mn-cs"/>
        </a:defRPr>
      </a:lvl2pPr>
      <a:lvl3pPr marL="1218014" algn="l" defTabSz="609003" rtl="0" eaLnBrk="1" latinLnBrk="0" hangingPunct="1">
        <a:defRPr sz="2400" kern="1200">
          <a:solidFill>
            <a:schemeClr val="tx1"/>
          </a:solidFill>
          <a:latin typeface="+mn-lt"/>
          <a:ea typeface="+mn-ea"/>
          <a:cs typeface="+mn-cs"/>
        </a:defRPr>
      </a:lvl3pPr>
      <a:lvl4pPr marL="1827010" algn="l" defTabSz="609003" rtl="0" eaLnBrk="1" latinLnBrk="0" hangingPunct="1">
        <a:defRPr sz="2400" kern="1200">
          <a:solidFill>
            <a:schemeClr val="tx1"/>
          </a:solidFill>
          <a:latin typeface="+mn-lt"/>
          <a:ea typeface="+mn-ea"/>
          <a:cs typeface="+mn-cs"/>
        </a:defRPr>
      </a:lvl4pPr>
      <a:lvl5pPr marL="2436024" algn="l" defTabSz="609003" rtl="0" eaLnBrk="1" latinLnBrk="0" hangingPunct="1">
        <a:defRPr sz="2400" kern="1200">
          <a:solidFill>
            <a:schemeClr val="tx1"/>
          </a:solidFill>
          <a:latin typeface="+mn-lt"/>
          <a:ea typeface="+mn-ea"/>
          <a:cs typeface="+mn-cs"/>
        </a:defRPr>
      </a:lvl5pPr>
      <a:lvl6pPr marL="3045028" algn="l" defTabSz="609003" rtl="0" eaLnBrk="1" latinLnBrk="0" hangingPunct="1">
        <a:defRPr sz="2400" kern="1200">
          <a:solidFill>
            <a:schemeClr val="tx1"/>
          </a:solidFill>
          <a:latin typeface="+mn-lt"/>
          <a:ea typeface="+mn-ea"/>
          <a:cs typeface="+mn-cs"/>
        </a:defRPr>
      </a:lvl6pPr>
      <a:lvl7pPr marL="3654033" algn="l" defTabSz="609003" rtl="0" eaLnBrk="1" latinLnBrk="0" hangingPunct="1">
        <a:defRPr sz="2400" kern="1200">
          <a:solidFill>
            <a:schemeClr val="tx1"/>
          </a:solidFill>
          <a:latin typeface="+mn-lt"/>
          <a:ea typeface="+mn-ea"/>
          <a:cs typeface="+mn-cs"/>
        </a:defRPr>
      </a:lvl7pPr>
      <a:lvl8pPr marL="4263041" algn="l" defTabSz="609003" rtl="0" eaLnBrk="1" latinLnBrk="0" hangingPunct="1">
        <a:defRPr sz="2400" kern="1200">
          <a:solidFill>
            <a:schemeClr val="tx1"/>
          </a:solidFill>
          <a:latin typeface="+mn-lt"/>
          <a:ea typeface="+mn-ea"/>
          <a:cs typeface="+mn-cs"/>
        </a:defRPr>
      </a:lvl8pPr>
      <a:lvl9pPr marL="4872044" algn="l" defTabSz="60900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smtClean="0"/>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defTabSz="1218014" fontAlgn="base">
              <a:spcBef>
                <a:spcPct val="0"/>
              </a:spcBef>
              <a:spcAft>
                <a:spcPct val="0"/>
              </a:spcAft>
              <a:defRPr/>
            </a:pPr>
            <a:fld id="{F34EEE36-3F98-428C-9787-9982ACA7A283}" type="slidenum">
              <a:rPr lang="en-US" smtClean="0">
                <a:solidFill>
                  <a:srgbClr val="FFFFFF"/>
                </a:solidFill>
              </a:rPr>
              <a:pPr defTabSz="1218014"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84825349"/>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353" tIns="45680" rIns="91353" bIns="4568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53" tIns="45680" rIns="91353" bIns="45680" rtlCol="0" anchor="ctr"/>
          <a:lstStyle>
            <a:lvl1pPr algn="l" fontAlgn="auto">
              <a:spcBef>
                <a:spcPts val="0"/>
              </a:spcBef>
              <a:spcAft>
                <a:spcPts val="0"/>
              </a:spcAft>
              <a:defRPr sz="1600">
                <a:solidFill>
                  <a:schemeClr val="tx1">
                    <a:tint val="75000"/>
                  </a:schemeClr>
                </a:solidFill>
                <a:latin typeface="+mn-lt"/>
                <a:cs typeface="+mn-cs"/>
              </a:defRPr>
            </a:lvl1pPr>
          </a:lstStyle>
          <a:p>
            <a:pPr defTabSz="1218014">
              <a:defRPr/>
            </a:pPr>
            <a:fld id="{9D42CF01-176E-400E-9551-E2B01680FF8A}" type="datetime1">
              <a:rPr lang="en-US" smtClean="0">
                <a:solidFill>
                  <a:prstClr val="white">
                    <a:tint val="75000"/>
                  </a:prstClr>
                </a:solidFill>
              </a:rPr>
              <a:pPr defTabSz="1218014">
                <a:defRPr/>
              </a:pPr>
              <a:t>5/21/2016</a:t>
            </a:fld>
            <a:endParaRPr lang="en-US" dirty="0">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353" tIns="45680" rIns="91353" bIns="45680" rtlCol="0" anchor="ctr"/>
          <a:lstStyle>
            <a:lvl1pPr algn="ctr" fontAlgn="auto">
              <a:spcBef>
                <a:spcPts val="0"/>
              </a:spcBef>
              <a:spcAft>
                <a:spcPts val="0"/>
              </a:spcAft>
              <a:defRPr sz="1600">
                <a:solidFill>
                  <a:schemeClr val="tx1">
                    <a:tint val="75000"/>
                  </a:schemeClr>
                </a:solidFill>
                <a:latin typeface="+mn-lt"/>
                <a:cs typeface="+mn-cs"/>
              </a:defRPr>
            </a:lvl1pPr>
          </a:lstStyle>
          <a:p>
            <a:pPr defTabSz="1218014">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353" tIns="45680" rIns="91353" bIns="45680" rtlCol="0" anchor="ctr"/>
          <a:lstStyle>
            <a:lvl1pPr algn="r" fontAlgn="auto">
              <a:spcBef>
                <a:spcPts val="0"/>
              </a:spcBef>
              <a:spcAft>
                <a:spcPts val="0"/>
              </a:spcAft>
              <a:defRPr sz="1600">
                <a:solidFill>
                  <a:schemeClr val="tx1">
                    <a:tint val="75000"/>
                  </a:schemeClr>
                </a:solidFill>
                <a:latin typeface="+mn-lt"/>
                <a:cs typeface="+mn-cs"/>
              </a:defRPr>
            </a:lvl1pPr>
          </a:lstStyle>
          <a:p>
            <a:pPr defTabSz="1218014">
              <a:defRPr/>
            </a:pPr>
            <a:fld id="{B10C07AA-7708-418C-B3D6-B1D9AF6486DB}" type="slidenum">
              <a:rPr lang="en-US" smtClean="0">
                <a:solidFill>
                  <a:prstClr val="white">
                    <a:tint val="75000"/>
                  </a:prstClr>
                </a:solidFill>
              </a:rPr>
              <a:pPr defTabSz="1218014">
                <a:defRPr/>
              </a:pPr>
              <a:t>‹#›</a:t>
            </a:fld>
            <a:endParaRPr lang="en-US" dirty="0">
              <a:solidFill>
                <a:prstClr val="white">
                  <a:tint val="75000"/>
                </a:prstClr>
              </a:solidFill>
            </a:endParaRPr>
          </a:p>
        </p:txBody>
      </p:sp>
    </p:spTree>
    <p:extLst>
      <p:ext uri="{BB962C8B-B14F-4D97-AF65-F5344CB8AC3E}">
        <p14:creationId xmlns:p14="http://schemas.microsoft.com/office/powerpoint/2010/main" val="389473611"/>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003" algn="ctr" rtl="0" fontAlgn="base">
        <a:spcBef>
          <a:spcPct val="0"/>
        </a:spcBef>
        <a:spcAft>
          <a:spcPct val="0"/>
        </a:spcAft>
        <a:defRPr sz="5867">
          <a:solidFill>
            <a:schemeClr val="tx1"/>
          </a:solidFill>
          <a:latin typeface="Calibri" pitchFamily="34" charset="0"/>
        </a:defRPr>
      </a:lvl6pPr>
      <a:lvl7pPr marL="1218014" algn="ctr" rtl="0" fontAlgn="base">
        <a:spcBef>
          <a:spcPct val="0"/>
        </a:spcBef>
        <a:spcAft>
          <a:spcPct val="0"/>
        </a:spcAft>
        <a:defRPr sz="5867">
          <a:solidFill>
            <a:schemeClr val="tx1"/>
          </a:solidFill>
          <a:latin typeface="Calibri" pitchFamily="34" charset="0"/>
        </a:defRPr>
      </a:lvl7pPr>
      <a:lvl8pPr marL="1827010" algn="ctr" rtl="0" fontAlgn="base">
        <a:spcBef>
          <a:spcPct val="0"/>
        </a:spcBef>
        <a:spcAft>
          <a:spcPct val="0"/>
        </a:spcAft>
        <a:defRPr sz="5867">
          <a:solidFill>
            <a:schemeClr val="tx1"/>
          </a:solidFill>
          <a:latin typeface="Calibri" pitchFamily="34" charset="0"/>
        </a:defRPr>
      </a:lvl8pPr>
      <a:lvl9pPr marL="2436024" algn="ctr" rtl="0" fontAlgn="base">
        <a:spcBef>
          <a:spcPct val="0"/>
        </a:spcBef>
        <a:spcAft>
          <a:spcPct val="0"/>
        </a:spcAft>
        <a:defRPr sz="5867">
          <a:solidFill>
            <a:schemeClr val="tx1"/>
          </a:solidFill>
          <a:latin typeface="Calibri" pitchFamily="34" charset="0"/>
        </a:defRPr>
      </a:lvl9pPr>
    </p:titleStyle>
    <p:bodyStyle>
      <a:lvl1pPr marL="456755" indent="-456755" algn="l" rtl="0" eaLnBrk="0" fontAlgn="base" hangingPunct="0">
        <a:spcBef>
          <a:spcPct val="20000"/>
        </a:spcBef>
        <a:spcAft>
          <a:spcPct val="0"/>
        </a:spcAft>
        <a:buFont typeface="Arial" charset="0"/>
        <a:buChar char="•"/>
        <a:defRPr sz="4267" kern="1200">
          <a:solidFill>
            <a:schemeClr val="tx1"/>
          </a:solidFill>
          <a:latin typeface="+mn-lt"/>
          <a:ea typeface="+mn-ea"/>
          <a:cs typeface="+mn-cs"/>
        </a:defRPr>
      </a:lvl1pPr>
      <a:lvl2pPr marL="989634" indent="-380629"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2514" indent="-3045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1517" indent="-304500"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0526" indent="-304500"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49526"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538"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540"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547" indent="-304500" algn="l" defTabSz="121801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0328613"/>
              </p:ext>
            </p:extLst>
          </p:nvPr>
        </p:nvGraphicFramePr>
        <p:xfrm>
          <a:off x="0" y="-69466"/>
          <a:ext cx="12192000" cy="6948606"/>
        </p:xfrm>
        <a:graphic>
          <a:graphicData uri="http://schemas.openxmlformats.org/drawingml/2006/table">
            <a:tbl>
              <a:tblPr firstRow="1" bandRow="1">
                <a:tableStyleId>{93296810-A885-4BE3-A3E7-6D5BEEA58F35}</a:tableStyleId>
              </a:tblPr>
              <a:tblGrid>
                <a:gridCol w="1727200"/>
                <a:gridCol w="2616200"/>
                <a:gridCol w="1041400"/>
                <a:gridCol w="3621904"/>
                <a:gridCol w="340496"/>
                <a:gridCol w="1252153"/>
                <a:gridCol w="1592647"/>
              </a:tblGrid>
              <a:tr h="619337">
                <a:tc>
                  <a:txBody>
                    <a:bodyPr/>
                    <a:lstStyle/>
                    <a:p>
                      <a:pPr algn="ctr"/>
                      <a:r>
                        <a:rPr lang="en-US" sz="2700" i="1" dirty="0" smtClean="0">
                          <a:solidFill>
                            <a:sysClr val="windowText" lastClr="000000"/>
                          </a:solidFill>
                          <a:latin typeface="+mn-lt"/>
                        </a:rPr>
                        <a:t>HEBREWS</a:t>
                      </a:r>
                      <a:endParaRPr lang="en-US" sz="2700" i="1" dirty="0">
                        <a:solidFill>
                          <a:sysClr val="windowText" lastClr="000000"/>
                        </a:solidFill>
                        <a:latin typeface="+mn-lt"/>
                      </a:endParaRPr>
                    </a:p>
                  </a:txBody>
                  <a:tcPr marL="121920" marR="121920" marT="60960" marB="60960" anchor="ctr">
                    <a:solidFill>
                      <a:srgbClr val="00B0F0"/>
                    </a:solidFill>
                  </a:tcPr>
                </a:tc>
                <a:tc gridSpan="2">
                  <a:txBody>
                    <a:bodyPr/>
                    <a:lstStyle/>
                    <a:p>
                      <a:pPr marL="283845" marR="272415" algn="ctr">
                        <a:lnSpc>
                          <a:spcPct val="101699"/>
                        </a:lnSpc>
                      </a:pPr>
                      <a:r>
                        <a:rPr lang="en-US" sz="3200" i="1" u="sng" spc="-20" dirty="0" smtClean="0">
                          <a:solidFill>
                            <a:sysClr val="windowText" lastClr="000000"/>
                          </a:solidFill>
                        </a:rPr>
                        <a:t>1</a:t>
                      </a:r>
                      <a:r>
                        <a:rPr lang="en-US" sz="3200" i="1" u="sng" spc="-5" dirty="0" smtClean="0">
                          <a:solidFill>
                            <a:sysClr val="windowText" lastClr="000000"/>
                          </a:solidFill>
                        </a:rPr>
                        <a:t>:1</a:t>
                      </a:r>
                      <a:r>
                        <a:rPr lang="en-US" sz="3200" i="1" u="sng" dirty="0" smtClean="0">
                          <a:solidFill>
                            <a:sysClr val="windowText" lastClr="000000"/>
                          </a:solidFill>
                        </a:rPr>
                        <a:t>-</a:t>
                      </a:r>
                      <a:r>
                        <a:rPr lang="en-US" sz="3200" i="1" u="sng" spc="-20" dirty="0" smtClean="0">
                          <a:solidFill>
                            <a:sysClr val="windowText" lastClr="000000"/>
                          </a:solidFill>
                        </a:rPr>
                        <a:t>4</a:t>
                      </a:r>
                      <a:r>
                        <a:rPr lang="en-US" sz="3200" i="1" u="sng" spc="-5" dirty="0" smtClean="0">
                          <a:solidFill>
                            <a:sysClr val="windowText" lastClr="000000"/>
                          </a:solidFill>
                        </a:rPr>
                        <a:t>:1</a:t>
                      </a:r>
                      <a:r>
                        <a:rPr lang="en-US" sz="3200" i="1" u="sng" dirty="0" smtClean="0">
                          <a:solidFill>
                            <a:sysClr val="windowText" lastClr="000000"/>
                          </a:solidFill>
                        </a:rPr>
                        <a:t>3</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a:txBody>
                    <a:bodyPr/>
                    <a:lstStyle/>
                    <a:p>
                      <a:pPr marL="242570" marR="233045" algn="ctr">
                        <a:lnSpc>
                          <a:spcPct val="101699"/>
                        </a:lnSpc>
                      </a:pPr>
                      <a:r>
                        <a:rPr lang="en-US" sz="3200" i="1" u="sng" spc="5" dirty="0" smtClean="0">
                          <a:solidFill>
                            <a:sysClr val="windowText" lastClr="000000"/>
                          </a:solidFill>
                        </a:rPr>
                        <a:t> </a:t>
                      </a:r>
                      <a:r>
                        <a:rPr lang="en-US" sz="3200" i="1" u="sng" spc="-20" dirty="0" smtClean="0">
                          <a:solidFill>
                            <a:sysClr val="windowText" lastClr="000000"/>
                          </a:solidFill>
                        </a:rPr>
                        <a:t>4</a:t>
                      </a:r>
                      <a:r>
                        <a:rPr lang="en-US" sz="3200" i="1" u="sng" spc="-5" dirty="0" smtClean="0">
                          <a:solidFill>
                            <a:sysClr val="windowText" lastClr="000000"/>
                          </a:solidFill>
                        </a:rPr>
                        <a:t>:14</a:t>
                      </a:r>
                      <a:r>
                        <a:rPr lang="en-US" sz="3200" i="1" u="sng" dirty="0" smtClean="0">
                          <a:solidFill>
                            <a:sysClr val="windowText" lastClr="000000"/>
                          </a:solidFill>
                        </a:rPr>
                        <a:t>-</a:t>
                      </a:r>
                      <a:r>
                        <a:rPr lang="en-US" sz="3200" i="1" u="sng" spc="-5" dirty="0" smtClean="0">
                          <a:solidFill>
                            <a:sysClr val="windowText" lastClr="000000"/>
                          </a:solidFill>
                        </a:rPr>
                        <a:t>10:1</a:t>
                      </a:r>
                      <a:r>
                        <a:rPr lang="en-US" sz="3200" i="1" u="sng" dirty="0" smtClean="0">
                          <a:solidFill>
                            <a:sysClr val="windowText" lastClr="000000"/>
                          </a:solidFill>
                        </a:rPr>
                        <a:t>8</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gridSpan="3">
                  <a:txBody>
                    <a:bodyPr/>
                    <a:lstStyle/>
                    <a:p>
                      <a:pPr algn="ctr">
                        <a:lnSpc>
                          <a:spcPct val="100000"/>
                        </a:lnSpc>
                      </a:pPr>
                      <a:r>
                        <a:rPr lang="en-US" sz="3200" i="1" u="sng" spc="-5" dirty="0" smtClean="0">
                          <a:solidFill>
                            <a:sysClr val="windowText" lastClr="000000"/>
                          </a:solidFill>
                        </a:rPr>
                        <a:t>1</a:t>
                      </a:r>
                      <a:r>
                        <a:rPr lang="en-US" sz="3200" i="1" u="sng" spc="-20" dirty="0" smtClean="0">
                          <a:solidFill>
                            <a:sysClr val="windowText" lastClr="000000"/>
                          </a:solidFill>
                        </a:rPr>
                        <a:t>0</a:t>
                      </a:r>
                      <a:r>
                        <a:rPr lang="en-US" sz="3200" i="1" u="sng" spc="-5" dirty="0" smtClean="0">
                          <a:solidFill>
                            <a:sysClr val="windowText" lastClr="000000"/>
                          </a:solidFill>
                        </a:rPr>
                        <a:t>:19</a:t>
                      </a:r>
                      <a:r>
                        <a:rPr lang="en-US" sz="3200" i="1" u="sng" dirty="0" smtClean="0">
                          <a:solidFill>
                            <a:sysClr val="windowText" lastClr="000000"/>
                          </a:solidFill>
                        </a:rPr>
                        <a:t>-</a:t>
                      </a:r>
                      <a:r>
                        <a:rPr lang="en-US" sz="3200" i="1" u="sng" spc="-5" dirty="0" smtClean="0">
                          <a:solidFill>
                            <a:sysClr val="windowText" lastClr="000000"/>
                          </a:solidFill>
                        </a:rPr>
                        <a:t>13:2</a:t>
                      </a:r>
                      <a:r>
                        <a:rPr lang="en-US" sz="3200" i="1" u="sng" dirty="0" smtClean="0">
                          <a:solidFill>
                            <a:sysClr val="windowText" lastClr="000000"/>
                          </a:solidFill>
                        </a:rPr>
                        <a:t>5</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hMerge="1">
                  <a:txBody>
                    <a:bodyPr/>
                    <a:lstStyle/>
                    <a:p>
                      <a:endParaRPr lang="en-US"/>
                    </a:p>
                  </a:txBody>
                  <a:tcPr/>
                </a:tc>
              </a:tr>
              <a:tr h="2411868">
                <a:tc>
                  <a:txBody>
                    <a:bodyPr/>
                    <a:lstStyle/>
                    <a:p>
                      <a:pPr algn="ctr"/>
                      <a:r>
                        <a:rPr lang="en-US" sz="3200" b="1" i="1" dirty="0" smtClean="0">
                          <a:solidFill>
                            <a:srgbClr val="FF0000"/>
                          </a:solidFill>
                        </a:rPr>
                        <a:t>Outline</a:t>
                      </a:r>
                      <a:endParaRPr lang="en-US" sz="3200" b="1" i="1" dirty="0">
                        <a:solidFill>
                          <a:srgbClr val="FF0000"/>
                        </a:solidFill>
                        <a:latin typeface="+mn-lt"/>
                      </a:endParaRPr>
                    </a:p>
                  </a:txBody>
                  <a:tcPr marL="121920" marR="121920" marT="60960" marB="60960" anchor="ctr">
                    <a:solidFill>
                      <a:schemeClr val="tx1"/>
                    </a:solidFill>
                  </a:tcPr>
                </a:tc>
                <a:tc gridSpan="2">
                  <a:txBody>
                    <a:bodyPr/>
                    <a:lstStyle/>
                    <a:p>
                      <a:pPr marL="283845" marR="27241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i</a:t>
                      </a:r>
                      <a:r>
                        <a:rPr lang="en-US" sz="2400" b="1" i="1" u="sng" dirty="0" smtClean="0">
                          <a:solidFill>
                            <a:srgbClr val="FFFF00"/>
                          </a:solidFill>
                        </a:rPr>
                        <a:t>n</a:t>
                      </a:r>
                      <a:r>
                        <a:rPr lang="en-US" sz="2400" b="1" i="1" u="sng" spc="-10" dirty="0" smtClean="0">
                          <a:solidFill>
                            <a:srgbClr val="FFFF00"/>
                          </a:solidFill>
                        </a:rPr>
                        <a:t> </a:t>
                      </a:r>
                      <a:r>
                        <a:rPr lang="en-US" sz="2400" b="1" i="1" u="sng" spc="-5" dirty="0" smtClean="0">
                          <a:solidFill>
                            <a:srgbClr val="FFFF00"/>
                          </a:solidFill>
                        </a:rPr>
                        <a:t>Hi</a:t>
                      </a:r>
                      <a:r>
                        <a:rPr lang="en-US" sz="2400" b="1" i="1" u="sng" dirty="0" smtClean="0">
                          <a:solidFill>
                            <a:srgbClr val="FFFF00"/>
                          </a:solidFill>
                        </a:rPr>
                        <a:t>s </a:t>
                      </a:r>
                      <a:r>
                        <a:rPr lang="en-US" sz="2400" b="1" i="1" u="sng" spc="-10" dirty="0" smtClean="0">
                          <a:solidFill>
                            <a:srgbClr val="FFFF00"/>
                          </a:solidFill>
                        </a:rPr>
                        <a:t>P</a:t>
                      </a:r>
                      <a:r>
                        <a:rPr lang="en-US" sz="2400" b="1" i="1" u="sng" spc="-5" dirty="0" smtClean="0">
                          <a:solidFill>
                            <a:srgbClr val="FFFF00"/>
                          </a:solidFill>
                        </a:rPr>
                        <a:t>ers</a:t>
                      </a:r>
                      <a:r>
                        <a:rPr lang="en-US" sz="2400" b="1" i="1" u="sng" dirty="0" smtClean="0">
                          <a:solidFill>
                            <a:srgbClr val="FFFF00"/>
                          </a:solidFill>
                        </a:rPr>
                        <a:t>on</a:t>
                      </a:r>
                    </a:p>
                    <a:p>
                      <a:pPr marL="283845" marR="272415" algn="ctr">
                        <a:lnSpc>
                          <a:spcPct val="101699"/>
                        </a:lnSpc>
                      </a:pPr>
                      <a:r>
                        <a:rPr lang="en-US" sz="2400" b="1" i="1" dirty="0" smtClean="0">
                          <a:solidFill>
                            <a:schemeClr val="bg1"/>
                          </a:solidFill>
                        </a:rPr>
                        <a:t>(</a:t>
                      </a:r>
                      <a:r>
                        <a:rPr lang="en-US" sz="2400" b="1" i="1" spc="-10" dirty="0" smtClean="0">
                          <a:solidFill>
                            <a:schemeClr val="bg1"/>
                          </a:solidFill>
                        </a:rPr>
                        <a:t>S</a:t>
                      </a:r>
                      <a:r>
                        <a:rPr lang="en-US" sz="2400" b="1" i="1" spc="-5" dirty="0" smtClean="0">
                          <a:solidFill>
                            <a:schemeClr val="bg1"/>
                          </a:solidFill>
                        </a:rPr>
                        <a:t>upe</a:t>
                      </a:r>
                      <a:r>
                        <a:rPr lang="en-US" sz="2400" b="1" i="1" dirty="0" smtClean="0">
                          <a:solidFill>
                            <a:schemeClr val="bg1"/>
                          </a:solidFill>
                        </a:rPr>
                        <a:t>r</a:t>
                      </a:r>
                      <a:r>
                        <a:rPr lang="en-US" sz="2400" b="1" i="1" spc="-10" dirty="0" smtClean="0">
                          <a:solidFill>
                            <a:schemeClr val="bg1"/>
                          </a:solidFill>
                        </a:rPr>
                        <a:t>i</a:t>
                      </a:r>
                      <a:r>
                        <a:rPr lang="en-US" sz="2400" b="1" i="1" spc="-5" dirty="0" smtClean="0">
                          <a:solidFill>
                            <a:schemeClr val="bg1"/>
                          </a:solidFill>
                        </a:rPr>
                        <a:t>o</a:t>
                      </a:r>
                      <a:r>
                        <a:rPr lang="en-US" sz="2400" b="1" i="1" dirty="0" smtClean="0">
                          <a:solidFill>
                            <a:schemeClr val="bg1"/>
                          </a:solidFill>
                        </a:rPr>
                        <a:t>r</a:t>
                      </a:r>
                      <a:r>
                        <a:rPr lang="en-US" sz="2400" b="1" i="1" spc="5" dirty="0" smtClean="0">
                          <a:solidFill>
                            <a:schemeClr val="bg1"/>
                          </a:solidFill>
                        </a:rPr>
                        <a:t> </a:t>
                      </a:r>
                      <a:r>
                        <a:rPr lang="en-US" sz="2400" b="1" i="1" spc="-5" dirty="0" smtClean="0">
                          <a:solidFill>
                            <a:schemeClr val="bg1"/>
                          </a:solidFill>
                        </a:rPr>
                        <a:t>to</a:t>
                      </a:r>
                      <a:r>
                        <a:rPr lang="en-US" sz="2400" b="1" i="1" spc="-15" dirty="0" smtClean="0">
                          <a:solidFill>
                            <a:schemeClr val="bg1"/>
                          </a:solidFill>
                        </a:rPr>
                        <a:t>:</a:t>
                      </a:r>
                      <a:r>
                        <a:rPr lang="en-US" sz="2400" b="1" i="1" dirty="0" smtClean="0">
                          <a:solidFill>
                            <a:schemeClr val="bg1"/>
                          </a:solidFill>
                        </a:rPr>
                        <a:t>)</a:t>
                      </a:r>
                    </a:p>
                    <a:p>
                      <a:pPr marL="134620" marR="123825" algn="ctr">
                        <a:lnSpc>
                          <a:spcPct val="100800"/>
                        </a:lnSpc>
                      </a:pPr>
                      <a:r>
                        <a:rPr lang="en-US" sz="1900" b="1" spc="-10" dirty="0" smtClean="0">
                          <a:solidFill>
                            <a:schemeClr val="bg1"/>
                          </a:solidFill>
                        </a:rPr>
                        <a:t>P</a:t>
                      </a:r>
                      <a:r>
                        <a:rPr lang="en-US" sz="1900" b="1" dirty="0" smtClean="0">
                          <a:solidFill>
                            <a:schemeClr val="bg1"/>
                          </a:solidFill>
                        </a:rPr>
                        <a:t>r</a:t>
                      </a:r>
                      <a:r>
                        <a:rPr lang="en-US" sz="1900" b="1" spc="-5" dirty="0" smtClean="0">
                          <a:solidFill>
                            <a:schemeClr val="bg1"/>
                          </a:solidFill>
                        </a:rPr>
                        <a:t>ophet</a:t>
                      </a:r>
                      <a:r>
                        <a:rPr lang="en-US" sz="1900" b="1" spc="-10" dirty="0" smtClean="0">
                          <a:solidFill>
                            <a:schemeClr val="bg1"/>
                          </a:solidFill>
                        </a:rPr>
                        <a:t>s</a:t>
                      </a:r>
                      <a:r>
                        <a:rPr lang="en-US" sz="1900" b="1" dirty="0" smtClean="0">
                          <a:solidFill>
                            <a:schemeClr val="bg1"/>
                          </a:solidFill>
                        </a:rPr>
                        <a:t>, Angels, </a:t>
                      </a:r>
                      <a:r>
                        <a:rPr lang="en-US" sz="1900" b="1" spc="-20" dirty="0" smtClean="0">
                          <a:solidFill>
                            <a:schemeClr val="bg1"/>
                          </a:solidFill>
                        </a:rPr>
                        <a:t>M</a:t>
                      </a:r>
                      <a:r>
                        <a:rPr lang="en-US" sz="1900" b="1" spc="-5" dirty="0" smtClean="0">
                          <a:solidFill>
                            <a:schemeClr val="bg1"/>
                          </a:solidFill>
                        </a:rPr>
                        <a:t>o</a:t>
                      </a:r>
                      <a:r>
                        <a:rPr lang="en-US" sz="1900" b="1" spc="-10" dirty="0" smtClean="0">
                          <a:solidFill>
                            <a:schemeClr val="bg1"/>
                          </a:solidFill>
                        </a:rPr>
                        <a:t>s</a:t>
                      </a:r>
                      <a:r>
                        <a:rPr lang="en-US" sz="1900" b="1" spc="-5" dirty="0" smtClean="0">
                          <a:solidFill>
                            <a:schemeClr val="bg1"/>
                          </a:solidFill>
                        </a:rPr>
                        <a:t>e</a:t>
                      </a:r>
                      <a:r>
                        <a:rPr lang="en-US" sz="1900" b="1" dirty="0" smtClean="0">
                          <a:solidFill>
                            <a:schemeClr val="bg1"/>
                          </a:solidFill>
                        </a:rPr>
                        <a:t>s, </a:t>
                      </a:r>
                      <a:r>
                        <a:rPr lang="en-US" sz="1900" b="1" spc="-10" dirty="0" smtClean="0">
                          <a:solidFill>
                            <a:schemeClr val="bg1"/>
                          </a:solidFill>
                        </a:rPr>
                        <a:t>Joshua</a:t>
                      </a:r>
                      <a:r>
                        <a:rPr lang="en-US" sz="1900" b="1" dirty="0" smtClean="0">
                          <a:solidFill>
                            <a:schemeClr val="bg1"/>
                          </a:solidFill>
                        </a:rPr>
                        <a:t>, </a:t>
                      </a:r>
                      <a:r>
                        <a:rPr lang="en-US" sz="1900" b="1" spc="-10" dirty="0" smtClean="0">
                          <a:solidFill>
                            <a:schemeClr val="bg1"/>
                          </a:solidFill>
                        </a:rPr>
                        <a:t>O</a:t>
                      </a:r>
                      <a:r>
                        <a:rPr lang="en-US" sz="1900" b="1" spc="-5" dirty="0" smtClean="0">
                          <a:solidFill>
                            <a:schemeClr val="bg1"/>
                          </a:solidFill>
                        </a:rPr>
                        <a:t>the</a:t>
                      </a:r>
                      <a:r>
                        <a:rPr lang="en-US" sz="1900" b="1" dirty="0" smtClean="0">
                          <a:solidFill>
                            <a:schemeClr val="bg1"/>
                          </a:solidFill>
                        </a:rPr>
                        <a:t>r</a:t>
                      </a:r>
                      <a:r>
                        <a:rPr lang="en-US" sz="1900" b="1" spc="-10" dirty="0" smtClean="0">
                          <a:solidFill>
                            <a:schemeClr val="bg1"/>
                          </a:solidFill>
                        </a:rPr>
                        <a:t> 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st</a:t>
                      </a:r>
                    </a:p>
                  </a:txBody>
                  <a:tcPr marL="121920" marR="121920" marT="60960" marB="60960" anchor="ctr">
                    <a:solidFill>
                      <a:schemeClr val="tx1"/>
                    </a:solidFill>
                  </a:tcPr>
                </a:tc>
                <a:tc hMerge="1">
                  <a:txBody>
                    <a:bodyPr/>
                    <a:lstStyle/>
                    <a:p>
                      <a:endParaRPr lang="en-US"/>
                    </a:p>
                  </a:txBody>
                  <a:tcPr/>
                </a:tc>
                <a:tc>
                  <a:txBody>
                    <a:bodyPr/>
                    <a:lstStyle/>
                    <a:p>
                      <a:pPr marL="242570" marR="23304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a:t>
                      </a:r>
                      <a:r>
                        <a:rPr lang="en-US" sz="2400" b="1" i="1" u="sng" dirty="0" smtClean="0">
                          <a:solidFill>
                            <a:srgbClr val="FFFF00"/>
                          </a:solidFill>
                        </a:rPr>
                        <a:t>s</a:t>
                      </a:r>
                      <a:r>
                        <a:rPr lang="en-US" sz="2400" b="1" i="1" u="sng" spc="-5" dirty="0" smtClean="0">
                          <a:solidFill>
                            <a:srgbClr val="FFFF00"/>
                          </a:solidFill>
                        </a:rPr>
                        <a:t> </a:t>
                      </a:r>
                      <a:r>
                        <a:rPr lang="en-US" sz="2400" b="1" i="1" u="sng" dirty="0" smtClean="0">
                          <a:solidFill>
                            <a:srgbClr val="FFFF00"/>
                          </a:solidFill>
                        </a:rPr>
                        <a:t>our </a:t>
                      </a:r>
                      <a:r>
                        <a:rPr lang="en-US" sz="2400" b="1" i="1" u="sng" spc="-10" dirty="0" smtClean="0">
                          <a:solidFill>
                            <a:srgbClr val="FFFF00"/>
                          </a:solidFill>
                        </a:rPr>
                        <a:t>P</a:t>
                      </a:r>
                      <a:r>
                        <a:rPr lang="en-US" sz="2400" b="1" i="1" u="sng" spc="-5" dirty="0" smtClean="0">
                          <a:solidFill>
                            <a:srgbClr val="FFFF00"/>
                          </a:solidFill>
                        </a:rPr>
                        <a:t>ries</a:t>
                      </a:r>
                      <a:r>
                        <a:rPr lang="en-US" sz="2400" b="1" i="1" u="sng" dirty="0" smtClean="0">
                          <a:solidFill>
                            <a:srgbClr val="FFFF00"/>
                          </a:solidFill>
                        </a:rPr>
                        <a:t>t</a:t>
                      </a:r>
                      <a:r>
                        <a:rPr lang="en-US" sz="2400" b="1" i="1" u="sng" spc="-10" dirty="0" smtClean="0">
                          <a:solidFill>
                            <a:srgbClr val="FFFF00"/>
                          </a:solidFill>
                        </a:rPr>
                        <a:t> </a:t>
                      </a:r>
                    </a:p>
                    <a:p>
                      <a:pPr marL="242570" marR="233045" algn="ctr">
                        <a:lnSpc>
                          <a:spcPct val="101699"/>
                        </a:lnSpc>
                      </a:pPr>
                      <a:r>
                        <a:rPr lang="en-US" sz="2400" b="1" i="1" dirty="0" smtClean="0">
                          <a:solidFill>
                            <a:schemeClr val="bg1"/>
                          </a:solidFill>
                        </a:rPr>
                        <a:t>(</a:t>
                      </a:r>
                      <a:r>
                        <a:rPr lang="en-US" sz="2400" b="1" i="1" spc="-10" dirty="0" smtClean="0">
                          <a:solidFill>
                            <a:schemeClr val="bg1"/>
                          </a:solidFill>
                        </a:rPr>
                        <a:t>Superior</a:t>
                      </a:r>
                      <a:r>
                        <a:rPr lang="en-US" sz="2400" b="1" i="1" spc="-10" baseline="0" dirty="0" smtClean="0">
                          <a:solidFill>
                            <a:schemeClr val="bg1"/>
                          </a:solidFill>
                        </a:rPr>
                        <a:t> to:</a:t>
                      </a:r>
                      <a:r>
                        <a:rPr lang="en-US" sz="2400" b="1" i="1" dirty="0" smtClean="0">
                          <a:solidFill>
                            <a:schemeClr val="bg1"/>
                          </a:solidFill>
                        </a:rPr>
                        <a:t>)</a:t>
                      </a:r>
                    </a:p>
                    <a:p>
                      <a:pPr marL="105410" marR="97790" algn="ctr">
                        <a:lnSpc>
                          <a:spcPct val="100800"/>
                        </a:lnSpc>
                      </a:pPr>
                      <a:r>
                        <a:rPr lang="en-US" sz="1900" b="1" spc="-10" dirty="0" smtClean="0">
                          <a:solidFill>
                            <a:schemeClr val="bg1"/>
                          </a:solidFill>
                        </a:rPr>
                        <a:t>E</a:t>
                      </a:r>
                      <a:r>
                        <a:rPr lang="en-US" sz="1900" b="1" spc="-5" dirty="0" smtClean="0">
                          <a:solidFill>
                            <a:schemeClr val="bg1"/>
                          </a:solidFill>
                        </a:rPr>
                        <a:t>a</a:t>
                      </a:r>
                      <a:r>
                        <a:rPr lang="en-US" sz="1900" b="1" dirty="0" smtClean="0">
                          <a:solidFill>
                            <a:schemeClr val="bg1"/>
                          </a:solidFill>
                        </a:rPr>
                        <a:t>r</a:t>
                      </a:r>
                      <a:r>
                        <a:rPr lang="en-US" sz="1900" b="1" spc="-5" dirty="0" smtClean="0">
                          <a:solidFill>
                            <a:schemeClr val="bg1"/>
                          </a:solidFill>
                        </a:rPr>
                        <a:t>th</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spc="-10" dirty="0" smtClean="0">
                          <a:solidFill>
                            <a:schemeClr val="bg1"/>
                          </a:solidFill>
                        </a:rPr>
                        <a:t>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a:t>
                      </a:r>
                      <a:r>
                        <a:rPr lang="en-US" sz="1900" b="1" spc="-5" dirty="0" smtClean="0">
                          <a:solidFill>
                            <a:schemeClr val="bg1"/>
                          </a:solidFill>
                        </a:rPr>
                        <a:t>thood</a:t>
                      </a:r>
                      <a:r>
                        <a:rPr lang="en-US" sz="1900" b="1" dirty="0" smtClean="0">
                          <a:solidFill>
                            <a:schemeClr val="bg1"/>
                          </a:solidFill>
                        </a:rPr>
                        <a:t>, </a:t>
                      </a:r>
                      <a:r>
                        <a:rPr lang="en-US" sz="1900" b="1" spc="-20" dirty="0" smtClean="0">
                          <a:solidFill>
                            <a:schemeClr val="bg1"/>
                          </a:solidFill>
                        </a:rPr>
                        <a:t>M</a:t>
                      </a:r>
                      <a:r>
                        <a:rPr lang="en-US" sz="1900" b="1" spc="5" dirty="0" smtClean="0">
                          <a:solidFill>
                            <a:schemeClr val="bg1"/>
                          </a:solidFill>
                        </a:rPr>
                        <a:t>o</a:t>
                      </a:r>
                      <a:r>
                        <a:rPr lang="en-US" sz="1900" b="1" dirty="0" smtClean="0">
                          <a:solidFill>
                            <a:schemeClr val="bg1"/>
                          </a:solidFill>
                        </a:rPr>
                        <a:t>s</a:t>
                      </a:r>
                      <a:r>
                        <a:rPr lang="en-US" sz="1900" b="1" spc="-5" dirty="0" smtClean="0">
                          <a:solidFill>
                            <a:schemeClr val="bg1"/>
                          </a:solidFill>
                        </a:rPr>
                        <a:t>a</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 </a:t>
                      </a:r>
                      <a:r>
                        <a:rPr lang="en-US" sz="1900" b="1" spc="-10" dirty="0" smtClean="0">
                          <a:solidFill>
                            <a:schemeClr val="bg1"/>
                          </a:solidFill>
                        </a:rPr>
                        <a:t>S</a:t>
                      </a:r>
                      <a:r>
                        <a:rPr lang="en-US" sz="1900" b="1" spc="-20" dirty="0" smtClean="0">
                          <a:solidFill>
                            <a:schemeClr val="bg1"/>
                          </a:solidFill>
                        </a:rPr>
                        <a:t>y</a:t>
                      </a:r>
                      <a:r>
                        <a:rPr lang="en-US" sz="1900" b="1" dirty="0" smtClean="0">
                          <a:solidFill>
                            <a:schemeClr val="bg1"/>
                          </a:solidFill>
                        </a:rPr>
                        <a:t>s</a:t>
                      </a:r>
                      <a:r>
                        <a:rPr lang="en-US" sz="1900" b="1" spc="-5" dirty="0" smtClean="0">
                          <a:solidFill>
                            <a:schemeClr val="bg1"/>
                          </a:solidFill>
                        </a:rPr>
                        <a:t>te</a:t>
                      </a:r>
                      <a:r>
                        <a:rPr lang="en-US" sz="1900" b="1" spc="5" dirty="0" smtClean="0">
                          <a:solidFill>
                            <a:schemeClr val="bg1"/>
                          </a:solidFill>
                        </a:rPr>
                        <a:t>m</a:t>
                      </a:r>
                      <a:r>
                        <a:rPr lang="en-US" sz="1900" b="1" dirty="0" smtClean="0">
                          <a:solidFill>
                            <a:schemeClr val="bg1"/>
                          </a:solidFill>
                        </a:rPr>
                        <a:t>, </a:t>
                      </a:r>
                      <a:r>
                        <a:rPr lang="en-US" sz="1900" b="1" spc="-10" dirty="0" smtClean="0">
                          <a:solidFill>
                            <a:schemeClr val="bg1"/>
                          </a:solidFill>
                        </a:rPr>
                        <a:t>A</a:t>
                      </a:r>
                      <a:r>
                        <a:rPr lang="en-US" sz="1900" b="1" spc="5" dirty="0" smtClean="0">
                          <a:solidFill>
                            <a:schemeClr val="bg1"/>
                          </a:solidFill>
                        </a:rPr>
                        <a:t>n</a:t>
                      </a:r>
                      <a:r>
                        <a:rPr lang="en-US" sz="1900" b="1" spc="-10" dirty="0" smtClean="0">
                          <a:solidFill>
                            <a:schemeClr val="bg1"/>
                          </a:solidFill>
                        </a:rPr>
                        <a:t>i</a:t>
                      </a:r>
                      <a:r>
                        <a:rPr lang="en-US" sz="1900" b="1" spc="5" dirty="0" smtClean="0">
                          <a:solidFill>
                            <a:schemeClr val="bg1"/>
                          </a:solidFill>
                        </a:rPr>
                        <a:t>m</a:t>
                      </a:r>
                      <a:r>
                        <a:rPr lang="en-US" sz="1900" b="1" spc="-5" dirty="0" smtClean="0">
                          <a:solidFill>
                            <a:schemeClr val="bg1"/>
                          </a:solidFill>
                        </a:rPr>
                        <a:t>a</a:t>
                      </a:r>
                      <a:r>
                        <a:rPr lang="en-US" sz="1900" b="1" dirty="0" smtClean="0">
                          <a:solidFill>
                            <a:schemeClr val="bg1"/>
                          </a:solidFill>
                        </a:rPr>
                        <a:t>l</a:t>
                      </a:r>
                      <a:r>
                        <a:rPr lang="en-US" sz="1900" b="1" spc="-5" dirty="0" smtClean="0">
                          <a:solidFill>
                            <a:schemeClr val="bg1"/>
                          </a:solidFill>
                        </a:rPr>
                        <a:t> </a:t>
                      </a:r>
                      <a:r>
                        <a:rPr lang="en-US" sz="1900" b="1" spc="-10" dirty="0" smtClean="0">
                          <a:solidFill>
                            <a:schemeClr val="bg1"/>
                          </a:solidFill>
                        </a:rPr>
                        <a:t>S</a:t>
                      </a:r>
                      <a:r>
                        <a:rPr lang="en-US" sz="1900" b="1" spc="-5" dirty="0" smtClean="0">
                          <a:solidFill>
                            <a:schemeClr val="bg1"/>
                          </a:solidFill>
                        </a:rPr>
                        <a:t>a</a:t>
                      </a:r>
                      <a:r>
                        <a:rPr lang="en-US" sz="1900" b="1" dirty="0" smtClean="0">
                          <a:solidFill>
                            <a:schemeClr val="bg1"/>
                          </a:solidFill>
                        </a:rPr>
                        <a:t>cr</a:t>
                      </a:r>
                      <a:r>
                        <a:rPr lang="en-US" sz="1900" b="1" spc="-10" dirty="0" smtClean="0">
                          <a:solidFill>
                            <a:schemeClr val="bg1"/>
                          </a:solidFill>
                        </a:rPr>
                        <a:t>i</a:t>
                      </a:r>
                      <a:r>
                        <a:rPr lang="en-US" sz="1900" b="1" spc="-5" dirty="0" smtClean="0">
                          <a:solidFill>
                            <a:schemeClr val="bg1"/>
                          </a:solidFill>
                        </a:rPr>
                        <a:t>f</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e</a:t>
                      </a:r>
                      <a:r>
                        <a:rPr lang="en-US" sz="1900" b="1" dirty="0" smtClean="0">
                          <a:solidFill>
                            <a:schemeClr val="bg1"/>
                          </a:solidFill>
                        </a:rPr>
                        <a:t>s, </a:t>
                      </a:r>
                      <a:r>
                        <a:rPr lang="en-US" sz="1900" b="1" spc="-5" dirty="0" smtClean="0">
                          <a:solidFill>
                            <a:schemeClr val="bg1"/>
                          </a:solidFill>
                        </a:rPr>
                        <a:t>Da</a:t>
                      </a:r>
                      <a:r>
                        <a:rPr lang="en-US" sz="1900" b="1" spc="-10" dirty="0" smtClean="0">
                          <a:solidFill>
                            <a:schemeClr val="bg1"/>
                          </a:solidFill>
                        </a:rPr>
                        <a:t>i</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dirty="0" smtClean="0">
                          <a:solidFill>
                            <a:schemeClr val="bg1"/>
                          </a:solidFill>
                        </a:rPr>
                        <a:t>O</a:t>
                      </a:r>
                      <a:r>
                        <a:rPr lang="en-US" sz="1900" b="1" spc="-5" dirty="0" smtClean="0">
                          <a:solidFill>
                            <a:schemeClr val="bg1"/>
                          </a:solidFill>
                        </a:rPr>
                        <a:t>ff</a:t>
                      </a:r>
                      <a:r>
                        <a:rPr lang="en-US" sz="1900" b="1" spc="-20" dirty="0" smtClean="0">
                          <a:solidFill>
                            <a:schemeClr val="bg1"/>
                          </a:solidFill>
                        </a:rPr>
                        <a:t>e</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ng</a:t>
                      </a:r>
                      <a:r>
                        <a:rPr lang="en-US" sz="1900" b="1" dirty="0" smtClean="0">
                          <a:solidFill>
                            <a:schemeClr val="bg1"/>
                          </a:solidFill>
                        </a:rPr>
                        <a:t>s </a:t>
                      </a:r>
                      <a:endParaRPr lang="en-US" sz="1900" b="1" dirty="0">
                        <a:solidFill>
                          <a:schemeClr val="bg1"/>
                        </a:solidFill>
                        <a:latin typeface="+mn-lt"/>
                      </a:endParaRPr>
                    </a:p>
                  </a:txBody>
                  <a:tcPr marL="121920" marR="121920" marT="60960" marB="60960" anchor="ctr">
                    <a:solidFill>
                      <a:schemeClr val="tx1"/>
                    </a:solidFill>
                  </a:tcPr>
                </a:tc>
                <a:tc gridSpan="3">
                  <a:txBody>
                    <a:bodyPr/>
                    <a:lstStyle/>
                    <a:p>
                      <a:pPr algn="ctr">
                        <a:lnSpc>
                          <a:spcPct val="100000"/>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t>
                      </a:r>
                      <a:r>
                        <a:rPr lang="en-US" sz="2400" b="1" i="1" u="sng" spc="-10" dirty="0" smtClean="0">
                          <a:solidFill>
                            <a:srgbClr val="FFFF00"/>
                          </a:solidFill>
                        </a:rPr>
                        <a:t>f</a:t>
                      </a:r>
                      <a:r>
                        <a:rPr lang="en-US" sz="2400" b="1" i="1" u="sng" dirty="0" smtClean="0">
                          <a:solidFill>
                            <a:srgbClr val="FFFF00"/>
                          </a:solidFill>
                        </a:rPr>
                        <a:t>or</a:t>
                      </a:r>
                      <a:r>
                        <a:rPr lang="en-US" sz="2400" b="1" i="1" u="sng" spc="-5" dirty="0" smtClean="0">
                          <a:solidFill>
                            <a:srgbClr val="FFFF00"/>
                          </a:solidFill>
                        </a:rPr>
                        <a:t> </a:t>
                      </a:r>
                      <a:r>
                        <a:rPr lang="en-US" sz="2400" b="1" i="1" u="sng" dirty="0" smtClean="0">
                          <a:solidFill>
                            <a:srgbClr val="FFFF00"/>
                          </a:solidFill>
                        </a:rPr>
                        <a:t>our</a:t>
                      </a:r>
                      <a:r>
                        <a:rPr lang="en-US" sz="2400" b="1" i="1" u="sng" spc="-15" dirty="0" smtClean="0">
                          <a:solidFill>
                            <a:srgbClr val="FFFF00"/>
                          </a:solidFill>
                        </a:rPr>
                        <a:t> </a:t>
                      </a:r>
                      <a:r>
                        <a:rPr lang="en-US" sz="2400" b="1" i="1" u="sng" spc="-10" dirty="0" smtClean="0">
                          <a:solidFill>
                            <a:srgbClr val="FFFF00"/>
                          </a:solidFill>
                        </a:rPr>
                        <a:t>L</a:t>
                      </a:r>
                      <a:r>
                        <a:rPr lang="en-US" sz="2400" b="1" i="1" u="sng" spc="-5" dirty="0" smtClean="0">
                          <a:solidFill>
                            <a:srgbClr val="FFFF00"/>
                          </a:solidFill>
                        </a:rPr>
                        <a:t>i</a:t>
                      </a:r>
                      <a:r>
                        <a:rPr lang="en-US" sz="2400" b="1" i="1" u="sng" dirty="0" smtClean="0">
                          <a:solidFill>
                            <a:srgbClr val="FFFF00"/>
                          </a:solidFill>
                        </a:rPr>
                        <a:t>fe</a:t>
                      </a:r>
                    </a:p>
                    <a:p>
                      <a:pPr algn="ctr">
                        <a:lnSpc>
                          <a:spcPct val="100000"/>
                        </a:lnSpc>
                        <a:spcBef>
                          <a:spcPts val="20"/>
                        </a:spcBef>
                      </a:pPr>
                      <a:r>
                        <a:rPr lang="en-US" sz="2400" b="1" i="1" dirty="0" smtClean="0">
                          <a:solidFill>
                            <a:schemeClr val="bg1"/>
                          </a:solidFill>
                        </a:rPr>
                        <a:t>(</a:t>
                      </a:r>
                      <a:r>
                        <a:rPr lang="en-US" sz="2400" b="1" i="1" spc="-5" dirty="0" smtClean="0">
                          <a:solidFill>
                            <a:schemeClr val="bg1"/>
                          </a:solidFill>
                        </a:rPr>
                        <a:t>Le</a:t>
                      </a:r>
                      <a:r>
                        <a:rPr lang="en-US" sz="2400" b="1" i="1" dirty="0" smtClean="0">
                          <a:solidFill>
                            <a:schemeClr val="bg1"/>
                          </a:solidFill>
                        </a:rPr>
                        <a:t>t </a:t>
                      </a:r>
                      <a:r>
                        <a:rPr lang="en-US" sz="2400" b="1" i="1" spc="-20" dirty="0" smtClean="0">
                          <a:solidFill>
                            <a:schemeClr val="bg1"/>
                          </a:solidFill>
                        </a:rPr>
                        <a:t>u</a:t>
                      </a:r>
                      <a:r>
                        <a:rPr lang="en-US" sz="2400" b="1" i="1" dirty="0" smtClean="0">
                          <a:solidFill>
                            <a:schemeClr val="bg1"/>
                          </a:solidFill>
                        </a:rPr>
                        <a:t>s</a:t>
                      </a:r>
                      <a:r>
                        <a:rPr lang="en-US" sz="2400" b="1" i="1" spc="5" dirty="0" smtClean="0">
                          <a:solidFill>
                            <a:schemeClr val="bg1"/>
                          </a:solidFill>
                        </a:rPr>
                        <a:t> </a:t>
                      </a:r>
                      <a:r>
                        <a:rPr lang="en-US" sz="2400" b="1" i="1" spc="-5" dirty="0" smtClean="0">
                          <a:solidFill>
                            <a:schemeClr val="bg1"/>
                          </a:solidFill>
                        </a:rPr>
                        <a:t>h</a:t>
                      </a:r>
                      <a:r>
                        <a:rPr lang="en-US" sz="2400" b="1" i="1" spc="-20" dirty="0" smtClean="0">
                          <a:solidFill>
                            <a:schemeClr val="bg1"/>
                          </a:solidFill>
                        </a:rPr>
                        <a:t>a</a:t>
                      </a:r>
                      <a:r>
                        <a:rPr lang="en-US" sz="2400" b="1" i="1" dirty="0" smtClean="0">
                          <a:solidFill>
                            <a:schemeClr val="bg1"/>
                          </a:solidFill>
                        </a:rPr>
                        <a:t>v</a:t>
                      </a:r>
                      <a:r>
                        <a:rPr lang="en-US" sz="2400" b="1" i="1" spc="-5" dirty="0" smtClean="0">
                          <a:solidFill>
                            <a:schemeClr val="bg1"/>
                          </a:solidFill>
                        </a:rPr>
                        <a:t>e</a:t>
                      </a:r>
                      <a:r>
                        <a:rPr lang="en-US" sz="2400" b="1" i="1" spc="-15" dirty="0" smtClean="0">
                          <a:solidFill>
                            <a:schemeClr val="bg1"/>
                          </a:solidFill>
                        </a:rPr>
                        <a:t>:</a:t>
                      </a:r>
                      <a:r>
                        <a:rPr lang="en-US" sz="2400" b="1" i="1" dirty="0" smtClean="0">
                          <a:solidFill>
                            <a:schemeClr val="bg1"/>
                          </a:solidFill>
                        </a:rPr>
                        <a:t>)</a:t>
                      </a:r>
                    </a:p>
                    <a:p>
                      <a:pPr marL="96520" marR="91440" algn="ctr">
                        <a:lnSpc>
                          <a:spcPct val="100800"/>
                        </a:lnSpc>
                      </a:pPr>
                      <a:r>
                        <a:rPr lang="en-US" sz="1900" b="1" dirty="0" smtClean="0">
                          <a:solidFill>
                            <a:schemeClr val="bg1"/>
                          </a:solidFill>
                        </a:rPr>
                        <a:t>F</a:t>
                      </a:r>
                      <a:r>
                        <a:rPr lang="en-US" sz="1900" b="1" spc="-5" dirty="0" smtClean="0">
                          <a:solidFill>
                            <a:schemeClr val="bg1"/>
                          </a:solidFill>
                        </a:rPr>
                        <a:t>a</a:t>
                      </a:r>
                      <a:r>
                        <a:rPr lang="en-US" sz="1900" b="1" spc="-10" dirty="0" smtClean="0">
                          <a:solidFill>
                            <a:schemeClr val="bg1"/>
                          </a:solidFill>
                        </a:rPr>
                        <a:t>i</a:t>
                      </a:r>
                      <a:r>
                        <a:rPr lang="en-US" sz="1900" b="1" spc="-5" dirty="0" smtClean="0">
                          <a:solidFill>
                            <a:schemeClr val="bg1"/>
                          </a:solidFill>
                        </a:rPr>
                        <a:t>t</a:t>
                      </a:r>
                      <a:r>
                        <a:rPr lang="en-US" sz="1900" b="1" dirty="0" smtClean="0">
                          <a:solidFill>
                            <a:schemeClr val="bg1"/>
                          </a:solidFill>
                        </a:rPr>
                        <a:t>h</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be</a:t>
                      </a:r>
                      <a:r>
                        <a:rPr lang="en-US" sz="1900" b="1" spc="-10" dirty="0" smtClean="0">
                          <a:solidFill>
                            <a:schemeClr val="bg1"/>
                          </a:solidFill>
                        </a:rPr>
                        <a:t>l</a:t>
                      </a:r>
                      <a:r>
                        <a:rPr lang="en-US" sz="1900" b="1" spc="5" dirty="0" smtClean="0">
                          <a:solidFill>
                            <a:schemeClr val="bg1"/>
                          </a:solidFill>
                        </a:rPr>
                        <a:t>i</a:t>
                      </a:r>
                      <a:r>
                        <a:rPr lang="en-US" sz="1900" b="1" spc="-5" dirty="0" smtClean="0">
                          <a:solidFill>
                            <a:schemeClr val="bg1"/>
                          </a:solidFill>
                        </a:rPr>
                        <a:t>e</a:t>
                      </a:r>
                      <a:r>
                        <a:rPr lang="en-US" sz="1900" b="1" dirty="0" smtClean="0">
                          <a:solidFill>
                            <a:schemeClr val="bg1"/>
                          </a:solidFill>
                        </a:rPr>
                        <a:t>ve</a:t>
                      </a:r>
                      <a:r>
                        <a:rPr lang="en-US" sz="1900" b="1" spc="-15" dirty="0" smtClean="0">
                          <a:solidFill>
                            <a:schemeClr val="bg1"/>
                          </a:solidFill>
                        </a:rPr>
                        <a:t> </a:t>
                      </a:r>
                      <a:r>
                        <a:rPr lang="en-US" sz="1900" b="1" dirty="0" smtClean="0">
                          <a:solidFill>
                            <a:schemeClr val="bg1"/>
                          </a:solidFill>
                        </a:rPr>
                        <a:t>G</a:t>
                      </a:r>
                      <a:r>
                        <a:rPr lang="en-US" sz="1900" b="1" spc="-5" dirty="0" smtClean="0">
                          <a:solidFill>
                            <a:schemeClr val="bg1"/>
                          </a:solidFill>
                        </a:rPr>
                        <a:t>od</a:t>
                      </a:r>
                      <a:r>
                        <a:rPr lang="en-US" sz="1900" b="1" dirty="0" smtClean="0">
                          <a:solidFill>
                            <a:schemeClr val="bg1"/>
                          </a:solidFill>
                        </a:rPr>
                        <a:t>,</a:t>
                      </a:r>
                      <a:r>
                        <a:rPr lang="en-US" sz="1900" b="1" spc="-15" dirty="0" smtClean="0">
                          <a:solidFill>
                            <a:schemeClr val="bg1"/>
                          </a:solidFill>
                        </a:rPr>
                        <a:t> </a:t>
                      </a:r>
                      <a:r>
                        <a:rPr lang="en-US" sz="1900" b="1" spc="-5" dirty="0" smtClean="0">
                          <a:solidFill>
                            <a:schemeClr val="bg1"/>
                          </a:solidFill>
                        </a:rPr>
                        <a:t>Hop</a:t>
                      </a:r>
                      <a:r>
                        <a:rPr lang="en-US" sz="1900" b="1" dirty="0" smtClean="0">
                          <a:solidFill>
                            <a:schemeClr val="bg1"/>
                          </a:solidFill>
                        </a:rPr>
                        <a:t>e</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a:t>
                      </a:r>
                      <a:r>
                        <a:rPr lang="en-US" sz="1900" b="1" spc="-10" dirty="0" smtClean="0">
                          <a:solidFill>
                            <a:schemeClr val="bg1"/>
                          </a:solidFill>
                        </a:rPr>
                        <a:t>E</a:t>
                      </a:r>
                      <a:r>
                        <a:rPr lang="en-US" sz="1900" b="1" spc="-5" dirty="0" smtClean="0">
                          <a:solidFill>
                            <a:schemeClr val="bg1"/>
                          </a:solidFill>
                        </a:rPr>
                        <a:t>ndu</a:t>
                      </a:r>
                      <a:r>
                        <a:rPr lang="en-US" sz="1900" b="1" dirty="0" smtClean="0">
                          <a:solidFill>
                            <a:schemeClr val="bg1"/>
                          </a:solidFill>
                        </a:rPr>
                        <a:t>re </a:t>
                      </a:r>
                      <a:r>
                        <a:rPr lang="en-US" sz="1900" b="1" spc="-5" dirty="0" smtClean="0">
                          <a:solidFill>
                            <a:schemeClr val="bg1"/>
                          </a:solidFill>
                        </a:rPr>
                        <a:t>t</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a</a:t>
                      </a:r>
                      <a:r>
                        <a:rPr lang="en-US" sz="1900" b="1" spc="-10" dirty="0" smtClean="0">
                          <a:solidFill>
                            <a:schemeClr val="bg1"/>
                          </a:solidFill>
                        </a:rPr>
                        <a:t>l</a:t>
                      </a:r>
                      <a:r>
                        <a:rPr lang="en-US" sz="1900" b="1" dirty="0" smtClean="0">
                          <a:solidFill>
                            <a:schemeClr val="bg1"/>
                          </a:solidFill>
                        </a:rPr>
                        <a:t>s, </a:t>
                      </a:r>
                      <a:r>
                        <a:rPr lang="en-US" sz="1900" b="1" spc="-5" dirty="0" smtClean="0">
                          <a:solidFill>
                            <a:schemeClr val="bg1"/>
                          </a:solidFill>
                        </a:rPr>
                        <a:t>Lo</a:t>
                      </a:r>
                      <a:r>
                        <a:rPr lang="en-US" sz="1900" b="1" dirty="0" smtClean="0">
                          <a:solidFill>
                            <a:schemeClr val="bg1"/>
                          </a:solidFill>
                        </a:rPr>
                        <a:t>ve</a:t>
                      </a:r>
                      <a:r>
                        <a:rPr lang="en-US" sz="1900" b="1" spc="-15" dirty="0" smtClean="0">
                          <a:solidFill>
                            <a:schemeClr val="bg1"/>
                          </a:solidFill>
                        </a:rPr>
                        <a:t> </a:t>
                      </a:r>
                      <a:r>
                        <a:rPr lang="en-US" sz="1900" b="1" spc="-5" dirty="0" smtClean="0">
                          <a:solidFill>
                            <a:schemeClr val="bg1"/>
                          </a:solidFill>
                        </a:rPr>
                        <a:t>t</a:t>
                      </a:r>
                      <a:r>
                        <a:rPr lang="en-US" sz="1900" b="1" dirty="0" smtClean="0">
                          <a:solidFill>
                            <a:schemeClr val="bg1"/>
                          </a:solidFill>
                        </a:rPr>
                        <a:t>o</a:t>
                      </a:r>
                      <a:r>
                        <a:rPr lang="en-US" sz="1900" b="1" spc="-5" dirty="0" smtClean="0">
                          <a:solidFill>
                            <a:schemeClr val="bg1"/>
                          </a:solidFill>
                        </a:rPr>
                        <a:t> e</a:t>
                      </a:r>
                      <a:r>
                        <a:rPr lang="en-US" sz="1900" b="1" spc="-20" dirty="0" smtClean="0">
                          <a:solidFill>
                            <a:schemeClr val="bg1"/>
                          </a:solidFill>
                        </a:rPr>
                        <a:t>n</a:t>
                      </a:r>
                      <a:r>
                        <a:rPr lang="en-US" sz="1900" b="1" dirty="0" smtClean="0">
                          <a:solidFill>
                            <a:schemeClr val="bg1"/>
                          </a:solidFill>
                        </a:rPr>
                        <a:t>c</a:t>
                      </a:r>
                      <a:r>
                        <a:rPr lang="en-US" sz="1900" b="1" spc="-5" dirty="0" smtClean="0">
                          <a:solidFill>
                            <a:schemeClr val="bg1"/>
                          </a:solidFill>
                        </a:rPr>
                        <a:t>ou</a:t>
                      </a:r>
                      <a:r>
                        <a:rPr lang="en-US" sz="1900" b="1" dirty="0" smtClean="0">
                          <a:solidFill>
                            <a:schemeClr val="bg1"/>
                          </a:solidFill>
                        </a:rPr>
                        <a:t>r</a:t>
                      </a:r>
                      <a:r>
                        <a:rPr lang="en-US" sz="1900" b="1" spc="-20" dirty="0" smtClean="0">
                          <a:solidFill>
                            <a:schemeClr val="bg1"/>
                          </a:solidFill>
                        </a:rPr>
                        <a:t>a</a:t>
                      </a:r>
                      <a:r>
                        <a:rPr lang="en-US" sz="1900" b="1" spc="-5" dirty="0" smtClean="0">
                          <a:solidFill>
                            <a:schemeClr val="bg1"/>
                          </a:solidFill>
                        </a:rPr>
                        <a:t>g</a:t>
                      </a:r>
                      <a:r>
                        <a:rPr lang="en-US" sz="1900" b="1" dirty="0" smtClean="0">
                          <a:solidFill>
                            <a:schemeClr val="bg1"/>
                          </a:solidFill>
                        </a:rPr>
                        <a:t>e</a:t>
                      </a:r>
                      <a:r>
                        <a:rPr lang="en-US" sz="1900" b="1" spc="-5" dirty="0" smtClean="0">
                          <a:solidFill>
                            <a:schemeClr val="bg1"/>
                          </a:solidFill>
                        </a:rPr>
                        <a:t> othe</a:t>
                      </a:r>
                      <a:r>
                        <a:rPr lang="en-US" sz="1900" b="1" spc="-10" dirty="0" smtClean="0">
                          <a:solidFill>
                            <a:schemeClr val="bg1"/>
                          </a:solidFill>
                        </a:rPr>
                        <a:t>r</a:t>
                      </a:r>
                      <a:r>
                        <a:rPr lang="en-US" sz="1900" b="1" dirty="0" smtClean="0">
                          <a:solidFill>
                            <a:schemeClr val="bg1"/>
                          </a:solidFill>
                        </a:rPr>
                        <a:t>s</a:t>
                      </a:r>
                      <a:endParaRPr lang="en-US" sz="1900" b="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487680">
                <a:tc>
                  <a:txBody>
                    <a:bodyPr/>
                    <a:lstStyle/>
                    <a:p>
                      <a:pPr algn="ctr"/>
                      <a:r>
                        <a:rPr lang="en-US" sz="2400" b="1" i="1" dirty="0" smtClean="0">
                          <a:solidFill>
                            <a:srgbClr val="FF0000"/>
                          </a:solidFill>
                        </a:rPr>
                        <a:t>Emphasis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ctr"/>
                      <a:r>
                        <a:rPr lang="en-US" sz="2400" b="1" i="1" dirty="0" smtClean="0">
                          <a:solidFill>
                            <a:schemeClr val="bg1"/>
                          </a:solidFill>
                        </a:rPr>
                        <a:t>Instruction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2400" b="1" i="1" smtClean="0">
                          <a:solidFill>
                            <a:schemeClr val="bg1"/>
                          </a:solidFill>
                        </a:rPr>
                        <a:t>Exhortation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1753279">
                <a:tc>
                  <a:txBody>
                    <a:bodyPr/>
                    <a:lstStyle/>
                    <a:p>
                      <a:pPr algn="ctr"/>
                      <a:r>
                        <a:rPr lang="en-US" sz="2400" b="1" i="1" dirty="0" smtClean="0">
                          <a:solidFill>
                            <a:srgbClr val="FF0000"/>
                          </a:solidFill>
                        </a:rPr>
                        <a:t>Warnings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l"/>
                      <a:r>
                        <a:rPr lang="en-US" sz="2100" b="1" dirty="0" smtClean="0">
                          <a:solidFill>
                            <a:schemeClr val="bg1"/>
                          </a:solidFill>
                        </a:rPr>
                        <a:t>          (</a:t>
                      </a:r>
                      <a:r>
                        <a:rPr lang="en-US" sz="2100" b="1" spc="-5" dirty="0" smtClean="0">
                          <a:solidFill>
                            <a:schemeClr val="bg1"/>
                          </a:solidFill>
                        </a:rPr>
                        <a:t>2:</a:t>
                      </a:r>
                      <a:r>
                        <a:rPr lang="en-US" sz="2100" b="1" spc="-20" dirty="0" smtClean="0">
                          <a:solidFill>
                            <a:schemeClr val="bg1"/>
                          </a:solidFill>
                        </a:rPr>
                        <a:t>1</a:t>
                      </a:r>
                      <a:r>
                        <a:rPr lang="en-US" sz="2100" b="1" dirty="0" smtClean="0">
                          <a:solidFill>
                            <a:schemeClr val="bg1"/>
                          </a:solidFill>
                        </a:rPr>
                        <a:t>-</a:t>
                      </a:r>
                      <a:r>
                        <a:rPr lang="en-US" sz="2100" b="1" spc="-5" dirty="0" smtClean="0">
                          <a:solidFill>
                            <a:schemeClr val="bg1"/>
                          </a:solidFill>
                        </a:rPr>
                        <a:t>4</a:t>
                      </a:r>
                      <a:r>
                        <a:rPr lang="en-US" sz="2100" b="1" dirty="0" smtClean="0">
                          <a:solidFill>
                            <a:schemeClr val="bg1"/>
                          </a:solidFill>
                        </a:rPr>
                        <a:t>)  </a:t>
                      </a:r>
                      <a:r>
                        <a:rPr lang="en-US" sz="2100" b="1" baseline="0" dirty="0" smtClean="0">
                          <a:solidFill>
                            <a:schemeClr val="bg1"/>
                          </a:solidFill>
                        </a:rPr>
                        <a:t>     </a:t>
                      </a:r>
                      <a:r>
                        <a:rPr lang="en-US" sz="2100" b="1" dirty="0" smtClean="0">
                          <a:solidFill>
                            <a:schemeClr val="bg1"/>
                          </a:solidFill>
                        </a:rPr>
                        <a:t>  	(</a:t>
                      </a:r>
                      <a:r>
                        <a:rPr lang="en-US" sz="2100" b="1" spc="-5" dirty="0" smtClean="0">
                          <a:solidFill>
                            <a:schemeClr val="bg1"/>
                          </a:solidFill>
                        </a:rPr>
                        <a:t>3:</a:t>
                      </a:r>
                      <a:r>
                        <a:rPr lang="en-US" sz="2100" b="1" spc="-20" dirty="0" smtClean="0">
                          <a:solidFill>
                            <a:schemeClr val="bg1"/>
                          </a:solidFill>
                        </a:rPr>
                        <a:t>7</a:t>
                      </a:r>
                      <a:r>
                        <a:rPr lang="en-US" sz="2100" b="1" dirty="0" smtClean="0">
                          <a:solidFill>
                            <a:schemeClr val="bg1"/>
                          </a:solidFill>
                        </a:rPr>
                        <a:t>-</a:t>
                      </a:r>
                      <a:r>
                        <a:rPr lang="en-US" sz="2100" b="1" spc="-5" dirty="0" smtClean="0">
                          <a:solidFill>
                            <a:schemeClr val="bg1"/>
                          </a:solidFill>
                        </a:rPr>
                        <a:t>4:1</a:t>
                      </a:r>
                      <a:r>
                        <a:rPr lang="en-US" sz="2100" b="1" spc="-20" dirty="0" smtClean="0">
                          <a:solidFill>
                            <a:schemeClr val="bg1"/>
                          </a:solidFill>
                        </a:rPr>
                        <a:t>3</a:t>
                      </a:r>
                      <a:r>
                        <a:rPr lang="en-US" sz="2100" b="1" dirty="0" smtClean="0">
                          <a:solidFill>
                            <a:schemeClr val="bg1"/>
                          </a:solidFill>
                        </a:rPr>
                        <a:t>)                          (</a:t>
                      </a:r>
                      <a:r>
                        <a:rPr lang="en-US" sz="2100" b="1" spc="-5" dirty="0" smtClean="0">
                          <a:solidFill>
                            <a:schemeClr val="bg1"/>
                          </a:solidFill>
                        </a:rPr>
                        <a:t>5</a:t>
                      </a:r>
                      <a:r>
                        <a:rPr lang="en-US" sz="2100" b="1" spc="-15" dirty="0" smtClean="0">
                          <a:solidFill>
                            <a:schemeClr val="bg1"/>
                          </a:solidFill>
                        </a:rPr>
                        <a:t>:</a:t>
                      </a:r>
                      <a:r>
                        <a:rPr lang="en-US" sz="2100" b="1" spc="-5" dirty="0" smtClean="0">
                          <a:solidFill>
                            <a:schemeClr val="bg1"/>
                          </a:solidFill>
                        </a:rPr>
                        <a:t>11</a:t>
                      </a:r>
                      <a:r>
                        <a:rPr lang="en-US" sz="2100" b="1" dirty="0" smtClean="0">
                          <a:solidFill>
                            <a:schemeClr val="bg1"/>
                          </a:solidFill>
                        </a:rPr>
                        <a:t>-</a:t>
                      </a:r>
                      <a:r>
                        <a:rPr lang="en-US" sz="2100" b="1" spc="-5" dirty="0" smtClean="0">
                          <a:solidFill>
                            <a:schemeClr val="bg1"/>
                          </a:solidFill>
                        </a:rPr>
                        <a:t>6:20</a:t>
                      </a:r>
                      <a:r>
                        <a:rPr lang="en-US" sz="2100" b="1" dirty="0" smtClean="0">
                          <a:solidFill>
                            <a:schemeClr val="bg1"/>
                          </a:solidFill>
                        </a:rPr>
                        <a:t>) </a:t>
                      </a:r>
                    </a:p>
                    <a:p>
                      <a:pPr algn="l"/>
                      <a:r>
                        <a:rPr lang="en-US" sz="2100" b="1" i="1" dirty="0" smtClean="0">
                          <a:solidFill>
                            <a:schemeClr val="bg1"/>
                          </a:solidFill>
                        </a:rPr>
                        <a:t>         Drifting &amp;                 Unbelief  &amp;                      </a:t>
                      </a:r>
                      <a:r>
                        <a:rPr lang="en-US" sz="2100" b="1" dirty="0" smtClean="0">
                          <a:solidFill>
                            <a:schemeClr val="bg1"/>
                          </a:solidFill>
                        </a:rPr>
                        <a:t>Immaturity &amp;</a:t>
                      </a:r>
                    </a:p>
                    <a:p>
                      <a:pPr algn="l"/>
                      <a:r>
                        <a:rPr lang="en-US" sz="2100" b="1" i="1" dirty="0" smtClean="0">
                          <a:solidFill>
                            <a:schemeClr val="bg1"/>
                          </a:solidFill>
                          <a:latin typeface="+mn-lt"/>
                        </a:rPr>
                        <a:t>          Neglect</a:t>
                      </a:r>
                      <a:r>
                        <a:rPr lang="en-US" sz="2100" b="1" i="1" baseline="0" dirty="0" smtClean="0">
                          <a:solidFill>
                            <a:schemeClr val="bg1"/>
                          </a:solidFill>
                          <a:latin typeface="+mn-lt"/>
                        </a:rPr>
                        <a:t>                    Disobedience                     Apostasy</a:t>
                      </a:r>
                      <a:endParaRPr lang="en-US" sz="21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2100" b="1" smtClean="0">
                          <a:solidFill>
                            <a:schemeClr val="bg1"/>
                          </a:solidFill>
                        </a:rPr>
                        <a:t>(</a:t>
                      </a:r>
                      <a:r>
                        <a:rPr lang="en-US" sz="2100" b="1" spc="-5" smtClean="0">
                          <a:solidFill>
                            <a:schemeClr val="bg1"/>
                          </a:solidFill>
                        </a:rPr>
                        <a:t>10:19</a:t>
                      </a:r>
                      <a:r>
                        <a:rPr lang="en-US" sz="2100" b="1" smtClean="0">
                          <a:solidFill>
                            <a:schemeClr val="bg1"/>
                          </a:solidFill>
                        </a:rPr>
                        <a:t>-</a:t>
                      </a:r>
                      <a:r>
                        <a:rPr lang="en-US" sz="2100" b="1" spc="-5" smtClean="0">
                          <a:solidFill>
                            <a:schemeClr val="bg1"/>
                          </a:solidFill>
                        </a:rPr>
                        <a:t>3</a:t>
                      </a:r>
                      <a:r>
                        <a:rPr lang="en-US" sz="2100" b="1" spc="-20" smtClean="0">
                          <a:solidFill>
                            <a:schemeClr val="bg1"/>
                          </a:solidFill>
                        </a:rPr>
                        <a:t>9</a:t>
                      </a:r>
                      <a:r>
                        <a:rPr lang="en-US" sz="2100" b="1" smtClean="0">
                          <a:solidFill>
                            <a:schemeClr val="bg1"/>
                          </a:solidFill>
                        </a:rPr>
                        <a:t>)</a:t>
                      </a:r>
                      <a:r>
                        <a:rPr lang="en-US" sz="2100" b="1" baseline="0" smtClean="0">
                          <a:solidFill>
                            <a:schemeClr val="bg1"/>
                          </a:solidFill>
                        </a:rPr>
                        <a:t> </a:t>
                      </a:r>
                      <a:r>
                        <a:rPr lang="en-US" sz="2100" b="1" i="1" smtClean="0">
                          <a:solidFill>
                            <a:schemeClr val="bg1"/>
                          </a:solidFill>
                        </a:rPr>
                        <a:t>Willful Sin</a:t>
                      </a:r>
                      <a:r>
                        <a:rPr lang="en-US" sz="2100" b="1" i="1" baseline="0" smtClean="0">
                          <a:solidFill>
                            <a:schemeClr val="bg1"/>
                          </a:solidFill>
                        </a:rPr>
                        <a:t> </a:t>
                      </a:r>
                      <a:r>
                        <a:rPr lang="en-US" sz="2100" b="1" i="1" smtClean="0">
                          <a:solidFill>
                            <a:schemeClr val="bg1"/>
                          </a:solidFill>
                        </a:rPr>
                        <a:t>Judgment</a:t>
                      </a:r>
                      <a:endParaRPr lang="en-US" sz="2100" b="1" i="1" dirty="0" smtClean="0">
                        <a:solidFill>
                          <a:schemeClr val="bg1"/>
                        </a:solidFill>
                      </a:endParaRPr>
                    </a:p>
                  </a:txBody>
                  <a:tcPr marL="121920" marR="121920" marT="60960" marB="60960"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100" b="1" smtClean="0">
                          <a:solidFill>
                            <a:schemeClr val="bg1"/>
                          </a:solidFill>
                        </a:rPr>
                        <a:t>(</a:t>
                      </a:r>
                      <a:r>
                        <a:rPr lang="en-US" sz="2100" b="1" spc="-5" smtClean="0">
                          <a:solidFill>
                            <a:schemeClr val="bg1"/>
                          </a:solidFill>
                        </a:rPr>
                        <a:t>12:2</a:t>
                      </a:r>
                      <a:r>
                        <a:rPr lang="en-US" sz="2100" b="1" spc="-20" smtClean="0">
                          <a:solidFill>
                            <a:schemeClr val="bg1"/>
                          </a:solidFill>
                        </a:rPr>
                        <a:t>5</a:t>
                      </a:r>
                      <a:r>
                        <a:rPr lang="en-US" sz="2100" b="1" smtClean="0">
                          <a:solidFill>
                            <a:schemeClr val="bg1"/>
                          </a:solidFill>
                        </a:rPr>
                        <a:t>-</a:t>
                      </a:r>
                      <a:r>
                        <a:rPr lang="en-US" sz="2100" b="1" spc="-5" smtClean="0">
                          <a:solidFill>
                            <a:schemeClr val="bg1"/>
                          </a:solidFill>
                        </a:rPr>
                        <a:t>29) </a:t>
                      </a:r>
                      <a:r>
                        <a:rPr lang="en-US" sz="2100" b="1" i="1" smtClean="0">
                          <a:solidFill>
                            <a:schemeClr val="bg1"/>
                          </a:solidFill>
                        </a:rPr>
                        <a:t>Falling Short </a:t>
                      </a:r>
                      <a:r>
                        <a:rPr lang="en-US" sz="2100" b="1" i="1" baseline="0" smtClean="0">
                          <a:solidFill>
                            <a:schemeClr val="bg1"/>
                          </a:solidFill>
                        </a:rPr>
                        <a:t> &amp; </a:t>
                      </a:r>
                      <a:r>
                        <a:rPr lang="en-US" sz="2100" b="1" i="1" smtClean="0">
                          <a:solidFill>
                            <a:schemeClr val="bg1"/>
                          </a:solidFill>
                        </a:rPr>
                        <a:t>Refusal to Hear  </a:t>
                      </a:r>
                      <a:endParaRPr lang="en-US" sz="2100" b="1" i="1" dirty="0" smtClean="0">
                        <a:solidFill>
                          <a:schemeClr val="bg1"/>
                        </a:solidFill>
                        <a:latin typeface="+mn-lt"/>
                      </a:endParaRPr>
                    </a:p>
                  </a:txBody>
                  <a:tcPr marL="121920" marR="121920" marT="60960" marB="60960" anchor="ctr">
                    <a:solidFill>
                      <a:schemeClr val="tx1"/>
                    </a:solidFill>
                  </a:tcPr>
                </a:tc>
              </a:tr>
              <a:tr h="609600">
                <a:tc>
                  <a:txBody>
                    <a:bodyPr/>
                    <a:lstStyle/>
                    <a:p>
                      <a:pPr algn="ctr"/>
                      <a:r>
                        <a:rPr lang="en-US" sz="2400" b="1" i="1" dirty="0" smtClean="0">
                          <a:solidFill>
                            <a:srgbClr val="FF0000"/>
                          </a:solidFill>
                        </a:rPr>
                        <a:t>Theme</a:t>
                      </a:r>
                      <a:endParaRPr lang="en-US" sz="2400" b="1" i="1" dirty="0">
                        <a:solidFill>
                          <a:srgbClr val="FF0000"/>
                        </a:solidFill>
                        <a:latin typeface="+mn-lt"/>
                      </a:endParaRPr>
                    </a:p>
                  </a:txBody>
                  <a:tcPr marL="121920" marR="121920" marT="60960" marB="60960" anchor="ctr">
                    <a:solidFill>
                      <a:schemeClr val="tx1"/>
                    </a:solidFill>
                  </a:tcPr>
                </a:tc>
                <a:tc gridSpan="6">
                  <a:txBody>
                    <a:bodyPr/>
                    <a:lstStyle/>
                    <a:p>
                      <a:pPr algn="ctr"/>
                      <a:r>
                        <a:rPr lang="en-US" sz="3200" b="1" i="1" dirty="0" smtClean="0">
                          <a:solidFill>
                            <a:schemeClr val="bg1"/>
                          </a:solidFill>
                        </a:rPr>
                        <a:t>The Absolute</a:t>
                      </a:r>
                      <a:r>
                        <a:rPr lang="en-US" sz="3200" b="1" i="1" baseline="0" dirty="0" smtClean="0">
                          <a:solidFill>
                            <a:schemeClr val="bg1"/>
                          </a:solidFill>
                        </a:rPr>
                        <a:t> Superiority of Christ  / </a:t>
                      </a:r>
                      <a:r>
                        <a:rPr lang="en-US" sz="3200" b="1" i="1" baseline="0" dirty="0" smtClean="0">
                          <a:solidFill>
                            <a:srgbClr val="FFFF00"/>
                          </a:solidFill>
                        </a:rPr>
                        <a:t>Christ the High Priest</a:t>
                      </a:r>
                      <a:endParaRPr lang="en-US" sz="3200" b="1" i="1" dirty="0">
                        <a:solidFill>
                          <a:srgbClr val="FFFF00"/>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1056640">
                <a:tc>
                  <a:txBody>
                    <a:bodyPr/>
                    <a:lstStyle/>
                    <a:p>
                      <a:pPr algn="ctr"/>
                      <a:r>
                        <a:rPr lang="en-US" sz="2400" b="1" i="1" u="sng" dirty="0" smtClean="0">
                          <a:solidFill>
                            <a:srgbClr val="FF0000"/>
                          </a:solidFill>
                          <a:latin typeface="+mn-lt"/>
                        </a:rPr>
                        <a:t>Outline/ Theme</a:t>
                      </a:r>
                      <a:endParaRPr lang="en-US" sz="2400" b="1" i="1" u="sng" dirty="0">
                        <a:solidFill>
                          <a:srgbClr val="FF0000"/>
                        </a:solidFill>
                        <a:latin typeface="+mn-lt"/>
                      </a:endParaRPr>
                    </a:p>
                  </a:txBody>
                  <a:tcPr marL="121920" marR="121920" marT="60960" marB="60960"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smtClean="0">
                          <a:solidFill>
                            <a:srgbClr val="FFFF00"/>
                          </a:solidFill>
                        </a:rPr>
                        <a:t>1 -Christ the </a:t>
                      </a:r>
                      <a:r>
                        <a:rPr lang="en-US" sz="1900" b="1" i="1" u="sng" smtClean="0">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u="none" smtClean="0">
                          <a:solidFill>
                            <a:srgbClr val="FFFF00"/>
                          </a:solidFill>
                        </a:rPr>
                        <a:t>2- Christ the </a:t>
                      </a:r>
                      <a:r>
                        <a:rPr lang="en-US" sz="1900" b="1" i="1" u="sng" smtClean="0">
                          <a:solidFill>
                            <a:srgbClr val="FFFF00"/>
                          </a:solidFill>
                        </a:rPr>
                        <a:t>Son of</a:t>
                      </a:r>
                      <a:r>
                        <a:rPr lang="en-US" sz="1900" b="1" i="1" u="sng" baseline="0" smtClean="0">
                          <a:solidFill>
                            <a:srgbClr val="FFFF00"/>
                          </a:solidFill>
                        </a:rPr>
                        <a:t> Man</a:t>
                      </a:r>
                      <a:endParaRPr lang="en-US" sz="1900" b="1" i="1" u="sng" dirty="0" smtClean="0">
                        <a:solidFill>
                          <a:srgbClr val="FFFF00"/>
                        </a:solidFill>
                      </a:endParaRPr>
                    </a:p>
                  </a:txBody>
                  <a:tcPr marL="121920" marR="121920" marT="60960" marB="60960" anchor="ctr">
                    <a:solidFill>
                      <a:schemeClr val="tx1"/>
                    </a:solidFill>
                  </a:tcPr>
                </a:tc>
                <a:tc gridSpan="3">
                  <a:txBody>
                    <a:bodyPr/>
                    <a:lstStyle/>
                    <a:p>
                      <a:pPr algn="ctr"/>
                      <a:r>
                        <a:rPr lang="en-US" sz="1900" b="1" i="1" dirty="0" smtClean="0">
                          <a:solidFill>
                            <a:srgbClr val="FFFF00"/>
                          </a:solidFill>
                          <a:latin typeface="+mn-lt"/>
                        </a:rPr>
                        <a:t>3:1-10:18 </a:t>
                      </a:r>
                      <a:r>
                        <a:rPr lang="en-US" sz="1900" b="1" i="1" dirty="0" smtClean="0">
                          <a:solidFill>
                            <a:schemeClr val="bg1"/>
                          </a:solidFill>
                          <a:latin typeface="+mn-lt"/>
                        </a:rPr>
                        <a:t> </a:t>
                      </a:r>
                      <a:r>
                        <a:rPr lang="en-US" sz="1900" b="1" i="1" u="none" dirty="0" smtClean="0">
                          <a:solidFill>
                            <a:srgbClr val="FFFF00"/>
                          </a:solidFill>
                          <a:latin typeface="+mn-lt"/>
                        </a:rPr>
                        <a:t>Christ the  </a:t>
                      </a:r>
                      <a:r>
                        <a:rPr lang="en-US" sz="1900" b="1" i="1" u="sng" dirty="0" smtClean="0">
                          <a:solidFill>
                            <a:srgbClr val="FFFF00"/>
                          </a:solidFill>
                          <a:latin typeface="+mn-lt"/>
                        </a:rPr>
                        <a:t>High</a:t>
                      </a:r>
                      <a:r>
                        <a:rPr lang="en-US" sz="1900" b="1" i="1" u="none" dirty="0" smtClean="0">
                          <a:solidFill>
                            <a:srgbClr val="FFFF00"/>
                          </a:solidFill>
                          <a:latin typeface="+mn-lt"/>
                        </a:rPr>
                        <a:t> </a:t>
                      </a:r>
                      <a:r>
                        <a:rPr lang="en-US" sz="1900" b="1" i="1" u="sng" dirty="0" smtClean="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900" b="1" dirty="0" smtClean="0">
                          <a:solidFill>
                            <a:schemeClr val="bg1"/>
                          </a:solidFill>
                        </a:rPr>
                        <a:t>8:1 Now the main point in what has been said </a:t>
                      </a:r>
                      <a:r>
                        <a:rPr lang="en-US" sz="1900" b="1" i="1" dirty="0" smtClean="0">
                          <a:solidFill>
                            <a:schemeClr val="bg1"/>
                          </a:solidFill>
                        </a:rPr>
                        <a:t>is this</a:t>
                      </a:r>
                      <a:r>
                        <a:rPr lang="en-US" sz="1900" b="1" dirty="0" smtClean="0">
                          <a:solidFill>
                            <a:schemeClr val="bg1"/>
                          </a:solidFill>
                        </a:rPr>
                        <a:t>: </a:t>
                      </a:r>
                      <a:r>
                        <a:rPr lang="en-US" sz="2400" b="1" dirty="0" smtClean="0">
                          <a:solidFill>
                            <a:schemeClr val="bg1"/>
                          </a:solidFill>
                        </a:rPr>
                        <a:t>we have such a </a:t>
                      </a:r>
                      <a:r>
                        <a:rPr lang="en-US" sz="2400" b="1" u="sng" dirty="0" smtClean="0">
                          <a:solidFill>
                            <a:schemeClr val="bg1"/>
                          </a:solidFill>
                        </a:rPr>
                        <a:t>high priest </a:t>
                      </a:r>
                      <a:r>
                        <a:rPr lang="en-US" sz="2400" b="1" dirty="0" smtClean="0">
                          <a:solidFill>
                            <a:schemeClr val="bg1"/>
                          </a:solidFill>
                        </a:rPr>
                        <a:t>…. </a:t>
                      </a:r>
                      <a:endParaRPr lang="en-US" sz="2400" b="1" i="1" u="sng"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900" b="1" i="1" dirty="0" smtClean="0">
                          <a:solidFill>
                            <a:srgbClr val="FFFF00"/>
                          </a:solidFill>
                          <a:latin typeface="+mn-lt"/>
                        </a:rPr>
                        <a:t>10:19-13:21</a:t>
                      </a:r>
                    </a:p>
                    <a:p>
                      <a:pPr algn="ctr"/>
                      <a:r>
                        <a:rPr lang="en-US" sz="1900" b="1" i="1" dirty="0" smtClean="0">
                          <a:solidFill>
                            <a:srgbClr val="FFFF00"/>
                          </a:solidFill>
                          <a:latin typeface="+mn-lt"/>
                        </a:rPr>
                        <a:t>Christ the </a:t>
                      </a:r>
                      <a:r>
                        <a:rPr lang="en-US" sz="1900" b="1" i="1" u="sng" dirty="0" smtClean="0">
                          <a:solidFill>
                            <a:srgbClr val="FFFF00"/>
                          </a:solidFill>
                          <a:latin typeface="+mn-lt"/>
                        </a:rPr>
                        <a:t>Way</a:t>
                      </a:r>
                    </a:p>
                    <a:p>
                      <a:pPr algn="ctr"/>
                      <a:r>
                        <a:rPr lang="en-US" sz="1900" b="1" i="1" dirty="0" smtClean="0">
                          <a:solidFill>
                            <a:schemeClr val="bg1"/>
                          </a:solidFill>
                          <a:latin typeface="+mn-lt"/>
                        </a:rPr>
                        <a:t>Therefore let us…</a:t>
                      </a:r>
                      <a:endParaRPr lang="en-US" sz="19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r>
            </a:tbl>
          </a:graphicData>
        </a:graphic>
      </p:graphicFrame>
      <p:sp>
        <p:nvSpPr>
          <p:cNvPr id="6" name="Rounded Rectangular Callout 5"/>
          <p:cNvSpPr/>
          <p:nvPr/>
        </p:nvSpPr>
        <p:spPr>
          <a:xfrm>
            <a:off x="3205988" y="3297574"/>
            <a:ext cx="6634697" cy="3310054"/>
          </a:xfrm>
          <a:prstGeom prst="wedgeRoundRectCallout">
            <a:avLst>
              <a:gd name="adj1" fmla="val 50173"/>
              <a:gd name="adj2" fmla="val -8621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2800" b="1" i="1" u="sng" dirty="0">
                <a:solidFill>
                  <a:srgbClr val="FFFF00"/>
                </a:solidFill>
                <a:latin typeface="Cambria" pitchFamily="18" charset="0"/>
              </a:rPr>
              <a:t>Chapter </a:t>
            </a:r>
            <a:r>
              <a:rPr lang="en-US" sz="2800" b="1" i="1" u="sng" dirty="0" smtClean="0">
                <a:solidFill>
                  <a:srgbClr val="FFFF00"/>
                </a:solidFill>
                <a:latin typeface="Cambria" pitchFamily="18" charset="0"/>
              </a:rPr>
              <a:t>12 </a:t>
            </a:r>
            <a:r>
              <a:rPr lang="en-US" sz="2800" b="1" i="1" u="sng" dirty="0">
                <a:solidFill>
                  <a:srgbClr val="FFFF00"/>
                </a:solidFill>
                <a:latin typeface="Cambria" pitchFamily="18" charset="0"/>
              </a:rPr>
              <a:t>-Big Picture</a:t>
            </a:r>
          </a:p>
          <a:p>
            <a:pPr marL="382913" indent="-382913" defTabSz="1218014">
              <a:buFont typeface="Wingdings" pitchFamily="2" charset="2"/>
              <a:buChar char="Ø"/>
            </a:pPr>
            <a:r>
              <a:rPr lang="en-US" sz="2800" b="1" i="1" dirty="0" smtClean="0">
                <a:solidFill>
                  <a:srgbClr val="FFFF00"/>
                </a:solidFill>
                <a:latin typeface="Cambria" pitchFamily="18" charset="0"/>
              </a:rPr>
              <a:t>Endurance! Readers reminded of faith of those before them, the example of Jesus 12:1-3, good uses of discipline, and the duties and privileges that belong to Christians.</a:t>
            </a:r>
            <a:endParaRPr lang="en-US" sz="2800" b="1" i="1" dirty="0">
              <a:solidFill>
                <a:srgbClr val="FFFF00"/>
              </a:solidFill>
              <a:latin typeface="Cambria" pitchFamily="18" charset="0"/>
            </a:endParaRPr>
          </a:p>
        </p:txBody>
      </p:sp>
    </p:spTree>
    <p:extLst>
      <p:ext uri="{BB962C8B-B14F-4D97-AF65-F5344CB8AC3E}">
        <p14:creationId xmlns:p14="http://schemas.microsoft.com/office/powerpoint/2010/main" val="3417468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10</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13:1-3</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dirty="0"/>
              <a:t>13 </a:t>
            </a:r>
            <a:r>
              <a:rPr lang="en-US" sz="3600" i="1" u="sng" dirty="0">
                <a:solidFill>
                  <a:srgbClr val="FFFF00"/>
                </a:solidFill>
              </a:rPr>
              <a:t>Keep on loving one another </a:t>
            </a:r>
            <a:r>
              <a:rPr lang="en-US" sz="3600" dirty="0"/>
              <a:t>as brothers and sisters. </a:t>
            </a:r>
            <a:r>
              <a:rPr lang="en-US" sz="3600" baseline="30000" dirty="0"/>
              <a:t>2 </a:t>
            </a:r>
            <a:r>
              <a:rPr lang="en-US" sz="3600" dirty="0"/>
              <a:t>Do not forget to show hospitality to strangers, for by so doing some people have shown hospitality to angels without knowing it. </a:t>
            </a:r>
            <a:r>
              <a:rPr lang="en-US" sz="3600" baseline="30000" dirty="0"/>
              <a:t>3 </a:t>
            </a:r>
            <a:r>
              <a:rPr lang="en-US" sz="3600" dirty="0"/>
              <a:t>Continue to remember those in prison as if you were together with them in prison, and those who are mistreated as if you yourselves were suffering.</a:t>
            </a:r>
          </a:p>
        </p:txBody>
      </p:sp>
      <p:sp>
        <p:nvSpPr>
          <p:cNvPr id="6" name="TextBox 5"/>
          <p:cNvSpPr txBox="1"/>
          <p:nvPr/>
        </p:nvSpPr>
        <p:spPr>
          <a:xfrm>
            <a:off x="4234544" y="4715544"/>
            <a:ext cx="7043056"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Not to start, but keep on. Hebrews 6:10</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2190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11</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13:1-3</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dirty="0"/>
              <a:t>13 Keep on loving one another as brothers and sisters. </a:t>
            </a:r>
            <a:r>
              <a:rPr lang="en-US" sz="3600" baseline="30000" dirty="0"/>
              <a:t>2 </a:t>
            </a:r>
            <a:r>
              <a:rPr lang="en-US" sz="3600" u="sng" dirty="0">
                <a:solidFill>
                  <a:srgbClr val="FFFF00"/>
                </a:solidFill>
              </a:rPr>
              <a:t>Do not forget to show hospitality to strangers</a:t>
            </a:r>
            <a:r>
              <a:rPr lang="en-US" sz="3600" dirty="0"/>
              <a:t>, for by so doing some people have shown hospitality to angels without knowing it. </a:t>
            </a:r>
            <a:r>
              <a:rPr lang="en-US" sz="3600" baseline="30000" dirty="0"/>
              <a:t>3 </a:t>
            </a:r>
            <a:r>
              <a:rPr lang="en-US" sz="3600" dirty="0"/>
              <a:t>Continue to remember those in prison as if you were together with them in prison, and those who are mistreated as if you yourselves were suffering.</a:t>
            </a:r>
          </a:p>
        </p:txBody>
      </p:sp>
      <p:sp>
        <p:nvSpPr>
          <p:cNvPr id="6" name="TextBox 5"/>
          <p:cNvSpPr txBox="1"/>
          <p:nvPr/>
        </p:nvSpPr>
        <p:spPr>
          <a:xfrm>
            <a:off x="3855027" y="4715544"/>
            <a:ext cx="7422573"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What would have been included in this hospitality? Who showed hospitality to angels?</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1988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12</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13:1-3</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dirty="0"/>
              <a:t>13 Keep on loving one another as brothers and sisters. </a:t>
            </a:r>
            <a:r>
              <a:rPr lang="en-US" sz="3600" baseline="30000" dirty="0"/>
              <a:t>2 </a:t>
            </a:r>
            <a:r>
              <a:rPr lang="en-US" sz="3600" dirty="0"/>
              <a:t>Do not forget to show hospitality to strangers, for by so doing some people have shown hospitality to angels without knowing it. </a:t>
            </a:r>
            <a:r>
              <a:rPr lang="en-US" sz="3600" baseline="30000" dirty="0"/>
              <a:t>3 </a:t>
            </a:r>
            <a:r>
              <a:rPr lang="en-US" sz="3600" u="sng" dirty="0">
                <a:solidFill>
                  <a:srgbClr val="FFFF00"/>
                </a:solidFill>
              </a:rPr>
              <a:t>Continue to remember those in prison as if you were together with them in prison</a:t>
            </a:r>
            <a:r>
              <a:rPr lang="en-US" sz="3600" dirty="0"/>
              <a:t>, and those who are mistreated as if you yourselves were suffering.</a:t>
            </a:r>
          </a:p>
        </p:txBody>
      </p:sp>
      <p:sp>
        <p:nvSpPr>
          <p:cNvPr id="6" name="TextBox 5"/>
          <p:cNvSpPr txBox="1"/>
          <p:nvPr/>
        </p:nvSpPr>
        <p:spPr>
          <a:xfrm>
            <a:off x="3855027" y="4715544"/>
            <a:ext cx="7422573"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How would a prisoner have been treated in these times? </a:t>
            </a:r>
            <a:r>
              <a:rPr lang="en-US" sz="3600" b="1" i="1" dirty="0">
                <a:ln w="0"/>
                <a:solidFill>
                  <a:schemeClr val="bg1"/>
                </a:solidFill>
                <a:effectLst>
                  <a:outerShdw blurRad="38100" dist="25400" dir="5400000" algn="ctr" rotWithShape="0">
                    <a:srgbClr val="6E747A">
                      <a:alpha val="43000"/>
                    </a:srgbClr>
                  </a:outerShdw>
                </a:effectLst>
              </a:rPr>
              <a:t> </a:t>
            </a:r>
            <a:r>
              <a:rPr lang="en-US" sz="3600" b="1" i="1" dirty="0" smtClean="0">
                <a:ln w="0"/>
                <a:solidFill>
                  <a:schemeClr val="bg1"/>
                </a:solidFill>
                <a:effectLst>
                  <a:outerShdw blurRad="38100" dist="25400" dir="5400000" algn="ctr" rotWithShape="0">
                    <a:srgbClr val="6E747A">
                      <a:alpha val="43000"/>
                    </a:srgbClr>
                  </a:outerShdw>
                </a:effectLst>
              </a:rPr>
              <a:t>See Hebrews 10:34</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5465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13</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13:4-6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4 </a:t>
            </a:r>
            <a:r>
              <a:rPr lang="en-US" sz="3600" dirty="0"/>
              <a:t>Marriage should be honored by all, and the marriage bed kept pure, for God will judge the adulterer and all the sexually immoral. </a:t>
            </a:r>
            <a:r>
              <a:rPr lang="en-US" sz="3600" baseline="30000" dirty="0"/>
              <a:t>5 </a:t>
            </a:r>
            <a:r>
              <a:rPr lang="en-US" sz="3600" dirty="0"/>
              <a:t>Keep your lives free from the love of money and be content with what you have, because God has said,</a:t>
            </a:r>
          </a:p>
          <a:p>
            <a:pPr marL="0" indent="0">
              <a:buNone/>
            </a:pPr>
            <a:r>
              <a:rPr lang="en-US" sz="3600" dirty="0"/>
              <a:t>“Never will I leave you;</a:t>
            </a:r>
            <a:br>
              <a:rPr lang="en-US" sz="3600" dirty="0"/>
            </a:br>
            <a:r>
              <a:rPr lang="en-US" sz="3600" dirty="0"/>
              <a:t>    never will I forsake you</a:t>
            </a:r>
            <a:r>
              <a:rPr lang="en-US" sz="3600" dirty="0" smtClean="0"/>
              <a:t>.”</a:t>
            </a:r>
            <a:endParaRPr lang="en-US" sz="3600" dirty="0"/>
          </a:p>
          <a:p>
            <a:pPr marL="0" indent="0">
              <a:buNone/>
            </a:pPr>
            <a:r>
              <a:rPr lang="en-US" sz="3600" baseline="30000" dirty="0"/>
              <a:t>6 </a:t>
            </a:r>
            <a:r>
              <a:rPr lang="en-US" sz="3600" dirty="0"/>
              <a:t>So we say with confidence,</a:t>
            </a:r>
          </a:p>
          <a:p>
            <a:pPr marL="0" indent="0">
              <a:buNone/>
            </a:pPr>
            <a:r>
              <a:rPr lang="en-US" sz="3600" dirty="0"/>
              <a:t>“The Lord is my helper; I will not be afraid.</a:t>
            </a:r>
            <a:br>
              <a:rPr lang="en-US" sz="3600" dirty="0"/>
            </a:br>
            <a:r>
              <a:rPr lang="en-US" sz="3600" dirty="0"/>
              <a:t>    What can mere mortals do to me?”</a:t>
            </a:r>
          </a:p>
        </p:txBody>
      </p:sp>
    </p:spTree>
    <p:extLst>
      <p:ext uri="{BB962C8B-B14F-4D97-AF65-F5344CB8AC3E}">
        <p14:creationId xmlns:p14="http://schemas.microsoft.com/office/powerpoint/2010/main" val="636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14</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13:4-6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4 </a:t>
            </a:r>
            <a:r>
              <a:rPr lang="en-US" sz="3600" dirty="0"/>
              <a:t>Marriage should be honored by all, and the marriage bed kept pure, for God will judge the adulterer and all the sexually immoral. </a:t>
            </a:r>
            <a:r>
              <a:rPr lang="en-US" sz="3600" baseline="30000" dirty="0"/>
              <a:t>5 </a:t>
            </a:r>
            <a:r>
              <a:rPr lang="en-US" sz="3600" dirty="0"/>
              <a:t>Keep your lives free from the love of money and be content with what you have, because God has said,</a:t>
            </a:r>
          </a:p>
          <a:p>
            <a:pPr marL="0" indent="0">
              <a:buNone/>
            </a:pPr>
            <a:r>
              <a:rPr lang="en-US" sz="3600" dirty="0"/>
              <a:t>“Never will I leave you;</a:t>
            </a:r>
            <a:br>
              <a:rPr lang="en-US" sz="3600" dirty="0"/>
            </a:br>
            <a:r>
              <a:rPr lang="en-US" sz="3600" dirty="0"/>
              <a:t>    never will I forsake you</a:t>
            </a:r>
            <a:r>
              <a:rPr lang="en-US" sz="3600" dirty="0" smtClean="0"/>
              <a:t>.”</a:t>
            </a:r>
            <a:endParaRPr lang="en-US" sz="3600" dirty="0"/>
          </a:p>
          <a:p>
            <a:pPr marL="0" indent="0">
              <a:buNone/>
            </a:pPr>
            <a:r>
              <a:rPr lang="en-US" sz="3600" baseline="30000" dirty="0"/>
              <a:t>6 </a:t>
            </a:r>
            <a:r>
              <a:rPr lang="en-US" sz="3600" dirty="0"/>
              <a:t>So we say with confidence,</a:t>
            </a:r>
          </a:p>
          <a:p>
            <a:pPr marL="0" indent="0">
              <a:buNone/>
            </a:pPr>
            <a:r>
              <a:rPr lang="en-US" sz="3600" dirty="0"/>
              <a:t>“The Lord is my helper; I will not be afraid.</a:t>
            </a:r>
            <a:br>
              <a:rPr lang="en-US" sz="3600" dirty="0"/>
            </a:br>
            <a:r>
              <a:rPr lang="en-US" sz="3600" dirty="0"/>
              <a:t>    What can mere mortals do to me?”</a:t>
            </a:r>
          </a:p>
        </p:txBody>
      </p:sp>
      <p:sp>
        <p:nvSpPr>
          <p:cNvPr id="6" name="TextBox 5"/>
          <p:cNvSpPr txBox="1"/>
          <p:nvPr/>
        </p:nvSpPr>
        <p:spPr>
          <a:xfrm>
            <a:off x="3636818" y="3686843"/>
            <a:ext cx="8025245" cy="286232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Writer warns about sexual immorality and covetousness. Both are routed in selfishness and both can be devastating to our spirituality.</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21921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15</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13:4-6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4 </a:t>
            </a:r>
            <a:r>
              <a:rPr lang="en-US" sz="3600" dirty="0"/>
              <a:t>Marriage should be honored by all, and the marriage bed kept pure, for God will judge the adulterer and all the sexually immoral. </a:t>
            </a:r>
            <a:r>
              <a:rPr lang="en-US" sz="3600" baseline="30000" dirty="0"/>
              <a:t>5 </a:t>
            </a:r>
            <a:r>
              <a:rPr lang="en-US" sz="3600" dirty="0"/>
              <a:t>Keep your lives free from the love of money and be content with what you have, because God has said,</a:t>
            </a:r>
          </a:p>
          <a:p>
            <a:pPr marL="0" indent="0">
              <a:buNone/>
            </a:pPr>
            <a:r>
              <a:rPr lang="en-US" sz="3600" dirty="0"/>
              <a:t>“Never will I leave you;</a:t>
            </a:r>
            <a:br>
              <a:rPr lang="en-US" sz="3600" dirty="0"/>
            </a:br>
            <a:r>
              <a:rPr lang="en-US" sz="3600" dirty="0"/>
              <a:t>    never will I forsake you</a:t>
            </a:r>
            <a:r>
              <a:rPr lang="en-US" sz="3600" dirty="0" smtClean="0"/>
              <a:t>.”</a:t>
            </a:r>
            <a:endParaRPr lang="en-US" sz="3600" dirty="0"/>
          </a:p>
          <a:p>
            <a:pPr marL="0" indent="0">
              <a:buNone/>
            </a:pPr>
            <a:r>
              <a:rPr lang="en-US" sz="3600" baseline="30000" dirty="0"/>
              <a:t>6 </a:t>
            </a:r>
            <a:r>
              <a:rPr lang="en-US" sz="3600" dirty="0"/>
              <a:t>So we say with confidence,</a:t>
            </a:r>
          </a:p>
          <a:p>
            <a:pPr marL="0" indent="0">
              <a:buNone/>
            </a:pPr>
            <a:r>
              <a:rPr lang="en-US" sz="3600" dirty="0"/>
              <a:t>“The Lord is my helper; I will not be afraid.</a:t>
            </a:r>
            <a:br>
              <a:rPr lang="en-US" sz="3600" dirty="0"/>
            </a:br>
            <a:r>
              <a:rPr lang="en-US" sz="3600" dirty="0"/>
              <a:t>    What can mere mortals do to me?”</a:t>
            </a:r>
          </a:p>
        </p:txBody>
      </p:sp>
      <p:sp>
        <p:nvSpPr>
          <p:cNvPr id="6" name="TextBox 5"/>
          <p:cNvSpPr txBox="1"/>
          <p:nvPr/>
        </p:nvSpPr>
        <p:spPr>
          <a:xfrm>
            <a:off x="3557155" y="1323285"/>
            <a:ext cx="8025245"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What assurances are given for a Christian’s contentment</a:t>
            </a:r>
            <a:r>
              <a:rPr lang="en-US" sz="3600" b="1" i="1" dirty="0" smtClean="0">
                <a:ln w="0"/>
                <a:solidFill>
                  <a:schemeClr val="bg1"/>
                </a:solidFill>
                <a:effectLst>
                  <a:outerShdw blurRad="38100" dist="25400" dir="5400000" algn="ctr" rotWithShape="0">
                    <a:srgbClr val="6E747A">
                      <a:alpha val="43000"/>
                    </a:srgbClr>
                  </a:outerShdw>
                </a:effectLst>
              </a:rPr>
              <a:t>? Mt 6:25</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4050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16</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13:4-6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4 </a:t>
            </a:r>
            <a:r>
              <a:rPr lang="en-US" sz="3600" dirty="0"/>
              <a:t>Marriage should be honored by all, and the marriage bed kept pure, for God will judge the adulterer and all the sexually immoral. </a:t>
            </a:r>
            <a:r>
              <a:rPr lang="en-US" sz="3600" baseline="30000" dirty="0"/>
              <a:t>5 </a:t>
            </a:r>
            <a:r>
              <a:rPr lang="en-US" sz="3600" dirty="0"/>
              <a:t>Keep your lives free from the love of money and be content with what you have, because God has said,</a:t>
            </a:r>
          </a:p>
          <a:p>
            <a:pPr marL="0" indent="0">
              <a:buNone/>
            </a:pPr>
            <a:r>
              <a:rPr lang="en-US" sz="3600" dirty="0"/>
              <a:t>“Never will I leave you;</a:t>
            </a:r>
            <a:br>
              <a:rPr lang="en-US" sz="3600" dirty="0"/>
            </a:br>
            <a:r>
              <a:rPr lang="en-US" sz="3600" dirty="0"/>
              <a:t>    never will I forsake you</a:t>
            </a:r>
            <a:r>
              <a:rPr lang="en-US" sz="3600" dirty="0" smtClean="0"/>
              <a:t>.”</a:t>
            </a:r>
            <a:endParaRPr lang="en-US" sz="3600" dirty="0"/>
          </a:p>
          <a:p>
            <a:pPr marL="0" indent="0">
              <a:buNone/>
            </a:pPr>
            <a:r>
              <a:rPr lang="en-US" sz="3600" baseline="30000" dirty="0"/>
              <a:t>6 </a:t>
            </a:r>
            <a:r>
              <a:rPr lang="en-US" sz="3600" dirty="0"/>
              <a:t>So we say with confidence,</a:t>
            </a:r>
          </a:p>
          <a:p>
            <a:pPr marL="0" indent="0">
              <a:buNone/>
            </a:pPr>
            <a:r>
              <a:rPr lang="en-US" sz="3600" dirty="0"/>
              <a:t>“The Lord is my helper; I will not be afraid.</a:t>
            </a:r>
            <a:br>
              <a:rPr lang="en-US" sz="3600" dirty="0"/>
            </a:br>
            <a:r>
              <a:rPr lang="en-US" sz="3600" dirty="0"/>
              <a:t>    What can mere mortals do to me?”</a:t>
            </a:r>
          </a:p>
        </p:txBody>
      </p:sp>
      <p:sp>
        <p:nvSpPr>
          <p:cNvPr id="6" name="TextBox 5"/>
          <p:cNvSpPr txBox="1"/>
          <p:nvPr/>
        </p:nvSpPr>
        <p:spPr>
          <a:xfrm>
            <a:off x="6711373" y="3448021"/>
            <a:ext cx="5074227"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err="1" smtClean="0">
                <a:ln w="0"/>
                <a:solidFill>
                  <a:schemeClr val="bg1"/>
                </a:solidFill>
                <a:effectLst>
                  <a:outerShdw blurRad="38100" dist="25400" dir="5400000" algn="ctr" rotWithShape="0">
                    <a:srgbClr val="6E747A">
                      <a:alpha val="43000"/>
                    </a:srgbClr>
                  </a:outerShdw>
                </a:effectLst>
              </a:rPr>
              <a:t>Deut</a:t>
            </a:r>
            <a:r>
              <a:rPr lang="en-US" sz="3600" b="1" i="1" dirty="0" smtClean="0">
                <a:ln w="0"/>
                <a:solidFill>
                  <a:schemeClr val="bg1"/>
                </a:solidFill>
                <a:effectLst>
                  <a:outerShdw blurRad="38100" dist="25400" dir="5400000" algn="ctr" rotWithShape="0">
                    <a:srgbClr val="6E747A">
                      <a:alpha val="43000"/>
                    </a:srgbClr>
                  </a:outerShdw>
                </a:effectLst>
              </a:rPr>
              <a:t> 31:6, Joshua 1:5</a:t>
            </a:r>
            <a:endParaRPr lang="en-US" sz="3600" b="1" i="1" dirty="0">
              <a:ln w="0"/>
              <a:solidFill>
                <a:schemeClr val="bg1"/>
              </a:solidFill>
              <a:effectLst>
                <a:outerShdw blurRad="38100" dist="25400" dir="5400000" algn="ctr" rotWithShape="0">
                  <a:srgbClr val="6E747A">
                    <a:alpha val="43000"/>
                  </a:srgbClr>
                </a:outerShdw>
              </a:effectLst>
            </a:endParaRPr>
          </a:p>
        </p:txBody>
      </p:sp>
      <p:sp>
        <p:nvSpPr>
          <p:cNvPr id="7" name="TextBox 6"/>
          <p:cNvSpPr txBox="1"/>
          <p:nvPr/>
        </p:nvSpPr>
        <p:spPr>
          <a:xfrm>
            <a:off x="8962737" y="5983069"/>
            <a:ext cx="2508827"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Ps 118:6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3341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17</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13:4-6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4 </a:t>
            </a:r>
            <a:r>
              <a:rPr lang="en-US" sz="3600" dirty="0"/>
              <a:t>Marriage should be honored by all, and the marriage bed kept pure, for God will judge the adulterer and all the sexually immoral. </a:t>
            </a:r>
            <a:r>
              <a:rPr lang="en-US" sz="3600" baseline="30000" dirty="0"/>
              <a:t>5 </a:t>
            </a:r>
            <a:r>
              <a:rPr lang="en-US" sz="3600" dirty="0"/>
              <a:t>Keep your lives free from the love of money and be content with what you have, because God has said,</a:t>
            </a:r>
          </a:p>
          <a:p>
            <a:pPr marL="0" indent="0">
              <a:buNone/>
            </a:pPr>
            <a:r>
              <a:rPr lang="en-US" sz="3600" dirty="0"/>
              <a:t>“Never will I leave you;</a:t>
            </a:r>
            <a:br>
              <a:rPr lang="en-US" sz="3600" dirty="0"/>
            </a:br>
            <a:r>
              <a:rPr lang="en-US" sz="3600" dirty="0"/>
              <a:t>    never will I forsake you</a:t>
            </a:r>
            <a:r>
              <a:rPr lang="en-US" sz="3600" dirty="0" smtClean="0"/>
              <a:t>.”</a:t>
            </a:r>
            <a:endParaRPr lang="en-US" sz="3600" dirty="0"/>
          </a:p>
          <a:p>
            <a:pPr marL="0" indent="0">
              <a:buNone/>
            </a:pPr>
            <a:r>
              <a:rPr lang="en-US" sz="3600" baseline="30000" dirty="0"/>
              <a:t>6 </a:t>
            </a:r>
            <a:r>
              <a:rPr lang="en-US" sz="3600" dirty="0"/>
              <a:t>So we say with confidence,</a:t>
            </a:r>
          </a:p>
          <a:p>
            <a:pPr marL="0" indent="0">
              <a:buNone/>
            </a:pPr>
            <a:r>
              <a:rPr lang="en-US" sz="3600" dirty="0"/>
              <a:t>“The Lord is my helper; I will not be afraid.</a:t>
            </a:r>
            <a:br>
              <a:rPr lang="en-US" sz="3600" dirty="0"/>
            </a:br>
            <a:r>
              <a:rPr lang="en-US" sz="3600" dirty="0"/>
              <a:t>    What can mere mortals do to me?”</a:t>
            </a:r>
          </a:p>
        </p:txBody>
      </p:sp>
      <p:sp>
        <p:nvSpPr>
          <p:cNvPr id="6" name="TextBox 5"/>
          <p:cNvSpPr txBox="1"/>
          <p:nvPr/>
        </p:nvSpPr>
        <p:spPr>
          <a:xfrm>
            <a:off x="5164282" y="1149195"/>
            <a:ext cx="6777182"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Why are these assurances important in light of </a:t>
            </a:r>
            <a:r>
              <a:rPr lang="en-US" sz="3600" b="1" i="1" dirty="0" err="1" smtClean="0">
                <a:ln w="0"/>
                <a:solidFill>
                  <a:schemeClr val="bg1"/>
                </a:solidFill>
                <a:effectLst>
                  <a:outerShdw blurRad="38100" dist="25400" dir="5400000" algn="ctr" rotWithShape="0">
                    <a:srgbClr val="6E747A">
                      <a:alpha val="43000"/>
                    </a:srgbClr>
                  </a:outerShdw>
                </a:effectLst>
              </a:rPr>
              <a:t>Heb</a:t>
            </a:r>
            <a:r>
              <a:rPr lang="en-US" sz="3600" b="1" i="1" dirty="0" smtClean="0">
                <a:ln w="0"/>
                <a:solidFill>
                  <a:schemeClr val="bg1"/>
                </a:solidFill>
                <a:effectLst>
                  <a:outerShdw blurRad="38100" dist="25400" dir="5400000" algn="ctr" rotWithShape="0">
                    <a:srgbClr val="6E747A">
                      <a:alpha val="43000"/>
                    </a:srgbClr>
                  </a:outerShdw>
                </a:effectLst>
              </a:rPr>
              <a:t> 10:34?</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0788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solidFill>
                  <a:srgbClr val="FFFFFF"/>
                </a:solidFill>
              </a:rPr>
              <a:pPr/>
              <a:t>18</a:t>
            </a:fld>
            <a:endParaRPr lang="en-US" altLang="en-US" sz="1200">
              <a:solidFill>
                <a:srgbClr val="FFFFFF"/>
              </a:solidFill>
            </a:endParaRPr>
          </a:p>
        </p:txBody>
      </p:sp>
      <p:sp>
        <p:nvSpPr>
          <p:cNvPr id="1200130" name="Rectangle 2"/>
          <p:cNvSpPr>
            <a:spLocks noGrp="1" noChangeArrowheads="1"/>
          </p:cNvSpPr>
          <p:nvPr>
            <p:ph type="title"/>
          </p:nvPr>
        </p:nvSpPr>
        <p:spPr/>
        <p:txBody>
          <a:bodyPr/>
          <a:lstStyle/>
          <a:p>
            <a:r>
              <a:rPr lang="en-US" altLang="en-US" sz="4000" b="1" i="1" dirty="0" smtClean="0"/>
              <a:t>Chapter </a:t>
            </a:r>
            <a:r>
              <a:rPr lang="en-US" altLang="en-US" sz="4000" i="1" dirty="0" smtClean="0"/>
              <a:t>13 </a:t>
            </a:r>
            <a:r>
              <a:rPr lang="en-US" altLang="en-US" sz="4000" b="1" i="1" dirty="0" smtClean="0"/>
              <a:t>Outline</a:t>
            </a:r>
            <a:endParaRPr lang="en-US" altLang="en-US" sz="4000" b="1" i="1" dirty="0"/>
          </a:p>
        </p:txBody>
      </p:sp>
      <p:sp>
        <p:nvSpPr>
          <p:cNvPr id="1200131" name="Rectangle 3"/>
          <p:cNvSpPr>
            <a:spLocks noGrp="1" noChangeArrowheads="1"/>
          </p:cNvSpPr>
          <p:nvPr>
            <p:ph type="body" idx="1"/>
          </p:nvPr>
        </p:nvSpPr>
        <p:spPr>
          <a:xfrm>
            <a:off x="1251857" y="762000"/>
            <a:ext cx="9601199" cy="5867400"/>
          </a:xfrm>
        </p:spPr>
        <p:txBody>
          <a:bodyPr/>
          <a:lstStyle/>
          <a:p>
            <a:pPr>
              <a:lnSpc>
                <a:spcPct val="90000"/>
              </a:lnSpc>
              <a:spcBef>
                <a:spcPct val="15000"/>
              </a:spcBef>
              <a:spcAft>
                <a:spcPct val="15000"/>
              </a:spcAft>
            </a:pPr>
            <a:r>
              <a:rPr lang="en-US" altLang="en-US" b="1" i="1" dirty="0" smtClean="0"/>
              <a:t>Various </a:t>
            </a:r>
            <a:r>
              <a:rPr lang="en-US" altLang="en-US" b="1" i="1" dirty="0" smtClean="0"/>
              <a:t>Practical Exhortations(13:1–6</a:t>
            </a:r>
            <a:r>
              <a:rPr lang="en-US" altLang="en-US" b="1" i="1" dirty="0" smtClean="0"/>
              <a:t>)</a:t>
            </a:r>
          </a:p>
          <a:p>
            <a:pPr>
              <a:lnSpc>
                <a:spcPct val="90000"/>
              </a:lnSpc>
              <a:spcBef>
                <a:spcPct val="15000"/>
              </a:spcBef>
              <a:spcAft>
                <a:spcPct val="15000"/>
              </a:spcAft>
            </a:pPr>
            <a:r>
              <a:rPr lang="en-US" altLang="en-US" i="1" dirty="0" smtClean="0"/>
              <a:t>Warning against strange teaching (13:7-16)</a:t>
            </a:r>
          </a:p>
          <a:p>
            <a:pPr>
              <a:lnSpc>
                <a:spcPct val="90000"/>
              </a:lnSpc>
              <a:spcBef>
                <a:spcPct val="15000"/>
              </a:spcBef>
              <a:spcAft>
                <a:spcPct val="15000"/>
              </a:spcAft>
            </a:pPr>
            <a:r>
              <a:rPr lang="en-US" altLang="en-US" i="1" dirty="0" smtClean="0"/>
              <a:t>Final Exhortation and Greetings (13:17-25)</a:t>
            </a:r>
          </a:p>
        </p:txBody>
      </p:sp>
      <p:sp>
        <p:nvSpPr>
          <p:cNvPr id="6" name="Right Arrow 5"/>
          <p:cNvSpPr/>
          <p:nvPr/>
        </p:nvSpPr>
        <p:spPr>
          <a:xfrm>
            <a:off x="370114" y="2221180"/>
            <a:ext cx="881743" cy="587829"/>
          </a:xfrm>
          <a:prstGeom prst="rightArrow">
            <a:avLst/>
          </a:prstGeom>
          <a:solidFill>
            <a:srgbClr val="FF0000"/>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Tree>
    <p:extLst>
      <p:ext uri="{BB962C8B-B14F-4D97-AF65-F5344CB8AC3E}">
        <p14:creationId xmlns:p14="http://schemas.microsoft.com/office/powerpoint/2010/main" val="38782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19</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13:7-10</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7 </a:t>
            </a:r>
            <a:r>
              <a:rPr lang="en-US" sz="3600" dirty="0"/>
              <a:t>Remember your leaders, who spoke the word of God to you. Consider the outcome of their way of life and imitate their faith. </a:t>
            </a:r>
            <a:r>
              <a:rPr lang="en-US" sz="3600" baseline="30000" dirty="0"/>
              <a:t>8 </a:t>
            </a:r>
            <a:r>
              <a:rPr lang="en-US" sz="3600" dirty="0"/>
              <a:t>Jesus Christ is the same yesterday and today and forever.</a:t>
            </a:r>
          </a:p>
          <a:p>
            <a:pPr marL="0" indent="0">
              <a:buNone/>
            </a:pPr>
            <a:r>
              <a:rPr lang="en-US" sz="3600" baseline="30000" dirty="0"/>
              <a:t>9 </a:t>
            </a:r>
            <a:r>
              <a:rPr lang="en-US" sz="3600" dirty="0"/>
              <a:t>Do not be carried away by all kinds of strange teachings. It is good for our hearts to be strengthened by grace, not by eating ceremonial foods, which is of no benefit to those who do so. </a:t>
            </a:r>
            <a:r>
              <a:rPr lang="en-US" sz="3600" baseline="30000" dirty="0"/>
              <a:t>10 </a:t>
            </a:r>
            <a:r>
              <a:rPr lang="en-US" sz="3600" dirty="0"/>
              <a:t>We have an altar from which those who minister at the tabernacle have no right to eat.</a:t>
            </a:r>
          </a:p>
          <a:p>
            <a:pPr marL="0" indent="0">
              <a:buNone/>
            </a:pPr>
            <a:endParaRPr lang="en-US" sz="3600" dirty="0"/>
          </a:p>
        </p:txBody>
      </p:sp>
    </p:spTree>
    <p:extLst>
      <p:ext uri="{BB962C8B-B14F-4D97-AF65-F5344CB8AC3E}">
        <p14:creationId xmlns:p14="http://schemas.microsoft.com/office/powerpoint/2010/main" val="3336638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solidFill>
                  <a:srgbClr val="FFFFFF"/>
                </a:solidFill>
              </a:rPr>
              <a:pPr/>
              <a:t>2</a:t>
            </a:fld>
            <a:endParaRPr lang="en-US" altLang="en-US" sz="1200">
              <a:solidFill>
                <a:srgbClr val="FFFFFF"/>
              </a:solidFill>
            </a:endParaRPr>
          </a:p>
        </p:txBody>
      </p:sp>
      <p:sp>
        <p:nvSpPr>
          <p:cNvPr id="1200130" name="Rectangle 2"/>
          <p:cNvSpPr>
            <a:spLocks noGrp="1" noChangeArrowheads="1"/>
          </p:cNvSpPr>
          <p:nvPr>
            <p:ph type="title"/>
          </p:nvPr>
        </p:nvSpPr>
        <p:spPr/>
        <p:txBody>
          <a:bodyPr/>
          <a:lstStyle/>
          <a:p>
            <a:r>
              <a:rPr lang="en-US" altLang="en-US" sz="4000" b="1" i="1" dirty="0" smtClean="0"/>
              <a:t>Chapter </a:t>
            </a:r>
            <a:r>
              <a:rPr lang="en-US" altLang="en-US" sz="4000" i="1" dirty="0" smtClean="0"/>
              <a:t>12 </a:t>
            </a:r>
            <a:r>
              <a:rPr lang="en-US" altLang="en-US" sz="4000" b="1" i="1" dirty="0" smtClean="0"/>
              <a:t>Outline</a:t>
            </a:r>
            <a:endParaRPr lang="en-US" altLang="en-US" sz="4000" b="1" i="1" dirty="0"/>
          </a:p>
        </p:txBody>
      </p:sp>
      <p:sp>
        <p:nvSpPr>
          <p:cNvPr id="1200131" name="Rectangle 3"/>
          <p:cNvSpPr>
            <a:spLocks noGrp="1" noChangeArrowheads="1"/>
          </p:cNvSpPr>
          <p:nvPr>
            <p:ph type="body" idx="1"/>
          </p:nvPr>
        </p:nvSpPr>
        <p:spPr>
          <a:xfrm>
            <a:off x="1251857" y="762000"/>
            <a:ext cx="9601199" cy="5867400"/>
          </a:xfrm>
        </p:spPr>
        <p:txBody>
          <a:bodyPr/>
          <a:lstStyle/>
          <a:p>
            <a:pPr>
              <a:lnSpc>
                <a:spcPct val="90000"/>
              </a:lnSpc>
              <a:spcBef>
                <a:spcPct val="15000"/>
              </a:spcBef>
              <a:spcAft>
                <a:spcPct val="15000"/>
              </a:spcAft>
            </a:pPr>
            <a:r>
              <a:rPr lang="en-US" altLang="en-US" b="1" i="1" dirty="0" smtClean="0"/>
              <a:t>Run with Endurance(12:1–3)</a:t>
            </a:r>
          </a:p>
          <a:p>
            <a:pPr>
              <a:lnSpc>
                <a:spcPct val="90000"/>
              </a:lnSpc>
              <a:spcBef>
                <a:spcPct val="15000"/>
              </a:spcBef>
              <a:spcAft>
                <a:spcPct val="15000"/>
              </a:spcAft>
            </a:pPr>
            <a:r>
              <a:rPr lang="en-US" altLang="en-US" i="1" dirty="0" smtClean="0"/>
              <a:t>Discipline, the proof of </a:t>
            </a:r>
            <a:r>
              <a:rPr lang="en-US" altLang="en-US" i="1" dirty="0" err="1" smtClean="0"/>
              <a:t>Sonship</a:t>
            </a:r>
            <a:r>
              <a:rPr lang="en-US" altLang="en-US" i="1" dirty="0" smtClean="0"/>
              <a:t> (12:4-11)</a:t>
            </a:r>
          </a:p>
          <a:p>
            <a:pPr>
              <a:lnSpc>
                <a:spcPct val="90000"/>
              </a:lnSpc>
              <a:spcBef>
                <a:spcPct val="15000"/>
              </a:spcBef>
              <a:spcAft>
                <a:spcPct val="15000"/>
              </a:spcAft>
            </a:pPr>
            <a:r>
              <a:rPr lang="en-US" altLang="en-US" i="1" dirty="0" smtClean="0"/>
              <a:t>Exhortation to Encourage others (12:12-17)</a:t>
            </a:r>
          </a:p>
          <a:p>
            <a:pPr>
              <a:lnSpc>
                <a:spcPct val="90000"/>
              </a:lnSpc>
              <a:spcBef>
                <a:spcPct val="15000"/>
              </a:spcBef>
              <a:spcAft>
                <a:spcPct val="15000"/>
              </a:spcAft>
            </a:pPr>
            <a:r>
              <a:rPr lang="en-US" altLang="en-US" i="1" dirty="0" smtClean="0"/>
              <a:t>Sinai and Zion (12:18-24)</a:t>
            </a:r>
          </a:p>
          <a:p>
            <a:pPr>
              <a:lnSpc>
                <a:spcPct val="90000"/>
              </a:lnSpc>
              <a:spcBef>
                <a:spcPct val="15000"/>
              </a:spcBef>
              <a:spcAft>
                <a:spcPct val="15000"/>
              </a:spcAft>
            </a:pPr>
            <a:r>
              <a:rPr lang="en-US" altLang="en-US" i="1" dirty="0" smtClean="0"/>
              <a:t>Listen to Him who speaks (12:25-29)</a:t>
            </a:r>
            <a:endParaRPr lang="en-US" altLang="en-US" b="1" i="1" dirty="0" smtClean="0"/>
          </a:p>
        </p:txBody>
      </p:sp>
    </p:spTree>
    <p:extLst>
      <p:ext uri="{BB962C8B-B14F-4D97-AF65-F5344CB8AC3E}">
        <p14:creationId xmlns:p14="http://schemas.microsoft.com/office/powerpoint/2010/main" val="26793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20</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13:7-10</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7 </a:t>
            </a:r>
            <a:r>
              <a:rPr lang="en-US" sz="3600" u="sng" dirty="0">
                <a:solidFill>
                  <a:srgbClr val="FFFF00"/>
                </a:solidFill>
              </a:rPr>
              <a:t>Remember your leaders, who spoke the word of God to you</a:t>
            </a:r>
            <a:r>
              <a:rPr lang="en-US" sz="3600" dirty="0"/>
              <a:t>. Consider the outcome of their way of life and imitate their faith. </a:t>
            </a:r>
            <a:r>
              <a:rPr lang="en-US" sz="3600" baseline="30000" dirty="0"/>
              <a:t>8 </a:t>
            </a:r>
            <a:r>
              <a:rPr lang="en-US" sz="3600" dirty="0"/>
              <a:t>Jesus Christ is the same yesterday and today and forever.</a:t>
            </a:r>
          </a:p>
          <a:p>
            <a:pPr marL="0" indent="0">
              <a:buNone/>
            </a:pPr>
            <a:r>
              <a:rPr lang="en-US" sz="3600" baseline="30000" dirty="0"/>
              <a:t>9 </a:t>
            </a:r>
            <a:r>
              <a:rPr lang="en-US" sz="3600" dirty="0"/>
              <a:t>Do not be carried away by all kinds of strange teachings. It is good for our hearts to be strengthened by grace, not by eating ceremonial foods, which is of no benefit to those who do so. </a:t>
            </a:r>
            <a:r>
              <a:rPr lang="en-US" sz="3600" baseline="30000" dirty="0"/>
              <a:t>10 </a:t>
            </a:r>
            <a:r>
              <a:rPr lang="en-US" sz="3600" dirty="0"/>
              <a:t>We have an altar from which those who minister at the tabernacle have no right to eat.</a:t>
            </a:r>
          </a:p>
          <a:p>
            <a:pPr marL="0" indent="0">
              <a:buNone/>
            </a:pPr>
            <a:endParaRPr lang="en-US" sz="3600" dirty="0"/>
          </a:p>
        </p:txBody>
      </p:sp>
      <p:sp>
        <p:nvSpPr>
          <p:cNvPr id="6" name="TextBox 5"/>
          <p:cNvSpPr txBox="1"/>
          <p:nvPr/>
        </p:nvSpPr>
        <p:spPr>
          <a:xfrm>
            <a:off x="4240646" y="3122457"/>
            <a:ext cx="6777182"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Who were the leaders </a:t>
            </a:r>
            <a:r>
              <a:rPr lang="en-US" sz="3600" b="1" i="1" dirty="0" smtClean="0">
                <a:ln w="0"/>
                <a:solidFill>
                  <a:schemeClr val="bg1"/>
                </a:solidFill>
                <a:effectLst>
                  <a:outerShdw blurRad="38100" dist="25400" dir="5400000" algn="ctr" rotWithShape="0">
                    <a:srgbClr val="6E747A">
                      <a:alpha val="43000"/>
                    </a:srgbClr>
                  </a:outerShdw>
                </a:effectLst>
              </a:rPr>
              <a:t>that they were to consider? Who might we consider?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8792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21</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13:7-10</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7 </a:t>
            </a:r>
            <a:r>
              <a:rPr lang="en-US" sz="3600" dirty="0"/>
              <a:t>Remember your leaders, who spoke the word of God to you. Consider the outcome of their way of life and imitate their faith. </a:t>
            </a:r>
            <a:r>
              <a:rPr lang="en-US" sz="3600" baseline="30000" dirty="0"/>
              <a:t>8 </a:t>
            </a:r>
            <a:r>
              <a:rPr lang="en-US" sz="3600" u="sng" dirty="0">
                <a:solidFill>
                  <a:srgbClr val="FFFF00"/>
                </a:solidFill>
              </a:rPr>
              <a:t>Jesus Christ is the same yesterday and today and forever</a:t>
            </a:r>
            <a:r>
              <a:rPr lang="en-US" sz="3600" dirty="0"/>
              <a:t>.</a:t>
            </a:r>
          </a:p>
          <a:p>
            <a:pPr marL="0" indent="0">
              <a:buNone/>
            </a:pPr>
            <a:r>
              <a:rPr lang="en-US" sz="3600" baseline="30000" dirty="0"/>
              <a:t>9 </a:t>
            </a:r>
            <a:r>
              <a:rPr lang="en-US" sz="3600" dirty="0"/>
              <a:t>Do not be carried away by all kinds of strange teachings. It is good for our hearts to be strengthened by grace, not by eating ceremonial foods, which is of no benefit to those who do so. </a:t>
            </a:r>
            <a:r>
              <a:rPr lang="en-US" sz="3600" baseline="30000" dirty="0"/>
              <a:t>10 </a:t>
            </a:r>
            <a:r>
              <a:rPr lang="en-US" sz="3600" dirty="0"/>
              <a:t>We have an altar from which those who minister at the tabernacle have no right to eat.</a:t>
            </a:r>
          </a:p>
          <a:p>
            <a:pPr marL="0" indent="0">
              <a:buNone/>
            </a:pPr>
            <a:endParaRPr lang="en-US" sz="3600" dirty="0"/>
          </a:p>
        </p:txBody>
      </p:sp>
      <p:sp>
        <p:nvSpPr>
          <p:cNvPr id="6" name="TextBox 5"/>
          <p:cNvSpPr txBox="1"/>
          <p:nvPr/>
        </p:nvSpPr>
        <p:spPr>
          <a:xfrm>
            <a:off x="4963391" y="5272745"/>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How does this statement </a:t>
            </a:r>
            <a:r>
              <a:rPr lang="en-US" sz="3600" b="1" i="1" dirty="0" smtClean="0">
                <a:ln w="0"/>
                <a:solidFill>
                  <a:schemeClr val="bg1"/>
                </a:solidFill>
                <a:effectLst>
                  <a:outerShdw blurRad="38100" dist="25400" dir="5400000" algn="ctr" rotWithShape="0">
                    <a:srgbClr val="6E747A">
                      <a:alpha val="43000"/>
                    </a:srgbClr>
                  </a:outerShdw>
                </a:effectLst>
              </a:rPr>
              <a:t>connect vs 7 to vs 9?</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57758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22</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13:7-10</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7 </a:t>
            </a:r>
            <a:r>
              <a:rPr lang="en-US" sz="3600" dirty="0"/>
              <a:t>Remember your leaders, who spoke the word of God to you. Consider the outcome of their way of life and imitate their faith. </a:t>
            </a:r>
            <a:r>
              <a:rPr lang="en-US" sz="3600" baseline="30000" dirty="0"/>
              <a:t>8 </a:t>
            </a:r>
            <a:r>
              <a:rPr lang="en-US" sz="3600" dirty="0"/>
              <a:t>Jesus Christ is the same yesterday and today and forever.</a:t>
            </a:r>
          </a:p>
          <a:p>
            <a:pPr marL="0" indent="0">
              <a:buNone/>
            </a:pPr>
            <a:r>
              <a:rPr lang="en-US" sz="3600" baseline="30000" dirty="0"/>
              <a:t>9 </a:t>
            </a:r>
            <a:r>
              <a:rPr lang="en-US" sz="3600" dirty="0"/>
              <a:t>Do not be carried away by all kinds of strange teachings. </a:t>
            </a:r>
            <a:r>
              <a:rPr lang="en-US" sz="3600" u="sng" dirty="0">
                <a:solidFill>
                  <a:srgbClr val="FFFF00"/>
                </a:solidFill>
              </a:rPr>
              <a:t>It is good for our hearts to be strengthened by grace, not by eating ceremonial foods, which is of no benefit to those who do so</a:t>
            </a:r>
            <a:r>
              <a:rPr lang="en-US" sz="3600" dirty="0"/>
              <a:t>. </a:t>
            </a:r>
            <a:r>
              <a:rPr lang="en-US" sz="3600" baseline="30000" dirty="0"/>
              <a:t>10 </a:t>
            </a:r>
            <a:r>
              <a:rPr lang="en-US" sz="3600" dirty="0"/>
              <a:t>We have an altar from which those who minister at the tabernacle have no right to eat.</a:t>
            </a:r>
          </a:p>
          <a:p>
            <a:pPr marL="0" indent="0">
              <a:buNone/>
            </a:pPr>
            <a:endParaRPr lang="en-US" sz="3600" dirty="0"/>
          </a:p>
        </p:txBody>
      </p:sp>
      <p:sp>
        <p:nvSpPr>
          <p:cNvPr id="6" name="TextBox 5"/>
          <p:cNvSpPr txBox="1"/>
          <p:nvPr/>
        </p:nvSpPr>
        <p:spPr>
          <a:xfrm>
            <a:off x="5254336" y="1181680"/>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Is this a concept that Jesus dealt with?</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66920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23</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13:7-10</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baseline="30000" dirty="0"/>
              <a:t>7 </a:t>
            </a:r>
            <a:r>
              <a:rPr lang="en-US" sz="3600" dirty="0"/>
              <a:t>Remember your leaders, who spoke the word of God to you. Consider the outcome of their way of life and imitate their faith. </a:t>
            </a:r>
            <a:r>
              <a:rPr lang="en-US" sz="3600" baseline="30000" dirty="0"/>
              <a:t>8 </a:t>
            </a:r>
            <a:r>
              <a:rPr lang="en-US" sz="3600" dirty="0"/>
              <a:t>Jesus Christ is the same yesterday and today and forever.</a:t>
            </a:r>
          </a:p>
          <a:p>
            <a:pPr marL="0" indent="0">
              <a:buNone/>
            </a:pPr>
            <a:r>
              <a:rPr lang="en-US" sz="3600" baseline="30000" dirty="0"/>
              <a:t>9 </a:t>
            </a:r>
            <a:r>
              <a:rPr lang="en-US" sz="3600" dirty="0"/>
              <a:t>Do not be carried away by all kinds of strange teachings. It is good for our hearts to be strengthened by grace, not by eating ceremonial foods, which is of no benefit to those who do so. </a:t>
            </a:r>
            <a:r>
              <a:rPr lang="en-US" sz="3600" baseline="30000" dirty="0"/>
              <a:t>10 </a:t>
            </a:r>
            <a:r>
              <a:rPr lang="en-US" sz="3600" u="sng" dirty="0">
                <a:solidFill>
                  <a:srgbClr val="FFFF00"/>
                </a:solidFill>
              </a:rPr>
              <a:t>We have an altar from which those who minister at the tabernacle have no right to eat</a:t>
            </a:r>
            <a:r>
              <a:rPr lang="en-US" sz="3600" dirty="0"/>
              <a:t>.</a:t>
            </a:r>
          </a:p>
          <a:p>
            <a:pPr marL="0" indent="0">
              <a:buNone/>
            </a:pPr>
            <a:endParaRPr lang="en-US" sz="3600" dirty="0"/>
          </a:p>
        </p:txBody>
      </p:sp>
      <p:sp>
        <p:nvSpPr>
          <p:cNvPr id="6" name="TextBox 5"/>
          <p:cNvSpPr txBox="1"/>
          <p:nvPr/>
        </p:nvSpPr>
        <p:spPr>
          <a:xfrm>
            <a:off x="5254336" y="1181680"/>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Who are those that have not right to eat from the altar?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08989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24</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dirty="0"/>
              <a:t>The high priest carries the blood of animals into the Most Holy Place as a sin offering, but the bodies are burned outside the camp. </a:t>
            </a:r>
            <a:r>
              <a:rPr lang="en-US" sz="3200" baseline="30000" dirty="0"/>
              <a:t>12 </a:t>
            </a:r>
            <a:r>
              <a:rPr lang="en-US" sz="3200" dirty="0"/>
              <a:t>And so Jesus also suffered outside the city gate to make the people holy through his own blood. </a:t>
            </a:r>
            <a:r>
              <a:rPr lang="en-US" sz="3200" baseline="30000" dirty="0"/>
              <a:t>13 </a:t>
            </a:r>
            <a:r>
              <a:rPr lang="en-US" sz="3200" dirty="0"/>
              <a:t>Let us, then, go to him outside the camp, bearing the disgrace he bore. </a:t>
            </a:r>
            <a:r>
              <a:rPr lang="en-US" sz="3200" baseline="30000" dirty="0"/>
              <a:t>14 </a:t>
            </a:r>
            <a:r>
              <a:rPr lang="en-US" sz="3200" dirty="0"/>
              <a:t>For here we do not have an enduring city, but we are looking for the city that is to come.</a:t>
            </a:r>
          </a:p>
          <a:p>
            <a:pPr marL="0" indent="0">
              <a:buNone/>
            </a:pPr>
            <a:r>
              <a:rPr lang="en-US" sz="3200" baseline="30000" dirty="0"/>
              <a:t>15 </a:t>
            </a:r>
            <a:r>
              <a:rPr lang="en-US" sz="3200" dirty="0"/>
              <a:t>Through Jesus, therefore, let us continually offer to God a sacrifice of praise—the fruit of lips that openly profess his name. </a:t>
            </a:r>
            <a:r>
              <a:rPr lang="en-US" sz="3200" baseline="30000" dirty="0"/>
              <a:t>16 </a:t>
            </a:r>
            <a:r>
              <a:rPr lang="en-US" sz="3200" dirty="0"/>
              <a:t>And do not forget to do good and to share with others, for with such sacrifices God is pleased.</a:t>
            </a:r>
          </a:p>
          <a:p>
            <a:pPr marL="0" indent="0">
              <a:buNone/>
            </a:pPr>
            <a:endParaRPr lang="en-US" sz="3600" dirty="0"/>
          </a:p>
        </p:txBody>
      </p:sp>
    </p:spTree>
    <p:extLst>
      <p:ext uri="{BB962C8B-B14F-4D97-AF65-F5344CB8AC3E}">
        <p14:creationId xmlns:p14="http://schemas.microsoft.com/office/powerpoint/2010/main" val="1464386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25</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u="sng" dirty="0">
                <a:solidFill>
                  <a:srgbClr val="FFFF00"/>
                </a:solidFill>
              </a:rPr>
              <a:t>The high priest carries the blood of animals into the Most Holy Place as a sin offering, but the bodies are burned outside the camp</a:t>
            </a:r>
            <a:r>
              <a:rPr lang="en-US" sz="3200" dirty="0"/>
              <a:t>. </a:t>
            </a:r>
            <a:r>
              <a:rPr lang="en-US" sz="3200" baseline="30000" dirty="0"/>
              <a:t>12 </a:t>
            </a:r>
            <a:r>
              <a:rPr lang="en-US" sz="3200" dirty="0"/>
              <a:t>And so Jesus also suffered outside the city gate to make the people holy through his own blood. </a:t>
            </a:r>
            <a:r>
              <a:rPr lang="en-US" sz="3200" baseline="30000" dirty="0"/>
              <a:t>13 </a:t>
            </a:r>
            <a:r>
              <a:rPr lang="en-US" sz="3200" dirty="0"/>
              <a:t>Let us, then, go to him outside the camp, bearing the disgrace he bore. </a:t>
            </a:r>
            <a:r>
              <a:rPr lang="en-US" sz="3200" baseline="30000" dirty="0"/>
              <a:t>14 </a:t>
            </a:r>
            <a:r>
              <a:rPr lang="en-US" sz="3200" dirty="0"/>
              <a:t>For here we do not have an enduring city, but we are looking for the city that is to come.</a:t>
            </a:r>
          </a:p>
          <a:p>
            <a:pPr marL="0" indent="0">
              <a:buNone/>
            </a:pPr>
            <a:r>
              <a:rPr lang="en-US" sz="3200" baseline="30000" dirty="0"/>
              <a:t>15 </a:t>
            </a:r>
            <a:r>
              <a:rPr lang="en-US" sz="3200" dirty="0"/>
              <a:t>Through Jesus, therefore, let us continually offer to God a sacrifice of praise—the fruit of lips that openly profess his name. </a:t>
            </a:r>
            <a:r>
              <a:rPr lang="en-US" sz="3200" baseline="30000" dirty="0"/>
              <a:t>16 </a:t>
            </a:r>
            <a:r>
              <a:rPr lang="en-US" sz="3200" dirty="0"/>
              <a:t>And do not forget to do good and to share with others, for with such sacrifices God is pleased.</a:t>
            </a:r>
          </a:p>
          <a:p>
            <a:pPr marL="0" indent="0">
              <a:buNone/>
            </a:pPr>
            <a:endParaRPr lang="en-US" sz="3600" dirty="0"/>
          </a:p>
        </p:txBody>
      </p:sp>
      <p:sp>
        <p:nvSpPr>
          <p:cNvPr id="6" name="TextBox 5"/>
          <p:cNvSpPr txBox="1"/>
          <p:nvPr/>
        </p:nvSpPr>
        <p:spPr>
          <a:xfrm>
            <a:off x="4932217" y="4115380"/>
            <a:ext cx="6777182"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Why were the bodies burned outside the camp? What else was outside the camp?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47899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26</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dirty="0"/>
              <a:t>The high priest carries the blood of animals into the Most Holy Place as a sin offering, but the bodies are burned outside the camp. </a:t>
            </a:r>
            <a:r>
              <a:rPr lang="en-US" sz="3200" baseline="30000" dirty="0"/>
              <a:t>12 </a:t>
            </a:r>
            <a:r>
              <a:rPr lang="en-US" sz="3200" dirty="0"/>
              <a:t>And so </a:t>
            </a:r>
            <a:r>
              <a:rPr lang="en-US" sz="3200" u="sng" dirty="0">
                <a:solidFill>
                  <a:srgbClr val="FFFF00"/>
                </a:solidFill>
              </a:rPr>
              <a:t>Jesus also suffered outside the city gate to make the people holy through his own blood</a:t>
            </a:r>
            <a:r>
              <a:rPr lang="en-US" sz="3200" dirty="0"/>
              <a:t>. </a:t>
            </a:r>
            <a:r>
              <a:rPr lang="en-US" sz="3200" baseline="30000" dirty="0"/>
              <a:t>13 </a:t>
            </a:r>
            <a:r>
              <a:rPr lang="en-US" sz="3200" dirty="0"/>
              <a:t>Let us, then, go to him outside the camp, bearing the disgrace he bore. </a:t>
            </a:r>
            <a:r>
              <a:rPr lang="en-US" sz="3200" baseline="30000" dirty="0"/>
              <a:t>14 </a:t>
            </a:r>
            <a:r>
              <a:rPr lang="en-US" sz="3200" dirty="0"/>
              <a:t>For here we do not have an enduring city, but we are looking for the city that is to come.</a:t>
            </a:r>
          </a:p>
          <a:p>
            <a:pPr marL="0" indent="0">
              <a:buNone/>
            </a:pPr>
            <a:r>
              <a:rPr lang="en-US" sz="3200" baseline="30000" dirty="0"/>
              <a:t>15 </a:t>
            </a:r>
            <a:r>
              <a:rPr lang="en-US" sz="3200" dirty="0"/>
              <a:t>Through Jesus, therefore, let us continually offer to God a sacrifice of praise—the fruit of lips that openly profess his name. </a:t>
            </a:r>
            <a:r>
              <a:rPr lang="en-US" sz="3200" baseline="30000" dirty="0"/>
              <a:t>16 </a:t>
            </a:r>
            <a:r>
              <a:rPr lang="en-US" sz="3200" dirty="0"/>
              <a:t>And do not forget to do good and to share with others, for with such sacrifices God is pleased.</a:t>
            </a:r>
          </a:p>
          <a:p>
            <a:pPr marL="0" indent="0">
              <a:buNone/>
            </a:pPr>
            <a:endParaRPr lang="en-US" sz="3600" dirty="0"/>
          </a:p>
        </p:txBody>
      </p:sp>
      <p:sp>
        <p:nvSpPr>
          <p:cNvPr id="6" name="TextBox 5"/>
          <p:cNvSpPr txBox="1"/>
          <p:nvPr/>
        </p:nvSpPr>
        <p:spPr>
          <a:xfrm>
            <a:off x="4932217" y="4115380"/>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Where would a condemned criminal have been taken?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50674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27</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dirty="0"/>
              <a:t>The high priest carries the blood of animals into the Most Holy Place as a sin offering, but the bodies are burned outside the camp. </a:t>
            </a:r>
            <a:r>
              <a:rPr lang="en-US" sz="3200" baseline="30000" dirty="0"/>
              <a:t>12 </a:t>
            </a:r>
            <a:r>
              <a:rPr lang="en-US" sz="3200" dirty="0"/>
              <a:t>And so Jesus also suffered outside the city gate to make the people holy through his own blood. </a:t>
            </a:r>
            <a:r>
              <a:rPr lang="en-US" sz="3200" baseline="30000" dirty="0"/>
              <a:t>13 </a:t>
            </a:r>
            <a:r>
              <a:rPr lang="en-US" sz="3200" u="sng" dirty="0">
                <a:solidFill>
                  <a:srgbClr val="FFFF00"/>
                </a:solidFill>
              </a:rPr>
              <a:t>Let us, then, go to him outside the camp, bearing the disgrace he bore</a:t>
            </a:r>
            <a:r>
              <a:rPr lang="en-US" sz="3200" dirty="0"/>
              <a:t>. </a:t>
            </a:r>
            <a:r>
              <a:rPr lang="en-US" sz="3200" baseline="30000" dirty="0"/>
              <a:t>14 </a:t>
            </a:r>
            <a:r>
              <a:rPr lang="en-US" sz="3200" dirty="0"/>
              <a:t>For here we do not have an enduring city, but we are looking for the city that is to come.</a:t>
            </a:r>
          </a:p>
          <a:p>
            <a:pPr marL="0" indent="0">
              <a:buNone/>
            </a:pPr>
            <a:r>
              <a:rPr lang="en-US" sz="3200" baseline="30000" dirty="0"/>
              <a:t>15 </a:t>
            </a:r>
            <a:r>
              <a:rPr lang="en-US" sz="3200" dirty="0"/>
              <a:t>Through Jesus, therefore, let us continually offer to God a sacrifice of praise—the fruit of lips that openly profess his name. </a:t>
            </a:r>
            <a:r>
              <a:rPr lang="en-US" sz="3200" baseline="30000" dirty="0"/>
              <a:t>16 </a:t>
            </a:r>
            <a:r>
              <a:rPr lang="en-US" sz="3200" dirty="0"/>
              <a:t>And do not forget to do good and to share with others, for with such sacrifices God is pleased.</a:t>
            </a:r>
          </a:p>
          <a:p>
            <a:pPr marL="0" indent="0">
              <a:buNone/>
            </a:pPr>
            <a:endParaRPr lang="en-US" sz="3600" dirty="0"/>
          </a:p>
        </p:txBody>
      </p:sp>
      <p:sp>
        <p:nvSpPr>
          <p:cNvPr id="6" name="TextBox 5"/>
          <p:cNvSpPr txBox="1"/>
          <p:nvPr/>
        </p:nvSpPr>
        <p:spPr>
          <a:xfrm>
            <a:off x="4932217" y="4115380"/>
            <a:ext cx="6777182" cy="230832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What is the camp that the Hebrew readers would have to go outside of? How about us?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92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28</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dirty="0"/>
              <a:t>The high priest carries the blood of animals into the Most Holy Place as a sin offering, but the bodies are burned outside the camp. </a:t>
            </a:r>
            <a:r>
              <a:rPr lang="en-US" sz="3200" baseline="30000" dirty="0"/>
              <a:t>12 </a:t>
            </a:r>
            <a:r>
              <a:rPr lang="en-US" sz="3200" dirty="0"/>
              <a:t>And so Jesus also suffered outside the city gate to make the people holy through his own blood. </a:t>
            </a:r>
            <a:r>
              <a:rPr lang="en-US" sz="3200" baseline="30000" dirty="0"/>
              <a:t>13 </a:t>
            </a:r>
            <a:r>
              <a:rPr lang="en-US" sz="3200" dirty="0"/>
              <a:t>Let us, then, go to him outside the camp, bearing the disgrace he bore. </a:t>
            </a:r>
            <a:r>
              <a:rPr lang="en-US" sz="3200" baseline="30000" dirty="0"/>
              <a:t>14 </a:t>
            </a:r>
            <a:r>
              <a:rPr lang="en-US" sz="3200" u="sng" dirty="0">
                <a:solidFill>
                  <a:srgbClr val="FFFF00"/>
                </a:solidFill>
              </a:rPr>
              <a:t>For here we do not have an enduring city, but we are looking for the city that is to come</a:t>
            </a:r>
            <a:r>
              <a:rPr lang="en-US" sz="3200" dirty="0"/>
              <a:t>.</a:t>
            </a:r>
          </a:p>
          <a:p>
            <a:pPr marL="0" indent="0">
              <a:buNone/>
            </a:pPr>
            <a:r>
              <a:rPr lang="en-US" sz="3200" baseline="30000" dirty="0"/>
              <a:t>15 </a:t>
            </a:r>
            <a:r>
              <a:rPr lang="en-US" sz="3200" dirty="0"/>
              <a:t>Through Jesus, therefore, let us continually offer to God a sacrifice of praise—the fruit of lips that openly profess his name. </a:t>
            </a:r>
            <a:r>
              <a:rPr lang="en-US" sz="3200" baseline="30000" dirty="0"/>
              <a:t>16 </a:t>
            </a:r>
            <a:r>
              <a:rPr lang="en-US" sz="3200" dirty="0"/>
              <a:t>And do not forget to do good and to share with others, for with such sacrifices God is pleased.</a:t>
            </a:r>
          </a:p>
          <a:p>
            <a:pPr marL="0" indent="0">
              <a:buNone/>
            </a:pPr>
            <a:endParaRPr lang="en-US" sz="3600" dirty="0"/>
          </a:p>
        </p:txBody>
      </p:sp>
      <p:sp>
        <p:nvSpPr>
          <p:cNvPr id="6" name="TextBox 5"/>
          <p:cNvSpPr txBox="1"/>
          <p:nvPr/>
        </p:nvSpPr>
        <p:spPr>
          <a:xfrm>
            <a:off x="4805218" y="1164362"/>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What helps us go outside the camp?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76374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29</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13:11-16</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11 </a:t>
            </a:r>
            <a:r>
              <a:rPr lang="en-US" sz="3200" dirty="0"/>
              <a:t>The high priest carries the blood of animals into the Most Holy Place as a sin offering, but the bodies are burned outside the camp. </a:t>
            </a:r>
            <a:r>
              <a:rPr lang="en-US" sz="3200" baseline="30000" dirty="0"/>
              <a:t>12 </a:t>
            </a:r>
            <a:r>
              <a:rPr lang="en-US" sz="3200" dirty="0"/>
              <a:t>And so Jesus also suffered outside the city gate to make the people holy through his own blood. </a:t>
            </a:r>
            <a:r>
              <a:rPr lang="en-US" sz="3200" baseline="30000" dirty="0"/>
              <a:t>13 </a:t>
            </a:r>
            <a:r>
              <a:rPr lang="en-US" sz="3200" dirty="0"/>
              <a:t>Let us, then, go to him outside the camp, bearing the disgrace he bore. </a:t>
            </a:r>
            <a:r>
              <a:rPr lang="en-US" sz="3200" baseline="30000" dirty="0"/>
              <a:t>14 </a:t>
            </a:r>
            <a:r>
              <a:rPr lang="en-US" sz="3200" dirty="0"/>
              <a:t>For here we do not have an enduring city, but we are looking for the city that is to come.</a:t>
            </a:r>
          </a:p>
          <a:p>
            <a:pPr marL="0" indent="0">
              <a:buNone/>
            </a:pPr>
            <a:r>
              <a:rPr lang="en-US" sz="3200" baseline="30000" dirty="0"/>
              <a:t>15 </a:t>
            </a:r>
            <a:r>
              <a:rPr lang="en-US" sz="3200" u="sng" dirty="0">
                <a:solidFill>
                  <a:srgbClr val="FFFF00"/>
                </a:solidFill>
              </a:rPr>
              <a:t>Through Jesus, therefore, let us continually offer to God a sacrifice of praise—the fruit of lips that openly profess his name. </a:t>
            </a:r>
            <a:r>
              <a:rPr lang="en-US" sz="3200" u="sng" baseline="30000" dirty="0">
                <a:solidFill>
                  <a:srgbClr val="FFFF00"/>
                </a:solidFill>
              </a:rPr>
              <a:t>16 </a:t>
            </a:r>
            <a:r>
              <a:rPr lang="en-US" sz="3200" u="sng" dirty="0">
                <a:solidFill>
                  <a:srgbClr val="FFFF00"/>
                </a:solidFill>
              </a:rPr>
              <a:t>And do not forget to do good and to share with others, for with such sacrifices God is pleased</a:t>
            </a:r>
            <a:r>
              <a:rPr lang="en-US" sz="3200" dirty="0"/>
              <a:t>.</a:t>
            </a:r>
          </a:p>
          <a:p>
            <a:pPr marL="0" indent="0">
              <a:buNone/>
            </a:pPr>
            <a:endParaRPr lang="en-US" sz="3600" dirty="0"/>
          </a:p>
        </p:txBody>
      </p:sp>
      <p:sp>
        <p:nvSpPr>
          <p:cNvPr id="6" name="TextBox 5"/>
          <p:cNvSpPr txBox="1"/>
          <p:nvPr/>
        </p:nvSpPr>
        <p:spPr>
          <a:xfrm>
            <a:off x="4500418" y="1781844"/>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Image of sacrifices.  Praise and doing good.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2681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Hebrews 12:25-29</a:t>
            </a:r>
            <a:endParaRPr lang="en-US" sz="4000" dirty="0"/>
          </a:p>
        </p:txBody>
      </p:sp>
      <p:sp>
        <p:nvSpPr>
          <p:cNvPr id="3" name="Content Placeholder 2"/>
          <p:cNvSpPr>
            <a:spLocks noGrp="1"/>
          </p:cNvSpPr>
          <p:nvPr>
            <p:ph idx="1"/>
          </p:nvPr>
        </p:nvSpPr>
        <p:spPr>
          <a:xfrm>
            <a:off x="203200" y="990602"/>
            <a:ext cx="11785600" cy="5355769"/>
          </a:xfrm>
        </p:spPr>
        <p:txBody>
          <a:bodyPr/>
          <a:lstStyle/>
          <a:p>
            <a:pPr marL="0" indent="0">
              <a:buNone/>
            </a:pPr>
            <a:r>
              <a:rPr lang="en-US" sz="2800" baseline="30000" dirty="0"/>
              <a:t>25 </a:t>
            </a:r>
            <a:r>
              <a:rPr lang="en-US" sz="2800" dirty="0"/>
              <a:t>See that you do not refuse him who is speaking. For if they did not escape when they refused him who warned them on earth, much less will we escape if we reject him who warns from heaven. </a:t>
            </a:r>
            <a:r>
              <a:rPr lang="en-US" sz="2800" baseline="30000" dirty="0"/>
              <a:t>26 </a:t>
            </a:r>
            <a:r>
              <a:rPr lang="en-US" sz="2800" dirty="0"/>
              <a:t>At that time his voice shook the earth, but now he has promised, “Yet once more I will shake not only the earth but also the heavens.” </a:t>
            </a:r>
            <a:r>
              <a:rPr lang="en-US" sz="2800" baseline="30000" dirty="0"/>
              <a:t>27 </a:t>
            </a:r>
            <a:r>
              <a:rPr lang="en-US" sz="2800" dirty="0"/>
              <a:t>This phrase, “Yet once more,” indicates the removal of things that are shaken—that is, things that have been made—in order that the things that cannot be shaken may remain. </a:t>
            </a:r>
            <a:r>
              <a:rPr lang="en-US" sz="2800" baseline="30000" dirty="0"/>
              <a:t>28 </a:t>
            </a:r>
            <a:r>
              <a:rPr lang="en-US" sz="2800" i="1" u="sng" dirty="0">
                <a:solidFill>
                  <a:srgbClr val="FFFF00"/>
                </a:solidFill>
              </a:rPr>
              <a:t>Therefore let us be grateful for receiving a kingdom that cannot be shaken</a:t>
            </a:r>
            <a:r>
              <a:rPr lang="en-US" sz="2800" dirty="0"/>
              <a:t>, and thus let </a:t>
            </a:r>
            <a:r>
              <a:rPr lang="en-US" sz="2800" i="1" u="sng" dirty="0">
                <a:solidFill>
                  <a:srgbClr val="FFFF00"/>
                </a:solidFill>
              </a:rPr>
              <a:t>us offer to God acceptable worship</a:t>
            </a:r>
            <a:r>
              <a:rPr lang="en-US" sz="2800" dirty="0"/>
              <a:t>, with reverence and awe, </a:t>
            </a:r>
            <a:r>
              <a:rPr lang="en-US" sz="2800" baseline="30000" dirty="0"/>
              <a:t>29 </a:t>
            </a:r>
            <a:r>
              <a:rPr lang="en-US" sz="2800" dirty="0"/>
              <a:t>for our God is a consuming fire.</a:t>
            </a:r>
          </a:p>
        </p:txBody>
      </p:sp>
      <p:sp>
        <p:nvSpPr>
          <p:cNvPr id="4" name="Slide Number Placeholder 3"/>
          <p:cNvSpPr>
            <a:spLocks noGrp="1"/>
          </p:cNvSpPr>
          <p:nvPr>
            <p:ph type="sldNum" sz="quarter" idx="12"/>
          </p:nvPr>
        </p:nvSpPr>
        <p:spPr/>
        <p:txBody>
          <a:bodyPr/>
          <a:lstStyle/>
          <a:p>
            <a:pPr>
              <a:defRPr/>
            </a:pPr>
            <a:fld id="{87330555-59FB-4015-8A48-3F72BFF9ABF0}" type="slidenum">
              <a:rPr lang="en-US" smtClean="0">
                <a:solidFill>
                  <a:srgbClr val="FFFFFF"/>
                </a:solidFill>
              </a:rPr>
              <a:pPr>
                <a:defRPr/>
              </a:pPr>
              <a:t>3</a:t>
            </a:fld>
            <a:endParaRPr lang="en-US">
              <a:solidFill>
                <a:srgbClr val="FFFFFF"/>
              </a:solidFill>
            </a:endParaRPr>
          </a:p>
        </p:txBody>
      </p:sp>
      <p:sp>
        <p:nvSpPr>
          <p:cNvPr id="5" name="TextBox 4"/>
          <p:cNvSpPr txBox="1"/>
          <p:nvPr/>
        </p:nvSpPr>
        <p:spPr>
          <a:xfrm>
            <a:off x="3285673" y="707573"/>
            <a:ext cx="8703127" cy="230832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rgbClr val="000000"/>
                </a:solidFill>
                <a:effectLst>
                  <a:outerShdw blurRad="38100" dist="25400" dir="5400000" algn="ctr" rotWithShape="0">
                    <a:srgbClr val="6E747A">
                      <a:alpha val="43000"/>
                    </a:srgbClr>
                  </a:outerShdw>
                </a:effectLst>
              </a:rPr>
              <a:t>Count your blessings. Gratitude and worship go together! Acceptable worship must be with reverence and awe.</a:t>
            </a:r>
            <a:endParaRPr lang="en-US" sz="3600" b="1" i="1" dirty="0">
              <a:ln w="0"/>
              <a:solidFill>
                <a:srgbClr val="0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21300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solidFill>
                  <a:srgbClr val="FFFFFF"/>
                </a:solidFill>
              </a:rPr>
              <a:pPr/>
              <a:t>30</a:t>
            </a:fld>
            <a:endParaRPr lang="en-US" altLang="en-US" sz="1200">
              <a:solidFill>
                <a:srgbClr val="FFFFFF"/>
              </a:solidFill>
            </a:endParaRPr>
          </a:p>
        </p:txBody>
      </p:sp>
      <p:sp>
        <p:nvSpPr>
          <p:cNvPr id="1200130" name="Rectangle 2"/>
          <p:cNvSpPr>
            <a:spLocks noGrp="1" noChangeArrowheads="1"/>
          </p:cNvSpPr>
          <p:nvPr>
            <p:ph type="title"/>
          </p:nvPr>
        </p:nvSpPr>
        <p:spPr/>
        <p:txBody>
          <a:bodyPr/>
          <a:lstStyle/>
          <a:p>
            <a:r>
              <a:rPr lang="en-US" altLang="en-US" sz="4000" b="1" i="1" dirty="0" smtClean="0"/>
              <a:t>Chapter </a:t>
            </a:r>
            <a:r>
              <a:rPr lang="en-US" altLang="en-US" sz="4000" i="1" dirty="0" smtClean="0"/>
              <a:t>13 </a:t>
            </a:r>
            <a:r>
              <a:rPr lang="en-US" altLang="en-US" sz="4000" b="1" i="1" dirty="0" smtClean="0"/>
              <a:t>Outline</a:t>
            </a:r>
            <a:endParaRPr lang="en-US" altLang="en-US" sz="4000" b="1" i="1" dirty="0"/>
          </a:p>
        </p:txBody>
      </p:sp>
      <p:sp>
        <p:nvSpPr>
          <p:cNvPr id="1200131" name="Rectangle 3"/>
          <p:cNvSpPr>
            <a:spLocks noGrp="1" noChangeArrowheads="1"/>
          </p:cNvSpPr>
          <p:nvPr>
            <p:ph type="body" idx="1"/>
          </p:nvPr>
        </p:nvSpPr>
        <p:spPr>
          <a:xfrm>
            <a:off x="1251857" y="762000"/>
            <a:ext cx="9601199" cy="5867400"/>
          </a:xfrm>
        </p:spPr>
        <p:txBody>
          <a:bodyPr/>
          <a:lstStyle/>
          <a:p>
            <a:pPr>
              <a:lnSpc>
                <a:spcPct val="90000"/>
              </a:lnSpc>
              <a:spcBef>
                <a:spcPct val="15000"/>
              </a:spcBef>
              <a:spcAft>
                <a:spcPct val="15000"/>
              </a:spcAft>
            </a:pPr>
            <a:r>
              <a:rPr lang="en-US" altLang="en-US" b="1" i="1" dirty="0" smtClean="0"/>
              <a:t>Various </a:t>
            </a:r>
            <a:r>
              <a:rPr lang="en-US" altLang="en-US" b="1" i="1" dirty="0" smtClean="0"/>
              <a:t>Practical Exhortations(13:1–6</a:t>
            </a:r>
            <a:r>
              <a:rPr lang="en-US" altLang="en-US" b="1" i="1" dirty="0" smtClean="0"/>
              <a:t>)</a:t>
            </a:r>
          </a:p>
          <a:p>
            <a:pPr>
              <a:lnSpc>
                <a:spcPct val="90000"/>
              </a:lnSpc>
              <a:spcBef>
                <a:spcPct val="15000"/>
              </a:spcBef>
              <a:spcAft>
                <a:spcPct val="15000"/>
              </a:spcAft>
            </a:pPr>
            <a:r>
              <a:rPr lang="en-US" altLang="en-US" i="1" dirty="0" smtClean="0"/>
              <a:t>Warning against strange teaching (13:7-16)</a:t>
            </a:r>
          </a:p>
          <a:p>
            <a:pPr>
              <a:lnSpc>
                <a:spcPct val="90000"/>
              </a:lnSpc>
              <a:spcBef>
                <a:spcPct val="15000"/>
              </a:spcBef>
              <a:spcAft>
                <a:spcPct val="15000"/>
              </a:spcAft>
            </a:pPr>
            <a:r>
              <a:rPr lang="en-US" altLang="en-US" i="1" dirty="0" smtClean="0"/>
              <a:t>Final Exhortation and Greetings (13:17-25)</a:t>
            </a:r>
          </a:p>
        </p:txBody>
      </p:sp>
      <p:sp>
        <p:nvSpPr>
          <p:cNvPr id="6" name="Right Arrow 5"/>
          <p:cNvSpPr/>
          <p:nvPr/>
        </p:nvSpPr>
        <p:spPr>
          <a:xfrm>
            <a:off x="370114" y="3551216"/>
            <a:ext cx="881743" cy="587829"/>
          </a:xfrm>
          <a:prstGeom prst="rightArrow">
            <a:avLst/>
          </a:prstGeom>
          <a:solidFill>
            <a:srgbClr val="FF0000"/>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Tree>
    <p:extLst>
      <p:ext uri="{BB962C8B-B14F-4D97-AF65-F5344CB8AC3E}">
        <p14:creationId xmlns:p14="http://schemas.microsoft.com/office/powerpoint/2010/main" val="13525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31</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13:17-19</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17 </a:t>
            </a:r>
            <a:r>
              <a:rPr lang="en-US" sz="3200" dirty="0"/>
              <a:t>Have confidence in your leaders and submit to their authority, because they keep watch over you as those who must give an account. Do this so that their work will be a joy, not a burden, for that would be of no benefit to you.</a:t>
            </a:r>
          </a:p>
          <a:p>
            <a:pPr marL="0" indent="0">
              <a:buNone/>
            </a:pPr>
            <a:r>
              <a:rPr lang="en-US" sz="3200" baseline="30000" dirty="0"/>
              <a:t>18 </a:t>
            </a:r>
            <a:r>
              <a:rPr lang="en-US" sz="3200" dirty="0"/>
              <a:t>Pray for us. We are sure that we have a clear conscience and desire to live honorably in every way. </a:t>
            </a:r>
            <a:r>
              <a:rPr lang="en-US" sz="3200" baseline="30000" dirty="0"/>
              <a:t>19 </a:t>
            </a:r>
            <a:r>
              <a:rPr lang="en-US" sz="3200" dirty="0"/>
              <a:t>I particularly urge you to pray so that I may be restored to you soon.</a:t>
            </a:r>
          </a:p>
        </p:txBody>
      </p:sp>
    </p:spTree>
    <p:extLst>
      <p:ext uri="{BB962C8B-B14F-4D97-AF65-F5344CB8AC3E}">
        <p14:creationId xmlns:p14="http://schemas.microsoft.com/office/powerpoint/2010/main" val="2734744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32</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13:17-19</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17 </a:t>
            </a:r>
            <a:r>
              <a:rPr lang="en-US" sz="3200" u="sng" dirty="0">
                <a:solidFill>
                  <a:srgbClr val="FFFF00"/>
                </a:solidFill>
              </a:rPr>
              <a:t>Have confidence in your leaders and submit to their authority</a:t>
            </a:r>
            <a:r>
              <a:rPr lang="en-US" sz="3200" dirty="0"/>
              <a:t>, </a:t>
            </a:r>
            <a:r>
              <a:rPr lang="en-US" sz="3200" u="sng" dirty="0">
                <a:solidFill>
                  <a:srgbClr val="FFFF00"/>
                </a:solidFill>
              </a:rPr>
              <a:t>because they keep watch over you as those who must give an account</a:t>
            </a:r>
            <a:r>
              <a:rPr lang="en-US" sz="3200" dirty="0"/>
              <a:t>. Do this so that their work will be a joy, not a burden, for that would be of no benefit to you.</a:t>
            </a:r>
          </a:p>
          <a:p>
            <a:pPr marL="0" indent="0">
              <a:buNone/>
            </a:pPr>
            <a:r>
              <a:rPr lang="en-US" sz="3200" baseline="30000" dirty="0"/>
              <a:t>18 </a:t>
            </a:r>
            <a:r>
              <a:rPr lang="en-US" sz="3200" dirty="0"/>
              <a:t>Pray for us. We are sure that we have a clear conscience and desire to live honorably in every way. </a:t>
            </a:r>
            <a:r>
              <a:rPr lang="en-US" sz="3200" baseline="30000" dirty="0"/>
              <a:t>19 </a:t>
            </a:r>
            <a:r>
              <a:rPr lang="en-US" sz="3200" dirty="0"/>
              <a:t>I particularly urge you to pray so that I may be restored to you soon.</a:t>
            </a:r>
          </a:p>
        </p:txBody>
      </p:sp>
      <p:sp>
        <p:nvSpPr>
          <p:cNvPr id="6" name="TextBox 5"/>
          <p:cNvSpPr txBox="1"/>
          <p:nvPr/>
        </p:nvSpPr>
        <p:spPr>
          <a:xfrm>
            <a:off x="4406900" y="4421135"/>
            <a:ext cx="6777182"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Who are the leaders that the writer is referring to?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93868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33</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13:20-25</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20 </a:t>
            </a:r>
            <a:r>
              <a:rPr lang="en-US" sz="3200" dirty="0"/>
              <a:t>Now may the God of peace, who through the blood of the eternal covenant brought back from the dead our Lord Jesus, that great Shepherd of the sheep, </a:t>
            </a:r>
            <a:r>
              <a:rPr lang="en-US" sz="3200" baseline="30000" dirty="0"/>
              <a:t>21 </a:t>
            </a:r>
            <a:r>
              <a:rPr lang="en-US" sz="3200" dirty="0"/>
              <a:t>equip you with everything good for doing his will, and may he work in us what is pleasing to him, through Jesus Christ, to whom be glory for ever and ever. Amen.</a:t>
            </a:r>
          </a:p>
          <a:p>
            <a:pPr marL="0" indent="0">
              <a:buNone/>
            </a:pPr>
            <a:r>
              <a:rPr lang="en-US" sz="3200" baseline="30000" dirty="0"/>
              <a:t>22 </a:t>
            </a:r>
            <a:r>
              <a:rPr lang="en-US" sz="3200" dirty="0"/>
              <a:t>Brothers and sisters, I urge you to bear with my word of exhortation, for in fact I have written to you quite briefly.</a:t>
            </a:r>
          </a:p>
          <a:p>
            <a:pPr marL="0" indent="0">
              <a:buNone/>
            </a:pPr>
            <a:r>
              <a:rPr lang="en-US" sz="3200" baseline="30000" dirty="0"/>
              <a:t>23 </a:t>
            </a:r>
            <a:r>
              <a:rPr lang="en-US" sz="3200" dirty="0"/>
              <a:t>I want you to know that our brother Timothy has been released. If he arrives soon, I will come with him to see you.</a:t>
            </a:r>
          </a:p>
          <a:p>
            <a:pPr marL="0" indent="0">
              <a:buNone/>
            </a:pPr>
            <a:r>
              <a:rPr lang="en-US" sz="3200" baseline="30000" dirty="0"/>
              <a:t>24 </a:t>
            </a:r>
            <a:r>
              <a:rPr lang="en-US" sz="3200" dirty="0"/>
              <a:t>Greet all your leaders and all the Lord’s people. Those from Italy send you their </a:t>
            </a:r>
            <a:r>
              <a:rPr lang="en-US" sz="3200" dirty="0" smtClean="0"/>
              <a:t>greetings.</a:t>
            </a:r>
            <a:r>
              <a:rPr lang="en-US" sz="3200" baseline="30000" dirty="0" smtClean="0"/>
              <a:t>25</a:t>
            </a:r>
            <a:r>
              <a:rPr lang="en-US" sz="3200" baseline="30000" dirty="0"/>
              <a:t> </a:t>
            </a:r>
            <a:r>
              <a:rPr lang="en-US" sz="3200" dirty="0"/>
              <a:t>Grace be with you all.</a:t>
            </a:r>
          </a:p>
        </p:txBody>
      </p:sp>
    </p:spTree>
    <p:extLst>
      <p:ext uri="{BB962C8B-B14F-4D97-AF65-F5344CB8AC3E}">
        <p14:creationId xmlns:p14="http://schemas.microsoft.com/office/powerpoint/2010/main" val="2257394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34</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13:20-25</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200" baseline="30000" dirty="0"/>
              <a:t>20 </a:t>
            </a:r>
            <a:r>
              <a:rPr lang="en-US" sz="3200" u="sng" dirty="0">
                <a:solidFill>
                  <a:srgbClr val="FFFF00"/>
                </a:solidFill>
              </a:rPr>
              <a:t>Now may the God of peace, who through the blood of the eternal covenant brought back from the dead our Lord Jesus, that great Shepherd of the sheep, </a:t>
            </a:r>
            <a:r>
              <a:rPr lang="en-US" sz="3200" u="sng" baseline="30000" dirty="0">
                <a:solidFill>
                  <a:srgbClr val="FFFF00"/>
                </a:solidFill>
              </a:rPr>
              <a:t>21 </a:t>
            </a:r>
            <a:r>
              <a:rPr lang="en-US" sz="3200" u="sng" dirty="0">
                <a:solidFill>
                  <a:srgbClr val="FFFF00"/>
                </a:solidFill>
              </a:rPr>
              <a:t>equip you with everything good for doing his will, and may he work in us what is pleasing to him, through Jesus Christ, to whom be glory for ever and ever. Amen.</a:t>
            </a:r>
          </a:p>
          <a:p>
            <a:pPr marL="0" indent="0">
              <a:buNone/>
            </a:pPr>
            <a:r>
              <a:rPr lang="en-US" sz="3200" baseline="30000" dirty="0"/>
              <a:t>22 </a:t>
            </a:r>
            <a:r>
              <a:rPr lang="en-US" sz="3200" dirty="0"/>
              <a:t>Brothers and sisters, I urge you to bear with my word of exhortation, for in fact I have written to you quite briefly.</a:t>
            </a:r>
          </a:p>
          <a:p>
            <a:pPr marL="0" indent="0">
              <a:buNone/>
            </a:pPr>
            <a:r>
              <a:rPr lang="en-US" sz="3200" baseline="30000" dirty="0"/>
              <a:t>23 </a:t>
            </a:r>
            <a:r>
              <a:rPr lang="en-US" sz="3200" dirty="0"/>
              <a:t>I want you to know that our brother Timothy has been released. If he arrives soon, I will come with him to see you.</a:t>
            </a:r>
          </a:p>
          <a:p>
            <a:pPr marL="0" indent="0">
              <a:buNone/>
            </a:pPr>
            <a:r>
              <a:rPr lang="en-US" sz="3200" baseline="30000" dirty="0"/>
              <a:t>24 </a:t>
            </a:r>
            <a:r>
              <a:rPr lang="en-US" sz="3200" dirty="0"/>
              <a:t>Greet all your leaders and all the Lord’s people. Those from Italy send you their </a:t>
            </a:r>
            <a:r>
              <a:rPr lang="en-US" sz="3200" dirty="0" smtClean="0"/>
              <a:t>greetings.</a:t>
            </a:r>
            <a:r>
              <a:rPr lang="en-US" sz="3200" baseline="30000" dirty="0" smtClean="0"/>
              <a:t>25</a:t>
            </a:r>
            <a:r>
              <a:rPr lang="en-US" sz="3200" baseline="30000" dirty="0"/>
              <a:t> </a:t>
            </a:r>
            <a:r>
              <a:rPr lang="en-US" sz="3200" dirty="0"/>
              <a:t>Grace be with you all.</a:t>
            </a:r>
          </a:p>
        </p:txBody>
      </p:sp>
      <p:sp>
        <p:nvSpPr>
          <p:cNvPr id="6" name="TextBox 5"/>
          <p:cNvSpPr txBox="1"/>
          <p:nvPr/>
        </p:nvSpPr>
        <p:spPr>
          <a:xfrm>
            <a:off x="4406900" y="4421135"/>
            <a:ext cx="6777182" cy="17543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smtClean="0">
                <a:ln w="0"/>
                <a:solidFill>
                  <a:schemeClr val="bg1"/>
                </a:solidFill>
                <a:effectLst>
                  <a:outerShdw blurRad="38100" dist="25400" dir="5400000" algn="ctr" rotWithShape="0">
                    <a:srgbClr val="6E747A">
                      <a:alpha val="43000"/>
                    </a:srgbClr>
                  </a:outerShdw>
                </a:effectLst>
              </a:rPr>
              <a:t>Begins a prayer in vs 20 that pulls from the themes of Hebrews.   </a:t>
            </a:r>
            <a:endParaRPr lang="en-US" sz="36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4372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86F106B-D317-44B7-9557-DBC437C399B3}" type="slidenum">
              <a:rPr lang="en-US" altLang="en-US" sz="1200"/>
              <a:pPr/>
              <a:t>35</a:t>
            </a:fld>
            <a:endParaRPr lang="en-US" altLang="en-US" sz="1200"/>
          </a:p>
        </p:txBody>
      </p:sp>
      <p:sp>
        <p:nvSpPr>
          <p:cNvPr id="746498" name="Rectangle 2"/>
          <p:cNvSpPr>
            <a:spLocks noGrp="1" noChangeArrowheads="1"/>
          </p:cNvSpPr>
          <p:nvPr>
            <p:ph type="title"/>
          </p:nvPr>
        </p:nvSpPr>
        <p:spPr>
          <a:xfrm>
            <a:off x="526473" y="228603"/>
            <a:ext cx="10972800" cy="762000"/>
          </a:xfrm>
        </p:spPr>
        <p:txBody>
          <a:bodyPr/>
          <a:lstStyle/>
          <a:p>
            <a:r>
              <a:rPr lang="en-US" altLang="en-US" sz="4400" b="1" dirty="0" smtClean="0"/>
              <a:t>Assurances in Chapter 13</a:t>
            </a:r>
            <a:r>
              <a:rPr lang="en-US" altLang="en-US" b="1" dirty="0" smtClean="0"/>
              <a:t/>
            </a:r>
            <a:br>
              <a:rPr lang="en-US" altLang="en-US" b="1" dirty="0" smtClean="0"/>
            </a:br>
            <a:r>
              <a:rPr lang="en-US" altLang="en-US" sz="3200" i="1" dirty="0"/>
              <a:t>Hebrews 13:8–25</a:t>
            </a:r>
            <a:endParaRPr lang="en-US" altLang="en-US" sz="4000" i="1" dirty="0"/>
          </a:p>
        </p:txBody>
      </p:sp>
      <p:sp>
        <p:nvSpPr>
          <p:cNvPr id="746499" name="Rectangle 3"/>
          <p:cNvSpPr>
            <a:spLocks noGrp="1" noChangeArrowheads="1"/>
          </p:cNvSpPr>
          <p:nvPr>
            <p:ph type="body" idx="1"/>
          </p:nvPr>
        </p:nvSpPr>
        <p:spPr>
          <a:xfrm>
            <a:off x="203200" y="1125684"/>
            <a:ext cx="11785600" cy="4531784"/>
          </a:xfrm>
        </p:spPr>
        <p:txBody>
          <a:bodyPr/>
          <a:lstStyle/>
          <a:p>
            <a:r>
              <a:rPr lang="en-US" altLang="en-US" sz="4000" b="1" dirty="0" smtClean="0"/>
              <a:t>We have the Christ who is constant and unchanging (13:8)</a:t>
            </a:r>
          </a:p>
          <a:p>
            <a:r>
              <a:rPr lang="en-US" altLang="en-US" sz="4000" b="1" dirty="0" smtClean="0"/>
              <a:t>We have an altar (13:9–10)</a:t>
            </a:r>
          </a:p>
          <a:p>
            <a:r>
              <a:rPr lang="en-US" altLang="en-US" sz="4000" b="1" dirty="0" smtClean="0"/>
              <a:t>We have a savior who has led the way (13:11–12)</a:t>
            </a:r>
          </a:p>
          <a:p>
            <a:r>
              <a:rPr lang="en-US" altLang="en-US" sz="4000" b="1" dirty="0" smtClean="0"/>
              <a:t>We have a continuing city (13:14)</a:t>
            </a:r>
          </a:p>
          <a:p>
            <a:r>
              <a:rPr lang="en-US" altLang="en-US" sz="4000" b="1" dirty="0" smtClean="0"/>
              <a:t>We have the blood of the everlasting covenant (13:20)</a:t>
            </a:r>
          </a:p>
        </p:txBody>
      </p:sp>
    </p:spTree>
    <p:extLst>
      <p:ext uri="{BB962C8B-B14F-4D97-AF65-F5344CB8AC3E}">
        <p14:creationId xmlns:p14="http://schemas.microsoft.com/office/powerpoint/2010/main" val="33302119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4DD8F02-1007-4E1F-A58C-FBF713B56E75}" type="slidenum">
              <a:rPr lang="en-US" altLang="en-US" sz="1200"/>
              <a:pPr/>
              <a:t>36</a:t>
            </a:fld>
            <a:endParaRPr lang="en-US" altLang="en-US" sz="1200"/>
          </a:p>
        </p:txBody>
      </p:sp>
      <p:sp>
        <p:nvSpPr>
          <p:cNvPr id="726018" name="Rectangle 2"/>
          <p:cNvSpPr>
            <a:spLocks noGrp="1" noChangeArrowheads="1"/>
          </p:cNvSpPr>
          <p:nvPr>
            <p:ph type="title"/>
          </p:nvPr>
        </p:nvSpPr>
        <p:spPr>
          <a:xfrm>
            <a:off x="1871663" y="-152400"/>
            <a:ext cx="8458200" cy="1143000"/>
          </a:xfrm>
        </p:spPr>
        <p:txBody>
          <a:bodyPr/>
          <a:lstStyle/>
          <a:p>
            <a:r>
              <a:rPr lang="en-US" altLang="en-US" sz="4000"/>
              <a:t>Images at the end of the epistle…</a:t>
            </a:r>
          </a:p>
        </p:txBody>
      </p:sp>
      <p:sp>
        <p:nvSpPr>
          <p:cNvPr id="726019" name="Rectangle 3"/>
          <p:cNvSpPr>
            <a:spLocks noGrp="1" noChangeArrowheads="1"/>
          </p:cNvSpPr>
          <p:nvPr>
            <p:ph type="body" idx="1"/>
          </p:nvPr>
        </p:nvSpPr>
        <p:spPr>
          <a:xfrm>
            <a:off x="1752600" y="838201"/>
            <a:ext cx="8686800" cy="5292725"/>
          </a:xfrm>
        </p:spPr>
        <p:txBody>
          <a:bodyPr/>
          <a:lstStyle/>
          <a:p>
            <a:r>
              <a:rPr lang="en-US" altLang="en-US" sz="2800"/>
              <a:t>Unchanging nature of Christ (13:8)</a:t>
            </a:r>
          </a:p>
          <a:p>
            <a:r>
              <a:rPr lang="en-US" altLang="en-US" sz="2800"/>
              <a:t>We have an altar unapproachable by </a:t>
            </a:r>
            <a:r>
              <a:rPr lang="ja-JP" altLang="en-US" sz="2800">
                <a:latin typeface="Arial" panose="020B0604020202020204" pitchFamily="34" charset="0"/>
              </a:rPr>
              <a:t>“</a:t>
            </a:r>
            <a:r>
              <a:rPr lang="en-US" altLang="ja-JP" sz="2800"/>
              <a:t>those who serve the tabernacle</a:t>
            </a:r>
            <a:r>
              <a:rPr lang="ja-JP" altLang="en-US" sz="2800">
                <a:latin typeface="Arial" panose="020B0604020202020204" pitchFamily="34" charset="0"/>
              </a:rPr>
              <a:t>”</a:t>
            </a:r>
            <a:r>
              <a:rPr lang="en-US" altLang="ja-JP" sz="2800"/>
              <a:t> (13:10)</a:t>
            </a:r>
          </a:p>
          <a:p>
            <a:pPr lvl="1"/>
            <a:r>
              <a:rPr lang="en-US" altLang="en-US" sz="2400">
                <a:solidFill>
                  <a:schemeClr val="accent1"/>
                </a:solidFill>
              </a:rPr>
              <a:t>Partaking of Christ</a:t>
            </a:r>
            <a:r>
              <a:rPr lang="en-US" altLang="en-US" sz="2400">
                <a:solidFill>
                  <a:schemeClr val="accent1"/>
                </a:solidFill>
                <a:latin typeface="Arial" panose="020B0604020202020204" pitchFamily="34" charset="0"/>
              </a:rPr>
              <a:t>’</a:t>
            </a:r>
            <a:r>
              <a:rPr lang="en-US" altLang="ja-JP" sz="2400">
                <a:solidFill>
                  <a:schemeClr val="accent1"/>
                </a:solidFill>
              </a:rPr>
              <a:t>s sacrifice</a:t>
            </a:r>
          </a:p>
          <a:p>
            <a:r>
              <a:rPr lang="en-US" altLang="en-US" sz="2800"/>
              <a:t>Following Christ outside the camp, bearing His reproach (13:13)</a:t>
            </a:r>
          </a:p>
          <a:p>
            <a:pPr lvl="1"/>
            <a:r>
              <a:rPr lang="en-US" altLang="en-US" sz="2400">
                <a:solidFill>
                  <a:schemeClr val="accent1"/>
                </a:solidFill>
              </a:rPr>
              <a:t>Leaving Judaism even if persecution follows</a:t>
            </a:r>
          </a:p>
          <a:p>
            <a:r>
              <a:rPr lang="en-US" altLang="en-US" sz="2800"/>
              <a:t>Here we have no continuing city, but we seek the one to come (13:14)</a:t>
            </a:r>
          </a:p>
          <a:p>
            <a:pPr lvl="1"/>
            <a:r>
              <a:rPr lang="en-US" altLang="en-US" sz="2400">
                <a:solidFill>
                  <a:schemeClr val="accent1"/>
                </a:solidFill>
              </a:rPr>
              <a:t>Looking for a heavenly home like all men of faith</a:t>
            </a:r>
          </a:p>
          <a:p>
            <a:r>
              <a:rPr lang="en-US" altLang="en-US" sz="2800"/>
              <a:t>Blood of the everlasting covenant (13:20)</a:t>
            </a:r>
          </a:p>
        </p:txBody>
      </p:sp>
      <p:sp>
        <p:nvSpPr>
          <p:cNvPr id="726020" name="Rectangle 4"/>
          <p:cNvSpPr>
            <a:spLocks noChangeArrowheads="1"/>
          </p:cNvSpPr>
          <p:nvPr/>
        </p:nvSpPr>
        <p:spPr bwMode="auto">
          <a:xfrm>
            <a:off x="1600200" y="6253164"/>
            <a:ext cx="8991600" cy="528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2800" b="1">
                <a:latin typeface="Tahoma" charset="0"/>
                <a:ea typeface="ＭＳ Ｐゴシック" charset="0"/>
                <a:cs typeface="ＭＳ Ｐゴシック" charset="0"/>
              </a:rPr>
              <a:t>These images relate to key themes of the epistle</a:t>
            </a:r>
          </a:p>
        </p:txBody>
      </p:sp>
    </p:spTree>
    <p:extLst>
      <p:ext uri="{BB962C8B-B14F-4D97-AF65-F5344CB8AC3E}">
        <p14:creationId xmlns:p14="http://schemas.microsoft.com/office/powerpoint/2010/main" val="409076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26019">
                                            <p:txEl>
                                              <p:pRg st="0" end="0"/>
                                            </p:txEl>
                                          </p:spTgt>
                                        </p:tgtEl>
                                        <p:attrNameLst>
                                          <p:attrName>style.visibility</p:attrName>
                                        </p:attrNameLst>
                                      </p:cBhvr>
                                      <p:to>
                                        <p:strVal val="visible"/>
                                      </p:to>
                                    </p:set>
                                    <p:animEffect transition="in" filter="fade">
                                      <p:cBhvr>
                                        <p:cTn id="7" dur="1000"/>
                                        <p:tgtEl>
                                          <p:spTgt spid="726019">
                                            <p:txEl>
                                              <p:pRg st="0" end="0"/>
                                            </p:txEl>
                                          </p:spTgt>
                                        </p:tgtEl>
                                      </p:cBhvr>
                                    </p:animEffect>
                                    <p:anim calcmode="lin" valueType="num">
                                      <p:cBhvr>
                                        <p:cTn id="8" dur="1000" fill="hold"/>
                                        <p:tgtEl>
                                          <p:spTgt spid="7260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260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260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26019">
                                            <p:txEl>
                                              <p:pRg st="1" end="1"/>
                                            </p:txEl>
                                          </p:spTgt>
                                        </p:tgtEl>
                                        <p:attrNameLst>
                                          <p:attrName>style.visibility</p:attrName>
                                        </p:attrNameLst>
                                      </p:cBhvr>
                                      <p:to>
                                        <p:strVal val="visible"/>
                                      </p:to>
                                    </p:set>
                                    <p:animEffect transition="in" filter="fade">
                                      <p:cBhvr>
                                        <p:cTn id="15" dur="1000"/>
                                        <p:tgtEl>
                                          <p:spTgt spid="726019">
                                            <p:txEl>
                                              <p:pRg st="1" end="1"/>
                                            </p:txEl>
                                          </p:spTgt>
                                        </p:tgtEl>
                                      </p:cBhvr>
                                    </p:animEffect>
                                    <p:anim calcmode="lin" valueType="num">
                                      <p:cBhvr>
                                        <p:cTn id="16" dur="1000" fill="hold"/>
                                        <p:tgtEl>
                                          <p:spTgt spid="72601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2601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26019">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726019">
                                            <p:txEl>
                                              <p:pRg st="2" end="2"/>
                                            </p:txEl>
                                          </p:spTgt>
                                        </p:tgtEl>
                                        <p:attrNameLst>
                                          <p:attrName>style.visibility</p:attrName>
                                        </p:attrNameLst>
                                      </p:cBhvr>
                                      <p:to>
                                        <p:strVal val="visible"/>
                                      </p:to>
                                    </p:set>
                                    <p:animEffect transition="in" filter="fade">
                                      <p:cBhvr>
                                        <p:cTn id="21" dur="1000"/>
                                        <p:tgtEl>
                                          <p:spTgt spid="726019">
                                            <p:txEl>
                                              <p:pRg st="2" end="2"/>
                                            </p:txEl>
                                          </p:spTgt>
                                        </p:tgtEl>
                                      </p:cBhvr>
                                    </p:animEffect>
                                    <p:anim calcmode="lin" valueType="num">
                                      <p:cBhvr>
                                        <p:cTn id="22" dur="1000" fill="hold"/>
                                        <p:tgtEl>
                                          <p:spTgt spid="72601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2601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260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26019">
                                            <p:txEl>
                                              <p:pRg st="3" end="3"/>
                                            </p:txEl>
                                          </p:spTgt>
                                        </p:tgtEl>
                                        <p:attrNameLst>
                                          <p:attrName>style.visibility</p:attrName>
                                        </p:attrNameLst>
                                      </p:cBhvr>
                                      <p:to>
                                        <p:strVal val="visible"/>
                                      </p:to>
                                    </p:set>
                                    <p:animEffect transition="in" filter="fade">
                                      <p:cBhvr>
                                        <p:cTn id="29" dur="1000"/>
                                        <p:tgtEl>
                                          <p:spTgt spid="726019">
                                            <p:txEl>
                                              <p:pRg st="3" end="3"/>
                                            </p:txEl>
                                          </p:spTgt>
                                        </p:tgtEl>
                                      </p:cBhvr>
                                    </p:animEffect>
                                    <p:anim calcmode="lin" valueType="num">
                                      <p:cBhvr>
                                        <p:cTn id="30" dur="1000" fill="hold"/>
                                        <p:tgtEl>
                                          <p:spTgt spid="726019">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26019">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26019">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726019">
                                            <p:txEl>
                                              <p:pRg st="4" end="4"/>
                                            </p:txEl>
                                          </p:spTgt>
                                        </p:tgtEl>
                                        <p:attrNameLst>
                                          <p:attrName>style.visibility</p:attrName>
                                        </p:attrNameLst>
                                      </p:cBhvr>
                                      <p:to>
                                        <p:strVal val="visible"/>
                                      </p:to>
                                    </p:set>
                                    <p:animEffect transition="in" filter="fade">
                                      <p:cBhvr>
                                        <p:cTn id="35" dur="1000"/>
                                        <p:tgtEl>
                                          <p:spTgt spid="726019">
                                            <p:txEl>
                                              <p:pRg st="4" end="4"/>
                                            </p:txEl>
                                          </p:spTgt>
                                        </p:tgtEl>
                                      </p:cBhvr>
                                    </p:animEffect>
                                    <p:anim calcmode="lin" valueType="num">
                                      <p:cBhvr>
                                        <p:cTn id="36" dur="1000" fill="hold"/>
                                        <p:tgtEl>
                                          <p:spTgt spid="726019">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72601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601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726019">
                                            <p:txEl>
                                              <p:pRg st="5" end="5"/>
                                            </p:txEl>
                                          </p:spTgt>
                                        </p:tgtEl>
                                        <p:attrNameLst>
                                          <p:attrName>style.visibility</p:attrName>
                                        </p:attrNameLst>
                                      </p:cBhvr>
                                      <p:to>
                                        <p:strVal val="visible"/>
                                      </p:to>
                                    </p:set>
                                    <p:animEffect transition="in" filter="fade">
                                      <p:cBhvr>
                                        <p:cTn id="43" dur="1000"/>
                                        <p:tgtEl>
                                          <p:spTgt spid="726019">
                                            <p:txEl>
                                              <p:pRg st="5" end="5"/>
                                            </p:txEl>
                                          </p:spTgt>
                                        </p:tgtEl>
                                      </p:cBhvr>
                                    </p:animEffect>
                                    <p:anim calcmode="lin" valueType="num">
                                      <p:cBhvr>
                                        <p:cTn id="44" dur="1000" fill="hold"/>
                                        <p:tgtEl>
                                          <p:spTgt spid="726019">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726019">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26019">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26019">
                                            <p:txEl>
                                              <p:pRg st="6" end="6"/>
                                            </p:txEl>
                                          </p:spTgt>
                                        </p:tgtEl>
                                        <p:attrNameLst>
                                          <p:attrName>style.visibility</p:attrName>
                                        </p:attrNameLst>
                                      </p:cBhvr>
                                      <p:to>
                                        <p:strVal val="visible"/>
                                      </p:to>
                                    </p:set>
                                    <p:animEffect transition="in" filter="fade">
                                      <p:cBhvr>
                                        <p:cTn id="49" dur="1000"/>
                                        <p:tgtEl>
                                          <p:spTgt spid="726019">
                                            <p:txEl>
                                              <p:pRg st="6" end="6"/>
                                            </p:txEl>
                                          </p:spTgt>
                                        </p:tgtEl>
                                      </p:cBhvr>
                                    </p:animEffect>
                                    <p:anim calcmode="lin" valueType="num">
                                      <p:cBhvr>
                                        <p:cTn id="50" dur="1000" fill="hold"/>
                                        <p:tgtEl>
                                          <p:spTgt spid="726019">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26019">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2601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726019">
                                            <p:txEl>
                                              <p:pRg st="7" end="7"/>
                                            </p:txEl>
                                          </p:spTgt>
                                        </p:tgtEl>
                                        <p:attrNameLst>
                                          <p:attrName>style.visibility</p:attrName>
                                        </p:attrNameLst>
                                      </p:cBhvr>
                                      <p:to>
                                        <p:strVal val="visible"/>
                                      </p:to>
                                    </p:set>
                                    <p:animEffect transition="in" filter="fade">
                                      <p:cBhvr>
                                        <p:cTn id="57" dur="1000"/>
                                        <p:tgtEl>
                                          <p:spTgt spid="726019">
                                            <p:txEl>
                                              <p:pRg st="7" end="7"/>
                                            </p:txEl>
                                          </p:spTgt>
                                        </p:tgtEl>
                                      </p:cBhvr>
                                    </p:animEffect>
                                    <p:anim calcmode="lin" valueType="num">
                                      <p:cBhvr>
                                        <p:cTn id="58" dur="1000" fill="hold"/>
                                        <p:tgtEl>
                                          <p:spTgt spid="726019">
                                            <p:txEl>
                                              <p:pRg st="7" end="7"/>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726019">
                                            <p:txEl>
                                              <p:pRg st="7" end="7"/>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72601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26020"/>
                                        </p:tgtEl>
                                        <p:attrNameLst>
                                          <p:attrName>style.visibility</p:attrName>
                                        </p:attrNameLst>
                                      </p:cBhvr>
                                      <p:to>
                                        <p:strVal val="visible"/>
                                      </p:to>
                                    </p:set>
                                    <p:animEffect transition="in" filter="blinds(horizontal)">
                                      <p:cBhvr>
                                        <p:cTn id="65" dur="500"/>
                                        <p:tgtEl>
                                          <p:spTgt spid="72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p:bldP spid="7260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651D063-9D5F-4F7D-AB5A-367E4BE29AAE}" type="slidenum">
              <a:rPr lang="en-US" altLang="en-US" sz="1200"/>
              <a:pPr/>
              <a:t>37</a:t>
            </a:fld>
            <a:endParaRPr lang="en-US" altLang="en-US" sz="1200"/>
          </a:p>
        </p:txBody>
      </p:sp>
      <p:sp>
        <p:nvSpPr>
          <p:cNvPr id="885762" name="Rectangle 2"/>
          <p:cNvSpPr>
            <a:spLocks noGrp="1" noChangeArrowheads="1"/>
          </p:cNvSpPr>
          <p:nvPr>
            <p:ph type="title"/>
          </p:nvPr>
        </p:nvSpPr>
        <p:spPr/>
        <p:txBody>
          <a:bodyPr/>
          <a:lstStyle/>
          <a:p>
            <a:r>
              <a:rPr lang="en-US" altLang="en-US" b="1" smtClean="0"/>
              <a:t>Three Key Ideas</a:t>
            </a:r>
          </a:p>
        </p:txBody>
      </p:sp>
      <p:sp>
        <p:nvSpPr>
          <p:cNvPr id="885763" name="Rectangle 3"/>
          <p:cNvSpPr>
            <a:spLocks noGrp="1" noChangeArrowheads="1"/>
          </p:cNvSpPr>
          <p:nvPr>
            <p:ph type="body" idx="1"/>
          </p:nvPr>
        </p:nvSpPr>
        <p:spPr/>
        <p:txBody>
          <a:bodyPr/>
          <a:lstStyle/>
          <a:p>
            <a:r>
              <a:rPr lang="en-US" altLang="en-US" sz="3600" b="1" dirty="0" smtClean="0"/>
              <a:t>Jesus Christ is the same yesterday, today, and forever (13:8)</a:t>
            </a:r>
          </a:p>
          <a:p>
            <a:endParaRPr lang="en-US" altLang="en-US" sz="3600" b="1" dirty="0" smtClean="0"/>
          </a:p>
          <a:p>
            <a:r>
              <a:rPr lang="en-US" altLang="en-US" sz="3600" b="1" dirty="0" smtClean="0"/>
              <a:t>Let us go forth to Him, outside the camp, bearing His reproach (13:13)</a:t>
            </a:r>
          </a:p>
          <a:p>
            <a:endParaRPr lang="en-US" altLang="en-US" sz="3600" b="1" dirty="0" smtClean="0"/>
          </a:p>
          <a:p>
            <a:r>
              <a:rPr lang="en-US" altLang="en-US" sz="3600" b="1" dirty="0" smtClean="0"/>
              <a:t>We have no continuing city, but we seek the one to come (13:14)</a:t>
            </a:r>
          </a:p>
        </p:txBody>
      </p:sp>
    </p:spTree>
    <p:extLst>
      <p:ext uri="{BB962C8B-B14F-4D97-AF65-F5344CB8AC3E}">
        <p14:creationId xmlns:p14="http://schemas.microsoft.com/office/powerpoint/2010/main" val="199051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7330555-59FB-4015-8A48-3F72BFF9ABF0}" type="slidenum">
              <a:rPr lang="en-US" smtClean="0">
                <a:solidFill>
                  <a:srgbClr val="FFFFFF"/>
                </a:solidFill>
              </a:rPr>
              <a:pPr>
                <a:defRPr/>
              </a:pPr>
              <a:t>38</a:t>
            </a:fld>
            <a:endParaRPr lang="en-US">
              <a:solidFill>
                <a:srgbClr val="FFFFFF"/>
              </a:solidFill>
            </a:endParaRPr>
          </a:p>
        </p:txBody>
      </p:sp>
    </p:spTree>
    <p:extLst>
      <p:ext uri="{BB962C8B-B14F-4D97-AF65-F5344CB8AC3E}">
        <p14:creationId xmlns:p14="http://schemas.microsoft.com/office/powerpoint/2010/main" val="1313385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09600" y="25"/>
            <a:ext cx="10972800" cy="614361"/>
          </a:xfrm>
        </p:spPr>
        <p:txBody>
          <a:bodyPr/>
          <a:lstStyle/>
          <a:p>
            <a:pPr eaLnBrk="1" hangingPunct="1"/>
            <a:r>
              <a:rPr lang="en-US" sz="3733" b="1" i="1" u="sng" dirty="0">
                <a:solidFill>
                  <a:srgbClr val="FFFF00"/>
                </a:solidFill>
                <a:latin typeface="Cambria" pitchFamily="18" charset="0"/>
              </a:rPr>
              <a:t>Problem – Christians (Jewish) who were:</a:t>
            </a:r>
          </a:p>
        </p:txBody>
      </p:sp>
      <p:sp>
        <p:nvSpPr>
          <p:cNvPr id="203779" name="Rectangle 3"/>
          <p:cNvSpPr>
            <a:spLocks noGrp="1" noChangeArrowheads="1"/>
          </p:cNvSpPr>
          <p:nvPr>
            <p:ph type="body" idx="1"/>
          </p:nvPr>
        </p:nvSpPr>
        <p:spPr>
          <a:xfrm>
            <a:off x="304800" y="787401"/>
            <a:ext cx="11582400" cy="5588000"/>
          </a:xfrm>
        </p:spPr>
        <p:txBody>
          <a:bodyPr/>
          <a:lstStyle/>
          <a:p>
            <a:pPr marL="835636" indent="-382913" eaLnBrk="1" hangingPunct="1">
              <a:spcAft>
                <a:spcPts val="1600"/>
              </a:spcAft>
              <a:buFont typeface="Wingdings" pitchFamily="2" charset="2"/>
              <a:buChar char="Ø"/>
            </a:pPr>
            <a:r>
              <a:rPr lang="en-US" sz="3200" b="1" dirty="0">
                <a:latin typeface="Cambria" pitchFamily="18" charset="0"/>
              </a:rPr>
              <a:t> confused in their faith</a:t>
            </a:r>
          </a:p>
          <a:p>
            <a:pPr marL="835636" indent="-382913" eaLnBrk="1" hangingPunct="1">
              <a:spcAft>
                <a:spcPts val="1600"/>
              </a:spcAft>
              <a:buFont typeface="Wingdings" pitchFamily="2" charset="2"/>
              <a:buChar char="Ø"/>
            </a:pPr>
            <a:r>
              <a:rPr lang="en-US" sz="3200" b="1" dirty="0">
                <a:latin typeface="Cambria" pitchFamily="18" charset="0"/>
              </a:rPr>
              <a:t>weary of persecution and alienation</a:t>
            </a:r>
          </a:p>
          <a:p>
            <a:pPr marL="835636" indent="-382913" eaLnBrk="1" hangingPunct="1">
              <a:spcAft>
                <a:spcPts val="1600"/>
              </a:spcAft>
              <a:buFont typeface="Wingdings" pitchFamily="2" charset="2"/>
              <a:buChar char="Ø"/>
            </a:pPr>
            <a:r>
              <a:rPr lang="en-US" sz="3200" b="1" dirty="0">
                <a:latin typeface="Cambria" pitchFamily="18" charset="0"/>
              </a:rPr>
              <a:t>losing their zeal </a:t>
            </a:r>
          </a:p>
          <a:p>
            <a:pPr marL="835636" indent="-382913" eaLnBrk="1" hangingPunct="1">
              <a:spcAft>
                <a:spcPts val="1600"/>
              </a:spcAft>
              <a:buFont typeface="Wingdings" pitchFamily="2" charset="2"/>
              <a:buChar char="Ø"/>
            </a:pPr>
            <a:r>
              <a:rPr lang="en-US" sz="3200" b="1" dirty="0">
                <a:latin typeface="Cambria" pitchFamily="18" charset="0"/>
              </a:rPr>
              <a:t>discouraged </a:t>
            </a:r>
          </a:p>
          <a:p>
            <a:pPr marL="835636" indent="-382913" eaLnBrk="1" hangingPunct="1">
              <a:spcAft>
                <a:spcPts val="1600"/>
              </a:spcAft>
              <a:buFont typeface="Wingdings" pitchFamily="2" charset="2"/>
              <a:buChar char="Ø"/>
            </a:pPr>
            <a:r>
              <a:rPr lang="en-US" sz="3200" b="1" dirty="0">
                <a:latin typeface="Cambria" pitchFamily="18" charset="0"/>
              </a:rPr>
              <a:t>spiritually immature </a:t>
            </a:r>
          </a:p>
          <a:p>
            <a:pPr marL="835636" indent="-382913" eaLnBrk="1" hangingPunct="1">
              <a:spcAft>
                <a:spcPts val="1600"/>
              </a:spcAft>
              <a:buFont typeface="Wingdings" pitchFamily="2" charset="2"/>
              <a:buChar char="Ø"/>
            </a:pPr>
            <a:r>
              <a:rPr lang="en-US" sz="3200" b="1" dirty="0">
                <a:latin typeface="Cambria" pitchFamily="18" charset="0"/>
              </a:rPr>
              <a:t>drifting from their faith in Christ</a:t>
            </a:r>
          </a:p>
          <a:p>
            <a:pPr marL="835636" indent="-382913" eaLnBrk="1" hangingPunct="1">
              <a:spcAft>
                <a:spcPts val="1600"/>
              </a:spcAft>
              <a:buFont typeface="Wingdings" pitchFamily="2" charset="2"/>
              <a:buChar char="Ø"/>
            </a:pPr>
            <a:r>
              <a:rPr lang="en-US" sz="3200" b="1" dirty="0">
                <a:latin typeface="Cambria" pitchFamily="18" charset="0"/>
              </a:rPr>
              <a:t>turning back to Old Covenant</a:t>
            </a:r>
          </a:p>
        </p:txBody>
      </p:sp>
    </p:spTree>
    <p:extLst>
      <p:ext uri="{BB962C8B-B14F-4D97-AF65-F5344CB8AC3E}">
        <p14:creationId xmlns:p14="http://schemas.microsoft.com/office/powerpoint/2010/main" val="3897826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03200" y="584206"/>
            <a:ext cx="11988800" cy="697489"/>
          </a:xfrm>
          <a:prstGeom prst="rect">
            <a:avLst/>
          </a:prstGeom>
          <a:noFill/>
          <a:ln w="9525">
            <a:noFill/>
            <a:miter lim="800000"/>
            <a:headEnd/>
            <a:tailEnd/>
          </a:ln>
          <a:effectLst/>
        </p:spPr>
        <p:txBody>
          <a:bodyPr lIns="121833" tIns="60923" rIns="121833" bIns="60923">
            <a:spAutoFit/>
          </a:bodyPr>
          <a:lstStyle/>
          <a:p>
            <a:pPr algn="ctr" defTabSz="1218014">
              <a:spcBef>
                <a:spcPct val="50000"/>
              </a:spcBef>
            </a:pPr>
            <a:r>
              <a:rPr lang="en-US" sz="3733" dirty="0">
                <a:solidFill>
                  <a:srgbClr val="FFFF00"/>
                </a:solidFill>
                <a:latin typeface="Cambria" pitchFamily="18" charset="0"/>
              </a:rPr>
              <a:t>Goals of Our Study </a:t>
            </a:r>
          </a:p>
        </p:txBody>
      </p:sp>
      <p:sp>
        <p:nvSpPr>
          <p:cNvPr id="58372" name="Rectangle 4"/>
          <p:cNvSpPr>
            <a:spLocks noGrp="1" noChangeArrowheads="1"/>
          </p:cNvSpPr>
          <p:nvPr>
            <p:ph type="body" sz="half" idx="1"/>
          </p:nvPr>
        </p:nvSpPr>
        <p:spPr>
          <a:xfrm>
            <a:off x="508000" y="1295400"/>
            <a:ext cx="11277600" cy="5384800"/>
          </a:xfrm>
        </p:spPr>
        <p:txBody>
          <a:bodyPr/>
          <a:lstStyle/>
          <a:p>
            <a:pPr marL="710673" indent="-710673">
              <a:lnSpc>
                <a:spcPct val="90000"/>
              </a:lnSpc>
              <a:buSzPct val="85000"/>
              <a:buFont typeface="Wingdings" pitchFamily="2" charset="2"/>
              <a:buAutoNum type="arabicPeriod"/>
            </a:pPr>
            <a:r>
              <a:rPr lang="en-US" b="0" dirty="0" smtClean="0">
                <a:effectLst/>
                <a:latin typeface="Cambria" pitchFamily="18" charset="0"/>
              </a:rPr>
              <a:t>Increase our appreciation of  the Son’s greatness</a:t>
            </a:r>
          </a:p>
          <a:p>
            <a:pPr marL="710673" indent="-710673">
              <a:lnSpc>
                <a:spcPct val="90000"/>
              </a:lnSpc>
              <a:buSzPct val="85000"/>
              <a:buFont typeface="Wingdings" pitchFamily="2" charset="2"/>
              <a:buAutoNum type="arabicPeriod"/>
            </a:pPr>
            <a:r>
              <a:rPr lang="en-US" b="0" dirty="0" smtClean="0">
                <a:effectLst/>
                <a:latin typeface="Cambria" pitchFamily="18" charset="0"/>
              </a:rPr>
              <a:t>Have an increased </a:t>
            </a:r>
            <a:r>
              <a:rPr lang="en-US" b="0" dirty="0">
                <a:effectLst/>
                <a:latin typeface="Cambria" pitchFamily="18" charset="0"/>
              </a:rPr>
              <a:t>awareness of Christ as our High Priest (12:2)</a:t>
            </a:r>
          </a:p>
          <a:p>
            <a:pPr marL="710673" indent="-710673">
              <a:lnSpc>
                <a:spcPct val="90000"/>
              </a:lnSpc>
              <a:buSzPct val="85000"/>
              <a:buFont typeface="Wingdings" pitchFamily="2" charset="2"/>
              <a:buAutoNum type="arabicPeriod"/>
            </a:pPr>
            <a:r>
              <a:rPr lang="en-US" b="0" dirty="0">
                <a:effectLst/>
                <a:latin typeface="Cambria" pitchFamily="18" charset="0"/>
              </a:rPr>
              <a:t>Progress beyond the milk of the </a:t>
            </a:r>
            <a:r>
              <a:rPr lang="en-US" b="0" dirty="0" smtClean="0">
                <a:effectLst/>
                <a:latin typeface="Cambria" pitchFamily="18" charset="0"/>
              </a:rPr>
              <a:t>word toward maturity</a:t>
            </a:r>
            <a:endParaRPr lang="en-US" b="0" dirty="0">
              <a:effectLst/>
              <a:latin typeface="Cambria" pitchFamily="18" charset="0"/>
            </a:endParaRPr>
          </a:p>
          <a:p>
            <a:pPr marL="710673" indent="-710673">
              <a:lnSpc>
                <a:spcPct val="90000"/>
              </a:lnSpc>
              <a:buSzPct val="85000"/>
              <a:buFont typeface="Wingdings" pitchFamily="2" charset="2"/>
              <a:buAutoNum type="arabicPeriod"/>
            </a:pPr>
            <a:r>
              <a:rPr lang="en-US" b="0" dirty="0">
                <a:effectLst/>
                <a:latin typeface="Cambria" pitchFamily="18" charset="0"/>
              </a:rPr>
              <a:t>Possess greater confidence and endurance (12:1-3, 12-16, 25-29)</a:t>
            </a:r>
          </a:p>
          <a:p>
            <a:pPr marL="710673" indent="-710673">
              <a:lnSpc>
                <a:spcPct val="90000"/>
              </a:lnSpc>
              <a:buSzPct val="85000"/>
              <a:buFont typeface="Wingdings" pitchFamily="2" charset="2"/>
              <a:buAutoNum type="arabicPeriod"/>
            </a:pPr>
            <a:r>
              <a:rPr lang="en-US" b="0" dirty="0">
                <a:effectLst/>
                <a:latin typeface="Cambria" pitchFamily="18" charset="0"/>
              </a:rPr>
              <a:t>Draw nearer to God (12:18-24)</a:t>
            </a:r>
          </a:p>
          <a:p>
            <a:pPr marL="710673" indent="-710673">
              <a:lnSpc>
                <a:spcPct val="90000"/>
              </a:lnSpc>
              <a:buSzPct val="85000"/>
              <a:buFont typeface="Wingdings" pitchFamily="2" charset="2"/>
              <a:buAutoNum type="arabicPeriod"/>
            </a:pPr>
            <a:r>
              <a:rPr lang="en-US" b="0" dirty="0">
                <a:effectLst/>
                <a:latin typeface="Cambria" pitchFamily="18" charset="0"/>
              </a:rPr>
              <a:t>Exhort one another more fervently (12:15-16)</a:t>
            </a:r>
          </a:p>
        </p:txBody>
      </p:sp>
      <p:sp>
        <p:nvSpPr>
          <p:cNvPr id="58373" name="Rectangle 5"/>
          <p:cNvSpPr>
            <a:spLocks noChangeArrowheads="1"/>
          </p:cNvSpPr>
          <p:nvPr/>
        </p:nvSpPr>
        <p:spPr bwMode="auto">
          <a:xfrm>
            <a:off x="508027" y="117"/>
            <a:ext cx="11516783" cy="697489"/>
          </a:xfrm>
          <a:prstGeom prst="rect">
            <a:avLst/>
          </a:prstGeom>
          <a:noFill/>
          <a:ln w="9525">
            <a:noFill/>
            <a:miter lim="800000"/>
            <a:headEnd/>
            <a:tailEnd/>
          </a:ln>
          <a:effectLst/>
        </p:spPr>
        <p:txBody>
          <a:bodyPr lIns="121833" tIns="60923" rIns="121833" bIns="60923" anchor="b">
            <a:spAutoFit/>
          </a:bodyPr>
          <a:lstStyle/>
          <a:p>
            <a:pPr algn="ctr" defTabSz="1218014"/>
            <a:r>
              <a:rPr lang="en-US" sz="3733" b="1" i="1" u="sng" dirty="0">
                <a:solidFill>
                  <a:srgbClr val="FFFF00"/>
                </a:solidFill>
                <a:latin typeface="Cambria" pitchFamily="18" charset="0"/>
              </a:rPr>
              <a:t>Hebrews</a:t>
            </a:r>
          </a:p>
        </p:txBody>
      </p:sp>
    </p:spTree>
    <p:extLst>
      <p:ext uri="{BB962C8B-B14F-4D97-AF65-F5344CB8AC3E}">
        <p14:creationId xmlns:p14="http://schemas.microsoft.com/office/powerpoint/2010/main" val="85914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508000" y="25"/>
            <a:ext cx="10972800" cy="614361"/>
          </a:xfrm>
        </p:spPr>
        <p:txBody>
          <a:bodyPr/>
          <a:lstStyle/>
          <a:p>
            <a:pPr eaLnBrk="1" hangingPunct="1"/>
            <a:r>
              <a:rPr lang="en-US" sz="3733" b="1" i="1" u="sng" dirty="0">
                <a:solidFill>
                  <a:srgbClr val="FFFF00"/>
                </a:solidFill>
                <a:latin typeface="Cambria" pitchFamily="18" charset="0"/>
              </a:rPr>
              <a:t>Purpose</a:t>
            </a:r>
          </a:p>
        </p:txBody>
      </p:sp>
      <p:sp>
        <p:nvSpPr>
          <p:cNvPr id="203779" name="Rectangle 3"/>
          <p:cNvSpPr>
            <a:spLocks noGrp="1" noChangeArrowheads="1"/>
          </p:cNvSpPr>
          <p:nvPr>
            <p:ph type="body" idx="1"/>
          </p:nvPr>
        </p:nvSpPr>
        <p:spPr>
          <a:xfrm>
            <a:off x="304800" y="990623"/>
            <a:ext cx="11684000" cy="5181599"/>
          </a:xfrm>
        </p:spPr>
        <p:txBody>
          <a:bodyPr/>
          <a:lstStyle/>
          <a:p>
            <a:pPr marL="992182" indent="-539463" eaLnBrk="1" hangingPunct="1">
              <a:spcAft>
                <a:spcPts val="1600"/>
              </a:spcAft>
              <a:buFont typeface="Wingdings" pitchFamily="2" charset="2"/>
              <a:buChar char="Ø"/>
            </a:pPr>
            <a:r>
              <a:rPr lang="en-US" sz="3200" b="1" dirty="0">
                <a:latin typeface="Cambria" pitchFamily="18" charset="0"/>
              </a:rPr>
              <a:t>Inform their faith more perfectly</a:t>
            </a:r>
          </a:p>
          <a:p>
            <a:pPr marL="992182" indent="-539463" eaLnBrk="1" hangingPunct="1">
              <a:spcAft>
                <a:spcPts val="1600"/>
              </a:spcAft>
              <a:buFont typeface="Wingdings" pitchFamily="2" charset="2"/>
              <a:buChar char="Ø"/>
            </a:pPr>
            <a:r>
              <a:rPr lang="en-US" sz="3200" b="1" dirty="0">
                <a:latin typeface="Cambria" pitchFamily="18" charset="0"/>
              </a:rPr>
              <a:t> To instruct them about the superiority of the Son</a:t>
            </a:r>
          </a:p>
          <a:p>
            <a:pPr marL="992182" indent="-539463" eaLnBrk="1" hangingPunct="1">
              <a:spcAft>
                <a:spcPts val="1600"/>
              </a:spcAft>
              <a:buFont typeface="Wingdings" pitchFamily="2" charset="2"/>
              <a:buChar char="Ø"/>
            </a:pPr>
            <a:r>
              <a:rPr lang="en-US" sz="3200" b="1" dirty="0">
                <a:latin typeface="Cambria" pitchFamily="18" charset="0"/>
              </a:rPr>
              <a:t> Encourage them not to forsake Christ and to follow His example and other faithful men and women's example.</a:t>
            </a:r>
            <a:endParaRPr lang="en-US" sz="3200" b="1" dirty="0">
              <a:latin typeface="Cambria" pitchFamily="18" charset="0"/>
              <a:ea typeface="ＭＳ Ｐゴシック" charset="0"/>
            </a:endParaRPr>
          </a:p>
          <a:p>
            <a:pPr marL="992182" lvl="1" indent="-539463" eaLnBrk="1" hangingPunct="1">
              <a:spcAft>
                <a:spcPts val="1600"/>
              </a:spcAft>
              <a:buFont typeface="Wingdings" pitchFamily="2" charset="2"/>
              <a:buChar char="Ø"/>
            </a:pPr>
            <a:r>
              <a:rPr lang="en-US" sz="3200" b="1" dirty="0">
                <a:latin typeface="Cambria" pitchFamily="18" charset="0"/>
                <a:ea typeface="ＭＳ Ｐゴシック" charset="0"/>
              </a:rPr>
              <a:t>Remind them of basic truths </a:t>
            </a:r>
            <a:r>
              <a:rPr lang="en-US" sz="3200" b="1" dirty="0">
                <a:latin typeface="Cambria" pitchFamily="18" charset="0"/>
              </a:rPr>
              <a:t>and the uniqueness and greatness of Christianity  in </a:t>
            </a:r>
            <a:r>
              <a:rPr lang="en-US" sz="3200" b="1" dirty="0">
                <a:latin typeface="Cambria" pitchFamily="18" charset="0"/>
                <a:ea typeface="ＭＳ Ｐゴシック" charset="0"/>
              </a:rPr>
              <a:t>contrast  with Judaism</a:t>
            </a:r>
          </a:p>
          <a:p>
            <a:pPr marL="992182" lvl="1" indent="-539463" eaLnBrk="1" hangingPunct="1">
              <a:spcAft>
                <a:spcPts val="1600"/>
              </a:spcAft>
              <a:buFont typeface="Wingdings" pitchFamily="2" charset="2"/>
              <a:buChar char="Ø"/>
            </a:pPr>
            <a:r>
              <a:rPr lang="en-US" sz="3200" b="1" dirty="0">
                <a:latin typeface="Cambria" pitchFamily="18" charset="0"/>
                <a:ea typeface="ＭＳ Ｐゴシック" charset="0"/>
              </a:rPr>
              <a:t>Warn them about the dire consequences of forsaking Christ</a:t>
            </a:r>
          </a:p>
          <a:p>
            <a:pPr lvl="1" eaLnBrk="1" hangingPunct="1">
              <a:spcAft>
                <a:spcPts val="1600"/>
              </a:spcAft>
              <a:buNone/>
            </a:pPr>
            <a:endParaRPr lang="en-US" dirty="0">
              <a:latin typeface="Cambria" pitchFamily="18" charset="0"/>
              <a:ea typeface="ＭＳ Ｐゴシック" charset="0"/>
            </a:endParaRPr>
          </a:p>
          <a:p>
            <a:pPr eaLnBrk="1" hangingPunct="1">
              <a:spcAft>
                <a:spcPts val="1600"/>
              </a:spcAft>
            </a:pPr>
            <a:endParaRPr lang="en-US" sz="3733" dirty="0">
              <a:latin typeface="Cambria" pitchFamily="18" charset="0"/>
            </a:endParaRPr>
          </a:p>
        </p:txBody>
      </p:sp>
    </p:spTree>
    <p:extLst>
      <p:ext uri="{BB962C8B-B14F-4D97-AF65-F5344CB8AC3E}">
        <p14:creationId xmlns:p14="http://schemas.microsoft.com/office/powerpoint/2010/main" val="804169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1"/>
            <a:ext cx="10972800" cy="712787"/>
          </a:xfrm>
        </p:spPr>
        <p:txBody>
          <a:bodyPr/>
          <a:lstStyle/>
          <a:p>
            <a:r>
              <a:rPr lang="en-US" sz="3733" b="1" i="1" u="sng" dirty="0">
                <a:solidFill>
                  <a:srgbClr val="FFFF00"/>
                </a:solidFill>
                <a:effectLst/>
                <a:latin typeface="Cambria" pitchFamily="18" charset="0"/>
              </a:rPr>
              <a:t>Is Hebrews Relevant Today?</a:t>
            </a:r>
          </a:p>
        </p:txBody>
      </p:sp>
      <p:sp>
        <p:nvSpPr>
          <p:cNvPr id="5" name="TextBox 4"/>
          <p:cNvSpPr txBox="1"/>
          <p:nvPr/>
        </p:nvSpPr>
        <p:spPr>
          <a:xfrm>
            <a:off x="304800" y="584233"/>
            <a:ext cx="11582400" cy="5827867"/>
          </a:xfrm>
          <a:prstGeom prst="rect">
            <a:avLst/>
          </a:prstGeom>
          <a:noFill/>
        </p:spPr>
        <p:txBody>
          <a:bodyPr wrap="square" lIns="121833" tIns="60923" rIns="121833" bIns="60923" rtlCol="0">
            <a:spAutoFit/>
          </a:bodyPr>
          <a:lstStyle/>
          <a:p>
            <a:pPr marL="456862" indent="-456862" defTabSz="1218014">
              <a:spcAft>
                <a:spcPts val="2399"/>
              </a:spcAft>
              <a:buFont typeface="Wingdings" pitchFamily="2" charset="2"/>
              <a:buChar char="Ø"/>
            </a:pPr>
            <a:r>
              <a:rPr lang="en-US" sz="2667" b="1" dirty="0">
                <a:latin typeface="Cambria" pitchFamily="18" charset="0"/>
              </a:rPr>
              <a:t>Not a Jew and have no desire to become a Jew Religiously</a:t>
            </a:r>
          </a:p>
          <a:p>
            <a:pPr marL="456862" indent="-456862" defTabSz="1218014">
              <a:spcAft>
                <a:spcPts val="2399"/>
              </a:spcAft>
              <a:buFont typeface="Wingdings" pitchFamily="2" charset="2"/>
              <a:buChar char="Ø"/>
            </a:pPr>
            <a:r>
              <a:rPr lang="en-US" sz="2667" b="1" dirty="0">
                <a:latin typeface="Cambria" pitchFamily="18" charset="0"/>
              </a:rPr>
              <a:t>Not tempted to lapse back into pre Christian Judaism</a:t>
            </a:r>
          </a:p>
          <a:p>
            <a:pPr marL="456862" indent="-456862" defTabSz="1218014">
              <a:spcAft>
                <a:spcPts val="800"/>
              </a:spcAft>
              <a:buFont typeface="Wingdings" pitchFamily="2" charset="2"/>
              <a:buChar char="Ø"/>
            </a:pPr>
            <a:r>
              <a:rPr lang="en-US" sz="2667" b="1" dirty="0">
                <a:solidFill>
                  <a:srgbClr val="FFFFFF"/>
                </a:solidFill>
                <a:latin typeface="Cambria" pitchFamily="18" charset="0"/>
              </a:rPr>
              <a:t>Are we tempted to:</a:t>
            </a:r>
          </a:p>
          <a:p>
            <a:pPr marL="456862" indent="-456862" defTabSz="1218014">
              <a:spcAft>
                <a:spcPts val="800"/>
              </a:spcAft>
            </a:pPr>
            <a:endParaRPr lang="en-US" sz="1067" b="1" dirty="0">
              <a:solidFill>
                <a:srgbClr val="FFFFFF"/>
              </a:solidFill>
              <a:latin typeface="Cambria" pitchFamily="18" charset="0"/>
            </a:endParaRPr>
          </a:p>
          <a:p>
            <a:pPr marL="1065864" lvl="1" indent="-456862" defTabSz="1218014">
              <a:spcAft>
                <a:spcPts val="1600"/>
              </a:spcAft>
              <a:buFont typeface="Wingdings" pitchFamily="2" charset="2"/>
              <a:buChar char="§"/>
            </a:pPr>
            <a:r>
              <a:rPr lang="en-US" sz="2667" b="1" dirty="0">
                <a:solidFill>
                  <a:srgbClr val="FFFFFF"/>
                </a:solidFill>
                <a:latin typeface="Cambria" pitchFamily="18" charset="0"/>
              </a:rPr>
              <a:t>return to our old sinful way of life and pleasures of the world</a:t>
            </a:r>
          </a:p>
          <a:p>
            <a:pPr marL="1065864" lvl="1" indent="-456862" defTabSz="1218014">
              <a:spcAft>
                <a:spcPts val="1600"/>
              </a:spcAft>
              <a:buFont typeface="Wingdings" pitchFamily="2" charset="2"/>
              <a:buChar char="§"/>
            </a:pPr>
            <a:r>
              <a:rPr lang="en-US" sz="2667" b="1" dirty="0">
                <a:solidFill>
                  <a:srgbClr val="FFFFFF"/>
                </a:solidFill>
                <a:latin typeface="Cambria" pitchFamily="18" charset="0"/>
              </a:rPr>
              <a:t>drift from Christ when faced with persecution or when charmed by the what world has to offer</a:t>
            </a:r>
          </a:p>
          <a:p>
            <a:pPr marL="1065864" lvl="1" indent="-456862" defTabSz="1218014">
              <a:spcAft>
                <a:spcPts val="1600"/>
              </a:spcAft>
              <a:buFont typeface="Wingdings" pitchFamily="2" charset="2"/>
              <a:buChar char="§"/>
            </a:pPr>
            <a:r>
              <a:rPr lang="en-US" sz="2667" b="1" dirty="0">
                <a:solidFill>
                  <a:srgbClr val="FFFFFF"/>
                </a:solidFill>
                <a:latin typeface="Cambria" pitchFamily="18" charset="0"/>
              </a:rPr>
              <a:t>feel that this local church is not significant in comparison to  the  other religious organizations  </a:t>
            </a:r>
          </a:p>
          <a:p>
            <a:pPr marL="1065864" lvl="1" indent="-456862" defTabSz="1218014">
              <a:spcAft>
                <a:spcPts val="1600"/>
              </a:spcAft>
              <a:buFont typeface="Wingdings" pitchFamily="2" charset="2"/>
              <a:buChar char="§"/>
            </a:pPr>
            <a:r>
              <a:rPr lang="en-US" sz="2667" b="1" dirty="0">
                <a:solidFill>
                  <a:srgbClr val="FFFFFF"/>
                </a:solidFill>
                <a:latin typeface="Cambria" pitchFamily="18" charset="0"/>
              </a:rPr>
              <a:t>fall back into a type of worship that we came from and learned that it was not what God desires</a:t>
            </a:r>
          </a:p>
        </p:txBody>
      </p:sp>
      <p:sp>
        <p:nvSpPr>
          <p:cNvPr id="6" name="Rounded Rectangle 5"/>
          <p:cNvSpPr/>
          <p:nvPr/>
        </p:nvSpPr>
        <p:spPr bwMode="auto">
          <a:xfrm>
            <a:off x="304800" y="874899"/>
            <a:ext cx="11176000" cy="5242871"/>
          </a:xfrm>
          <a:prstGeom prst="roundRect">
            <a:avLst/>
          </a:prstGeom>
          <a:solidFill>
            <a:srgbClr val="0070C0"/>
          </a:solidFill>
          <a:ln w="28575" cap="flat" cmpd="sng" algn="ctr">
            <a:solidFill>
              <a:srgbClr val="FF0000"/>
            </a:solidFill>
            <a:prstDash val="solid"/>
            <a:round/>
            <a:headEnd type="none" w="med" len="med"/>
            <a:tailEnd type="none" w="med" len="med"/>
          </a:ln>
          <a:effectLst/>
        </p:spPr>
        <p:txBody>
          <a:bodyPr vert="horz" wrap="square" lIns="121833" tIns="60923" rIns="121833" bIns="60923" numCol="1" rtlCol="0" anchor="t" anchorCtr="0" compatLnSpc="1">
            <a:prstTxWarp prst="textNoShape">
              <a:avLst/>
            </a:prstTxWarp>
          </a:bodyPr>
          <a:lstStyle/>
          <a:p>
            <a:pPr marL="382834" indent="-382834" defTabSz="1218296" eaLnBrk="0" fontAlgn="base" hangingPunct="0">
              <a:spcBef>
                <a:spcPct val="0"/>
              </a:spcBef>
              <a:spcAft>
                <a:spcPts val="1600"/>
              </a:spcAft>
              <a:buFont typeface="Wingdings" pitchFamily="2" charset="2"/>
              <a:buChar char="Ø"/>
            </a:pPr>
            <a:r>
              <a:rPr lang="en-US" sz="3200" b="1" dirty="0">
                <a:solidFill>
                  <a:srgbClr val="FFFFFF"/>
                </a:solidFill>
                <a:latin typeface="Cambria" pitchFamily="18" charset="0"/>
              </a:rPr>
              <a:t>We need to be </a:t>
            </a:r>
            <a:r>
              <a:rPr lang="en-US" sz="3200" b="1" i="1" u="sng" dirty="0">
                <a:solidFill>
                  <a:srgbClr val="FFFFFF"/>
                </a:solidFill>
                <a:latin typeface="Cambria" pitchFamily="18" charset="0"/>
              </a:rPr>
              <a:t>reminded</a:t>
            </a:r>
            <a:r>
              <a:rPr lang="en-US" sz="3200" b="1" dirty="0">
                <a:solidFill>
                  <a:srgbClr val="FFFFFF"/>
                </a:solidFill>
                <a:latin typeface="Cambria" pitchFamily="18" charset="0"/>
              </a:rPr>
              <a:t> of who the Son is, what he has to offer and that </a:t>
            </a:r>
            <a:r>
              <a:rPr lang="en-US" sz="3200" b="1" dirty="0">
                <a:solidFill>
                  <a:srgbClr val="FFFF00"/>
                </a:solidFill>
                <a:latin typeface="Cambria" pitchFamily="18" charset="0"/>
              </a:rPr>
              <a:t>“Jesus Christ is the same yesterday and today and forever” (13:8). </a:t>
            </a:r>
          </a:p>
          <a:p>
            <a:pPr marL="382834" indent="-382834" defTabSz="1218296" eaLnBrk="0" fontAlgn="base" hangingPunct="0">
              <a:spcBef>
                <a:spcPct val="0"/>
              </a:spcBef>
              <a:spcAft>
                <a:spcPts val="1600"/>
              </a:spcAft>
              <a:buFont typeface="Wingdings" pitchFamily="2" charset="2"/>
              <a:buChar char="Ø"/>
            </a:pPr>
            <a:r>
              <a:rPr lang="en-US" sz="3200" b="1" dirty="0">
                <a:solidFill>
                  <a:srgbClr val="FFFFFF"/>
                </a:solidFill>
                <a:latin typeface="Cambria" pitchFamily="18" charset="0"/>
              </a:rPr>
              <a:t>We need the </a:t>
            </a:r>
            <a:r>
              <a:rPr lang="en-US" sz="3200" b="1" i="1" u="sng" dirty="0">
                <a:solidFill>
                  <a:srgbClr val="FFFFFF"/>
                </a:solidFill>
                <a:latin typeface="Cambria" pitchFamily="18" charset="0"/>
              </a:rPr>
              <a:t>encouragement</a:t>
            </a:r>
            <a:r>
              <a:rPr lang="en-US" sz="3200" b="1" dirty="0">
                <a:solidFill>
                  <a:srgbClr val="FFFFFF"/>
                </a:solidFill>
                <a:latin typeface="Cambria" pitchFamily="18" charset="0"/>
              </a:rPr>
              <a:t> to </a:t>
            </a:r>
            <a:r>
              <a:rPr lang="en-US" sz="3200" b="1" dirty="0">
                <a:solidFill>
                  <a:srgbClr val="FFFF00"/>
                </a:solidFill>
                <a:latin typeface="Cambria" pitchFamily="18" charset="0"/>
              </a:rPr>
              <a:t>“hold fast the confession of our hope without wavering”(10:23)</a:t>
            </a:r>
            <a:r>
              <a:rPr lang="en-US" sz="3200" b="1" dirty="0">
                <a:solidFill>
                  <a:srgbClr val="FFFFFF"/>
                </a:solidFill>
                <a:latin typeface="Cambria" pitchFamily="18" charset="0"/>
              </a:rPr>
              <a:t>.</a:t>
            </a:r>
            <a:endParaRPr lang="en-US" sz="1600" b="1" dirty="0">
              <a:solidFill>
                <a:srgbClr val="FFFF00"/>
              </a:solidFill>
              <a:latin typeface="Cambria" pitchFamily="18" charset="0"/>
            </a:endParaRPr>
          </a:p>
          <a:p>
            <a:pPr marL="382834" indent="-382834" defTabSz="1218296" eaLnBrk="0" fontAlgn="base" hangingPunct="0">
              <a:spcBef>
                <a:spcPct val="0"/>
              </a:spcBef>
              <a:spcAft>
                <a:spcPts val="1600"/>
              </a:spcAft>
              <a:buFont typeface="Wingdings" pitchFamily="2" charset="2"/>
              <a:buChar char="Ø"/>
            </a:pPr>
            <a:r>
              <a:rPr lang="en-US" sz="3200" b="1" dirty="0">
                <a:solidFill>
                  <a:srgbClr val="FFFFFF"/>
                </a:solidFill>
                <a:latin typeface="Cambria" pitchFamily="18" charset="0"/>
              </a:rPr>
              <a:t>We need to be </a:t>
            </a:r>
            <a:r>
              <a:rPr lang="en-US" sz="3200" b="1" i="1" u="sng" dirty="0">
                <a:solidFill>
                  <a:srgbClr val="FFFFFF"/>
                </a:solidFill>
                <a:latin typeface="Cambria" pitchFamily="18" charset="0"/>
              </a:rPr>
              <a:t>warned</a:t>
            </a:r>
            <a:r>
              <a:rPr lang="en-US" sz="3200" b="1" dirty="0">
                <a:solidFill>
                  <a:srgbClr val="FFFFFF"/>
                </a:solidFill>
                <a:latin typeface="Cambria" pitchFamily="18" charset="0"/>
              </a:rPr>
              <a:t> to </a:t>
            </a:r>
            <a:r>
              <a:rPr lang="en-US" sz="3200" b="1" dirty="0">
                <a:solidFill>
                  <a:srgbClr val="FFFF00"/>
                </a:solidFill>
                <a:latin typeface="Cambria" pitchFamily="18" charset="0"/>
              </a:rPr>
              <a:t>“take care, brethren, that there not be in any one of you an evil, unbelieving heart that falls away from the living God (3:12)</a:t>
            </a:r>
          </a:p>
        </p:txBody>
      </p:sp>
    </p:spTree>
    <p:extLst>
      <p:ext uri="{BB962C8B-B14F-4D97-AF65-F5344CB8AC3E}">
        <p14:creationId xmlns:p14="http://schemas.microsoft.com/office/powerpoint/2010/main" val="20398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ssolv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ssolv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0255" y="4"/>
            <a:ext cx="9149899" cy="615446"/>
          </a:xfrm>
          <a:prstGeom prst="rect">
            <a:avLst/>
          </a:prstGeom>
          <a:noFill/>
        </p:spPr>
        <p:txBody>
          <a:bodyPr wrap="none" lIns="121804" tIns="60907" rIns="121804" bIns="60907" rtlCol="0">
            <a:spAutoFit/>
          </a:bodyPr>
          <a:lstStyle/>
          <a:p>
            <a:pPr marL="0" lvl="2" algn="ctr" defTabSz="1218014"/>
            <a:r>
              <a:rPr lang="en-US" sz="3200" b="1" i="1" u="sng" dirty="0">
                <a:solidFill>
                  <a:srgbClr val="FFFF00"/>
                </a:solidFill>
                <a:latin typeface="Cambria" pitchFamily="18" charset="0"/>
              </a:rPr>
              <a:t>Theme -Do not leave the superior for the inferior</a:t>
            </a:r>
          </a:p>
        </p:txBody>
      </p:sp>
      <p:sp>
        <p:nvSpPr>
          <p:cNvPr id="5" name="Rectangle 4"/>
          <p:cNvSpPr/>
          <p:nvPr/>
        </p:nvSpPr>
        <p:spPr>
          <a:xfrm>
            <a:off x="406400" y="685837"/>
            <a:ext cx="11582400" cy="6279401"/>
          </a:xfrm>
          <a:prstGeom prst="rect">
            <a:avLst/>
          </a:prstGeom>
        </p:spPr>
        <p:txBody>
          <a:bodyPr wrap="square" lIns="121833" tIns="60923" rIns="121833" bIns="60923">
            <a:spAutoFit/>
          </a:bodyPr>
          <a:lstStyle/>
          <a:p>
            <a:pPr defTabSz="1218014"/>
            <a:r>
              <a:rPr lang="en-US" sz="2667" dirty="0">
                <a:solidFill>
                  <a:prstClr val="white"/>
                </a:solidFill>
                <a:latin typeface="Cambria" pitchFamily="18" charset="0"/>
              </a:rPr>
              <a:t>Hebrews is often called the book of “</a:t>
            </a:r>
            <a:r>
              <a:rPr lang="en-US" sz="2667" u="sng" dirty="0">
                <a:solidFill>
                  <a:srgbClr val="FFFF00"/>
                </a:solidFill>
                <a:latin typeface="Cambria" pitchFamily="18" charset="0"/>
              </a:rPr>
              <a:t>better things</a:t>
            </a:r>
            <a:r>
              <a:rPr lang="en-US" sz="2667" dirty="0">
                <a:solidFill>
                  <a:prstClr val="white"/>
                </a:solidFill>
                <a:latin typeface="Cambria" pitchFamily="18" charset="0"/>
              </a:rPr>
              <a:t>.” The book outlines the ways in which the New Covenant in Christ is better than the Old Covenant through Moses. was incompetent to do.</a:t>
            </a:r>
          </a:p>
          <a:p>
            <a:pPr marL="609003" lvl="1" defTabSz="1218014">
              <a:spcAft>
                <a:spcPts val="800"/>
              </a:spcAft>
            </a:pPr>
            <a:r>
              <a:rPr lang="en-US" sz="2667" dirty="0">
                <a:solidFill>
                  <a:prstClr val="white"/>
                </a:solidFill>
                <a:latin typeface="Cambria" pitchFamily="18" charset="0"/>
              </a:rPr>
              <a:t>• Christ is </a:t>
            </a:r>
            <a:r>
              <a:rPr lang="en-US" sz="2667" u="sng" dirty="0">
                <a:solidFill>
                  <a:srgbClr val="FFFF00"/>
                </a:solidFill>
                <a:latin typeface="Cambria" pitchFamily="18" charset="0"/>
              </a:rPr>
              <a:t>better</a:t>
            </a:r>
            <a:r>
              <a:rPr lang="en-US" sz="2667" dirty="0">
                <a:solidFill>
                  <a:prstClr val="white"/>
                </a:solidFill>
                <a:latin typeface="Cambria" pitchFamily="18" charset="0"/>
              </a:rPr>
              <a:t> than angels (chapters 1 and 2).</a:t>
            </a:r>
          </a:p>
          <a:p>
            <a:pPr marL="609003" lvl="1" defTabSz="1218014">
              <a:spcAft>
                <a:spcPts val="800"/>
              </a:spcAft>
            </a:pPr>
            <a:r>
              <a:rPr lang="en-US" sz="2667" dirty="0">
                <a:solidFill>
                  <a:prstClr val="white"/>
                </a:solidFill>
                <a:latin typeface="Cambria" pitchFamily="18" charset="0"/>
              </a:rPr>
              <a:t>• Christ is </a:t>
            </a:r>
            <a:r>
              <a:rPr lang="en-US" sz="2667" u="sng" dirty="0">
                <a:solidFill>
                  <a:srgbClr val="FFFF00"/>
                </a:solidFill>
                <a:latin typeface="Cambria" pitchFamily="18" charset="0"/>
              </a:rPr>
              <a:t>better</a:t>
            </a:r>
            <a:r>
              <a:rPr lang="en-US" sz="2667" dirty="0">
                <a:solidFill>
                  <a:prstClr val="white"/>
                </a:solidFill>
                <a:latin typeface="Cambria" pitchFamily="18" charset="0"/>
              </a:rPr>
              <a:t> than Moses (chapter 3).</a:t>
            </a:r>
          </a:p>
          <a:p>
            <a:pPr marL="609003" lvl="1" defTabSz="1218014">
              <a:spcAft>
                <a:spcPts val="800"/>
              </a:spcAft>
            </a:pPr>
            <a:r>
              <a:rPr lang="en-US" sz="2667" dirty="0">
                <a:solidFill>
                  <a:prstClr val="white"/>
                </a:solidFill>
                <a:latin typeface="Cambria" pitchFamily="18" charset="0"/>
              </a:rPr>
              <a:t>• Christ offers a </a:t>
            </a:r>
            <a:r>
              <a:rPr lang="en-US" sz="2667" u="sng" dirty="0">
                <a:solidFill>
                  <a:srgbClr val="FFFF00"/>
                </a:solidFill>
                <a:latin typeface="Cambria" pitchFamily="18" charset="0"/>
              </a:rPr>
              <a:t>better</a:t>
            </a:r>
            <a:r>
              <a:rPr lang="en-US" sz="2667" dirty="0">
                <a:solidFill>
                  <a:prstClr val="white"/>
                </a:solidFill>
                <a:latin typeface="Cambria" pitchFamily="18" charset="0"/>
              </a:rPr>
              <a:t> rest (4:1-13).</a:t>
            </a:r>
          </a:p>
          <a:p>
            <a:pPr marL="609003" lvl="1" defTabSz="1218014">
              <a:spcAft>
                <a:spcPts val="800"/>
              </a:spcAft>
            </a:pPr>
            <a:r>
              <a:rPr lang="en-US" sz="2667" dirty="0">
                <a:solidFill>
                  <a:prstClr val="white"/>
                </a:solidFill>
                <a:latin typeface="Cambria" pitchFamily="18" charset="0"/>
              </a:rPr>
              <a:t>• Christ is a </a:t>
            </a:r>
            <a:r>
              <a:rPr lang="en-US" sz="2667" u="sng" dirty="0">
                <a:solidFill>
                  <a:srgbClr val="FFFF00"/>
                </a:solidFill>
                <a:latin typeface="Cambria" pitchFamily="18" charset="0"/>
              </a:rPr>
              <a:t>better</a:t>
            </a:r>
            <a:r>
              <a:rPr lang="en-US" sz="2667" dirty="0">
                <a:solidFill>
                  <a:prstClr val="white"/>
                </a:solidFill>
                <a:latin typeface="Cambria" pitchFamily="18" charset="0"/>
              </a:rPr>
              <a:t> High Priest (4:14 – 7:10).</a:t>
            </a:r>
          </a:p>
          <a:p>
            <a:pPr marL="609003" lvl="1" defTabSz="1218014">
              <a:spcAft>
                <a:spcPts val="800"/>
              </a:spcAft>
            </a:pPr>
            <a:r>
              <a:rPr lang="en-US" sz="2667" dirty="0">
                <a:solidFill>
                  <a:prstClr val="white"/>
                </a:solidFill>
                <a:latin typeface="Cambria" pitchFamily="18" charset="0"/>
              </a:rPr>
              <a:t>• Christ is author of a </a:t>
            </a:r>
            <a:r>
              <a:rPr lang="en-US" sz="2667" u="sng" dirty="0">
                <a:solidFill>
                  <a:srgbClr val="FFFF00"/>
                </a:solidFill>
                <a:latin typeface="Cambria" pitchFamily="18" charset="0"/>
              </a:rPr>
              <a:t>better</a:t>
            </a:r>
            <a:r>
              <a:rPr lang="en-US" sz="2667" dirty="0">
                <a:solidFill>
                  <a:prstClr val="white"/>
                </a:solidFill>
                <a:latin typeface="Cambria" pitchFamily="18" charset="0"/>
              </a:rPr>
              <a:t> covenant (7:11–8:13).</a:t>
            </a:r>
          </a:p>
          <a:p>
            <a:pPr marL="609003" lvl="1" defTabSz="1218014">
              <a:spcAft>
                <a:spcPts val="800"/>
              </a:spcAft>
            </a:pPr>
            <a:r>
              <a:rPr lang="en-US" sz="2667" dirty="0">
                <a:solidFill>
                  <a:prstClr val="white"/>
                </a:solidFill>
                <a:latin typeface="Cambria" pitchFamily="18" charset="0"/>
              </a:rPr>
              <a:t>• Christ provides a </a:t>
            </a:r>
            <a:r>
              <a:rPr lang="en-US" sz="2667" u="sng" dirty="0">
                <a:solidFill>
                  <a:srgbClr val="FFFF00"/>
                </a:solidFill>
                <a:latin typeface="Cambria" pitchFamily="18" charset="0"/>
              </a:rPr>
              <a:t>better</a:t>
            </a:r>
            <a:r>
              <a:rPr lang="en-US" sz="2667" dirty="0">
                <a:solidFill>
                  <a:prstClr val="white"/>
                </a:solidFill>
                <a:latin typeface="Cambria" pitchFamily="18" charset="0"/>
              </a:rPr>
              <a:t> sacrifice (9:1–10:18).</a:t>
            </a:r>
          </a:p>
          <a:p>
            <a:pPr marL="609003" lvl="1" defTabSz="1218014">
              <a:spcAft>
                <a:spcPts val="800"/>
              </a:spcAft>
            </a:pPr>
            <a:r>
              <a:rPr lang="en-US" sz="2667" dirty="0">
                <a:solidFill>
                  <a:prstClr val="white"/>
                </a:solidFill>
                <a:latin typeface="Cambria" pitchFamily="18" charset="0"/>
              </a:rPr>
              <a:t>• Christ provides </a:t>
            </a:r>
            <a:r>
              <a:rPr lang="en-US" sz="2667" u="sng" dirty="0">
                <a:solidFill>
                  <a:srgbClr val="FFFF00"/>
                </a:solidFill>
                <a:latin typeface="Cambria" pitchFamily="18" charset="0"/>
              </a:rPr>
              <a:t>better</a:t>
            </a:r>
            <a:r>
              <a:rPr lang="en-US" sz="2667" dirty="0">
                <a:solidFill>
                  <a:prstClr val="white"/>
                </a:solidFill>
                <a:latin typeface="Cambria" pitchFamily="18" charset="0"/>
              </a:rPr>
              <a:t> blessings (chapter 11).</a:t>
            </a:r>
          </a:p>
          <a:p>
            <a:pPr marL="609003" lvl="1" defTabSz="1218014">
              <a:spcAft>
                <a:spcPts val="800"/>
              </a:spcAft>
            </a:pPr>
            <a:r>
              <a:rPr lang="en-US" sz="2667" dirty="0">
                <a:solidFill>
                  <a:prstClr val="white"/>
                </a:solidFill>
                <a:latin typeface="Cambria" pitchFamily="18" charset="0"/>
              </a:rPr>
              <a:t>• Christ expects </a:t>
            </a:r>
            <a:r>
              <a:rPr lang="en-US" sz="2667" u="sng" dirty="0">
                <a:solidFill>
                  <a:srgbClr val="FFFF00"/>
                </a:solidFill>
                <a:latin typeface="Cambria" pitchFamily="18" charset="0"/>
              </a:rPr>
              <a:t>better</a:t>
            </a:r>
            <a:r>
              <a:rPr lang="en-US" sz="2667" dirty="0">
                <a:solidFill>
                  <a:prstClr val="white"/>
                </a:solidFill>
                <a:latin typeface="Cambria" pitchFamily="18" charset="0"/>
              </a:rPr>
              <a:t> service (chapters 12 and 13).</a:t>
            </a:r>
          </a:p>
          <a:p>
            <a:pPr defTabSz="1218014">
              <a:spcAft>
                <a:spcPts val="800"/>
              </a:spcAft>
            </a:pPr>
            <a:r>
              <a:rPr lang="en-US" sz="2667" dirty="0">
                <a:solidFill>
                  <a:prstClr val="white"/>
                </a:solidFill>
                <a:latin typeface="Cambria" pitchFamily="18" charset="0"/>
              </a:rPr>
              <a:t>“Christianity is presented as a permanent, absolute system that brings man into access and fellowship with God, which the Old Testament priesthood</a:t>
            </a:r>
          </a:p>
        </p:txBody>
      </p:sp>
    </p:spTree>
    <p:extLst>
      <p:ext uri="{BB962C8B-B14F-4D97-AF65-F5344CB8AC3E}">
        <p14:creationId xmlns:p14="http://schemas.microsoft.com/office/powerpoint/2010/main" val="196226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03200" y="584206"/>
            <a:ext cx="11988800" cy="697489"/>
          </a:xfrm>
          <a:prstGeom prst="rect">
            <a:avLst/>
          </a:prstGeom>
          <a:noFill/>
          <a:ln w="9525">
            <a:noFill/>
            <a:miter lim="800000"/>
            <a:headEnd/>
            <a:tailEnd/>
          </a:ln>
          <a:effectLst/>
        </p:spPr>
        <p:txBody>
          <a:bodyPr lIns="121833" tIns="60923" rIns="121833" bIns="60923">
            <a:spAutoFit/>
          </a:bodyPr>
          <a:lstStyle/>
          <a:p>
            <a:pPr algn="ctr" defTabSz="1218014">
              <a:spcBef>
                <a:spcPct val="50000"/>
              </a:spcBef>
            </a:pPr>
            <a:r>
              <a:rPr lang="en-US" sz="3733" dirty="0">
                <a:solidFill>
                  <a:srgbClr val="FFFF00"/>
                </a:solidFill>
                <a:latin typeface="Cambria" pitchFamily="18" charset="0"/>
              </a:rPr>
              <a:t>Goals of Our Study </a:t>
            </a:r>
          </a:p>
        </p:txBody>
      </p:sp>
      <p:sp>
        <p:nvSpPr>
          <p:cNvPr id="58372" name="Rectangle 4"/>
          <p:cNvSpPr>
            <a:spLocks noGrp="1" noChangeArrowheads="1"/>
          </p:cNvSpPr>
          <p:nvPr>
            <p:ph type="body" sz="half" idx="1"/>
          </p:nvPr>
        </p:nvSpPr>
        <p:spPr>
          <a:xfrm>
            <a:off x="508000" y="1295400"/>
            <a:ext cx="11277600" cy="5384800"/>
          </a:xfrm>
        </p:spPr>
        <p:txBody>
          <a:bodyPr/>
          <a:lstStyle/>
          <a:p>
            <a:pPr marL="710673" indent="-710673">
              <a:lnSpc>
                <a:spcPct val="90000"/>
              </a:lnSpc>
              <a:buSzPct val="85000"/>
              <a:buFont typeface="Wingdings" pitchFamily="2" charset="2"/>
              <a:buAutoNum type="arabicPeriod"/>
            </a:pPr>
            <a:r>
              <a:rPr lang="en-US" b="0" dirty="0" smtClean="0">
                <a:effectLst/>
                <a:latin typeface="Cambria" pitchFamily="18" charset="0"/>
              </a:rPr>
              <a:t>Increase our appreciation of  the Son’s greatness</a:t>
            </a:r>
          </a:p>
          <a:p>
            <a:pPr marL="710673" indent="-710673">
              <a:lnSpc>
                <a:spcPct val="90000"/>
              </a:lnSpc>
              <a:buSzPct val="85000"/>
              <a:buFont typeface="Wingdings" pitchFamily="2" charset="2"/>
              <a:buAutoNum type="arabicPeriod"/>
            </a:pPr>
            <a:r>
              <a:rPr lang="en-US" b="0" dirty="0" smtClean="0">
                <a:effectLst/>
                <a:latin typeface="Cambria" pitchFamily="18" charset="0"/>
              </a:rPr>
              <a:t>Have an increased </a:t>
            </a:r>
            <a:r>
              <a:rPr lang="en-US" b="0" dirty="0">
                <a:effectLst/>
                <a:latin typeface="Cambria" pitchFamily="18" charset="0"/>
              </a:rPr>
              <a:t>awareness of Christ as our High Priest (12:2)</a:t>
            </a:r>
          </a:p>
          <a:p>
            <a:pPr marL="710673" indent="-710673">
              <a:lnSpc>
                <a:spcPct val="90000"/>
              </a:lnSpc>
              <a:buSzPct val="85000"/>
              <a:buFont typeface="Wingdings" pitchFamily="2" charset="2"/>
              <a:buAutoNum type="arabicPeriod"/>
            </a:pPr>
            <a:r>
              <a:rPr lang="en-US" b="0" dirty="0">
                <a:effectLst/>
                <a:latin typeface="Cambria" pitchFamily="18" charset="0"/>
              </a:rPr>
              <a:t>Progress beyond the milk of the </a:t>
            </a:r>
            <a:r>
              <a:rPr lang="en-US" b="0" dirty="0" smtClean="0">
                <a:effectLst/>
                <a:latin typeface="Cambria" pitchFamily="18" charset="0"/>
              </a:rPr>
              <a:t>word toward maturity</a:t>
            </a:r>
            <a:endParaRPr lang="en-US" b="0" dirty="0">
              <a:effectLst/>
              <a:latin typeface="Cambria" pitchFamily="18" charset="0"/>
            </a:endParaRPr>
          </a:p>
          <a:p>
            <a:pPr marL="710673" indent="-710673">
              <a:lnSpc>
                <a:spcPct val="90000"/>
              </a:lnSpc>
              <a:buSzPct val="85000"/>
              <a:buFont typeface="Wingdings" pitchFamily="2" charset="2"/>
              <a:buAutoNum type="arabicPeriod"/>
            </a:pPr>
            <a:r>
              <a:rPr lang="en-US" b="0" dirty="0">
                <a:effectLst/>
                <a:latin typeface="Cambria" pitchFamily="18" charset="0"/>
              </a:rPr>
              <a:t>Possess greater confidence and endurance (12:1-3, 12-16, 25-29)</a:t>
            </a:r>
          </a:p>
          <a:p>
            <a:pPr marL="710673" indent="-710673">
              <a:lnSpc>
                <a:spcPct val="90000"/>
              </a:lnSpc>
              <a:buSzPct val="85000"/>
              <a:buFont typeface="Wingdings" pitchFamily="2" charset="2"/>
              <a:buAutoNum type="arabicPeriod"/>
            </a:pPr>
            <a:r>
              <a:rPr lang="en-US" b="0" dirty="0">
                <a:effectLst/>
                <a:latin typeface="Cambria" pitchFamily="18" charset="0"/>
              </a:rPr>
              <a:t>Draw nearer to God (12:18-24)</a:t>
            </a:r>
          </a:p>
          <a:p>
            <a:pPr marL="710673" indent="-710673">
              <a:lnSpc>
                <a:spcPct val="90000"/>
              </a:lnSpc>
              <a:buSzPct val="85000"/>
              <a:buFont typeface="Wingdings" pitchFamily="2" charset="2"/>
              <a:buAutoNum type="arabicPeriod"/>
            </a:pPr>
            <a:r>
              <a:rPr lang="en-US" b="0" dirty="0">
                <a:effectLst/>
                <a:latin typeface="Cambria" pitchFamily="18" charset="0"/>
              </a:rPr>
              <a:t>Exhort one another more fervently (12:15-16)</a:t>
            </a:r>
          </a:p>
        </p:txBody>
      </p:sp>
      <p:sp>
        <p:nvSpPr>
          <p:cNvPr id="58373" name="Rectangle 5"/>
          <p:cNvSpPr>
            <a:spLocks noChangeArrowheads="1"/>
          </p:cNvSpPr>
          <p:nvPr/>
        </p:nvSpPr>
        <p:spPr bwMode="auto">
          <a:xfrm>
            <a:off x="508027" y="117"/>
            <a:ext cx="11516783" cy="697489"/>
          </a:xfrm>
          <a:prstGeom prst="rect">
            <a:avLst/>
          </a:prstGeom>
          <a:noFill/>
          <a:ln w="9525">
            <a:noFill/>
            <a:miter lim="800000"/>
            <a:headEnd/>
            <a:tailEnd/>
          </a:ln>
          <a:effectLst/>
        </p:spPr>
        <p:txBody>
          <a:bodyPr lIns="121833" tIns="60923" rIns="121833" bIns="60923" anchor="b">
            <a:spAutoFit/>
          </a:bodyPr>
          <a:lstStyle/>
          <a:p>
            <a:pPr algn="ctr" defTabSz="1218014"/>
            <a:r>
              <a:rPr lang="en-US" sz="3733" b="1" i="1" u="sng" dirty="0">
                <a:solidFill>
                  <a:srgbClr val="FFFF00"/>
                </a:solidFill>
                <a:latin typeface="Cambria" pitchFamily="18" charset="0"/>
              </a:rPr>
              <a:t>Hebrews</a:t>
            </a:r>
          </a:p>
        </p:txBody>
      </p:sp>
    </p:spTree>
    <p:extLst>
      <p:ext uri="{BB962C8B-B14F-4D97-AF65-F5344CB8AC3E}">
        <p14:creationId xmlns:p14="http://schemas.microsoft.com/office/powerpoint/2010/main" val="14251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dissolve">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dissolve">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dissolve">
                                      <p:cBhvr>
                                        <p:cTn id="22" dur="500"/>
                                        <p:tgtEl>
                                          <p:spTgt spid="58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72">
                                            <p:txEl>
                                              <p:pRg st="4" end="4"/>
                                            </p:txEl>
                                          </p:spTgt>
                                        </p:tgtEl>
                                        <p:attrNameLst>
                                          <p:attrName>style.visibility</p:attrName>
                                        </p:attrNameLst>
                                      </p:cBhvr>
                                      <p:to>
                                        <p:strVal val="visible"/>
                                      </p:to>
                                    </p:set>
                                    <p:animEffect transition="in" filter="dissolve">
                                      <p:cBhvr>
                                        <p:cTn id="27" dur="500"/>
                                        <p:tgtEl>
                                          <p:spTgt spid="58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72">
                                            <p:txEl>
                                              <p:pRg st="5" end="5"/>
                                            </p:txEl>
                                          </p:spTgt>
                                        </p:tgtEl>
                                        <p:attrNameLst>
                                          <p:attrName>style.visibility</p:attrName>
                                        </p:attrNameLst>
                                      </p:cBhvr>
                                      <p:to>
                                        <p:strVal val="visible"/>
                                      </p:to>
                                    </p:set>
                                    <p:animEffect transition="in" filter="dissolve">
                                      <p:cBhvr>
                                        <p:cTn id="32" dur="500"/>
                                        <p:tgtEl>
                                          <p:spTgt spid="583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9644" y="152458"/>
            <a:ext cx="5360592" cy="779658"/>
          </a:xfrm>
          <a:prstGeom prst="rect">
            <a:avLst/>
          </a:prstGeom>
          <a:noFill/>
        </p:spPr>
        <p:txBody>
          <a:bodyPr wrap="none" lIns="121804" tIns="60907" rIns="121804" bIns="60907" rtlCol="0">
            <a:spAutoFit/>
          </a:bodyPr>
          <a:lstStyle/>
          <a:p>
            <a:pPr defTabSz="1218014"/>
            <a:r>
              <a:rPr lang="en-US" sz="4267" b="1" i="1" u="sng" dirty="0">
                <a:solidFill>
                  <a:srgbClr val="FFFF00"/>
                </a:solidFill>
                <a:latin typeface="Cambria" pitchFamily="18" charset="0"/>
              </a:rPr>
              <a:t>The Book of Hebrews</a:t>
            </a:r>
          </a:p>
        </p:txBody>
      </p:sp>
      <p:sp>
        <p:nvSpPr>
          <p:cNvPr id="11" name="TextBox 10"/>
          <p:cNvSpPr txBox="1"/>
          <p:nvPr/>
        </p:nvSpPr>
        <p:spPr>
          <a:xfrm>
            <a:off x="406400" y="1600261"/>
            <a:ext cx="11277600" cy="1436312"/>
          </a:xfrm>
          <a:prstGeom prst="rect">
            <a:avLst/>
          </a:prstGeom>
          <a:noFill/>
        </p:spPr>
        <p:txBody>
          <a:bodyPr wrap="square" lIns="121804" tIns="60907" rIns="121804" bIns="60907" rtlCol="0">
            <a:spAutoFit/>
          </a:bodyPr>
          <a:lstStyle/>
          <a:p>
            <a:pPr algn="ctr" defTabSz="1218014"/>
            <a:r>
              <a:rPr lang="en-US" sz="4267" b="1" i="1" u="sng" dirty="0">
                <a:solidFill>
                  <a:srgbClr val="FFFFFF"/>
                </a:solidFill>
                <a:latin typeface="Cambria" pitchFamily="18" charset="0"/>
              </a:rPr>
              <a:t>Lesson </a:t>
            </a:r>
            <a:r>
              <a:rPr lang="en-US" sz="4267" b="1" i="1" u="sng" dirty="0" smtClean="0">
                <a:solidFill>
                  <a:srgbClr val="FFFFFF"/>
                </a:solidFill>
                <a:latin typeface="Cambria" pitchFamily="18" charset="0"/>
              </a:rPr>
              <a:t>13 </a:t>
            </a:r>
            <a:r>
              <a:rPr lang="en-US" sz="4267" b="1" i="1" u="sng" dirty="0">
                <a:solidFill>
                  <a:srgbClr val="FFFFFF"/>
                </a:solidFill>
                <a:latin typeface="Cambria" pitchFamily="18" charset="0"/>
              </a:rPr>
              <a:t>– Chapter </a:t>
            </a:r>
            <a:r>
              <a:rPr lang="en-US" sz="4267" b="1" i="1" u="sng" dirty="0" smtClean="0">
                <a:solidFill>
                  <a:srgbClr val="FFFFFF"/>
                </a:solidFill>
                <a:latin typeface="Cambria" pitchFamily="18" charset="0"/>
              </a:rPr>
              <a:t>13 </a:t>
            </a:r>
            <a:endParaRPr lang="en-US" sz="4267" dirty="0">
              <a:solidFill>
                <a:srgbClr val="FFFFFF"/>
              </a:solidFill>
              <a:latin typeface="Cambria" pitchFamily="18" charset="0"/>
            </a:endParaRPr>
          </a:p>
          <a:p>
            <a:pPr algn="ctr" defTabSz="1218014"/>
            <a:endParaRPr lang="en-US" sz="4267" dirty="0">
              <a:solidFill>
                <a:srgbClr val="FFFFFF"/>
              </a:solidFill>
              <a:latin typeface="Cambria" pitchFamily="18" charset="0"/>
            </a:endParaRPr>
          </a:p>
        </p:txBody>
      </p:sp>
    </p:spTree>
    <p:extLst>
      <p:ext uri="{BB962C8B-B14F-4D97-AF65-F5344CB8AC3E}">
        <p14:creationId xmlns:p14="http://schemas.microsoft.com/office/powerpoint/2010/main" val="425466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69466"/>
          <a:ext cx="12192000" cy="6948606"/>
        </p:xfrm>
        <a:graphic>
          <a:graphicData uri="http://schemas.openxmlformats.org/drawingml/2006/table">
            <a:tbl>
              <a:tblPr firstRow="1" bandRow="1">
                <a:tableStyleId>{93296810-A885-4BE3-A3E7-6D5BEEA58F35}</a:tableStyleId>
              </a:tblPr>
              <a:tblGrid>
                <a:gridCol w="1727200"/>
                <a:gridCol w="2616200"/>
                <a:gridCol w="1041400"/>
                <a:gridCol w="3621904"/>
                <a:gridCol w="340496"/>
                <a:gridCol w="1252153"/>
                <a:gridCol w="1592647"/>
              </a:tblGrid>
              <a:tr h="619337">
                <a:tc>
                  <a:txBody>
                    <a:bodyPr/>
                    <a:lstStyle/>
                    <a:p>
                      <a:pPr algn="ctr"/>
                      <a:r>
                        <a:rPr lang="en-US" sz="2700" i="1" dirty="0" smtClean="0">
                          <a:solidFill>
                            <a:sysClr val="windowText" lastClr="000000"/>
                          </a:solidFill>
                          <a:latin typeface="+mn-lt"/>
                        </a:rPr>
                        <a:t>HEBREWS</a:t>
                      </a:r>
                      <a:endParaRPr lang="en-US" sz="2700" i="1" dirty="0">
                        <a:solidFill>
                          <a:sysClr val="windowText" lastClr="000000"/>
                        </a:solidFill>
                        <a:latin typeface="+mn-lt"/>
                      </a:endParaRPr>
                    </a:p>
                  </a:txBody>
                  <a:tcPr marL="121920" marR="121920" marT="60960" marB="60960" anchor="ctr">
                    <a:solidFill>
                      <a:srgbClr val="00B0F0"/>
                    </a:solidFill>
                  </a:tcPr>
                </a:tc>
                <a:tc gridSpan="2">
                  <a:txBody>
                    <a:bodyPr/>
                    <a:lstStyle/>
                    <a:p>
                      <a:pPr marL="283845" marR="272415" algn="ctr">
                        <a:lnSpc>
                          <a:spcPct val="101699"/>
                        </a:lnSpc>
                      </a:pPr>
                      <a:r>
                        <a:rPr lang="en-US" sz="3200" i="1" u="sng" spc="-20" dirty="0" smtClean="0">
                          <a:solidFill>
                            <a:sysClr val="windowText" lastClr="000000"/>
                          </a:solidFill>
                        </a:rPr>
                        <a:t>1</a:t>
                      </a:r>
                      <a:r>
                        <a:rPr lang="en-US" sz="3200" i="1" u="sng" spc="-5" dirty="0" smtClean="0">
                          <a:solidFill>
                            <a:sysClr val="windowText" lastClr="000000"/>
                          </a:solidFill>
                        </a:rPr>
                        <a:t>:1</a:t>
                      </a:r>
                      <a:r>
                        <a:rPr lang="en-US" sz="3200" i="1" u="sng" dirty="0" smtClean="0">
                          <a:solidFill>
                            <a:sysClr val="windowText" lastClr="000000"/>
                          </a:solidFill>
                        </a:rPr>
                        <a:t>-</a:t>
                      </a:r>
                      <a:r>
                        <a:rPr lang="en-US" sz="3200" i="1" u="sng" spc="-20" dirty="0" smtClean="0">
                          <a:solidFill>
                            <a:sysClr val="windowText" lastClr="000000"/>
                          </a:solidFill>
                        </a:rPr>
                        <a:t>4</a:t>
                      </a:r>
                      <a:r>
                        <a:rPr lang="en-US" sz="3200" i="1" u="sng" spc="-5" dirty="0" smtClean="0">
                          <a:solidFill>
                            <a:sysClr val="windowText" lastClr="000000"/>
                          </a:solidFill>
                        </a:rPr>
                        <a:t>:1</a:t>
                      </a:r>
                      <a:r>
                        <a:rPr lang="en-US" sz="3200" i="1" u="sng" dirty="0" smtClean="0">
                          <a:solidFill>
                            <a:sysClr val="windowText" lastClr="000000"/>
                          </a:solidFill>
                        </a:rPr>
                        <a:t>3</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a:txBody>
                    <a:bodyPr/>
                    <a:lstStyle/>
                    <a:p>
                      <a:pPr marL="242570" marR="233045" algn="ctr">
                        <a:lnSpc>
                          <a:spcPct val="101699"/>
                        </a:lnSpc>
                      </a:pPr>
                      <a:r>
                        <a:rPr lang="en-US" sz="3200" i="1" u="sng" spc="5" dirty="0" smtClean="0">
                          <a:solidFill>
                            <a:sysClr val="windowText" lastClr="000000"/>
                          </a:solidFill>
                        </a:rPr>
                        <a:t> </a:t>
                      </a:r>
                      <a:r>
                        <a:rPr lang="en-US" sz="3200" i="1" u="sng" spc="-20" dirty="0" smtClean="0">
                          <a:solidFill>
                            <a:sysClr val="windowText" lastClr="000000"/>
                          </a:solidFill>
                        </a:rPr>
                        <a:t>4</a:t>
                      </a:r>
                      <a:r>
                        <a:rPr lang="en-US" sz="3200" i="1" u="sng" spc="-5" dirty="0" smtClean="0">
                          <a:solidFill>
                            <a:sysClr val="windowText" lastClr="000000"/>
                          </a:solidFill>
                        </a:rPr>
                        <a:t>:14</a:t>
                      </a:r>
                      <a:r>
                        <a:rPr lang="en-US" sz="3200" i="1" u="sng" dirty="0" smtClean="0">
                          <a:solidFill>
                            <a:sysClr val="windowText" lastClr="000000"/>
                          </a:solidFill>
                        </a:rPr>
                        <a:t>-</a:t>
                      </a:r>
                      <a:r>
                        <a:rPr lang="en-US" sz="3200" i="1" u="sng" spc="-5" dirty="0" smtClean="0">
                          <a:solidFill>
                            <a:sysClr val="windowText" lastClr="000000"/>
                          </a:solidFill>
                        </a:rPr>
                        <a:t>10:1</a:t>
                      </a:r>
                      <a:r>
                        <a:rPr lang="en-US" sz="3200" i="1" u="sng" dirty="0" smtClean="0">
                          <a:solidFill>
                            <a:sysClr val="windowText" lastClr="000000"/>
                          </a:solidFill>
                        </a:rPr>
                        <a:t>8</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gridSpan="3">
                  <a:txBody>
                    <a:bodyPr/>
                    <a:lstStyle/>
                    <a:p>
                      <a:pPr algn="ctr">
                        <a:lnSpc>
                          <a:spcPct val="100000"/>
                        </a:lnSpc>
                      </a:pPr>
                      <a:r>
                        <a:rPr lang="en-US" sz="3200" i="1" u="sng" spc="-5" dirty="0" smtClean="0">
                          <a:solidFill>
                            <a:sysClr val="windowText" lastClr="000000"/>
                          </a:solidFill>
                        </a:rPr>
                        <a:t>1</a:t>
                      </a:r>
                      <a:r>
                        <a:rPr lang="en-US" sz="3200" i="1" u="sng" spc="-20" dirty="0" smtClean="0">
                          <a:solidFill>
                            <a:sysClr val="windowText" lastClr="000000"/>
                          </a:solidFill>
                        </a:rPr>
                        <a:t>0</a:t>
                      </a:r>
                      <a:r>
                        <a:rPr lang="en-US" sz="3200" i="1" u="sng" spc="-5" dirty="0" smtClean="0">
                          <a:solidFill>
                            <a:sysClr val="windowText" lastClr="000000"/>
                          </a:solidFill>
                        </a:rPr>
                        <a:t>:19</a:t>
                      </a:r>
                      <a:r>
                        <a:rPr lang="en-US" sz="3200" i="1" u="sng" dirty="0" smtClean="0">
                          <a:solidFill>
                            <a:sysClr val="windowText" lastClr="000000"/>
                          </a:solidFill>
                        </a:rPr>
                        <a:t>-</a:t>
                      </a:r>
                      <a:r>
                        <a:rPr lang="en-US" sz="3200" i="1" u="sng" spc="-5" dirty="0" smtClean="0">
                          <a:solidFill>
                            <a:sysClr val="windowText" lastClr="000000"/>
                          </a:solidFill>
                        </a:rPr>
                        <a:t>13:2</a:t>
                      </a:r>
                      <a:r>
                        <a:rPr lang="en-US" sz="3200" i="1" u="sng" dirty="0" smtClean="0">
                          <a:solidFill>
                            <a:sysClr val="windowText" lastClr="000000"/>
                          </a:solidFill>
                        </a:rPr>
                        <a:t>5</a:t>
                      </a:r>
                      <a:endParaRPr lang="en-US" sz="3200" i="1" u="sng" dirty="0" smtClean="0">
                        <a:solidFill>
                          <a:sysClr val="windowText" lastClr="000000"/>
                        </a:solidFill>
                        <a:latin typeface="+mn-lt"/>
                        <a:cs typeface="Arial"/>
                      </a:endParaRPr>
                    </a:p>
                  </a:txBody>
                  <a:tcPr marL="121920" marR="121920" marT="60960" marB="60960" anchor="ctr">
                    <a:solidFill>
                      <a:srgbClr val="00B0F0"/>
                    </a:solidFill>
                  </a:tcPr>
                </a:tc>
                <a:tc hMerge="1">
                  <a:txBody>
                    <a:bodyPr/>
                    <a:lstStyle/>
                    <a:p>
                      <a:endParaRPr lang="en-US"/>
                    </a:p>
                  </a:txBody>
                  <a:tcPr/>
                </a:tc>
                <a:tc hMerge="1">
                  <a:txBody>
                    <a:bodyPr/>
                    <a:lstStyle/>
                    <a:p>
                      <a:endParaRPr lang="en-US"/>
                    </a:p>
                  </a:txBody>
                  <a:tcPr/>
                </a:tc>
              </a:tr>
              <a:tr h="2411868">
                <a:tc>
                  <a:txBody>
                    <a:bodyPr/>
                    <a:lstStyle/>
                    <a:p>
                      <a:pPr algn="ctr"/>
                      <a:r>
                        <a:rPr lang="en-US" sz="3200" b="1" i="1" dirty="0" smtClean="0">
                          <a:solidFill>
                            <a:srgbClr val="FF0000"/>
                          </a:solidFill>
                        </a:rPr>
                        <a:t>Outline</a:t>
                      </a:r>
                      <a:endParaRPr lang="en-US" sz="3200" b="1" i="1" dirty="0">
                        <a:solidFill>
                          <a:srgbClr val="FF0000"/>
                        </a:solidFill>
                        <a:latin typeface="+mn-lt"/>
                      </a:endParaRPr>
                    </a:p>
                  </a:txBody>
                  <a:tcPr marL="121920" marR="121920" marT="60960" marB="60960" anchor="ctr">
                    <a:solidFill>
                      <a:schemeClr val="tx1"/>
                    </a:solidFill>
                  </a:tcPr>
                </a:tc>
                <a:tc gridSpan="2">
                  <a:txBody>
                    <a:bodyPr/>
                    <a:lstStyle/>
                    <a:p>
                      <a:pPr marL="283845" marR="27241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i</a:t>
                      </a:r>
                      <a:r>
                        <a:rPr lang="en-US" sz="2400" b="1" i="1" u="sng" dirty="0" smtClean="0">
                          <a:solidFill>
                            <a:srgbClr val="FFFF00"/>
                          </a:solidFill>
                        </a:rPr>
                        <a:t>n</a:t>
                      </a:r>
                      <a:r>
                        <a:rPr lang="en-US" sz="2400" b="1" i="1" u="sng" spc="-10" dirty="0" smtClean="0">
                          <a:solidFill>
                            <a:srgbClr val="FFFF00"/>
                          </a:solidFill>
                        </a:rPr>
                        <a:t> </a:t>
                      </a:r>
                      <a:r>
                        <a:rPr lang="en-US" sz="2400" b="1" i="1" u="sng" spc="-5" dirty="0" smtClean="0">
                          <a:solidFill>
                            <a:srgbClr val="FFFF00"/>
                          </a:solidFill>
                        </a:rPr>
                        <a:t>Hi</a:t>
                      </a:r>
                      <a:r>
                        <a:rPr lang="en-US" sz="2400" b="1" i="1" u="sng" dirty="0" smtClean="0">
                          <a:solidFill>
                            <a:srgbClr val="FFFF00"/>
                          </a:solidFill>
                        </a:rPr>
                        <a:t>s </a:t>
                      </a:r>
                      <a:r>
                        <a:rPr lang="en-US" sz="2400" b="1" i="1" u="sng" spc="-10" dirty="0" smtClean="0">
                          <a:solidFill>
                            <a:srgbClr val="FFFF00"/>
                          </a:solidFill>
                        </a:rPr>
                        <a:t>P</a:t>
                      </a:r>
                      <a:r>
                        <a:rPr lang="en-US" sz="2400" b="1" i="1" u="sng" spc="-5" dirty="0" smtClean="0">
                          <a:solidFill>
                            <a:srgbClr val="FFFF00"/>
                          </a:solidFill>
                        </a:rPr>
                        <a:t>ers</a:t>
                      </a:r>
                      <a:r>
                        <a:rPr lang="en-US" sz="2400" b="1" i="1" u="sng" dirty="0" smtClean="0">
                          <a:solidFill>
                            <a:srgbClr val="FFFF00"/>
                          </a:solidFill>
                        </a:rPr>
                        <a:t>on</a:t>
                      </a:r>
                    </a:p>
                    <a:p>
                      <a:pPr marL="283845" marR="272415" algn="ctr">
                        <a:lnSpc>
                          <a:spcPct val="101699"/>
                        </a:lnSpc>
                      </a:pPr>
                      <a:r>
                        <a:rPr lang="en-US" sz="2400" b="1" i="1" dirty="0" smtClean="0">
                          <a:solidFill>
                            <a:schemeClr val="bg1"/>
                          </a:solidFill>
                        </a:rPr>
                        <a:t>(</a:t>
                      </a:r>
                      <a:r>
                        <a:rPr lang="en-US" sz="2400" b="1" i="1" spc="-10" dirty="0" smtClean="0">
                          <a:solidFill>
                            <a:schemeClr val="bg1"/>
                          </a:solidFill>
                        </a:rPr>
                        <a:t>S</a:t>
                      </a:r>
                      <a:r>
                        <a:rPr lang="en-US" sz="2400" b="1" i="1" spc="-5" dirty="0" smtClean="0">
                          <a:solidFill>
                            <a:schemeClr val="bg1"/>
                          </a:solidFill>
                        </a:rPr>
                        <a:t>upe</a:t>
                      </a:r>
                      <a:r>
                        <a:rPr lang="en-US" sz="2400" b="1" i="1" dirty="0" smtClean="0">
                          <a:solidFill>
                            <a:schemeClr val="bg1"/>
                          </a:solidFill>
                        </a:rPr>
                        <a:t>r</a:t>
                      </a:r>
                      <a:r>
                        <a:rPr lang="en-US" sz="2400" b="1" i="1" spc="-10" dirty="0" smtClean="0">
                          <a:solidFill>
                            <a:schemeClr val="bg1"/>
                          </a:solidFill>
                        </a:rPr>
                        <a:t>i</a:t>
                      </a:r>
                      <a:r>
                        <a:rPr lang="en-US" sz="2400" b="1" i="1" spc="-5" dirty="0" smtClean="0">
                          <a:solidFill>
                            <a:schemeClr val="bg1"/>
                          </a:solidFill>
                        </a:rPr>
                        <a:t>o</a:t>
                      </a:r>
                      <a:r>
                        <a:rPr lang="en-US" sz="2400" b="1" i="1" dirty="0" smtClean="0">
                          <a:solidFill>
                            <a:schemeClr val="bg1"/>
                          </a:solidFill>
                        </a:rPr>
                        <a:t>r</a:t>
                      </a:r>
                      <a:r>
                        <a:rPr lang="en-US" sz="2400" b="1" i="1" spc="5" dirty="0" smtClean="0">
                          <a:solidFill>
                            <a:schemeClr val="bg1"/>
                          </a:solidFill>
                        </a:rPr>
                        <a:t> </a:t>
                      </a:r>
                      <a:r>
                        <a:rPr lang="en-US" sz="2400" b="1" i="1" spc="-5" dirty="0" smtClean="0">
                          <a:solidFill>
                            <a:schemeClr val="bg1"/>
                          </a:solidFill>
                        </a:rPr>
                        <a:t>to</a:t>
                      </a:r>
                      <a:r>
                        <a:rPr lang="en-US" sz="2400" b="1" i="1" spc="-15" dirty="0" smtClean="0">
                          <a:solidFill>
                            <a:schemeClr val="bg1"/>
                          </a:solidFill>
                        </a:rPr>
                        <a:t>:</a:t>
                      </a:r>
                      <a:r>
                        <a:rPr lang="en-US" sz="2400" b="1" i="1" dirty="0" smtClean="0">
                          <a:solidFill>
                            <a:schemeClr val="bg1"/>
                          </a:solidFill>
                        </a:rPr>
                        <a:t>)</a:t>
                      </a:r>
                    </a:p>
                    <a:p>
                      <a:pPr marL="134620" marR="123825" algn="ctr">
                        <a:lnSpc>
                          <a:spcPct val="100800"/>
                        </a:lnSpc>
                      </a:pPr>
                      <a:r>
                        <a:rPr lang="en-US" sz="1900" b="1" spc="-10" dirty="0" smtClean="0">
                          <a:solidFill>
                            <a:schemeClr val="bg1"/>
                          </a:solidFill>
                        </a:rPr>
                        <a:t>P</a:t>
                      </a:r>
                      <a:r>
                        <a:rPr lang="en-US" sz="1900" b="1" dirty="0" smtClean="0">
                          <a:solidFill>
                            <a:schemeClr val="bg1"/>
                          </a:solidFill>
                        </a:rPr>
                        <a:t>r</a:t>
                      </a:r>
                      <a:r>
                        <a:rPr lang="en-US" sz="1900" b="1" spc="-5" dirty="0" smtClean="0">
                          <a:solidFill>
                            <a:schemeClr val="bg1"/>
                          </a:solidFill>
                        </a:rPr>
                        <a:t>ophet</a:t>
                      </a:r>
                      <a:r>
                        <a:rPr lang="en-US" sz="1900" b="1" spc="-10" dirty="0" smtClean="0">
                          <a:solidFill>
                            <a:schemeClr val="bg1"/>
                          </a:solidFill>
                        </a:rPr>
                        <a:t>s</a:t>
                      </a:r>
                      <a:r>
                        <a:rPr lang="en-US" sz="1900" b="1" dirty="0" smtClean="0">
                          <a:solidFill>
                            <a:schemeClr val="bg1"/>
                          </a:solidFill>
                        </a:rPr>
                        <a:t>, Angels, </a:t>
                      </a:r>
                      <a:r>
                        <a:rPr lang="en-US" sz="1900" b="1" spc="-20" dirty="0" smtClean="0">
                          <a:solidFill>
                            <a:schemeClr val="bg1"/>
                          </a:solidFill>
                        </a:rPr>
                        <a:t>M</a:t>
                      </a:r>
                      <a:r>
                        <a:rPr lang="en-US" sz="1900" b="1" spc="-5" dirty="0" smtClean="0">
                          <a:solidFill>
                            <a:schemeClr val="bg1"/>
                          </a:solidFill>
                        </a:rPr>
                        <a:t>o</a:t>
                      </a:r>
                      <a:r>
                        <a:rPr lang="en-US" sz="1900" b="1" spc="-10" dirty="0" smtClean="0">
                          <a:solidFill>
                            <a:schemeClr val="bg1"/>
                          </a:solidFill>
                        </a:rPr>
                        <a:t>s</a:t>
                      </a:r>
                      <a:r>
                        <a:rPr lang="en-US" sz="1900" b="1" spc="-5" dirty="0" smtClean="0">
                          <a:solidFill>
                            <a:schemeClr val="bg1"/>
                          </a:solidFill>
                        </a:rPr>
                        <a:t>e</a:t>
                      </a:r>
                      <a:r>
                        <a:rPr lang="en-US" sz="1900" b="1" dirty="0" smtClean="0">
                          <a:solidFill>
                            <a:schemeClr val="bg1"/>
                          </a:solidFill>
                        </a:rPr>
                        <a:t>s, </a:t>
                      </a:r>
                      <a:r>
                        <a:rPr lang="en-US" sz="1900" b="1" spc="-10" dirty="0" smtClean="0">
                          <a:solidFill>
                            <a:schemeClr val="bg1"/>
                          </a:solidFill>
                        </a:rPr>
                        <a:t>Joshua</a:t>
                      </a:r>
                      <a:r>
                        <a:rPr lang="en-US" sz="1900" b="1" dirty="0" smtClean="0">
                          <a:solidFill>
                            <a:schemeClr val="bg1"/>
                          </a:solidFill>
                        </a:rPr>
                        <a:t>, </a:t>
                      </a:r>
                      <a:r>
                        <a:rPr lang="en-US" sz="1900" b="1" spc="-10" dirty="0" smtClean="0">
                          <a:solidFill>
                            <a:schemeClr val="bg1"/>
                          </a:solidFill>
                        </a:rPr>
                        <a:t>O</a:t>
                      </a:r>
                      <a:r>
                        <a:rPr lang="en-US" sz="1900" b="1" spc="-5" dirty="0" smtClean="0">
                          <a:solidFill>
                            <a:schemeClr val="bg1"/>
                          </a:solidFill>
                        </a:rPr>
                        <a:t>the</a:t>
                      </a:r>
                      <a:r>
                        <a:rPr lang="en-US" sz="1900" b="1" dirty="0" smtClean="0">
                          <a:solidFill>
                            <a:schemeClr val="bg1"/>
                          </a:solidFill>
                        </a:rPr>
                        <a:t>r</a:t>
                      </a:r>
                      <a:r>
                        <a:rPr lang="en-US" sz="1900" b="1" spc="-10" dirty="0" smtClean="0">
                          <a:solidFill>
                            <a:schemeClr val="bg1"/>
                          </a:solidFill>
                        </a:rPr>
                        <a:t> 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st</a:t>
                      </a:r>
                    </a:p>
                  </a:txBody>
                  <a:tcPr marL="121920" marR="121920" marT="60960" marB="60960" anchor="ctr">
                    <a:solidFill>
                      <a:schemeClr val="tx1"/>
                    </a:solidFill>
                  </a:tcPr>
                </a:tc>
                <a:tc hMerge="1">
                  <a:txBody>
                    <a:bodyPr/>
                    <a:lstStyle/>
                    <a:p>
                      <a:endParaRPr lang="en-US"/>
                    </a:p>
                  </a:txBody>
                  <a:tcPr/>
                </a:tc>
                <a:tc>
                  <a:txBody>
                    <a:bodyPr/>
                    <a:lstStyle/>
                    <a:p>
                      <a:pPr marL="242570" marR="233045" algn="ctr">
                        <a:lnSpc>
                          <a:spcPct val="101699"/>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a:t>
                      </a:r>
                      <a:r>
                        <a:rPr lang="en-US" sz="2400" b="1" i="1" u="sng" dirty="0" smtClean="0">
                          <a:solidFill>
                            <a:srgbClr val="FFFF00"/>
                          </a:solidFill>
                        </a:rPr>
                        <a:t>s</a:t>
                      </a:r>
                      <a:r>
                        <a:rPr lang="en-US" sz="2400" b="1" i="1" u="sng" spc="-5" dirty="0" smtClean="0">
                          <a:solidFill>
                            <a:srgbClr val="FFFF00"/>
                          </a:solidFill>
                        </a:rPr>
                        <a:t> </a:t>
                      </a:r>
                      <a:r>
                        <a:rPr lang="en-US" sz="2400" b="1" i="1" u="sng" dirty="0" smtClean="0">
                          <a:solidFill>
                            <a:srgbClr val="FFFF00"/>
                          </a:solidFill>
                        </a:rPr>
                        <a:t>our </a:t>
                      </a:r>
                      <a:r>
                        <a:rPr lang="en-US" sz="2400" b="1" i="1" u="sng" spc="-10" dirty="0" smtClean="0">
                          <a:solidFill>
                            <a:srgbClr val="FFFF00"/>
                          </a:solidFill>
                        </a:rPr>
                        <a:t>P</a:t>
                      </a:r>
                      <a:r>
                        <a:rPr lang="en-US" sz="2400" b="1" i="1" u="sng" spc="-5" dirty="0" smtClean="0">
                          <a:solidFill>
                            <a:srgbClr val="FFFF00"/>
                          </a:solidFill>
                        </a:rPr>
                        <a:t>ries</a:t>
                      </a:r>
                      <a:r>
                        <a:rPr lang="en-US" sz="2400" b="1" i="1" u="sng" dirty="0" smtClean="0">
                          <a:solidFill>
                            <a:srgbClr val="FFFF00"/>
                          </a:solidFill>
                        </a:rPr>
                        <a:t>t</a:t>
                      </a:r>
                      <a:r>
                        <a:rPr lang="en-US" sz="2400" b="1" i="1" u="sng" spc="-10" dirty="0" smtClean="0">
                          <a:solidFill>
                            <a:srgbClr val="FFFF00"/>
                          </a:solidFill>
                        </a:rPr>
                        <a:t> </a:t>
                      </a:r>
                    </a:p>
                    <a:p>
                      <a:pPr marL="242570" marR="233045" algn="ctr">
                        <a:lnSpc>
                          <a:spcPct val="101699"/>
                        </a:lnSpc>
                      </a:pPr>
                      <a:r>
                        <a:rPr lang="en-US" sz="2400" b="1" i="1" dirty="0" smtClean="0">
                          <a:solidFill>
                            <a:schemeClr val="bg1"/>
                          </a:solidFill>
                        </a:rPr>
                        <a:t>(</a:t>
                      </a:r>
                      <a:r>
                        <a:rPr lang="en-US" sz="2400" b="1" i="1" spc="-10" dirty="0" smtClean="0">
                          <a:solidFill>
                            <a:schemeClr val="bg1"/>
                          </a:solidFill>
                        </a:rPr>
                        <a:t>Superior</a:t>
                      </a:r>
                      <a:r>
                        <a:rPr lang="en-US" sz="2400" b="1" i="1" spc="-10" baseline="0" dirty="0" smtClean="0">
                          <a:solidFill>
                            <a:schemeClr val="bg1"/>
                          </a:solidFill>
                        </a:rPr>
                        <a:t> to:</a:t>
                      </a:r>
                      <a:r>
                        <a:rPr lang="en-US" sz="2400" b="1" i="1" dirty="0" smtClean="0">
                          <a:solidFill>
                            <a:schemeClr val="bg1"/>
                          </a:solidFill>
                        </a:rPr>
                        <a:t>)</a:t>
                      </a:r>
                    </a:p>
                    <a:p>
                      <a:pPr marL="105410" marR="97790" algn="ctr">
                        <a:lnSpc>
                          <a:spcPct val="100800"/>
                        </a:lnSpc>
                      </a:pPr>
                      <a:r>
                        <a:rPr lang="en-US" sz="1900" b="1" spc="-10" dirty="0" smtClean="0">
                          <a:solidFill>
                            <a:schemeClr val="bg1"/>
                          </a:solidFill>
                        </a:rPr>
                        <a:t>E</a:t>
                      </a:r>
                      <a:r>
                        <a:rPr lang="en-US" sz="1900" b="1" spc="-5" dirty="0" smtClean="0">
                          <a:solidFill>
                            <a:schemeClr val="bg1"/>
                          </a:solidFill>
                        </a:rPr>
                        <a:t>a</a:t>
                      </a:r>
                      <a:r>
                        <a:rPr lang="en-US" sz="1900" b="1" dirty="0" smtClean="0">
                          <a:solidFill>
                            <a:schemeClr val="bg1"/>
                          </a:solidFill>
                        </a:rPr>
                        <a:t>r</a:t>
                      </a:r>
                      <a:r>
                        <a:rPr lang="en-US" sz="1900" b="1" spc="-5" dirty="0" smtClean="0">
                          <a:solidFill>
                            <a:schemeClr val="bg1"/>
                          </a:solidFill>
                        </a:rPr>
                        <a:t>th</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spc="-10" dirty="0" smtClean="0">
                          <a:solidFill>
                            <a:schemeClr val="bg1"/>
                          </a:solidFill>
                        </a:rPr>
                        <a:t>P</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e</a:t>
                      </a:r>
                      <a:r>
                        <a:rPr lang="en-US" sz="1900" b="1" dirty="0" smtClean="0">
                          <a:solidFill>
                            <a:schemeClr val="bg1"/>
                          </a:solidFill>
                        </a:rPr>
                        <a:t>s</a:t>
                      </a:r>
                      <a:r>
                        <a:rPr lang="en-US" sz="1900" b="1" spc="-5" dirty="0" smtClean="0">
                          <a:solidFill>
                            <a:schemeClr val="bg1"/>
                          </a:solidFill>
                        </a:rPr>
                        <a:t>thood</a:t>
                      </a:r>
                      <a:r>
                        <a:rPr lang="en-US" sz="1900" b="1" dirty="0" smtClean="0">
                          <a:solidFill>
                            <a:schemeClr val="bg1"/>
                          </a:solidFill>
                        </a:rPr>
                        <a:t>, </a:t>
                      </a:r>
                      <a:r>
                        <a:rPr lang="en-US" sz="1900" b="1" spc="-20" dirty="0" smtClean="0">
                          <a:solidFill>
                            <a:schemeClr val="bg1"/>
                          </a:solidFill>
                        </a:rPr>
                        <a:t>M</a:t>
                      </a:r>
                      <a:r>
                        <a:rPr lang="en-US" sz="1900" b="1" spc="5" dirty="0" smtClean="0">
                          <a:solidFill>
                            <a:schemeClr val="bg1"/>
                          </a:solidFill>
                        </a:rPr>
                        <a:t>o</a:t>
                      </a:r>
                      <a:r>
                        <a:rPr lang="en-US" sz="1900" b="1" dirty="0" smtClean="0">
                          <a:solidFill>
                            <a:schemeClr val="bg1"/>
                          </a:solidFill>
                        </a:rPr>
                        <a:t>s</a:t>
                      </a:r>
                      <a:r>
                        <a:rPr lang="en-US" sz="1900" b="1" spc="-5" dirty="0" smtClean="0">
                          <a:solidFill>
                            <a:schemeClr val="bg1"/>
                          </a:solidFill>
                        </a:rPr>
                        <a:t>a</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 </a:t>
                      </a:r>
                      <a:r>
                        <a:rPr lang="en-US" sz="1900" b="1" spc="-10" dirty="0" smtClean="0">
                          <a:solidFill>
                            <a:schemeClr val="bg1"/>
                          </a:solidFill>
                        </a:rPr>
                        <a:t>S</a:t>
                      </a:r>
                      <a:r>
                        <a:rPr lang="en-US" sz="1900" b="1" spc="-20" dirty="0" smtClean="0">
                          <a:solidFill>
                            <a:schemeClr val="bg1"/>
                          </a:solidFill>
                        </a:rPr>
                        <a:t>y</a:t>
                      </a:r>
                      <a:r>
                        <a:rPr lang="en-US" sz="1900" b="1" dirty="0" smtClean="0">
                          <a:solidFill>
                            <a:schemeClr val="bg1"/>
                          </a:solidFill>
                        </a:rPr>
                        <a:t>s</a:t>
                      </a:r>
                      <a:r>
                        <a:rPr lang="en-US" sz="1900" b="1" spc="-5" dirty="0" smtClean="0">
                          <a:solidFill>
                            <a:schemeClr val="bg1"/>
                          </a:solidFill>
                        </a:rPr>
                        <a:t>te</a:t>
                      </a:r>
                      <a:r>
                        <a:rPr lang="en-US" sz="1900" b="1" spc="5" dirty="0" smtClean="0">
                          <a:solidFill>
                            <a:schemeClr val="bg1"/>
                          </a:solidFill>
                        </a:rPr>
                        <a:t>m</a:t>
                      </a:r>
                      <a:r>
                        <a:rPr lang="en-US" sz="1900" b="1" dirty="0" smtClean="0">
                          <a:solidFill>
                            <a:schemeClr val="bg1"/>
                          </a:solidFill>
                        </a:rPr>
                        <a:t>, </a:t>
                      </a:r>
                      <a:r>
                        <a:rPr lang="en-US" sz="1900" b="1" spc="-10" dirty="0" smtClean="0">
                          <a:solidFill>
                            <a:schemeClr val="bg1"/>
                          </a:solidFill>
                        </a:rPr>
                        <a:t>A</a:t>
                      </a:r>
                      <a:r>
                        <a:rPr lang="en-US" sz="1900" b="1" spc="5" dirty="0" smtClean="0">
                          <a:solidFill>
                            <a:schemeClr val="bg1"/>
                          </a:solidFill>
                        </a:rPr>
                        <a:t>n</a:t>
                      </a:r>
                      <a:r>
                        <a:rPr lang="en-US" sz="1900" b="1" spc="-10" dirty="0" smtClean="0">
                          <a:solidFill>
                            <a:schemeClr val="bg1"/>
                          </a:solidFill>
                        </a:rPr>
                        <a:t>i</a:t>
                      </a:r>
                      <a:r>
                        <a:rPr lang="en-US" sz="1900" b="1" spc="5" dirty="0" smtClean="0">
                          <a:solidFill>
                            <a:schemeClr val="bg1"/>
                          </a:solidFill>
                        </a:rPr>
                        <a:t>m</a:t>
                      </a:r>
                      <a:r>
                        <a:rPr lang="en-US" sz="1900" b="1" spc="-5" dirty="0" smtClean="0">
                          <a:solidFill>
                            <a:schemeClr val="bg1"/>
                          </a:solidFill>
                        </a:rPr>
                        <a:t>a</a:t>
                      </a:r>
                      <a:r>
                        <a:rPr lang="en-US" sz="1900" b="1" dirty="0" smtClean="0">
                          <a:solidFill>
                            <a:schemeClr val="bg1"/>
                          </a:solidFill>
                        </a:rPr>
                        <a:t>l</a:t>
                      </a:r>
                      <a:r>
                        <a:rPr lang="en-US" sz="1900" b="1" spc="-5" dirty="0" smtClean="0">
                          <a:solidFill>
                            <a:schemeClr val="bg1"/>
                          </a:solidFill>
                        </a:rPr>
                        <a:t> </a:t>
                      </a:r>
                      <a:r>
                        <a:rPr lang="en-US" sz="1900" b="1" spc="-10" dirty="0" smtClean="0">
                          <a:solidFill>
                            <a:schemeClr val="bg1"/>
                          </a:solidFill>
                        </a:rPr>
                        <a:t>S</a:t>
                      </a:r>
                      <a:r>
                        <a:rPr lang="en-US" sz="1900" b="1" spc="-5" dirty="0" smtClean="0">
                          <a:solidFill>
                            <a:schemeClr val="bg1"/>
                          </a:solidFill>
                        </a:rPr>
                        <a:t>a</a:t>
                      </a:r>
                      <a:r>
                        <a:rPr lang="en-US" sz="1900" b="1" dirty="0" smtClean="0">
                          <a:solidFill>
                            <a:schemeClr val="bg1"/>
                          </a:solidFill>
                        </a:rPr>
                        <a:t>cr</a:t>
                      </a:r>
                      <a:r>
                        <a:rPr lang="en-US" sz="1900" b="1" spc="-10" dirty="0" smtClean="0">
                          <a:solidFill>
                            <a:schemeClr val="bg1"/>
                          </a:solidFill>
                        </a:rPr>
                        <a:t>i</a:t>
                      </a:r>
                      <a:r>
                        <a:rPr lang="en-US" sz="1900" b="1" spc="-5" dirty="0" smtClean="0">
                          <a:solidFill>
                            <a:schemeClr val="bg1"/>
                          </a:solidFill>
                        </a:rPr>
                        <a:t>f</a:t>
                      </a:r>
                      <a:r>
                        <a:rPr lang="en-US" sz="1900" b="1" spc="-10" dirty="0" smtClean="0">
                          <a:solidFill>
                            <a:schemeClr val="bg1"/>
                          </a:solidFill>
                        </a:rPr>
                        <a:t>i</a:t>
                      </a:r>
                      <a:r>
                        <a:rPr lang="en-US" sz="1900" b="1" dirty="0" smtClean="0">
                          <a:solidFill>
                            <a:schemeClr val="bg1"/>
                          </a:solidFill>
                        </a:rPr>
                        <a:t>c</a:t>
                      </a:r>
                      <a:r>
                        <a:rPr lang="en-US" sz="1900" b="1" spc="-5" dirty="0" smtClean="0">
                          <a:solidFill>
                            <a:schemeClr val="bg1"/>
                          </a:solidFill>
                        </a:rPr>
                        <a:t>e</a:t>
                      </a:r>
                      <a:r>
                        <a:rPr lang="en-US" sz="1900" b="1" dirty="0" smtClean="0">
                          <a:solidFill>
                            <a:schemeClr val="bg1"/>
                          </a:solidFill>
                        </a:rPr>
                        <a:t>s, </a:t>
                      </a:r>
                      <a:r>
                        <a:rPr lang="en-US" sz="1900" b="1" spc="-5" dirty="0" smtClean="0">
                          <a:solidFill>
                            <a:schemeClr val="bg1"/>
                          </a:solidFill>
                        </a:rPr>
                        <a:t>Da</a:t>
                      </a:r>
                      <a:r>
                        <a:rPr lang="en-US" sz="1900" b="1" spc="-10" dirty="0" smtClean="0">
                          <a:solidFill>
                            <a:schemeClr val="bg1"/>
                          </a:solidFill>
                        </a:rPr>
                        <a:t>i</a:t>
                      </a:r>
                      <a:r>
                        <a:rPr lang="en-US" sz="1900" b="1" spc="5" dirty="0" smtClean="0">
                          <a:solidFill>
                            <a:schemeClr val="bg1"/>
                          </a:solidFill>
                        </a:rPr>
                        <a:t>l</a:t>
                      </a:r>
                      <a:r>
                        <a:rPr lang="en-US" sz="1900" b="1" dirty="0" smtClean="0">
                          <a:solidFill>
                            <a:schemeClr val="bg1"/>
                          </a:solidFill>
                        </a:rPr>
                        <a:t>y</a:t>
                      </a:r>
                      <a:r>
                        <a:rPr lang="en-US" sz="1900" b="1" spc="-20" dirty="0" smtClean="0">
                          <a:solidFill>
                            <a:schemeClr val="bg1"/>
                          </a:solidFill>
                        </a:rPr>
                        <a:t> </a:t>
                      </a:r>
                      <a:r>
                        <a:rPr lang="en-US" sz="1900" b="1" dirty="0" smtClean="0">
                          <a:solidFill>
                            <a:schemeClr val="bg1"/>
                          </a:solidFill>
                        </a:rPr>
                        <a:t>O</a:t>
                      </a:r>
                      <a:r>
                        <a:rPr lang="en-US" sz="1900" b="1" spc="-5" dirty="0" smtClean="0">
                          <a:solidFill>
                            <a:schemeClr val="bg1"/>
                          </a:solidFill>
                        </a:rPr>
                        <a:t>ff</a:t>
                      </a:r>
                      <a:r>
                        <a:rPr lang="en-US" sz="1900" b="1" spc="-20" dirty="0" smtClean="0">
                          <a:solidFill>
                            <a:schemeClr val="bg1"/>
                          </a:solidFill>
                        </a:rPr>
                        <a:t>e</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ng</a:t>
                      </a:r>
                      <a:r>
                        <a:rPr lang="en-US" sz="1900" b="1" dirty="0" smtClean="0">
                          <a:solidFill>
                            <a:schemeClr val="bg1"/>
                          </a:solidFill>
                        </a:rPr>
                        <a:t>s </a:t>
                      </a:r>
                      <a:endParaRPr lang="en-US" sz="1900" b="1" dirty="0">
                        <a:solidFill>
                          <a:schemeClr val="bg1"/>
                        </a:solidFill>
                        <a:latin typeface="+mn-lt"/>
                      </a:endParaRPr>
                    </a:p>
                  </a:txBody>
                  <a:tcPr marL="121920" marR="121920" marT="60960" marB="60960" anchor="ctr">
                    <a:solidFill>
                      <a:schemeClr val="tx1"/>
                    </a:solidFill>
                  </a:tcPr>
                </a:tc>
                <a:tc gridSpan="3">
                  <a:txBody>
                    <a:bodyPr/>
                    <a:lstStyle/>
                    <a:p>
                      <a:pPr algn="ctr">
                        <a:lnSpc>
                          <a:spcPct val="100000"/>
                        </a:lnSpc>
                      </a:pPr>
                      <a:r>
                        <a:rPr lang="en-US" sz="2400" b="1" i="1" u="sng" spc="-5" dirty="0" smtClean="0">
                          <a:solidFill>
                            <a:srgbClr val="FFFF00"/>
                          </a:solidFill>
                        </a:rPr>
                        <a:t>Jes</a:t>
                      </a:r>
                      <a:r>
                        <a:rPr lang="en-US" sz="2400" b="1" i="1" u="sng" dirty="0" smtClean="0">
                          <a:solidFill>
                            <a:srgbClr val="FFFF00"/>
                          </a:solidFill>
                        </a:rPr>
                        <a:t>us</a:t>
                      </a:r>
                      <a:r>
                        <a:rPr lang="en-US" sz="2400" b="1" i="1" u="sng" spc="-5" dirty="0" smtClean="0">
                          <a:solidFill>
                            <a:srgbClr val="FFFF00"/>
                          </a:solidFill>
                        </a:rPr>
                        <a:t> C</a:t>
                      </a:r>
                      <a:r>
                        <a:rPr lang="en-US" sz="2400" b="1" i="1" u="sng" dirty="0" smtClean="0">
                          <a:solidFill>
                            <a:srgbClr val="FFFF00"/>
                          </a:solidFill>
                        </a:rPr>
                        <a:t>h</a:t>
                      </a:r>
                      <a:r>
                        <a:rPr lang="en-US" sz="2400" b="1" i="1" u="sng" spc="-5" dirty="0" smtClean="0">
                          <a:solidFill>
                            <a:srgbClr val="FFFF00"/>
                          </a:solidFill>
                        </a:rPr>
                        <a:t>ris</a:t>
                      </a:r>
                      <a:r>
                        <a:rPr lang="en-US" sz="2400" b="1" i="1" u="sng" spc="-10" dirty="0" smtClean="0">
                          <a:solidFill>
                            <a:srgbClr val="FFFF00"/>
                          </a:solidFill>
                        </a:rPr>
                        <a:t>t</a:t>
                      </a:r>
                      <a:r>
                        <a:rPr lang="en-US" sz="2400" b="1" i="1" u="sng" dirty="0" smtClean="0">
                          <a:solidFill>
                            <a:srgbClr val="FFFF00"/>
                          </a:solidFill>
                        </a:rPr>
                        <a:t>:</a:t>
                      </a:r>
                      <a:r>
                        <a:rPr lang="en-US" sz="2400" b="1" i="1" u="sng" spc="5" dirty="0" smtClean="0">
                          <a:solidFill>
                            <a:srgbClr val="FFFF00"/>
                          </a:solidFill>
                        </a:rPr>
                        <a:t> </a:t>
                      </a:r>
                      <a:r>
                        <a:rPr lang="en-US" sz="2400" b="1" i="1" u="sng" spc="-10" dirty="0" smtClean="0">
                          <a:solidFill>
                            <a:srgbClr val="FFFF00"/>
                          </a:solidFill>
                        </a:rPr>
                        <a:t>S</a:t>
                      </a:r>
                      <a:r>
                        <a:rPr lang="en-US" sz="2400" b="1" i="1" u="sng" dirty="0" smtClean="0">
                          <a:solidFill>
                            <a:srgbClr val="FFFF00"/>
                          </a:solidFill>
                        </a:rPr>
                        <a:t>up</a:t>
                      </a:r>
                      <a:r>
                        <a:rPr lang="en-US" sz="2400" b="1" i="1" u="sng" spc="-5" dirty="0" smtClean="0">
                          <a:solidFill>
                            <a:srgbClr val="FFFF00"/>
                          </a:solidFill>
                        </a:rPr>
                        <a:t>er</a:t>
                      </a:r>
                      <a:r>
                        <a:rPr lang="en-US" sz="2400" b="1" i="1" u="sng" spc="-15" dirty="0" smtClean="0">
                          <a:solidFill>
                            <a:srgbClr val="FFFF00"/>
                          </a:solidFill>
                        </a:rPr>
                        <a:t>i</a:t>
                      </a:r>
                      <a:r>
                        <a:rPr lang="en-US" sz="2400" b="1" i="1" u="sng" dirty="0" smtClean="0">
                          <a:solidFill>
                            <a:srgbClr val="FFFF00"/>
                          </a:solidFill>
                        </a:rPr>
                        <a:t>or</a:t>
                      </a:r>
                      <a:r>
                        <a:rPr lang="en-US" sz="2400" b="1" i="1" u="sng" spc="-5" dirty="0" smtClean="0">
                          <a:solidFill>
                            <a:srgbClr val="FFFF00"/>
                          </a:solidFill>
                        </a:rPr>
                        <a:t> </a:t>
                      </a:r>
                      <a:r>
                        <a:rPr lang="en-US" sz="2400" b="1" i="1" u="sng" spc="-10" dirty="0" smtClean="0">
                          <a:solidFill>
                            <a:srgbClr val="FFFF00"/>
                          </a:solidFill>
                        </a:rPr>
                        <a:t>f</a:t>
                      </a:r>
                      <a:r>
                        <a:rPr lang="en-US" sz="2400" b="1" i="1" u="sng" dirty="0" smtClean="0">
                          <a:solidFill>
                            <a:srgbClr val="FFFF00"/>
                          </a:solidFill>
                        </a:rPr>
                        <a:t>or</a:t>
                      </a:r>
                      <a:r>
                        <a:rPr lang="en-US" sz="2400" b="1" i="1" u="sng" spc="-5" dirty="0" smtClean="0">
                          <a:solidFill>
                            <a:srgbClr val="FFFF00"/>
                          </a:solidFill>
                        </a:rPr>
                        <a:t> </a:t>
                      </a:r>
                      <a:r>
                        <a:rPr lang="en-US" sz="2400" b="1" i="1" u="sng" dirty="0" smtClean="0">
                          <a:solidFill>
                            <a:srgbClr val="FFFF00"/>
                          </a:solidFill>
                        </a:rPr>
                        <a:t>our</a:t>
                      </a:r>
                      <a:r>
                        <a:rPr lang="en-US" sz="2400" b="1" i="1" u="sng" spc="-15" dirty="0" smtClean="0">
                          <a:solidFill>
                            <a:srgbClr val="FFFF00"/>
                          </a:solidFill>
                        </a:rPr>
                        <a:t> </a:t>
                      </a:r>
                      <a:r>
                        <a:rPr lang="en-US" sz="2400" b="1" i="1" u="sng" spc="-10" dirty="0" smtClean="0">
                          <a:solidFill>
                            <a:srgbClr val="FFFF00"/>
                          </a:solidFill>
                        </a:rPr>
                        <a:t>L</a:t>
                      </a:r>
                      <a:r>
                        <a:rPr lang="en-US" sz="2400" b="1" i="1" u="sng" spc="-5" dirty="0" smtClean="0">
                          <a:solidFill>
                            <a:srgbClr val="FFFF00"/>
                          </a:solidFill>
                        </a:rPr>
                        <a:t>i</a:t>
                      </a:r>
                      <a:r>
                        <a:rPr lang="en-US" sz="2400" b="1" i="1" u="sng" dirty="0" smtClean="0">
                          <a:solidFill>
                            <a:srgbClr val="FFFF00"/>
                          </a:solidFill>
                        </a:rPr>
                        <a:t>fe</a:t>
                      </a:r>
                    </a:p>
                    <a:p>
                      <a:pPr algn="ctr">
                        <a:lnSpc>
                          <a:spcPct val="100000"/>
                        </a:lnSpc>
                        <a:spcBef>
                          <a:spcPts val="20"/>
                        </a:spcBef>
                      </a:pPr>
                      <a:r>
                        <a:rPr lang="en-US" sz="2400" b="1" i="1" dirty="0" smtClean="0">
                          <a:solidFill>
                            <a:schemeClr val="bg1"/>
                          </a:solidFill>
                        </a:rPr>
                        <a:t>(</a:t>
                      </a:r>
                      <a:r>
                        <a:rPr lang="en-US" sz="2400" b="1" i="1" spc="-5" dirty="0" smtClean="0">
                          <a:solidFill>
                            <a:schemeClr val="bg1"/>
                          </a:solidFill>
                        </a:rPr>
                        <a:t>Le</a:t>
                      </a:r>
                      <a:r>
                        <a:rPr lang="en-US" sz="2400" b="1" i="1" dirty="0" smtClean="0">
                          <a:solidFill>
                            <a:schemeClr val="bg1"/>
                          </a:solidFill>
                        </a:rPr>
                        <a:t>t </a:t>
                      </a:r>
                      <a:r>
                        <a:rPr lang="en-US" sz="2400" b="1" i="1" spc="-20" dirty="0" smtClean="0">
                          <a:solidFill>
                            <a:schemeClr val="bg1"/>
                          </a:solidFill>
                        </a:rPr>
                        <a:t>u</a:t>
                      </a:r>
                      <a:r>
                        <a:rPr lang="en-US" sz="2400" b="1" i="1" dirty="0" smtClean="0">
                          <a:solidFill>
                            <a:schemeClr val="bg1"/>
                          </a:solidFill>
                        </a:rPr>
                        <a:t>s</a:t>
                      </a:r>
                      <a:r>
                        <a:rPr lang="en-US" sz="2400" b="1" i="1" spc="5" dirty="0" smtClean="0">
                          <a:solidFill>
                            <a:schemeClr val="bg1"/>
                          </a:solidFill>
                        </a:rPr>
                        <a:t> </a:t>
                      </a:r>
                      <a:r>
                        <a:rPr lang="en-US" sz="2400" b="1" i="1" spc="-5" dirty="0" smtClean="0">
                          <a:solidFill>
                            <a:schemeClr val="bg1"/>
                          </a:solidFill>
                        </a:rPr>
                        <a:t>h</a:t>
                      </a:r>
                      <a:r>
                        <a:rPr lang="en-US" sz="2400" b="1" i="1" spc="-20" dirty="0" smtClean="0">
                          <a:solidFill>
                            <a:schemeClr val="bg1"/>
                          </a:solidFill>
                        </a:rPr>
                        <a:t>a</a:t>
                      </a:r>
                      <a:r>
                        <a:rPr lang="en-US" sz="2400" b="1" i="1" dirty="0" smtClean="0">
                          <a:solidFill>
                            <a:schemeClr val="bg1"/>
                          </a:solidFill>
                        </a:rPr>
                        <a:t>v</a:t>
                      </a:r>
                      <a:r>
                        <a:rPr lang="en-US" sz="2400" b="1" i="1" spc="-5" dirty="0" smtClean="0">
                          <a:solidFill>
                            <a:schemeClr val="bg1"/>
                          </a:solidFill>
                        </a:rPr>
                        <a:t>e</a:t>
                      </a:r>
                      <a:r>
                        <a:rPr lang="en-US" sz="2400" b="1" i="1" spc="-15" dirty="0" smtClean="0">
                          <a:solidFill>
                            <a:schemeClr val="bg1"/>
                          </a:solidFill>
                        </a:rPr>
                        <a:t>:</a:t>
                      </a:r>
                      <a:r>
                        <a:rPr lang="en-US" sz="2400" b="1" i="1" dirty="0" smtClean="0">
                          <a:solidFill>
                            <a:schemeClr val="bg1"/>
                          </a:solidFill>
                        </a:rPr>
                        <a:t>)</a:t>
                      </a:r>
                    </a:p>
                    <a:p>
                      <a:pPr marL="96520" marR="91440" algn="ctr">
                        <a:lnSpc>
                          <a:spcPct val="100800"/>
                        </a:lnSpc>
                      </a:pPr>
                      <a:r>
                        <a:rPr lang="en-US" sz="1900" b="1" dirty="0" smtClean="0">
                          <a:solidFill>
                            <a:schemeClr val="bg1"/>
                          </a:solidFill>
                        </a:rPr>
                        <a:t>F</a:t>
                      </a:r>
                      <a:r>
                        <a:rPr lang="en-US" sz="1900" b="1" spc="-5" dirty="0" smtClean="0">
                          <a:solidFill>
                            <a:schemeClr val="bg1"/>
                          </a:solidFill>
                        </a:rPr>
                        <a:t>a</a:t>
                      </a:r>
                      <a:r>
                        <a:rPr lang="en-US" sz="1900" b="1" spc="-10" dirty="0" smtClean="0">
                          <a:solidFill>
                            <a:schemeClr val="bg1"/>
                          </a:solidFill>
                        </a:rPr>
                        <a:t>i</a:t>
                      </a:r>
                      <a:r>
                        <a:rPr lang="en-US" sz="1900" b="1" spc="-5" dirty="0" smtClean="0">
                          <a:solidFill>
                            <a:schemeClr val="bg1"/>
                          </a:solidFill>
                        </a:rPr>
                        <a:t>t</a:t>
                      </a:r>
                      <a:r>
                        <a:rPr lang="en-US" sz="1900" b="1" dirty="0" smtClean="0">
                          <a:solidFill>
                            <a:schemeClr val="bg1"/>
                          </a:solidFill>
                        </a:rPr>
                        <a:t>h</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be</a:t>
                      </a:r>
                      <a:r>
                        <a:rPr lang="en-US" sz="1900" b="1" spc="-10" dirty="0" smtClean="0">
                          <a:solidFill>
                            <a:schemeClr val="bg1"/>
                          </a:solidFill>
                        </a:rPr>
                        <a:t>l</a:t>
                      </a:r>
                      <a:r>
                        <a:rPr lang="en-US" sz="1900" b="1" spc="5" dirty="0" smtClean="0">
                          <a:solidFill>
                            <a:schemeClr val="bg1"/>
                          </a:solidFill>
                        </a:rPr>
                        <a:t>i</a:t>
                      </a:r>
                      <a:r>
                        <a:rPr lang="en-US" sz="1900" b="1" spc="-5" dirty="0" smtClean="0">
                          <a:solidFill>
                            <a:schemeClr val="bg1"/>
                          </a:solidFill>
                        </a:rPr>
                        <a:t>e</a:t>
                      </a:r>
                      <a:r>
                        <a:rPr lang="en-US" sz="1900" b="1" dirty="0" smtClean="0">
                          <a:solidFill>
                            <a:schemeClr val="bg1"/>
                          </a:solidFill>
                        </a:rPr>
                        <a:t>ve</a:t>
                      </a:r>
                      <a:r>
                        <a:rPr lang="en-US" sz="1900" b="1" spc="-15" dirty="0" smtClean="0">
                          <a:solidFill>
                            <a:schemeClr val="bg1"/>
                          </a:solidFill>
                        </a:rPr>
                        <a:t> </a:t>
                      </a:r>
                      <a:r>
                        <a:rPr lang="en-US" sz="1900" b="1" dirty="0" smtClean="0">
                          <a:solidFill>
                            <a:schemeClr val="bg1"/>
                          </a:solidFill>
                        </a:rPr>
                        <a:t>G</a:t>
                      </a:r>
                      <a:r>
                        <a:rPr lang="en-US" sz="1900" b="1" spc="-5" dirty="0" smtClean="0">
                          <a:solidFill>
                            <a:schemeClr val="bg1"/>
                          </a:solidFill>
                        </a:rPr>
                        <a:t>od</a:t>
                      </a:r>
                      <a:r>
                        <a:rPr lang="en-US" sz="1900" b="1" dirty="0" smtClean="0">
                          <a:solidFill>
                            <a:schemeClr val="bg1"/>
                          </a:solidFill>
                        </a:rPr>
                        <a:t>,</a:t>
                      </a:r>
                      <a:r>
                        <a:rPr lang="en-US" sz="1900" b="1" spc="-15" dirty="0" smtClean="0">
                          <a:solidFill>
                            <a:schemeClr val="bg1"/>
                          </a:solidFill>
                        </a:rPr>
                        <a:t> </a:t>
                      </a:r>
                      <a:r>
                        <a:rPr lang="en-US" sz="1900" b="1" spc="-5" dirty="0" smtClean="0">
                          <a:solidFill>
                            <a:schemeClr val="bg1"/>
                          </a:solidFill>
                        </a:rPr>
                        <a:t>Hop</a:t>
                      </a:r>
                      <a:r>
                        <a:rPr lang="en-US" sz="1900" b="1" dirty="0" smtClean="0">
                          <a:solidFill>
                            <a:schemeClr val="bg1"/>
                          </a:solidFill>
                        </a:rPr>
                        <a:t>e</a:t>
                      </a:r>
                      <a:r>
                        <a:rPr lang="en-US" sz="1900" b="1" spc="-5" dirty="0" smtClean="0">
                          <a:solidFill>
                            <a:schemeClr val="bg1"/>
                          </a:solidFill>
                        </a:rPr>
                        <a:t> t</a:t>
                      </a:r>
                      <a:r>
                        <a:rPr lang="en-US" sz="1900" b="1" dirty="0" smtClean="0">
                          <a:solidFill>
                            <a:schemeClr val="bg1"/>
                          </a:solidFill>
                        </a:rPr>
                        <a:t>o</a:t>
                      </a:r>
                      <a:r>
                        <a:rPr lang="en-US" sz="1900" b="1" spc="-5" dirty="0" smtClean="0">
                          <a:solidFill>
                            <a:schemeClr val="bg1"/>
                          </a:solidFill>
                        </a:rPr>
                        <a:t> </a:t>
                      </a:r>
                      <a:r>
                        <a:rPr lang="en-US" sz="1900" b="1" spc="-10" dirty="0" smtClean="0">
                          <a:solidFill>
                            <a:schemeClr val="bg1"/>
                          </a:solidFill>
                        </a:rPr>
                        <a:t>E</a:t>
                      </a:r>
                      <a:r>
                        <a:rPr lang="en-US" sz="1900" b="1" spc="-5" dirty="0" smtClean="0">
                          <a:solidFill>
                            <a:schemeClr val="bg1"/>
                          </a:solidFill>
                        </a:rPr>
                        <a:t>ndu</a:t>
                      </a:r>
                      <a:r>
                        <a:rPr lang="en-US" sz="1900" b="1" dirty="0" smtClean="0">
                          <a:solidFill>
                            <a:schemeClr val="bg1"/>
                          </a:solidFill>
                        </a:rPr>
                        <a:t>re </a:t>
                      </a:r>
                      <a:r>
                        <a:rPr lang="en-US" sz="1900" b="1" spc="-5" dirty="0" smtClean="0">
                          <a:solidFill>
                            <a:schemeClr val="bg1"/>
                          </a:solidFill>
                        </a:rPr>
                        <a:t>t</a:t>
                      </a:r>
                      <a:r>
                        <a:rPr lang="en-US" sz="1900" b="1" dirty="0" smtClean="0">
                          <a:solidFill>
                            <a:schemeClr val="bg1"/>
                          </a:solidFill>
                        </a:rPr>
                        <a:t>r</a:t>
                      </a:r>
                      <a:r>
                        <a:rPr lang="en-US" sz="1900" b="1" spc="-10" dirty="0" smtClean="0">
                          <a:solidFill>
                            <a:schemeClr val="bg1"/>
                          </a:solidFill>
                        </a:rPr>
                        <a:t>i</a:t>
                      </a:r>
                      <a:r>
                        <a:rPr lang="en-US" sz="1900" b="1" spc="-5" dirty="0" smtClean="0">
                          <a:solidFill>
                            <a:schemeClr val="bg1"/>
                          </a:solidFill>
                        </a:rPr>
                        <a:t>a</a:t>
                      </a:r>
                      <a:r>
                        <a:rPr lang="en-US" sz="1900" b="1" spc="-10" dirty="0" smtClean="0">
                          <a:solidFill>
                            <a:schemeClr val="bg1"/>
                          </a:solidFill>
                        </a:rPr>
                        <a:t>l</a:t>
                      </a:r>
                      <a:r>
                        <a:rPr lang="en-US" sz="1900" b="1" dirty="0" smtClean="0">
                          <a:solidFill>
                            <a:schemeClr val="bg1"/>
                          </a:solidFill>
                        </a:rPr>
                        <a:t>s, </a:t>
                      </a:r>
                      <a:r>
                        <a:rPr lang="en-US" sz="1900" b="1" spc="-5" dirty="0" smtClean="0">
                          <a:solidFill>
                            <a:schemeClr val="bg1"/>
                          </a:solidFill>
                        </a:rPr>
                        <a:t>Lo</a:t>
                      </a:r>
                      <a:r>
                        <a:rPr lang="en-US" sz="1900" b="1" dirty="0" smtClean="0">
                          <a:solidFill>
                            <a:schemeClr val="bg1"/>
                          </a:solidFill>
                        </a:rPr>
                        <a:t>ve</a:t>
                      </a:r>
                      <a:r>
                        <a:rPr lang="en-US" sz="1900" b="1" spc="-15" dirty="0" smtClean="0">
                          <a:solidFill>
                            <a:schemeClr val="bg1"/>
                          </a:solidFill>
                        </a:rPr>
                        <a:t> </a:t>
                      </a:r>
                      <a:r>
                        <a:rPr lang="en-US" sz="1900" b="1" spc="-5" dirty="0" smtClean="0">
                          <a:solidFill>
                            <a:schemeClr val="bg1"/>
                          </a:solidFill>
                        </a:rPr>
                        <a:t>t</a:t>
                      </a:r>
                      <a:r>
                        <a:rPr lang="en-US" sz="1900" b="1" dirty="0" smtClean="0">
                          <a:solidFill>
                            <a:schemeClr val="bg1"/>
                          </a:solidFill>
                        </a:rPr>
                        <a:t>o</a:t>
                      </a:r>
                      <a:r>
                        <a:rPr lang="en-US" sz="1900" b="1" spc="-5" dirty="0" smtClean="0">
                          <a:solidFill>
                            <a:schemeClr val="bg1"/>
                          </a:solidFill>
                        </a:rPr>
                        <a:t> e</a:t>
                      </a:r>
                      <a:r>
                        <a:rPr lang="en-US" sz="1900" b="1" spc="-20" dirty="0" smtClean="0">
                          <a:solidFill>
                            <a:schemeClr val="bg1"/>
                          </a:solidFill>
                        </a:rPr>
                        <a:t>n</a:t>
                      </a:r>
                      <a:r>
                        <a:rPr lang="en-US" sz="1900" b="1" dirty="0" smtClean="0">
                          <a:solidFill>
                            <a:schemeClr val="bg1"/>
                          </a:solidFill>
                        </a:rPr>
                        <a:t>c</a:t>
                      </a:r>
                      <a:r>
                        <a:rPr lang="en-US" sz="1900" b="1" spc="-5" dirty="0" smtClean="0">
                          <a:solidFill>
                            <a:schemeClr val="bg1"/>
                          </a:solidFill>
                        </a:rPr>
                        <a:t>ou</a:t>
                      </a:r>
                      <a:r>
                        <a:rPr lang="en-US" sz="1900" b="1" dirty="0" smtClean="0">
                          <a:solidFill>
                            <a:schemeClr val="bg1"/>
                          </a:solidFill>
                        </a:rPr>
                        <a:t>r</a:t>
                      </a:r>
                      <a:r>
                        <a:rPr lang="en-US" sz="1900" b="1" spc="-20" dirty="0" smtClean="0">
                          <a:solidFill>
                            <a:schemeClr val="bg1"/>
                          </a:solidFill>
                        </a:rPr>
                        <a:t>a</a:t>
                      </a:r>
                      <a:r>
                        <a:rPr lang="en-US" sz="1900" b="1" spc="-5" dirty="0" smtClean="0">
                          <a:solidFill>
                            <a:schemeClr val="bg1"/>
                          </a:solidFill>
                        </a:rPr>
                        <a:t>g</a:t>
                      </a:r>
                      <a:r>
                        <a:rPr lang="en-US" sz="1900" b="1" dirty="0" smtClean="0">
                          <a:solidFill>
                            <a:schemeClr val="bg1"/>
                          </a:solidFill>
                        </a:rPr>
                        <a:t>e</a:t>
                      </a:r>
                      <a:r>
                        <a:rPr lang="en-US" sz="1900" b="1" spc="-5" dirty="0" smtClean="0">
                          <a:solidFill>
                            <a:schemeClr val="bg1"/>
                          </a:solidFill>
                        </a:rPr>
                        <a:t> othe</a:t>
                      </a:r>
                      <a:r>
                        <a:rPr lang="en-US" sz="1900" b="1" spc="-10" dirty="0" smtClean="0">
                          <a:solidFill>
                            <a:schemeClr val="bg1"/>
                          </a:solidFill>
                        </a:rPr>
                        <a:t>r</a:t>
                      </a:r>
                      <a:r>
                        <a:rPr lang="en-US" sz="1900" b="1" dirty="0" smtClean="0">
                          <a:solidFill>
                            <a:schemeClr val="bg1"/>
                          </a:solidFill>
                        </a:rPr>
                        <a:t>s</a:t>
                      </a:r>
                      <a:endParaRPr lang="en-US" sz="1900" b="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487680">
                <a:tc>
                  <a:txBody>
                    <a:bodyPr/>
                    <a:lstStyle/>
                    <a:p>
                      <a:pPr algn="ctr"/>
                      <a:r>
                        <a:rPr lang="en-US" sz="2400" b="1" i="1" dirty="0" smtClean="0">
                          <a:solidFill>
                            <a:srgbClr val="FF0000"/>
                          </a:solidFill>
                        </a:rPr>
                        <a:t>Emphasis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ctr"/>
                      <a:r>
                        <a:rPr lang="en-US" sz="2400" b="1" i="1" dirty="0" smtClean="0">
                          <a:solidFill>
                            <a:schemeClr val="bg1"/>
                          </a:solidFill>
                        </a:rPr>
                        <a:t>Instruction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2400" b="1" i="1" smtClean="0">
                          <a:solidFill>
                            <a:schemeClr val="bg1"/>
                          </a:solidFill>
                        </a:rPr>
                        <a:t>Exhortation</a:t>
                      </a:r>
                      <a:endParaRPr lang="en-US" sz="24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r>
              <a:tr h="1753279">
                <a:tc>
                  <a:txBody>
                    <a:bodyPr/>
                    <a:lstStyle/>
                    <a:p>
                      <a:pPr algn="ctr"/>
                      <a:r>
                        <a:rPr lang="en-US" sz="2400" b="1" i="1" dirty="0" smtClean="0">
                          <a:solidFill>
                            <a:srgbClr val="FF0000"/>
                          </a:solidFill>
                        </a:rPr>
                        <a:t>Warnings</a:t>
                      </a:r>
                      <a:endParaRPr lang="en-US" sz="2400" b="1" i="1" dirty="0">
                        <a:solidFill>
                          <a:srgbClr val="FF0000"/>
                        </a:solidFill>
                        <a:latin typeface="+mn-lt"/>
                      </a:endParaRPr>
                    </a:p>
                  </a:txBody>
                  <a:tcPr marL="121920" marR="121920" marT="60960" marB="60960" anchor="ctr">
                    <a:solidFill>
                      <a:schemeClr val="tx1"/>
                    </a:solidFill>
                  </a:tcPr>
                </a:tc>
                <a:tc gridSpan="3">
                  <a:txBody>
                    <a:bodyPr/>
                    <a:lstStyle/>
                    <a:p>
                      <a:pPr algn="l"/>
                      <a:r>
                        <a:rPr lang="en-US" sz="2100" b="1" dirty="0" smtClean="0">
                          <a:solidFill>
                            <a:schemeClr val="bg1"/>
                          </a:solidFill>
                        </a:rPr>
                        <a:t>          (</a:t>
                      </a:r>
                      <a:r>
                        <a:rPr lang="en-US" sz="2100" b="1" spc="-5" dirty="0" smtClean="0">
                          <a:solidFill>
                            <a:schemeClr val="bg1"/>
                          </a:solidFill>
                        </a:rPr>
                        <a:t>2:</a:t>
                      </a:r>
                      <a:r>
                        <a:rPr lang="en-US" sz="2100" b="1" spc="-20" dirty="0" smtClean="0">
                          <a:solidFill>
                            <a:schemeClr val="bg1"/>
                          </a:solidFill>
                        </a:rPr>
                        <a:t>1</a:t>
                      </a:r>
                      <a:r>
                        <a:rPr lang="en-US" sz="2100" b="1" dirty="0" smtClean="0">
                          <a:solidFill>
                            <a:schemeClr val="bg1"/>
                          </a:solidFill>
                        </a:rPr>
                        <a:t>-</a:t>
                      </a:r>
                      <a:r>
                        <a:rPr lang="en-US" sz="2100" b="1" spc="-5" dirty="0" smtClean="0">
                          <a:solidFill>
                            <a:schemeClr val="bg1"/>
                          </a:solidFill>
                        </a:rPr>
                        <a:t>4</a:t>
                      </a:r>
                      <a:r>
                        <a:rPr lang="en-US" sz="2100" b="1" dirty="0" smtClean="0">
                          <a:solidFill>
                            <a:schemeClr val="bg1"/>
                          </a:solidFill>
                        </a:rPr>
                        <a:t>)  </a:t>
                      </a:r>
                      <a:r>
                        <a:rPr lang="en-US" sz="2100" b="1" baseline="0" dirty="0" smtClean="0">
                          <a:solidFill>
                            <a:schemeClr val="bg1"/>
                          </a:solidFill>
                        </a:rPr>
                        <a:t>     </a:t>
                      </a:r>
                      <a:r>
                        <a:rPr lang="en-US" sz="2100" b="1" dirty="0" smtClean="0">
                          <a:solidFill>
                            <a:schemeClr val="bg1"/>
                          </a:solidFill>
                        </a:rPr>
                        <a:t>  	(</a:t>
                      </a:r>
                      <a:r>
                        <a:rPr lang="en-US" sz="2100" b="1" spc="-5" dirty="0" smtClean="0">
                          <a:solidFill>
                            <a:schemeClr val="bg1"/>
                          </a:solidFill>
                        </a:rPr>
                        <a:t>3:</a:t>
                      </a:r>
                      <a:r>
                        <a:rPr lang="en-US" sz="2100" b="1" spc="-20" dirty="0" smtClean="0">
                          <a:solidFill>
                            <a:schemeClr val="bg1"/>
                          </a:solidFill>
                        </a:rPr>
                        <a:t>7</a:t>
                      </a:r>
                      <a:r>
                        <a:rPr lang="en-US" sz="2100" b="1" dirty="0" smtClean="0">
                          <a:solidFill>
                            <a:schemeClr val="bg1"/>
                          </a:solidFill>
                        </a:rPr>
                        <a:t>-</a:t>
                      </a:r>
                      <a:r>
                        <a:rPr lang="en-US" sz="2100" b="1" spc="-5" dirty="0" smtClean="0">
                          <a:solidFill>
                            <a:schemeClr val="bg1"/>
                          </a:solidFill>
                        </a:rPr>
                        <a:t>4:1</a:t>
                      </a:r>
                      <a:r>
                        <a:rPr lang="en-US" sz="2100" b="1" spc="-20" dirty="0" smtClean="0">
                          <a:solidFill>
                            <a:schemeClr val="bg1"/>
                          </a:solidFill>
                        </a:rPr>
                        <a:t>3</a:t>
                      </a:r>
                      <a:r>
                        <a:rPr lang="en-US" sz="2100" b="1" dirty="0" smtClean="0">
                          <a:solidFill>
                            <a:schemeClr val="bg1"/>
                          </a:solidFill>
                        </a:rPr>
                        <a:t>)                          (</a:t>
                      </a:r>
                      <a:r>
                        <a:rPr lang="en-US" sz="2100" b="1" spc="-5" dirty="0" smtClean="0">
                          <a:solidFill>
                            <a:schemeClr val="bg1"/>
                          </a:solidFill>
                        </a:rPr>
                        <a:t>5</a:t>
                      </a:r>
                      <a:r>
                        <a:rPr lang="en-US" sz="2100" b="1" spc="-15" dirty="0" smtClean="0">
                          <a:solidFill>
                            <a:schemeClr val="bg1"/>
                          </a:solidFill>
                        </a:rPr>
                        <a:t>:</a:t>
                      </a:r>
                      <a:r>
                        <a:rPr lang="en-US" sz="2100" b="1" spc="-5" dirty="0" smtClean="0">
                          <a:solidFill>
                            <a:schemeClr val="bg1"/>
                          </a:solidFill>
                        </a:rPr>
                        <a:t>11</a:t>
                      </a:r>
                      <a:r>
                        <a:rPr lang="en-US" sz="2100" b="1" dirty="0" smtClean="0">
                          <a:solidFill>
                            <a:schemeClr val="bg1"/>
                          </a:solidFill>
                        </a:rPr>
                        <a:t>-</a:t>
                      </a:r>
                      <a:r>
                        <a:rPr lang="en-US" sz="2100" b="1" spc="-5" dirty="0" smtClean="0">
                          <a:solidFill>
                            <a:schemeClr val="bg1"/>
                          </a:solidFill>
                        </a:rPr>
                        <a:t>6:20</a:t>
                      </a:r>
                      <a:r>
                        <a:rPr lang="en-US" sz="2100" b="1" dirty="0" smtClean="0">
                          <a:solidFill>
                            <a:schemeClr val="bg1"/>
                          </a:solidFill>
                        </a:rPr>
                        <a:t>) </a:t>
                      </a:r>
                    </a:p>
                    <a:p>
                      <a:pPr algn="l"/>
                      <a:r>
                        <a:rPr lang="en-US" sz="2100" b="1" i="1" dirty="0" smtClean="0">
                          <a:solidFill>
                            <a:schemeClr val="bg1"/>
                          </a:solidFill>
                        </a:rPr>
                        <a:t>         Drifting &amp;                 Unbelief  &amp;                      </a:t>
                      </a:r>
                      <a:r>
                        <a:rPr lang="en-US" sz="2100" b="1" dirty="0" smtClean="0">
                          <a:solidFill>
                            <a:schemeClr val="bg1"/>
                          </a:solidFill>
                        </a:rPr>
                        <a:t>Immaturity &amp;</a:t>
                      </a:r>
                    </a:p>
                    <a:p>
                      <a:pPr algn="l"/>
                      <a:r>
                        <a:rPr lang="en-US" sz="2100" b="1" i="1" dirty="0" smtClean="0">
                          <a:solidFill>
                            <a:schemeClr val="bg1"/>
                          </a:solidFill>
                          <a:latin typeface="+mn-lt"/>
                        </a:rPr>
                        <a:t>          Neglect</a:t>
                      </a:r>
                      <a:r>
                        <a:rPr lang="en-US" sz="2100" b="1" i="1" baseline="0" dirty="0" smtClean="0">
                          <a:solidFill>
                            <a:schemeClr val="bg1"/>
                          </a:solidFill>
                          <a:latin typeface="+mn-lt"/>
                        </a:rPr>
                        <a:t>                    Disobedience                     Apostasy</a:t>
                      </a:r>
                      <a:endParaRPr lang="en-US" sz="21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2100" b="1" smtClean="0">
                          <a:solidFill>
                            <a:schemeClr val="bg1"/>
                          </a:solidFill>
                        </a:rPr>
                        <a:t>(</a:t>
                      </a:r>
                      <a:r>
                        <a:rPr lang="en-US" sz="2100" b="1" spc="-5" smtClean="0">
                          <a:solidFill>
                            <a:schemeClr val="bg1"/>
                          </a:solidFill>
                        </a:rPr>
                        <a:t>10:19</a:t>
                      </a:r>
                      <a:r>
                        <a:rPr lang="en-US" sz="2100" b="1" smtClean="0">
                          <a:solidFill>
                            <a:schemeClr val="bg1"/>
                          </a:solidFill>
                        </a:rPr>
                        <a:t>-</a:t>
                      </a:r>
                      <a:r>
                        <a:rPr lang="en-US" sz="2100" b="1" spc="-5" smtClean="0">
                          <a:solidFill>
                            <a:schemeClr val="bg1"/>
                          </a:solidFill>
                        </a:rPr>
                        <a:t>3</a:t>
                      </a:r>
                      <a:r>
                        <a:rPr lang="en-US" sz="2100" b="1" spc="-20" smtClean="0">
                          <a:solidFill>
                            <a:schemeClr val="bg1"/>
                          </a:solidFill>
                        </a:rPr>
                        <a:t>9</a:t>
                      </a:r>
                      <a:r>
                        <a:rPr lang="en-US" sz="2100" b="1" smtClean="0">
                          <a:solidFill>
                            <a:schemeClr val="bg1"/>
                          </a:solidFill>
                        </a:rPr>
                        <a:t>)</a:t>
                      </a:r>
                      <a:r>
                        <a:rPr lang="en-US" sz="2100" b="1" baseline="0" smtClean="0">
                          <a:solidFill>
                            <a:schemeClr val="bg1"/>
                          </a:solidFill>
                        </a:rPr>
                        <a:t> </a:t>
                      </a:r>
                      <a:r>
                        <a:rPr lang="en-US" sz="2100" b="1" i="1" smtClean="0">
                          <a:solidFill>
                            <a:schemeClr val="bg1"/>
                          </a:solidFill>
                        </a:rPr>
                        <a:t>Willful Sin</a:t>
                      </a:r>
                      <a:r>
                        <a:rPr lang="en-US" sz="2100" b="1" i="1" baseline="0" smtClean="0">
                          <a:solidFill>
                            <a:schemeClr val="bg1"/>
                          </a:solidFill>
                        </a:rPr>
                        <a:t> </a:t>
                      </a:r>
                      <a:r>
                        <a:rPr lang="en-US" sz="2100" b="1" i="1" smtClean="0">
                          <a:solidFill>
                            <a:schemeClr val="bg1"/>
                          </a:solidFill>
                        </a:rPr>
                        <a:t>Judgment</a:t>
                      </a:r>
                      <a:endParaRPr lang="en-US" sz="2100" b="1" i="1" dirty="0" smtClean="0">
                        <a:solidFill>
                          <a:schemeClr val="bg1"/>
                        </a:solidFill>
                      </a:endParaRPr>
                    </a:p>
                  </a:txBody>
                  <a:tcPr marL="121920" marR="121920" marT="60960" marB="60960"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100" b="1" smtClean="0">
                          <a:solidFill>
                            <a:schemeClr val="bg1"/>
                          </a:solidFill>
                        </a:rPr>
                        <a:t>(</a:t>
                      </a:r>
                      <a:r>
                        <a:rPr lang="en-US" sz="2100" b="1" spc="-5" smtClean="0">
                          <a:solidFill>
                            <a:schemeClr val="bg1"/>
                          </a:solidFill>
                        </a:rPr>
                        <a:t>12:2</a:t>
                      </a:r>
                      <a:r>
                        <a:rPr lang="en-US" sz="2100" b="1" spc="-20" smtClean="0">
                          <a:solidFill>
                            <a:schemeClr val="bg1"/>
                          </a:solidFill>
                        </a:rPr>
                        <a:t>5</a:t>
                      </a:r>
                      <a:r>
                        <a:rPr lang="en-US" sz="2100" b="1" smtClean="0">
                          <a:solidFill>
                            <a:schemeClr val="bg1"/>
                          </a:solidFill>
                        </a:rPr>
                        <a:t>-</a:t>
                      </a:r>
                      <a:r>
                        <a:rPr lang="en-US" sz="2100" b="1" spc="-5" smtClean="0">
                          <a:solidFill>
                            <a:schemeClr val="bg1"/>
                          </a:solidFill>
                        </a:rPr>
                        <a:t>29) </a:t>
                      </a:r>
                      <a:r>
                        <a:rPr lang="en-US" sz="2100" b="1" i="1" smtClean="0">
                          <a:solidFill>
                            <a:schemeClr val="bg1"/>
                          </a:solidFill>
                        </a:rPr>
                        <a:t>Falling Short </a:t>
                      </a:r>
                      <a:r>
                        <a:rPr lang="en-US" sz="2100" b="1" i="1" baseline="0" smtClean="0">
                          <a:solidFill>
                            <a:schemeClr val="bg1"/>
                          </a:solidFill>
                        </a:rPr>
                        <a:t> &amp; </a:t>
                      </a:r>
                      <a:r>
                        <a:rPr lang="en-US" sz="2100" b="1" i="1" smtClean="0">
                          <a:solidFill>
                            <a:schemeClr val="bg1"/>
                          </a:solidFill>
                        </a:rPr>
                        <a:t>Refusal to Hear  </a:t>
                      </a:r>
                      <a:endParaRPr lang="en-US" sz="2100" b="1" i="1" dirty="0" smtClean="0">
                        <a:solidFill>
                          <a:schemeClr val="bg1"/>
                        </a:solidFill>
                        <a:latin typeface="+mn-lt"/>
                      </a:endParaRPr>
                    </a:p>
                  </a:txBody>
                  <a:tcPr marL="121920" marR="121920" marT="60960" marB="60960" anchor="ctr">
                    <a:solidFill>
                      <a:schemeClr val="tx1"/>
                    </a:solidFill>
                  </a:tcPr>
                </a:tc>
              </a:tr>
              <a:tr h="609600">
                <a:tc>
                  <a:txBody>
                    <a:bodyPr/>
                    <a:lstStyle/>
                    <a:p>
                      <a:pPr algn="ctr"/>
                      <a:r>
                        <a:rPr lang="en-US" sz="2400" b="1" i="1" dirty="0" smtClean="0">
                          <a:solidFill>
                            <a:srgbClr val="FF0000"/>
                          </a:solidFill>
                        </a:rPr>
                        <a:t>Theme</a:t>
                      </a:r>
                      <a:endParaRPr lang="en-US" sz="2400" b="1" i="1" dirty="0">
                        <a:solidFill>
                          <a:srgbClr val="FF0000"/>
                        </a:solidFill>
                        <a:latin typeface="+mn-lt"/>
                      </a:endParaRPr>
                    </a:p>
                  </a:txBody>
                  <a:tcPr marL="121920" marR="121920" marT="60960" marB="60960" anchor="ctr">
                    <a:solidFill>
                      <a:schemeClr val="tx1"/>
                    </a:solidFill>
                  </a:tcPr>
                </a:tc>
                <a:tc gridSpan="6">
                  <a:txBody>
                    <a:bodyPr/>
                    <a:lstStyle/>
                    <a:p>
                      <a:pPr algn="ctr"/>
                      <a:r>
                        <a:rPr lang="en-US" sz="3200" b="1" i="1" dirty="0" smtClean="0">
                          <a:solidFill>
                            <a:schemeClr val="bg1"/>
                          </a:solidFill>
                        </a:rPr>
                        <a:t>The Absolute</a:t>
                      </a:r>
                      <a:r>
                        <a:rPr lang="en-US" sz="3200" b="1" i="1" baseline="0" dirty="0" smtClean="0">
                          <a:solidFill>
                            <a:schemeClr val="bg1"/>
                          </a:solidFill>
                        </a:rPr>
                        <a:t> Superiority of Christ  / </a:t>
                      </a:r>
                      <a:r>
                        <a:rPr lang="en-US" sz="3200" b="1" i="1" baseline="0" dirty="0" smtClean="0">
                          <a:solidFill>
                            <a:srgbClr val="FFFF00"/>
                          </a:solidFill>
                        </a:rPr>
                        <a:t>Christ the High Priest</a:t>
                      </a:r>
                      <a:endParaRPr lang="en-US" sz="3200" b="1" i="1" dirty="0">
                        <a:solidFill>
                          <a:srgbClr val="FFFF00"/>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1056640">
                <a:tc>
                  <a:txBody>
                    <a:bodyPr/>
                    <a:lstStyle/>
                    <a:p>
                      <a:pPr algn="ctr"/>
                      <a:r>
                        <a:rPr lang="en-US" sz="2400" b="1" i="1" u="sng" dirty="0" smtClean="0">
                          <a:solidFill>
                            <a:srgbClr val="FF0000"/>
                          </a:solidFill>
                          <a:latin typeface="+mn-lt"/>
                        </a:rPr>
                        <a:t>Outline/ Theme</a:t>
                      </a:r>
                      <a:endParaRPr lang="en-US" sz="2400" b="1" i="1" u="sng" dirty="0">
                        <a:solidFill>
                          <a:srgbClr val="FF0000"/>
                        </a:solidFill>
                        <a:latin typeface="+mn-lt"/>
                      </a:endParaRPr>
                    </a:p>
                  </a:txBody>
                  <a:tcPr marL="121920" marR="121920" marT="60960" marB="60960"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smtClean="0">
                          <a:solidFill>
                            <a:srgbClr val="FFFF00"/>
                          </a:solidFill>
                        </a:rPr>
                        <a:t>1 -Christ the </a:t>
                      </a:r>
                      <a:r>
                        <a:rPr lang="en-US" sz="1900" b="1" i="1" u="sng" smtClean="0">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u="none" smtClean="0">
                          <a:solidFill>
                            <a:srgbClr val="FFFF00"/>
                          </a:solidFill>
                        </a:rPr>
                        <a:t>2- Christ the </a:t>
                      </a:r>
                      <a:r>
                        <a:rPr lang="en-US" sz="1900" b="1" i="1" u="sng" smtClean="0">
                          <a:solidFill>
                            <a:srgbClr val="FFFF00"/>
                          </a:solidFill>
                        </a:rPr>
                        <a:t>Son of</a:t>
                      </a:r>
                      <a:r>
                        <a:rPr lang="en-US" sz="1900" b="1" i="1" u="sng" baseline="0" smtClean="0">
                          <a:solidFill>
                            <a:srgbClr val="FFFF00"/>
                          </a:solidFill>
                        </a:rPr>
                        <a:t> Man</a:t>
                      </a:r>
                      <a:endParaRPr lang="en-US" sz="1900" b="1" i="1" u="sng" dirty="0" smtClean="0">
                        <a:solidFill>
                          <a:srgbClr val="FFFF00"/>
                        </a:solidFill>
                      </a:endParaRPr>
                    </a:p>
                  </a:txBody>
                  <a:tcPr marL="121920" marR="121920" marT="60960" marB="60960" anchor="ctr">
                    <a:solidFill>
                      <a:schemeClr val="tx1"/>
                    </a:solidFill>
                  </a:tcPr>
                </a:tc>
                <a:tc gridSpan="3">
                  <a:txBody>
                    <a:bodyPr/>
                    <a:lstStyle/>
                    <a:p>
                      <a:pPr algn="ctr"/>
                      <a:r>
                        <a:rPr lang="en-US" sz="1900" b="1" i="1" dirty="0" smtClean="0">
                          <a:solidFill>
                            <a:srgbClr val="FFFF00"/>
                          </a:solidFill>
                          <a:latin typeface="+mn-lt"/>
                        </a:rPr>
                        <a:t>3:1-10:18 </a:t>
                      </a:r>
                      <a:r>
                        <a:rPr lang="en-US" sz="1900" b="1" i="1" dirty="0" smtClean="0">
                          <a:solidFill>
                            <a:schemeClr val="bg1"/>
                          </a:solidFill>
                          <a:latin typeface="+mn-lt"/>
                        </a:rPr>
                        <a:t> </a:t>
                      </a:r>
                      <a:r>
                        <a:rPr lang="en-US" sz="1900" b="1" i="1" u="none" dirty="0" smtClean="0">
                          <a:solidFill>
                            <a:srgbClr val="FFFF00"/>
                          </a:solidFill>
                          <a:latin typeface="+mn-lt"/>
                        </a:rPr>
                        <a:t>Christ the  </a:t>
                      </a:r>
                      <a:r>
                        <a:rPr lang="en-US" sz="1900" b="1" i="1" u="sng" dirty="0" smtClean="0">
                          <a:solidFill>
                            <a:srgbClr val="FFFF00"/>
                          </a:solidFill>
                          <a:latin typeface="+mn-lt"/>
                        </a:rPr>
                        <a:t>High</a:t>
                      </a:r>
                      <a:r>
                        <a:rPr lang="en-US" sz="1900" b="1" i="1" u="none" dirty="0" smtClean="0">
                          <a:solidFill>
                            <a:srgbClr val="FFFF00"/>
                          </a:solidFill>
                          <a:latin typeface="+mn-lt"/>
                        </a:rPr>
                        <a:t> </a:t>
                      </a:r>
                      <a:r>
                        <a:rPr lang="en-US" sz="1900" b="1" i="1" u="sng" dirty="0" smtClean="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900" b="1" dirty="0" smtClean="0">
                          <a:solidFill>
                            <a:schemeClr val="bg1"/>
                          </a:solidFill>
                        </a:rPr>
                        <a:t>8:1 Now the main point in what has been said </a:t>
                      </a:r>
                      <a:r>
                        <a:rPr lang="en-US" sz="1900" b="1" i="1" dirty="0" smtClean="0">
                          <a:solidFill>
                            <a:schemeClr val="bg1"/>
                          </a:solidFill>
                        </a:rPr>
                        <a:t>is this</a:t>
                      </a:r>
                      <a:r>
                        <a:rPr lang="en-US" sz="1900" b="1" dirty="0" smtClean="0">
                          <a:solidFill>
                            <a:schemeClr val="bg1"/>
                          </a:solidFill>
                        </a:rPr>
                        <a:t>: </a:t>
                      </a:r>
                      <a:r>
                        <a:rPr lang="en-US" sz="2400" b="1" dirty="0" smtClean="0">
                          <a:solidFill>
                            <a:schemeClr val="bg1"/>
                          </a:solidFill>
                        </a:rPr>
                        <a:t>we have such a </a:t>
                      </a:r>
                      <a:r>
                        <a:rPr lang="en-US" sz="2400" b="1" u="sng" dirty="0" smtClean="0">
                          <a:solidFill>
                            <a:schemeClr val="bg1"/>
                          </a:solidFill>
                        </a:rPr>
                        <a:t>high priest </a:t>
                      </a:r>
                      <a:r>
                        <a:rPr lang="en-US" sz="2400" b="1" dirty="0" smtClean="0">
                          <a:solidFill>
                            <a:schemeClr val="bg1"/>
                          </a:solidFill>
                        </a:rPr>
                        <a:t>…. </a:t>
                      </a:r>
                      <a:endParaRPr lang="en-US" sz="2400" b="1" i="1" u="sng"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900" b="1" i="1" dirty="0" smtClean="0">
                          <a:solidFill>
                            <a:srgbClr val="FFFF00"/>
                          </a:solidFill>
                          <a:latin typeface="+mn-lt"/>
                        </a:rPr>
                        <a:t>10:19-13:21</a:t>
                      </a:r>
                    </a:p>
                    <a:p>
                      <a:pPr algn="ctr"/>
                      <a:r>
                        <a:rPr lang="en-US" sz="1900" b="1" i="1" dirty="0" smtClean="0">
                          <a:solidFill>
                            <a:srgbClr val="FFFF00"/>
                          </a:solidFill>
                          <a:latin typeface="+mn-lt"/>
                        </a:rPr>
                        <a:t>Christ the </a:t>
                      </a:r>
                      <a:r>
                        <a:rPr lang="en-US" sz="1900" b="1" i="1" u="sng" dirty="0" smtClean="0">
                          <a:solidFill>
                            <a:srgbClr val="FFFF00"/>
                          </a:solidFill>
                          <a:latin typeface="+mn-lt"/>
                        </a:rPr>
                        <a:t>Way</a:t>
                      </a:r>
                    </a:p>
                    <a:p>
                      <a:pPr algn="ctr"/>
                      <a:r>
                        <a:rPr lang="en-US" sz="1900" b="1" i="1" dirty="0" smtClean="0">
                          <a:solidFill>
                            <a:schemeClr val="bg1"/>
                          </a:solidFill>
                          <a:latin typeface="+mn-lt"/>
                        </a:rPr>
                        <a:t>Therefore let us…</a:t>
                      </a:r>
                      <a:endParaRPr lang="en-US" sz="1900" b="1" i="1" dirty="0">
                        <a:solidFill>
                          <a:schemeClr val="bg1"/>
                        </a:solidFill>
                        <a:latin typeface="+mn-lt"/>
                      </a:endParaRPr>
                    </a:p>
                  </a:txBody>
                  <a:tcPr marL="121920" marR="121920" marT="60960" marB="60960" anchor="ctr">
                    <a:solidFill>
                      <a:schemeClr val="tx1"/>
                    </a:solidFill>
                  </a:tcPr>
                </a:tc>
                <a:tc hMerge="1">
                  <a:txBody>
                    <a:bodyPr/>
                    <a:lstStyle/>
                    <a:p>
                      <a:endParaRPr lang="en-US"/>
                    </a:p>
                  </a:txBody>
                  <a:tcPr/>
                </a:tc>
              </a:tr>
            </a:tbl>
          </a:graphicData>
        </a:graphic>
      </p:graphicFrame>
      <p:sp>
        <p:nvSpPr>
          <p:cNvPr id="6" name="Rounded Rectangular Callout 5"/>
          <p:cNvSpPr/>
          <p:nvPr/>
        </p:nvSpPr>
        <p:spPr>
          <a:xfrm>
            <a:off x="3205988" y="3297574"/>
            <a:ext cx="6634697" cy="2188826"/>
          </a:xfrm>
          <a:prstGeom prst="wedgeRoundRectCallout">
            <a:avLst>
              <a:gd name="adj1" fmla="val 50173"/>
              <a:gd name="adj2" fmla="val -86218"/>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r>
              <a:rPr lang="en-US" sz="2800" b="1" i="1" u="sng" dirty="0">
                <a:solidFill>
                  <a:srgbClr val="FFFF00"/>
                </a:solidFill>
                <a:latin typeface="Cambria" pitchFamily="18" charset="0"/>
              </a:rPr>
              <a:t>Chapter </a:t>
            </a:r>
            <a:r>
              <a:rPr lang="en-US" sz="2800" b="1" i="1" u="sng" dirty="0" smtClean="0">
                <a:solidFill>
                  <a:srgbClr val="FFFF00"/>
                </a:solidFill>
                <a:latin typeface="Cambria" pitchFamily="18" charset="0"/>
              </a:rPr>
              <a:t>13 </a:t>
            </a:r>
            <a:r>
              <a:rPr lang="en-US" sz="2800" b="1" i="1" u="sng" dirty="0">
                <a:solidFill>
                  <a:srgbClr val="FFFF00"/>
                </a:solidFill>
                <a:latin typeface="Cambria" pitchFamily="18" charset="0"/>
              </a:rPr>
              <a:t>-Big Picture</a:t>
            </a:r>
          </a:p>
          <a:p>
            <a:pPr marL="382913" indent="-382913" defTabSz="1218014">
              <a:buFont typeface="Wingdings" pitchFamily="2" charset="2"/>
              <a:buChar char="Ø"/>
            </a:pPr>
            <a:r>
              <a:rPr lang="en-US" sz="2800" b="1" i="1" dirty="0" smtClean="0">
                <a:solidFill>
                  <a:srgbClr val="FFFF00"/>
                </a:solidFill>
                <a:latin typeface="Cambria" pitchFamily="18" charset="0"/>
              </a:rPr>
              <a:t>Various Exhortations, Final Greetings</a:t>
            </a:r>
            <a:endParaRPr lang="en-US" sz="2800" b="1" i="1" dirty="0">
              <a:solidFill>
                <a:srgbClr val="FFFF00"/>
              </a:solidFill>
              <a:latin typeface="Cambria" pitchFamily="18" charset="0"/>
            </a:endParaRPr>
          </a:p>
        </p:txBody>
      </p:sp>
    </p:spTree>
    <p:extLst>
      <p:ext uri="{BB962C8B-B14F-4D97-AF65-F5344CB8AC3E}">
        <p14:creationId xmlns:p14="http://schemas.microsoft.com/office/powerpoint/2010/main" val="2786013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651D063-9D5F-4F7D-AB5A-367E4BE29AAE}" type="slidenum">
              <a:rPr lang="en-US" altLang="en-US" sz="1200">
                <a:solidFill>
                  <a:srgbClr val="FFFFFF"/>
                </a:solidFill>
              </a:rPr>
              <a:pPr/>
              <a:t>7</a:t>
            </a:fld>
            <a:endParaRPr lang="en-US" altLang="en-US" sz="1200">
              <a:solidFill>
                <a:srgbClr val="FFFFFF"/>
              </a:solidFill>
            </a:endParaRPr>
          </a:p>
        </p:txBody>
      </p:sp>
      <p:sp>
        <p:nvSpPr>
          <p:cNvPr id="885762" name="Rectangle 2"/>
          <p:cNvSpPr>
            <a:spLocks noGrp="1" noChangeArrowheads="1"/>
          </p:cNvSpPr>
          <p:nvPr>
            <p:ph type="title"/>
          </p:nvPr>
        </p:nvSpPr>
        <p:spPr/>
        <p:txBody>
          <a:bodyPr/>
          <a:lstStyle/>
          <a:p>
            <a:r>
              <a:rPr lang="en-US" altLang="en-US" b="1" smtClean="0"/>
              <a:t>Three Key Ideas</a:t>
            </a:r>
          </a:p>
        </p:txBody>
      </p:sp>
      <p:sp>
        <p:nvSpPr>
          <p:cNvPr id="885763" name="Rectangle 3"/>
          <p:cNvSpPr>
            <a:spLocks noGrp="1" noChangeArrowheads="1"/>
          </p:cNvSpPr>
          <p:nvPr>
            <p:ph type="body" idx="1"/>
          </p:nvPr>
        </p:nvSpPr>
        <p:spPr/>
        <p:txBody>
          <a:bodyPr/>
          <a:lstStyle/>
          <a:p>
            <a:r>
              <a:rPr lang="en-US" altLang="en-US" sz="3600" b="1" dirty="0" smtClean="0"/>
              <a:t>Jesus Christ is the same yesterday, today, and forever (13:8)</a:t>
            </a:r>
          </a:p>
          <a:p>
            <a:endParaRPr lang="en-US" altLang="en-US" sz="3600" b="1" dirty="0" smtClean="0"/>
          </a:p>
          <a:p>
            <a:r>
              <a:rPr lang="en-US" altLang="en-US" sz="3600" b="1" dirty="0" smtClean="0"/>
              <a:t>Let us go forth to Him, outside the camp, bearing His reproach (13:13)</a:t>
            </a:r>
          </a:p>
          <a:p>
            <a:endParaRPr lang="en-US" altLang="en-US" sz="3600" b="1" dirty="0" smtClean="0"/>
          </a:p>
          <a:p>
            <a:r>
              <a:rPr lang="en-US" altLang="en-US" sz="3600" b="1" dirty="0" smtClean="0"/>
              <a:t>We have no continuing city, but we seek the one to come (13:14)</a:t>
            </a:r>
          </a:p>
        </p:txBody>
      </p:sp>
    </p:spTree>
    <p:extLst>
      <p:ext uri="{BB962C8B-B14F-4D97-AF65-F5344CB8AC3E}">
        <p14:creationId xmlns:p14="http://schemas.microsoft.com/office/powerpoint/2010/main" val="266561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8</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Chapter </a:t>
            </a:r>
            <a:r>
              <a:rPr lang="en-US" altLang="en-US" sz="4000" i="1" dirty="0" smtClean="0"/>
              <a:t>13 </a:t>
            </a:r>
            <a:r>
              <a:rPr lang="en-US" altLang="en-US" sz="4000" b="1" i="1" dirty="0" smtClean="0"/>
              <a:t>Outline</a:t>
            </a:r>
            <a:endParaRPr lang="en-US" altLang="en-US" sz="4000" b="1" i="1" dirty="0"/>
          </a:p>
        </p:txBody>
      </p:sp>
      <p:sp>
        <p:nvSpPr>
          <p:cNvPr id="1200131" name="Rectangle 3"/>
          <p:cNvSpPr>
            <a:spLocks noGrp="1" noChangeArrowheads="1"/>
          </p:cNvSpPr>
          <p:nvPr>
            <p:ph type="body" idx="1"/>
          </p:nvPr>
        </p:nvSpPr>
        <p:spPr>
          <a:xfrm>
            <a:off x="1251857" y="762000"/>
            <a:ext cx="9601199" cy="5867400"/>
          </a:xfrm>
        </p:spPr>
        <p:txBody>
          <a:bodyPr/>
          <a:lstStyle/>
          <a:p>
            <a:pPr>
              <a:lnSpc>
                <a:spcPct val="90000"/>
              </a:lnSpc>
              <a:spcBef>
                <a:spcPct val="15000"/>
              </a:spcBef>
              <a:spcAft>
                <a:spcPct val="15000"/>
              </a:spcAft>
            </a:pPr>
            <a:r>
              <a:rPr lang="en-US" altLang="en-US" b="1" i="1" dirty="0" smtClean="0"/>
              <a:t>Various </a:t>
            </a:r>
            <a:r>
              <a:rPr lang="en-US" altLang="en-US" b="1" i="1" dirty="0" smtClean="0"/>
              <a:t>Practical Exhortations(13:1–6</a:t>
            </a:r>
            <a:r>
              <a:rPr lang="en-US" altLang="en-US" b="1" i="1" dirty="0" smtClean="0"/>
              <a:t>)</a:t>
            </a:r>
          </a:p>
          <a:p>
            <a:pPr>
              <a:lnSpc>
                <a:spcPct val="90000"/>
              </a:lnSpc>
              <a:spcBef>
                <a:spcPct val="15000"/>
              </a:spcBef>
              <a:spcAft>
                <a:spcPct val="15000"/>
              </a:spcAft>
            </a:pPr>
            <a:r>
              <a:rPr lang="en-US" altLang="en-US" i="1" dirty="0" smtClean="0"/>
              <a:t>Warning against strange teaching (13:7-16)</a:t>
            </a:r>
          </a:p>
          <a:p>
            <a:pPr>
              <a:lnSpc>
                <a:spcPct val="90000"/>
              </a:lnSpc>
              <a:spcBef>
                <a:spcPct val="15000"/>
              </a:spcBef>
              <a:spcAft>
                <a:spcPct val="15000"/>
              </a:spcAft>
            </a:pPr>
            <a:r>
              <a:rPr lang="en-US" altLang="en-US" i="1" dirty="0" smtClean="0"/>
              <a:t>Final Exhortation and Greetings (13:17-25)</a:t>
            </a:r>
          </a:p>
        </p:txBody>
      </p:sp>
      <p:sp>
        <p:nvSpPr>
          <p:cNvPr id="6" name="Right Arrow 5"/>
          <p:cNvSpPr/>
          <p:nvPr/>
        </p:nvSpPr>
        <p:spPr>
          <a:xfrm>
            <a:off x="261257" y="859970"/>
            <a:ext cx="881743" cy="587829"/>
          </a:xfrm>
          <a:prstGeom prst="rightArrow">
            <a:avLst/>
          </a:prstGeom>
          <a:solidFill>
            <a:srgbClr val="FF0000"/>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Tree>
    <p:extLst>
      <p:ext uri="{BB962C8B-B14F-4D97-AF65-F5344CB8AC3E}">
        <p14:creationId xmlns:p14="http://schemas.microsoft.com/office/powerpoint/2010/main" val="32629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568C131-2102-46AA-980A-A8158EAF9A3A}" type="slidenum">
              <a:rPr lang="en-US" altLang="en-US" sz="1200"/>
              <a:pPr/>
              <a:t>9</a:t>
            </a:fld>
            <a:endParaRPr lang="en-US" altLang="en-US" sz="1200"/>
          </a:p>
        </p:txBody>
      </p:sp>
      <p:sp>
        <p:nvSpPr>
          <p:cNvPr id="1200130" name="Rectangle 2"/>
          <p:cNvSpPr>
            <a:spLocks noGrp="1" noChangeArrowheads="1"/>
          </p:cNvSpPr>
          <p:nvPr>
            <p:ph type="title"/>
          </p:nvPr>
        </p:nvSpPr>
        <p:spPr/>
        <p:txBody>
          <a:bodyPr/>
          <a:lstStyle/>
          <a:p>
            <a:r>
              <a:rPr lang="en-US" altLang="en-US" sz="4000" b="1" i="1" dirty="0" smtClean="0"/>
              <a:t>Hebrews 13:1-3</a:t>
            </a:r>
            <a:endParaRPr lang="en-US" altLang="en-US" sz="4000" b="1" i="1" dirty="0"/>
          </a:p>
        </p:txBody>
      </p:sp>
      <p:sp>
        <p:nvSpPr>
          <p:cNvPr id="2" name="Content Placeholder 1"/>
          <p:cNvSpPr>
            <a:spLocks noGrp="1"/>
          </p:cNvSpPr>
          <p:nvPr>
            <p:ph idx="1"/>
          </p:nvPr>
        </p:nvSpPr>
        <p:spPr>
          <a:xfrm>
            <a:off x="0" y="670563"/>
            <a:ext cx="11785600" cy="4531784"/>
          </a:xfrm>
        </p:spPr>
        <p:txBody>
          <a:bodyPr/>
          <a:lstStyle/>
          <a:p>
            <a:pPr marL="0" indent="0">
              <a:buNone/>
            </a:pPr>
            <a:r>
              <a:rPr lang="en-US" sz="3600" dirty="0"/>
              <a:t>13 Keep on loving one another as brothers and sisters. </a:t>
            </a:r>
            <a:r>
              <a:rPr lang="en-US" sz="3600" baseline="30000" dirty="0"/>
              <a:t>2 </a:t>
            </a:r>
            <a:r>
              <a:rPr lang="en-US" sz="3600" dirty="0"/>
              <a:t>Do not forget to show hospitality to strangers, for by so doing some people have shown hospitality to angels without knowing it. </a:t>
            </a:r>
            <a:r>
              <a:rPr lang="en-US" sz="3600" baseline="30000" dirty="0"/>
              <a:t>3 </a:t>
            </a:r>
            <a:r>
              <a:rPr lang="en-US" sz="3600" dirty="0"/>
              <a:t>Continue to remember those in prison as if you were together with them in prison, and those who are mistreated as if you yourselves were suffering.</a:t>
            </a:r>
          </a:p>
        </p:txBody>
      </p:sp>
    </p:spTree>
    <p:extLst>
      <p:ext uri="{BB962C8B-B14F-4D97-AF65-F5344CB8AC3E}">
        <p14:creationId xmlns:p14="http://schemas.microsoft.com/office/powerpoint/2010/main" val="166281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3456</TotalTime>
  <Words>2530</Words>
  <Application>Microsoft Office PowerPoint</Application>
  <PresentationFormat>Widescreen</PresentationFormat>
  <Paragraphs>375</Paragraphs>
  <Slides>43</Slides>
  <Notes>42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43</vt:i4>
      </vt:variant>
    </vt:vector>
  </HeadingPairs>
  <TitlesOfParts>
    <vt:vector size="58" baseType="lpstr">
      <vt:lpstr>ＭＳ Ｐゴシック</vt:lpstr>
      <vt:lpstr>ＭＳ Ｐゴシック</vt:lpstr>
      <vt:lpstr>Arial</vt:lpstr>
      <vt:lpstr>Calibri</vt:lpstr>
      <vt:lpstr>Calibri Light</vt:lpstr>
      <vt:lpstr>Cambria</vt:lpstr>
      <vt:lpstr>Tahoma</vt:lpstr>
      <vt:lpstr>Wingdings</vt:lpstr>
      <vt:lpstr>Wingdings 2</vt:lpstr>
      <vt:lpstr>HDOfficeLightV0</vt:lpstr>
      <vt:lpstr>1_Orbit</vt:lpstr>
      <vt:lpstr>19_Office Theme</vt:lpstr>
      <vt:lpstr>Balance</vt:lpstr>
      <vt:lpstr>2_Orbit</vt:lpstr>
      <vt:lpstr>1_Office Theme</vt:lpstr>
      <vt:lpstr>PowerPoint Presentation</vt:lpstr>
      <vt:lpstr>Chapter 12 Outline</vt:lpstr>
      <vt:lpstr>Hebrews 12:25-29</vt:lpstr>
      <vt:lpstr>PowerPoint Presentation</vt:lpstr>
      <vt:lpstr>PowerPoint Presentation</vt:lpstr>
      <vt:lpstr>PowerPoint Presentation</vt:lpstr>
      <vt:lpstr>Three Key Ideas</vt:lpstr>
      <vt:lpstr>Chapter 13 Outline</vt:lpstr>
      <vt:lpstr>Hebrews 13:1-3</vt:lpstr>
      <vt:lpstr>Hebrews 13:1-3</vt:lpstr>
      <vt:lpstr>Hebrews 13:1-3</vt:lpstr>
      <vt:lpstr>Hebrews 13:1-3</vt:lpstr>
      <vt:lpstr>Hebrews 13:4-6</vt:lpstr>
      <vt:lpstr>Hebrews 13:4-6</vt:lpstr>
      <vt:lpstr>Hebrews 13:4-6</vt:lpstr>
      <vt:lpstr>Hebrews 13:4-6</vt:lpstr>
      <vt:lpstr>Hebrews 13:4-6</vt:lpstr>
      <vt:lpstr>Chapter 13 Outline</vt:lpstr>
      <vt:lpstr>Hebrews 13:7-10</vt:lpstr>
      <vt:lpstr>Hebrews 13:7-10</vt:lpstr>
      <vt:lpstr>Hebrews 13:7-10</vt:lpstr>
      <vt:lpstr>Hebrews 13:7-10</vt:lpstr>
      <vt:lpstr>Hebrews 13:7-10</vt:lpstr>
      <vt:lpstr>Hebrews 13:11-16</vt:lpstr>
      <vt:lpstr>Hebrews 13:11-16</vt:lpstr>
      <vt:lpstr>Hebrews 13:11-16</vt:lpstr>
      <vt:lpstr>Hebrews 13:11-16</vt:lpstr>
      <vt:lpstr>Hebrews 13:11-16</vt:lpstr>
      <vt:lpstr>Hebrews 13:11-16</vt:lpstr>
      <vt:lpstr>Chapter 13 Outline</vt:lpstr>
      <vt:lpstr>Hebrews 13:17-19</vt:lpstr>
      <vt:lpstr>Hebrews 13:17-19</vt:lpstr>
      <vt:lpstr>Hebrews 13:20-25</vt:lpstr>
      <vt:lpstr>Hebrews 13:20-25</vt:lpstr>
      <vt:lpstr>Assurances in Chapter 13 Hebrews 13:8–25</vt:lpstr>
      <vt:lpstr>Images at the end of the epistle…</vt:lpstr>
      <vt:lpstr>Three Key Ideas</vt:lpstr>
      <vt:lpstr>Review</vt:lpstr>
      <vt:lpstr>Problem – Christians (Jewish) who were:</vt:lpstr>
      <vt:lpstr>Purpose</vt:lpstr>
      <vt:lpstr>Is Hebrews Relevant Today?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Caudill, Anthony (CEI-Atlanta)</dc:creator>
  <cp:lastModifiedBy>Caudill, Anthony (CEI-Atlanta)</cp:lastModifiedBy>
  <cp:revision>166</cp:revision>
  <cp:lastPrinted>2016-05-18T20:55:46Z</cp:lastPrinted>
  <dcterms:created xsi:type="dcterms:W3CDTF">2016-04-08T12:08:57Z</dcterms:created>
  <dcterms:modified xsi:type="dcterms:W3CDTF">2016-05-22T11:57:52Z</dcterms:modified>
</cp:coreProperties>
</file>