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65" r:id="rId2"/>
    <p:sldMasterId id="2147483880" r:id="rId3"/>
    <p:sldMasterId id="2147483887" r:id="rId4"/>
  </p:sldMasterIdLst>
  <p:notesMasterIdLst>
    <p:notesMasterId r:id="rId38"/>
  </p:notesMasterIdLst>
  <p:sldIdLst>
    <p:sldId id="353" r:id="rId5"/>
    <p:sldId id="363" r:id="rId6"/>
    <p:sldId id="362" r:id="rId7"/>
    <p:sldId id="376" r:id="rId8"/>
    <p:sldId id="364" r:id="rId9"/>
    <p:sldId id="361" r:id="rId10"/>
    <p:sldId id="358" r:id="rId11"/>
    <p:sldId id="365" r:id="rId12"/>
    <p:sldId id="366" r:id="rId13"/>
    <p:sldId id="372" r:id="rId14"/>
    <p:sldId id="391" r:id="rId15"/>
    <p:sldId id="373" r:id="rId16"/>
    <p:sldId id="370" r:id="rId17"/>
    <p:sldId id="367" r:id="rId18"/>
    <p:sldId id="371" r:id="rId19"/>
    <p:sldId id="360" r:id="rId20"/>
    <p:sldId id="369" r:id="rId21"/>
    <p:sldId id="374" r:id="rId22"/>
    <p:sldId id="377" r:id="rId23"/>
    <p:sldId id="378" r:id="rId24"/>
    <p:sldId id="379" r:id="rId25"/>
    <p:sldId id="393" r:id="rId26"/>
    <p:sldId id="394" r:id="rId27"/>
    <p:sldId id="395" r:id="rId28"/>
    <p:sldId id="382" r:id="rId29"/>
    <p:sldId id="383" r:id="rId30"/>
    <p:sldId id="389" r:id="rId31"/>
    <p:sldId id="397" r:id="rId32"/>
    <p:sldId id="396" r:id="rId33"/>
    <p:sldId id="398" r:id="rId34"/>
    <p:sldId id="400" r:id="rId35"/>
    <p:sldId id="401" r:id="rId36"/>
    <p:sldId id="39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96"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179BF-A7BC-4A37-8EDB-6DE24466DBC1}" type="datetimeFigureOut">
              <a:rPr lang="en-US" smtClean="0"/>
              <a:t>5/4/2016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02B29-732F-4E39-AF95-90338B0E7E61}" type="slidenum">
              <a:rPr lang="en-US" smtClean="0"/>
              <a:t>‹#›</a:t>
            </a:fld>
            <a:endParaRPr lang="en-US"/>
          </a:p>
        </p:txBody>
      </p:sp>
    </p:spTree>
    <p:extLst>
      <p:ext uri="{BB962C8B-B14F-4D97-AF65-F5344CB8AC3E}">
        <p14:creationId xmlns:p14="http://schemas.microsoft.com/office/powerpoint/2010/main" val="307067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Submission is the very life blood of the children of God. The entirety of our relationship with God is predicated on keeping His commandments. Our relationship with God through Jesus Christ begins by obeying His commandment to believe on the Lord Jesus and be saved. Having believed on Christ for salvation, we are required to take up our crosses and follow in the footsteps of the Lord who took up His cross and died for us</a:t>
            </a:r>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479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EE10062B-FF97-4237-A7EA-F73F9928DE73}" type="slidenum">
              <a:rPr lang="en-US" altLang="en-US" sz="1300">
                <a:latin typeface="Arial" panose="020B0604020202020204" pitchFamily="34" charset="0"/>
              </a:rPr>
              <a:pPr/>
              <a:t>10</a:t>
            </a:fld>
            <a:endParaRPr lang="en-US" altLang="en-US" sz="1300">
              <a:latin typeface="Arial" panose="020B0604020202020204" pitchFamily="34" charset="0"/>
            </a:endParaRPr>
          </a:p>
        </p:txBody>
      </p:sp>
      <p:sp>
        <p:nvSpPr>
          <p:cNvPr id="11120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12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ea typeface="ＭＳ Ｐゴシック" charset="0"/>
            </a:endParaRPr>
          </a:p>
        </p:txBody>
      </p:sp>
    </p:spTree>
    <p:extLst>
      <p:ext uri="{BB962C8B-B14F-4D97-AF65-F5344CB8AC3E}">
        <p14:creationId xmlns:p14="http://schemas.microsoft.com/office/powerpoint/2010/main" val="63877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EE10062B-FF97-4237-A7EA-F73F9928DE73}" type="slidenum">
              <a:rPr lang="en-US" altLang="en-US" sz="1300">
                <a:latin typeface="Arial" panose="020B0604020202020204" pitchFamily="34" charset="0"/>
              </a:rPr>
              <a:pPr/>
              <a:t>11</a:t>
            </a:fld>
            <a:endParaRPr lang="en-US" altLang="en-US" sz="1300">
              <a:latin typeface="Arial" panose="020B0604020202020204" pitchFamily="34" charset="0"/>
            </a:endParaRPr>
          </a:p>
        </p:txBody>
      </p:sp>
      <p:sp>
        <p:nvSpPr>
          <p:cNvPr id="11120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12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ea typeface="ＭＳ Ｐゴシック" charset="0"/>
            </a:endParaRPr>
          </a:p>
        </p:txBody>
      </p:sp>
    </p:spTree>
    <p:extLst>
      <p:ext uri="{BB962C8B-B14F-4D97-AF65-F5344CB8AC3E}">
        <p14:creationId xmlns:p14="http://schemas.microsoft.com/office/powerpoint/2010/main" val="274074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F6A11713-6498-47DC-9DD7-C1866D2C243D}" type="slidenum">
              <a:rPr lang="en-US" altLang="en-US" sz="1300">
                <a:latin typeface="Arial" panose="020B0604020202020204" pitchFamily="34" charset="0"/>
              </a:rPr>
              <a:pPr/>
              <a:t>12</a:t>
            </a:fld>
            <a:endParaRPr lang="en-US" altLang="en-US" sz="1300">
              <a:latin typeface="Arial" panose="020B0604020202020204" pitchFamily="34" charset="0"/>
            </a:endParaRPr>
          </a:p>
        </p:txBody>
      </p:sp>
      <p:sp>
        <p:nvSpPr>
          <p:cNvPr id="9830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830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8560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AE21D93-A315-4014-BAEA-110081A03F9D}" type="slidenum">
              <a:rPr lang="en-US" altLang="en-US" sz="1300">
                <a:solidFill>
                  <a:srgbClr val="000000"/>
                </a:solidFill>
                <a:latin typeface="Arial" panose="020B0604020202020204" pitchFamily="34" charset="0"/>
              </a:rPr>
              <a:pPr/>
              <a:t>13</a:t>
            </a:fld>
            <a:endParaRPr lang="en-US" altLang="en-US" sz="1300">
              <a:solidFill>
                <a:srgbClr val="000000"/>
              </a:solidFill>
              <a:latin typeface="Arial" panose="020B0604020202020204" pitchFamily="34" charset="0"/>
            </a:endParaRPr>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7795"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1969279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AE21D93-A315-4014-BAEA-110081A03F9D}" type="slidenum">
              <a:rPr lang="en-US" altLang="en-US" sz="1300">
                <a:solidFill>
                  <a:srgbClr val="000000"/>
                </a:solidFill>
                <a:latin typeface="Arial" panose="020B0604020202020204" pitchFamily="34" charset="0"/>
              </a:rPr>
              <a:pPr/>
              <a:t>14</a:t>
            </a:fld>
            <a:endParaRPr lang="en-US" altLang="en-US" sz="1300">
              <a:solidFill>
                <a:srgbClr val="000000"/>
              </a:solidFill>
              <a:latin typeface="Arial" panose="020B0604020202020204" pitchFamily="34" charset="0"/>
            </a:endParaRPr>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7795"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56837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AE21D93-A315-4014-BAEA-110081A03F9D}" type="slidenum">
              <a:rPr lang="en-US" altLang="en-US" sz="1300">
                <a:solidFill>
                  <a:srgbClr val="000000"/>
                </a:solidFill>
                <a:latin typeface="Arial" panose="020B0604020202020204" pitchFamily="34" charset="0"/>
              </a:rPr>
              <a:pPr/>
              <a:t>15</a:t>
            </a:fld>
            <a:endParaRPr lang="en-US" altLang="en-US" sz="1300">
              <a:solidFill>
                <a:srgbClr val="000000"/>
              </a:solidFill>
              <a:latin typeface="Arial" panose="020B0604020202020204" pitchFamily="34" charset="0"/>
            </a:endParaRPr>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7795"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81472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35CBF49E-1DB0-4439-B745-AA99BDCC4B76}" type="slidenum">
              <a:rPr lang="en-US" altLang="en-US" sz="1300">
                <a:latin typeface="Arial" panose="020B0604020202020204" pitchFamily="34" charset="0"/>
              </a:rPr>
              <a:pPr/>
              <a:t>16</a:t>
            </a:fld>
            <a:endParaRPr lang="en-US" altLang="en-US" sz="1300">
              <a:latin typeface="Arial" panose="020B0604020202020204" pitchFamily="34" charset="0"/>
            </a:endParaRPr>
          </a:p>
        </p:txBody>
      </p:sp>
      <p:sp>
        <p:nvSpPr>
          <p:cNvPr id="9646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6461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050515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F8AD468-3F5D-48D1-BA5F-BDDD6D1B8F0A}" type="slidenum">
              <a:rPr lang="en-US" altLang="en-US" sz="1300">
                <a:latin typeface="Arial" panose="020B0604020202020204" pitchFamily="34" charset="0"/>
              </a:rPr>
              <a:pPr/>
              <a:t>17</a:t>
            </a:fld>
            <a:endParaRPr lang="en-US" altLang="en-US" sz="1300">
              <a:latin typeface="Arial" panose="020B0604020202020204" pitchFamily="34" charset="0"/>
            </a:endParaRPr>
          </a:p>
        </p:txBody>
      </p:sp>
      <p:sp>
        <p:nvSpPr>
          <p:cNvPr id="9850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850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28248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p:spPr>
      </p:sp>
      <p:sp>
        <p:nvSpPr>
          <p:cNvPr id="285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076FDF-2B7C-48D1-B750-D521598E0D7D}"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val="2940783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Submission is the very life blood of the children of God. The entirety of our relationship with God is predicated on keeping His commandments. Our relationship with God through Jesus Christ begins by obeying His commandment to believe on the Lord Jesus and be saved. Having believed on Christ for salvation, we are required to take up our crosses and follow in the footsteps of the Lord who took up His cross and died for us</a:t>
            </a:r>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354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347ED5-35D3-4668-A249-6D1C45D6D915}" type="slidenum">
              <a:rPr lang="en-US" altLang="en-US"/>
              <a:pPr>
                <a:spcBef>
                  <a:spcPct val="0"/>
                </a:spcBef>
              </a:pPr>
              <a:t>2</a:t>
            </a:fld>
            <a:endParaRPr lang="en-US" altLang="en-US"/>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p>
        </p:txBody>
      </p:sp>
    </p:spTree>
    <p:extLst>
      <p:ext uri="{BB962C8B-B14F-4D97-AF65-F5344CB8AC3E}">
        <p14:creationId xmlns:p14="http://schemas.microsoft.com/office/powerpoint/2010/main" val="84197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6C3290E5-D7B4-4BC4-AD3C-68DCF9BD64DA}" type="slidenum">
              <a:rPr lang="en-US" altLang="en-US" sz="1300">
                <a:latin typeface="Arial" panose="020B0604020202020204" pitchFamily="34" charset="0"/>
              </a:rPr>
              <a:pPr/>
              <a:t>20</a:t>
            </a:fld>
            <a:endParaRPr lang="en-US" altLang="en-US" sz="1300">
              <a:latin typeface="Arial" panose="020B0604020202020204" pitchFamily="34" charset="0"/>
            </a:endParaRPr>
          </a:p>
        </p:txBody>
      </p:sp>
      <p:sp>
        <p:nvSpPr>
          <p:cNvPr id="95846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584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872070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98E549D-AAE2-4A23-9C87-570ABD0470E2}" type="slidenum">
              <a:rPr lang="en-US" altLang="en-US" sz="1300">
                <a:latin typeface="Arial" panose="020B0604020202020204" pitchFamily="34" charset="0"/>
              </a:rPr>
              <a:pPr/>
              <a:t>21</a:t>
            </a:fld>
            <a:endParaRPr lang="en-US" altLang="en-US" sz="1300">
              <a:latin typeface="Arial" panose="020B0604020202020204" pitchFamily="34" charset="0"/>
            </a:endParaRPr>
          </a:p>
        </p:txBody>
      </p:sp>
      <p:sp>
        <p:nvSpPr>
          <p:cNvPr id="1164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642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129741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The theme of the book of Hebrews centers on the concept of Jesus Christ being “better” (supreme and superior). For the use of “better” in the book, see the following references: 1:4; 6:9; 7:7,19,22; 8:6 (twice); 9:23; 10:34; 11:16,35,40; 12:24. For the use of “more excellent”, see 1:4 and 8:6. For the use of “greater and more perfect”, see 9:11. Jesus is better than the angels because they worship him (1:6). Jesus is better than </a:t>
            </a:r>
          </a:p>
          <a:p>
            <a:endParaRPr lang="en-US" sz="1200" dirty="0" smtClean="0"/>
          </a:p>
          <a:p>
            <a:r>
              <a:rPr lang="en-US" sz="1200" dirty="0" smtClean="0"/>
              <a:t>Jesus is “better” for these Christians rather than going back to the Old Law or going aside into worldliness. These Christians who were in danger of falling away needed to understand that they were leaving behind a Savior who is “better” for them than anyone else or anything else. Hebrews is “the book of better things”. The original readers were exhorted not to leave the superior (“better”) to go to the </a:t>
            </a:r>
            <a:r>
              <a:rPr lang="en-US" sz="1200" dirty="0" err="1" smtClean="0"/>
              <a:t>inferior.Moses</a:t>
            </a:r>
            <a:r>
              <a:rPr lang="en-US" sz="1200" dirty="0" smtClean="0"/>
              <a:t> because he created him (3:3).</a:t>
            </a:r>
          </a:p>
          <a:p>
            <a:endParaRPr lang="en-US" sz="1200" dirty="0" smtClean="0"/>
          </a:p>
          <a:p>
            <a:r>
              <a:rPr lang="en-US" sz="1200" kern="1200" dirty="0" smtClean="0">
                <a:solidFill>
                  <a:schemeClr val="tx1"/>
                </a:solidFill>
                <a:latin typeface="+mn-lt"/>
                <a:ea typeface="+mn-ea"/>
                <a:cs typeface="+mn-cs"/>
              </a:rPr>
              <a:t>Hebrews is often called the book of “better things.” The book systematically</a:t>
            </a:r>
          </a:p>
          <a:p>
            <a:r>
              <a:rPr lang="en-US" sz="1200" kern="1200" dirty="0" smtClean="0">
                <a:solidFill>
                  <a:schemeClr val="tx1"/>
                </a:solidFill>
                <a:latin typeface="+mn-lt"/>
                <a:ea typeface="+mn-ea"/>
                <a:cs typeface="+mn-cs"/>
              </a:rPr>
              <a:t>outlines the ways in which the New Covenant in Christ is better than the Old Covenant through Moses. </a:t>
            </a:r>
          </a:p>
          <a:p>
            <a:r>
              <a:rPr lang="en-US" sz="1200" kern="1200" dirty="0" smtClean="0">
                <a:solidFill>
                  <a:schemeClr val="tx1"/>
                </a:solidFill>
                <a:latin typeface="+mn-lt"/>
                <a:ea typeface="+mn-ea"/>
                <a:cs typeface="+mn-cs"/>
              </a:rPr>
              <a:t>“Christianity is presented as a permanent, absolute system that brings man into access and fellowship with God, which the Old Testament priesthood was incompetent to do”</a:t>
            </a:r>
          </a:p>
          <a:p>
            <a:r>
              <a:rPr lang="en-US" sz="1200" kern="1200" dirty="0" smtClean="0">
                <a:solidFill>
                  <a:schemeClr val="tx1"/>
                </a:solidFill>
                <a:latin typeface="+mn-lt"/>
                <a:ea typeface="+mn-ea"/>
                <a:cs typeface="+mn-cs"/>
              </a:rPr>
              <a:t>(Curry 1).</a:t>
            </a:r>
          </a:p>
          <a:p>
            <a:r>
              <a:rPr lang="en-US" sz="1200" kern="1200" dirty="0" smtClean="0">
                <a:solidFill>
                  <a:schemeClr val="tx1"/>
                </a:solidFill>
                <a:latin typeface="+mn-lt"/>
                <a:ea typeface="+mn-ea"/>
                <a:cs typeface="+mn-cs"/>
              </a:rPr>
              <a:t>Here are some of the author’s points:</a:t>
            </a:r>
          </a:p>
          <a:p>
            <a:r>
              <a:rPr lang="en-US" sz="1200" kern="1200" dirty="0" smtClean="0">
                <a:solidFill>
                  <a:schemeClr val="tx1"/>
                </a:solidFill>
                <a:latin typeface="+mn-lt"/>
                <a:ea typeface="+mn-ea"/>
                <a:cs typeface="+mn-cs"/>
              </a:rPr>
              <a:t>• Christ is better than angels (chapters 1 and 2).</a:t>
            </a:r>
          </a:p>
          <a:p>
            <a:r>
              <a:rPr lang="en-US" sz="1200" kern="1200" dirty="0" smtClean="0">
                <a:solidFill>
                  <a:schemeClr val="tx1"/>
                </a:solidFill>
                <a:latin typeface="+mn-lt"/>
                <a:ea typeface="+mn-ea"/>
                <a:cs typeface="+mn-cs"/>
              </a:rPr>
              <a:t>• Christ is better than Moses (chapter 3).</a:t>
            </a:r>
          </a:p>
          <a:p>
            <a:r>
              <a:rPr lang="en-US" sz="1200" kern="1200" dirty="0" smtClean="0">
                <a:solidFill>
                  <a:schemeClr val="tx1"/>
                </a:solidFill>
                <a:latin typeface="+mn-lt"/>
                <a:ea typeface="+mn-ea"/>
                <a:cs typeface="+mn-cs"/>
              </a:rPr>
              <a:t>• Christ offers a better rest (4:1-13).</a:t>
            </a:r>
          </a:p>
          <a:p>
            <a:r>
              <a:rPr lang="en-US" sz="1200" kern="1200" dirty="0" smtClean="0">
                <a:solidFill>
                  <a:schemeClr val="tx1"/>
                </a:solidFill>
                <a:latin typeface="+mn-lt"/>
                <a:ea typeface="+mn-ea"/>
                <a:cs typeface="+mn-cs"/>
              </a:rPr>
              <a:t>• Christ is a better High Priest (4:14 – 7:10).</a:t>
            </a:r>
          </a:p>
          <a:p>
            <a:r>
              <a:rPr lang="en-US" sz="1200" kern="1200" dirty="0" smtClean="0">
                <a:solidFill>
                  <a:schemeClr val="tx1"/>
                </a:solidFill>
                <a:latin typeface="+mn-lt"/>
                <a:ea typeface="+mn-ea"/>
                <a:cs typeface="+mn-cs"/>
              </a:rPr>
              <a:t>• Christ is author of a better covenant (7:11–8:13).</a:t>
            </a:r>
          </a:p>
          <a:p>
            <a:r>
              <a:rPr lang="en-US" sz="1200" kern="1200" dirty="0" smtClean="0">
                <a:solidFill>
                  <a:schemeClr val="tx1"/>
                </a:solidFill>
                <a:latin typeface="+mn-lt"/>
                <a:ea typeface="+mn-ea"/>
                <a:cs typeface="+mn-cs"/>
              </a:rPr>
              <a:t>• Christ provides a better sacrifice (9:1–10:18).</a:t>
            </a:r>
          </a:p>
          <a:p>
            <a:r>
              <a:rPr lang="en-US" sz="1200" kern="1200" dirty="0" smtClean="0">
                <a:solidFill>
                  <a:schemeClr val="tx1"/>
                </a:solidFill>
                <a:latin typeface="+mn-lt"/>
                <a:ea typeface="+mn-ea"/>
                <a:cs typeface="+mn-cs"/>
              </a:rPr>
              <a:t>• Christ provides better blessings (chapter 11).</a:t>
            </a:r>
          </a:p>
          <a:p>
            <a:r>
              <a:rPr lang="en-US" sz="1200" kern="1200" dirty="0" smtClean="0">
                <a:solidFill>
                  <a:schemeClr val="tx1"/>
                </a:solidFill>
                <a:latin typeface="+mn-lt"/>
                <a:ea typeface="+mn-ea"/>
                <a:cs typeface="+mn-cs"/>
              </a:rPr>
              <a:t>• Christ expects better service (chapters 12 and 13).</a:t>
            </a:r>
          </a:p>
          <a:p>
            <a:pPr marL="0" marR="0" lvl="1" indent="0" algn="l" defTabSz="914186"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186" rtl="0" eaLnBrk="1" fontAlgn="auto" latinLnBrk="0" hangingPunct="1">
              <a:lnSpc>
                <a:spcPct val="100000"/>
              </a:lnSpc>
              <a:spcBef>
                <a:spcPts val="0"/>
              </a:spcBef>
              <a:spcAft>
                <a:spcPts val="0"/>
              </a:spcAft>
              <a:buClrTx/>
              <a:buSzTx/>
              <a:buFontTx/>
              <a:buNone/>
              <a:tabLst/>
              <a:defRPr/>
            </a:pPr>
            <a:r>
              <a:rPr lang="en-US" sz="2400" dirty="0" smtClean="0"/>
              <a:t>Jesus the “Better” Way - 1:4; 6:9; 7:7,19,22; 8:6 (twice); 9:23; 10:34; 11:16,35,40; 12:24</a:t>
            </a:r>
          </a:p>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93665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BBFE32D5-F197-4967-8F67-2EE0FFC022ED}" type="slidenum">
              <a:rPr lang="en-US" altLang="en-US" sz="1300">
                <a:solidFill>
                  <a:prstClr val="black"/>
                </a:solidFill>
                <a:latin typeface="Arial" panose="020B0604020202020204" pitchFamily="34" charset="0"/>
              </a:rPr>
              <a:pPr/>
              <a:t>24</a:t>
            </a:fld>
            <a:endParaRPr lang="en-US" altLang="en-US" sz="1300">
              <a:solidFill>
                <a:prstClr val="black"/>
              </a:solidFill>
              <a:latin typeface="Arial" panose="020B0604020202020204" pitchFamily="34" charset="0"/>
            </a:endParaRPr>
          </a:p>
        </p:txBody>
      </p:sp>
      <p:sp>
        <p:nvSpPr>
          <p:cNvPr id="114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47907"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110323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DA00763-D97A-486A-8113-8B9C07092EE3}" type="slidenum">
              <a:rPr lang="en-US" altLang="en-US" sz="1300">
                <a:latin typeface="Arial" panose="020B0604020202020204" pitchFamily="34" charset="0"/>
              </a:rPr>
              <a:pPr/>
              <a:t>25</a:t>
            </a:fld>
            <a:endParaRPr lang="en-US" altLang="en-US" sz="1300">
              <a:latin typeface="Arial" panose="020B0604020202020204" pitchFamily="34" charset="0"/>
            </a:endParaRPr>
          </a:p>
        </p:txBody>
      </p:sp>
      <p:sp>
        <p:nvSpPr>
          <p:cNvPr id="1036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362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969337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26</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808234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7C6720DF-14AA-4BC6-A7E8-49CCCE11CB1B}" type="slidenum">
              <a:rPr lang="en-US" altLang="en-US" sz="1300">
                <a:latin typeface="Arial" panose="020B0604020202020204" pitchFamily="34" charset="0"/>
              </a:rPr>
              <a:pPr/>
              <a:t>27</a:t>
            </a:fld>
            <a:endParaRPr lang="en-US" altLang="en-US" sz="1300">
              <a:latin typeface="Arial" panose="020B0604020202020204" pitchFamily="34" charset="0"/>
            </a:endParaRPr>
          </a:p>
        </p:txBody>
      </p:sp>
      <p:sp>
        <p:nvSpPr>
          <p:cNvPr id="1040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403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341114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7C6720DF-14AA-4BC6-A7E8-49CCCE11CB1B}" type="slidenum">
              <a:rPr lang="en-US" altLang="en-US" sz="1300">
                <a:latin typeface="Arial" panose="020B0604020202020204" pitchFamily="34" charset="0"/>
              </a:rPr>
              <a:pPr/>
              <a:t>28</a:t>
            </a:fld>
            <a:endParaRPr lang="en-US" altLang="en-US" sz="1300">
              <a:latin typeface="Arial" panose="020B0604020202020204" pitchFamily="34" charset="0"/>
            </a:endParaRPr>
          </a:p>
        </p:txBody>
      </p:sp>
      <p:sp>
        <p:nvSpPr>
          <p:cNvPr id="1040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403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949298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7C6720DF-14AA-4BC6-A7E8-49CCCE11CB1B}" type="slidenum">
              <a:rPr lang="en-US" altLang="en-US" sz="1300">
                <a:latin typeface="Arial" panose="020B0604020202020204" pitchFamily="34" charset="0"/>
              </a:rPr>
              <a:pPr/>
              <a:t>29</a:t>
            </a:fld>
            <a:endParaRPr lang="en-US" altLang="en-US" sz="1300">
              <a:latin typeface="Arial" panose="020B0604020202020204" pitchFamily="34" charset="0"/>
            </a:endParaRPr>
          </a:p>
        </p:txBody>
      </p:sp>
      <p:sp>
        <p:nvSpPr>
          <p:cNvPr id="1040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403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171057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7C6720DF-14AA-4BC6-A7E8-49CCCE11CB1B}" type="slidenum">
              <a:rPr lang="en-US" altLang="en-US" sz="1300">
                <a:solidFill>
                  <a:prstClr val="black"/>
                </a:solidFill>
                <a:latin typeface="Arial" panose="020B0604020202020204" pitchFamily="34" charset="0"/>
              </a:rPr>
              <a:pPr/>
              <a:t>30</a:t>
            </a:fld>
            <a:endParaRPr lang="en-US" altLang="en-US" sz="1300">
              <a:solidFill>
                <a:prstClr val="black"/>
              </a:solidFill>
              <a:latin typeface="Arial" panose="020B0604020202020204" pitchFamily="34" charset="0"/>
            </a:endParaRPr>
          </a:p>
        </p:txBody>
      </p:sp>
      <p:sp>
        <p:nvSpPr>
          <p:cNvPr id="1040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403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48500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94834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7C6720DF-14AA-4BC6-A7E8-49CCCE11CB1B}" type="slidenum">
              <a:rPr lang="en-US" altLang="en-US" sz="1300">
                <a:latin typeface="Arial" panose="020B0604020202020204" pitchFamily="34" charset="0"/>
              </a:rPr>
              <a:pPr/>
              <a:t>31</a:t>
            </a:fld>
            <a:endParaRPr lang="en-US" altLang="en-US" sz="1300">
              <a:latin typeface="Arial" panose="020B0604020202020204" pitchFamily="34" charset="0"/>
            </a:endParaRPr>
          </a:p>
        </p:txBody>
      </p:sp>
      <p:sp>
        <p:nvSpPr>
          <p:cNvPr id="1040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403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81464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7C6720DF-14AA-4BC6-A7E8-49CCCE11CB1B}" type="slidenum">
              <a:rPr lang="en-US" altLang="en-US" sz="1300">
                <a:latin typeface="Arial" panose="020B0604020202020204" pitchFamily="34" charset="0"/>
              </a:rPr>
              <a:pPr/>
              <a:t>32</a:t>
            </a:fld>
            <a:endParaRPr lang="en-US" altLang="en-US" sz="1300">
              <a:latin typeface="Arial" panose="020B0604020202020204" pitchFamily="34" charset="0"/>
            </a:endParaRPr>
          </a:p>
        </p:txBody>
      </p:sp>
      <p:sp>
        <p:nvSpPr>
          <p:cNvPr id="1040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403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824915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7C6720DF-14AA-4BC6-A7E8-49CCCE11CB1B}" type="slidenum">
              <a:rPr lang="en-US" altLang="en-US" sz="1300">
                <a:solidFill>
                  <a:prstClr val="black"/>
                </a:solidFill>
                <a:latin typeface="Arial" panose="020B0604020202020204" pitchFamily="34" charset="0"/>
              </a:rPr>
              <a:pPr/>
              <a:t>33</a:t>
            </a:fld>
            <a:endParaRPr lang="en-US" altLang="en-US" sz="1300">
              <a:solidFill>
                <a:prstClr val="black"/>
              </a:solidFill>
              <a:latin typeface="Arial" panose="020B0604020202020204" pitchFamily="34" charset="0"/>
            </a:endParaRPr>
          </a:p>
        </p:txBody>
      </p:sp>
      <p:sp>
        <p:nvSpPr>
          <p:cNvPr id="1040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403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27629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A3FE230-3434-4B03-B97F-1CCABA8A21F4}" type="slidenum">
              <a:rPr lang="en-US" altLang="en-US" sz="1300">
                <a:latin typeface="Arial" panose="020B0604020202020204" pitchFamily="34" charset="0"/>
              </a:rPr>
              <a:pPr/>
              <a:t>4</a:t>
            </a:fld>
            <a:endParaRPr lang="en-US" altLang="en-US" sz="1300">
              <a:latin typeface="Arial" panose="020B0604020202020204" pitchFamily="34" charset="0"/>
            </a:endParaRPr>
          </a:p>
        </p:txBody>
      </p:sp>
      <p:sp>
        <p:nvSpPr>
          <p:cNvPr id="9728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728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ea typeface="ＭＳ Ｐゴシック" charset="0"/>
            </a:endParaRPr>
          </a:p>
        </p:txBody>
      </p:sp>
    </p:spTree>
    <p:extLst>
      <p:ext uri="{BB962C8B-B14F-4D97-AF65-F5344CB8AC3E}">
        <p14:creationId xmlns:p14="http://schemas.microsoft.com/office/powerpoint/2010/main" val="157260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AE21D93-A315-4014-BAEA-110081A03F9D}" type="slidenum">
              <a:rPr lang="en-US" altLang="en-US" sz="1300">
                <a:solidFill>
                  <a:srgbClr val="000000"/>
                </a:solidFill>
                <a:latin typeface="Arial" panose="020B0604020202020204" pitchFamily="34" charset="0"/>
              </a:rPr>
              <a:pPr/>
              <a:t>5</a:t>
            </a:fld>
            <a:endParaRPr lang="en-US" altLang="en-US" sz="1300">
              <a:solidFill>
                <a:srgbClr val="000000"/>
              </a:solidFill>
              <a:latin typeface="Arial" panose="020B0604020202020204" pitchFamily="34" charset="0"/>
            </a:endParaRPr>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7795"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287054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A3FE230-3434-4B03-B97F-1CCABA8A21F4}" type="slidenum">
              <a:rPr lang="en-US" altLang="en-US" sz="1300">
                <a:latin typeface="Arial" panose="020B0604020202020204" pitchFamily="34" charset="0"/>
              </a:rPr>
              <a:pPr/>
              <a:t>6</a:t>
            </a:fld>
            <a:endParaRPr lang="en-US" altLang="en-US" sz="1300">
              <a:latin typeface="Arial" panose="020B0604020202020204" pitchFamily="34" charset="0"/>
            </a:endParaRPr>
          </a:p>
        </p:txBody>
      </p:sp>
      <p:sp>
        <p:nvSpPr>
          <p:cNvPr id="9728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728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ea typeface="ＭＳ Ｐゴシック" charset="0"/>
            </a:endParaRPr>
          </a:p>
        </p:txBody>
      </p:sp>
    </p:spTree>
    <p:extLst>
      <p:ext uri="{BB962C8B-B14F-4D97-AF65-F5344CB8AC3E}">
        <p14:creationId xmlns:p14="http://schemas.microsoft.com/office/powerpoint/2010/main" val="394473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A3FE230-3434-4B03-B97F-1CCABA8A21F4}" type="slidenum">
              <a:rPr lang="en-US" altLang="en-US" sz="1300">
                <a:latin typeface="Arial" panose="020B0604020202020204" pitchFamily="34" charset="0"/>
              </a:rPr>
              <a:pPr/>
              <a:t>7</a:t>
            </a:fld>
            <a:endParaRPr lang="en-US" altLang="en-US" sz="1300">
              <a:latin typeface="Arial" panose="020B0604020202020204" pitchFamily="34" charset="0"/>
            </a:endParaRPr>
          </a:p>
        </p:txBody>
      </p:sp>
      <p:sp>
        <p:nvSpPr>
          <p:cNvPr id="9728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728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ea typeface="ＭＳ Ｐゴシック" charset="0"/>
            </a:endParaRPr>
          </a:p>
        </p:txBody>
      </p:sp>
    </p:spTree>
    <p:extLst>
      <p:ext uri="{BB962C8B-B14F-4D97-AF65-F5344CB8AC3E}">
        <p14:creationId xmlns:p14="http://schemas.microsoft.com/office/powerpoint/2010/main" val="292243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AE21D93-A315-4014-BAEA-110081A03F9D}" type="slidenum">
              <a:rPr lang="en-US" altLang="en-US" sz="1300">
                <a:solidFill>
                  <a:srgbClr val="000000"/>
                </a:solidFill>
                <a:latin typeface="Arial" panose="020B0604020202020204" pitchFamily="34" charset="0"/>
              </a:rPr>
              <a:pPr/>
              <a:t>8</a:t>
            </a:fld>
            <a:endParaRPr lang="en-US" altLang="en-US" sz="1300">
              <a:solidFill>
                <a:srgbClr val="000000"/>
              </a:solidFill>
              <a:latin typeface="Arial" panose="020B0604020202020204" pitchFamily="34" charset="0"/>
            </a:endParaRPr>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7795"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228254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AE21D93-A315-4014-BAEA-110081A03F9D}" type="slidenum">
              <a:rPr lang="en-US" altLang="en-US" sz="1300">
                <a:solidFill>
                  <a:srgbClr val="000000"/>
                </a:solidFill>
                <a:latin typeface="Arial" panose="020B0604020202020204" pitchFamily="34" charset="0"/>
              </a:rPr>
              <a:pPr/>
              <a:t>9</a:t>
            </a:fld>
            <a:endParaRPr lang="en-US" altLang="en-US" sz="1300">
              <a:solidFill>
                <a:srgbClr val="000000"/>
              </a:solidFill>
              <a:latin typeface="Arial" panose="020B0604020202020204" pitchFamily="34" charset="0"/>
            </a:endParaRPr>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7795"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73123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7B6E1-634A-48DC-9E8B-D894023267EF}" type="datetime1">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433"/>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xfrm>
            <a:off x="8737600" y="6248400"/>
            <a:ext cx="2844800" cy="457200"/>
          </a:xfrm>
        </p:spPr>
        <p:txBody>
          <a:bodyPr/>
          <a:lstStyle>
            <a:lvl1pPr>
              <a:defRPr sz="1333" b="0"/>
            </a:lvl1pPr>
          </a:lstStyle>
          <a:p>
            <a:pPr>
              <a:defRPr/>
            </a:pPr>
            <a:fld id="{31EEFFD7-093D-4D8F-BC69-33D392BA2B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7083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7330555-59FB-4015-8A48-3F72BFF9AB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6793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5"/>
            <a:ext cx="10363200" cy="1362076"/>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003" indent="0">
              <a:buNone/>
              <a:defRPr sz="2400"/>
            </a:lvl2pPr>
            <a:lvl3pPr marL="1218014" indent="0">
              <a:buNone/>
              <a:defRPr sz="2133"/>
            </a:lvl3pPr>
            <a:lvl4pPr marL="1827010" indent="0">
              <a:buNone/>
              <a:defRPr sz="1867"/>
            </a:lvl4pPr>
            <a:lvl5pPr marL="2436024" indent="0">
              <a:buNone/>
              <a:defRPr sz="1867"/>
            </a:lvl5pPr>
            <a:lvl6pPr marL="3045028" indent="0">
              <a:buNone/>
              <a:defRPr sz="1867"/>
            </a:lvl6pPr>
            <a:lvl7pPr marL="3654033" indent="0">
              <a:buNone/>
              <a:defRPr sz="1867"/>
            </a:lvl7pPr>
            <a:lvl8pPr marL="4263041" indent="0">
              <a:buNone/>
              <a:defRPr sz="1867"/>
            </a:lvl8pPr>
            <a:lvl9pPr marL="4872044" indent="0">
              <a:buNone/>
              <a:defRPr sz="1867"/>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4BF15D5-43AC-4D64-92BF-003D582773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5640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2B900F5-D751-4248-94C0-B420CEDB35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6986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21"/>
            <a:ext cx="5386917"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7" y="1535121"/>
            <a:ext cx="5389033"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457"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462BC60-E0B5-4857-B671-9CDA962A44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2454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3F70428-E4F4-42BE-B768-7C5FFE3B6F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0655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F5132B4-D726-4B87-9E0A-2B677BD57C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0264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99" y="273057"/>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200"/>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99" y="1435124"/>
            <a:ext cx="4011084" cy="46910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9A8F34B-C93A-4517-AA2D-C55C8BEDF6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809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003" indent="0">
              <a:buNone/>
              <a:defRPr sz="3733"/>
            </a:lvl2pPr>
            <a:lvl3pPr marL="1218014" indent="0">
              <a:buNone/>
              <a:defRPr sz="3200"/>
            </a:lvl3pPr>
            <a:lvl4pPr marL="1827010" indent="0">
              <a:buNone/>
              <a:defRPr sz="2667"/>
            </a:lvl4pPr>
            <a:lvl5pPr marL="2436024" indent="0">
              <a:buNone/>
              <a:defRPr sz="2667"/>
            </a:lvl5pPr>
            <a:lvl6pPr marL="3045028" indent="0">
              <a:buNone/>
              <a:defRPr sz="2667"/>
            </a:lvl6pPr>
            <a:lvl7pPr marL="3654033" indent="0">
              <a:buNone/>
              <a:defRPr sz="2667"/>
            </a:lvl7pPr>
            <a:lvl8pPr marL="4263041" indent="0">
              <a:buNone/>
              <a:defRPr sz="2667"/>
            </a:lvl8pPr>
            <a:lvl9pPr marL="4872044" indent="0">
              <a:buNone/>
              <a:defRPr sz="2667"/>
            </a:lvl9pPr>
          </a:lstStyle>
          <a:p>
            <a:pPr lvl="0"/>
            <a:endParaRPr lang="en-US" noProof="0" smtClean="0"/>
          </a:p>
        </p:txBody>
      </p:sp>
      <p:sp>
        <p:nvSpPr>
          <p:cNvPr id="4" name="Text Placeholder 3"/>
          <p:cNvSpPr>
            <a:spLocks noGrp="1"/>
          </p:cNvSpPr>
          <p:nvPr>
            <p:ph type="body" sz="half" idx="2"/>
          </p:nvPr>
        </p:nvSpPr>
        <p:spPr>
          <a:xfrm>
            <a:off x="2389717" y="5367521"/>
            <a:ext cx="7315200" cy="8048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DDED6-2470-4B58-B393-9ACD89A69B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1784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52374A-F968-4C85-9B00-AA6B1B8693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7801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8"/>
            <a:ext cx="2946400" cy="552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200" y="8"/>
            <a:ext cx="86360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E3A262-5E5B-44B0-8964-50F596EC1B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980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6" y="275004"/>
            <a:ext cx="10973300" cy="5850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Rectangle 3"/>
          <p:cNvSpPr>
            <a:spLocks noGrp="1" noChangeArrowheads="1"/>
          </p:cNvSpPr>
          <p:nvPr>
            <p:ph type="sldNum" sz="quarter" idx="11"/>
          </p:nvPr>
        </p:nvSpPr>
        <p:spPr/>
        <p:txBody>
          <a:bodyPr/>
          <a:lstStyle>
            <a:lvl1pPr>
              <a:defRPr>
                <a:solidFill>
                  <a:srgbClr val="FFFFFF"/>
                </a:solidFill>
              </a:defRPr>
            </a:lvl1pPr>
          </a:lstStyle>
          <a:p>
            <a:pPr>
              <a:defRPr/>
            </a:pPr>
            <a:fld id="{BFCA4049-9C5C-4CDE-9814-A193A67454FE}" type="slidenum">
              <a:rPr lang="en-GB"/>
              <a:pPr>
                <a:defRPr/>
              </a:pPr>
              <a:t>‹#›</a:t>
            </a:fld>
            <a:endParaRPr lang="en-GB"/>
          </a:p>
        </p:txBody>
      </p:sp>
      <p:sp>
        <p:nvSpPr>
          <p:cNvPr id="5" name="Rectangle 14"/>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1388058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2225109"/>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5166753"/>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fld id="{74569988-BCA8-4177-BBE7-AF92E9150107}" type="datetime1">
              <a:rPr lang="en-US" altLang="en-US"/>
              <a:pPr/>
              <a:t>5/4/2016</a:t>
            </a:fld>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fld id="{63770505-0D85-4DF8-AE00-3601DB999E64}" type="slidenum">
              <a:rPr lang="en-US" altLang="en-US"/>
              <a:pPr/>
              <a:t>‹#›</a:t>
            </a:fld>
            <a:endParaRPr lang="en-US" altLang="en-US"/>
          </a:p>
        </p:txBody>
      </p:sp>
    </p:spTree>
    <p:extLst>
      <p:ext uri="{BB962C8B-B14F-4D97-AF65-F5344CB8AC3E}">
        <p14:creationId xmlns:p14="http://schemas.microsoft.com/office/powerpoint/2010/main" val="3562939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6033"/>
            <a:ext cx="10363200" cy="6078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52" y="3840533"/>
            <a:ext cx="85343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332" y="6377989"/>
            <a:ext cx="390143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89"/>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5/4/2016</a:t>
            </a:fld>
            <a:endParaRPr lang="en-US">
              <a:solidFill>
                <a:prstClr val="black">
                  <a:tint val="75000"/>
                </a:prstClr>
              </a:solidFill>
            </a:endParaRPr>
          </a:p>
        </p:txBody>
      </p:sp>
      <p:sp>
        <p:nvSpPr>
          <p:cNvPr id="6" name="Holder 6"/>
          <p:cNvSpPr>
            <a:spLocks noGrp="1"/>
          </p:cNvSpPr>
          <p:nvPr>
            <p:ph type="sldNum" sz="quarter" idx="7"/>
          </p:nvPr>
        </p:nvSpPr>
        <p:spPr>
          <a:xfrm>
            <a:off x="8778240" y="6377989"/>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06279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517" y="222837"/>
            <a:ext cx="11978963" cy="718145"/>
          </a:xfrm>
        </p:spPr>
        <p:txBody>
          <a:bodyPr lIns="0" tIns="0" rIns="0" bIns="0"/>
          <a:lstStyle>
            <a:lvl1pPr>
              <a:defRPr sz="4667"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332" y="6377989"/>
            <a:ext cx="390143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89"/>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5/4/2016</a:t>
            </a:fld>
            <a:endParaRPr lang="en-US">
              <a:solidFill>
                <a:prstClr val="black">
                  <a:tint val="75000"/>
                </a:prstClr>
              </a:solidFill>
            </a:endParaRPr>
          </a:p>
        </p:txBody>
      </p:sp>
      <p:sp>
        <p:nvSpPr>
          <p:cNvPr id="6" name="Holder 6"/>
          <p:cNvSpPr>
            <a:spLocks noGrp="1"/>
          </p:cNvSpPr>
          <p:nvPr>
            <p:ph type="sldNum" sz="quarter" idx="7"/>
          </p:nvPr>
        </p:nvSpPr>
        <p:spPr>
          <a:xfrm>
            <a:off x="8778240" y="6377989"/>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33204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517" y="222837"/>
            <a:ext cx="11978963" cy="718145"/>
          </a:xfrm>
        </p:spPr>
        <p:txBody>
          <a:bodyPr lIns="0" tIns="0" rIns="0" bIns="0"/>
          <a:lstStyle>
            <a:lvl1pPr>
              <a:defRPr sz="4667"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93"/>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93"/>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332" y="6377989"/>
            <a:ext cx="390143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609600" y="6377989"/>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5/4/2016</a:t>
            </a:fld>
            <a:endParaRPr lang="en-US">
              <a:solidFill>
                <a:prstClr val="black">
                  <a:tint val="75000"/>
                </a:prstClr>
              </a:solidFill>
            </a:endParaRPr>
          </a:p>
        </p:txBody>
      </p:sp>
      <p:sp>
        <p:nvSpPr>
          <p:cNvPr id="7" name="Holder 7"/>
          <p:cNvSpPr>
            <a:spLocks noGrp="1"/>
          </p:cNvSpPr>
          <p:nvPr>
            <p:ph type="sldNum" sz="quarter" idx="7"/>
          </p:nvPr>
        </p:nvSpPr>
        <p:spPr>
          <a:xfrm>
            <a:off x="8778240" y="6377989"/>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7763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43559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6517" y="222837"/>
            <a:ext cx="11978963" cy="718145"/>
          </a:xfrm>
        </p:spPr>
        <p:txBody>
          <a:bodyPr lIns="0" tIns="0" rIns="0" bIns="0"/>
          <a:lstStyle>
            <a:lvl1pPr>
              <a:defRPr sz="4667" b="1" i="0">
                <a:solidFill>
                  <a:schemeClr val="tx1"/>
                </a:solidFill>
                <a:latin typeface="Arial"/>
                <a:cs typeface="Arial"/>
              </a:defRPr>
            </a:lvl1pPr>
          </a:lstStyle>
          <a:p>
            <a:endParaRPr/>
          </a:p>
        </p:txBody>
      </p:sp>
      <p:sp>
        <p:nvSpPr>
          <p:cNvPr id="3" name="Holder 3"/>
          <p:cNvSpPr>
            <a:spLocks noGrp="1"/>
          </p:cNvSpPr>
          <p:nvPr>
            <p:ph type="ftr" sz="quarter" idx="5"/>
          </p:nvPr>
        </p:nvSpPr>
        <p:spPr>
          <a:xfrm>
            <a:off x="4145332" y="6377989"/>
            <a:ext cx="390143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609600" y="6377989"/>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5/4/2016</a:t>
            </a:fld>
            <a:endParaRPr lang="en-US">
              <a:solidFill>
                <a:prstClr val="black">
                  <a:tint val="75000"/>
                </a:prstClr>
              </a:solidFill>
            </a:endParaRPr>
          </a:p>
        </p:txBody>
      </p:sp>
      <p:sp>
        <p:nvSpPr>
          <p:cNvPr id="5" name="Holder 5"/>
          <p:cNvSpPr>
            <a:spLocks noGrp="1"/>
          </p:cNvSpPr>
          <p:nvPr>
            <p:ph type="sldNum" sz="quarter" idx="7"/>
          </p:nvPr>
        </p:nvSpPr>
        <p:spPr>
          <a:xfrm>
            <a:off x="8778240" y="6377989"/>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69325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332" y="6377989"/>
            <a:ext cx="390143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609600" y="6377989"/>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5/4/2016</a:t>
            </a:fld>
            <a:endParaRPr lang="en-US">
              <a:solidFill>
                <a:prstClr val="black">
                  <a:tint val="75000"/>
                </a:prstClr>
              </a:solidFill>
            </a:endParaRPr>
          </a:p>
        </p:txBody>
      </p:sp>
      <p:sp>
        <p:nvSpPr>
          <p:cNvPr id="4" name="Holder 4"/>
          <p:cNvSpPr>
            <a:spLocks noGrp="1"/>
          </p:cNvSpPr>
          <p:nvPr>
            <p:ph type="sldNum" sz="quarter" idx="7"/>
          </p:nvPr>
        </p:nvSpPr>
        <p:spPr>
          <a:xfrm>
            <a:off x="8778240" y="6377989"/>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70833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03" indent="0" algn="ctr">
              <a:buNone/>
              <a:defRPr>
                <a:solidFill>
                  <a:schemeClr val="tx1">
                    <a:tint val="75000"/>
                  </a:schemeClr>
                </a:solidFill>
              </a:defRPr>
            </a:lvl2pPr>
            <a:lvl3pPr marL="1218014" indent="0" algn="ctr">
              <a:buNone/>
              <a:defRPr>
                <a:solidFill>
                  <a:schemeClr val="tx1">
                    <a:tint val="75000"/>
                  </a:schemeClr>
                </a:solidFill>
              </a:defRPr>
            </a:lvl3pPr>
            <a:lvl4pPr marL="1827010" indent="0" algn="ctr">
              <a:buNone/>
              <a:defRPr>
                <a:solidFill>
                  <a:schemeClr val="tx1">
                    <a:tint val="75000"/>
                  </a:schemeClr>
                </a:solidFill>
              </a:defRPr>
            </a:lvl4pPr>
            <a:lvl5pPr marL="2436024" indent="0" algn="ctr">
              <a:buNone/>
              <a:defRPr>
                <a:solidFill>
                  <a:schemeClr val="tx1">
                    <a:tint val="75000"/>
                  </a:schemeClr>
                </a:solidFill>
              </a:defRPr>
            </a:lvl5pPr>
            <a:lvl6pPr marL="3045028" indent="0" algn="ctr">
              <a:buNone/>
              <a:defRPr>
                <a:solidFill>
                  <a:schemeClr val="tx1">
                    <a:tint val="75000"/>
                  </a:schemeClr>
                </a:solidFill>
              </a:defRPr>
            </a:lvl6pPr>
            <a:lvl7pPr marL="3654033" indent="0" algn="ctr">
              <a:buNone/>
              <a:defRPr>
                <a:solidFill>
                  <a:schemeClr val="tx1">
                    <a:tint val="75000"/>
                  </a:schemeClr>
                </a:solidFill>
              </a:defRPr>
            </a:lvl7pPr>
            <a:lvl8pPr marL="4263041" indent="0" algn="ctr">
              <a:buNone/>
              <a:defRPr>
                <a:solidFill>
                  <a:schemeClr val="tx1">
                    <a:tint val="75000"/>
                  </a:schemeClr>
                </a:solidFill>
              </a:defRPr>
            </a:lvl8pPr>
            <a:lvl9pPr marL="48720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A3EAFE-4D46-40A4-B700-5419A1EDC825}" type="datetime1">
              <a:rPr lang="en-US">
                <a:solidFill>
                  <a:prstClr val="white">
                    <a:tint val="75000"/>
                  </a:prstClr>
                </a:solidFill>
              </a:rPr>
              <a:pPr>
                <a:defRPr/>
              </a:pPr>
              <a:t>5/4/2016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615730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3B9AC6-BB47-4BA3-8021-79975E73F02E}" type="datetime1">
              <a:rPr lang="en-US">
                <a:solidFill>
                  <a:prstClr val="white">
                    <a:tint val="75000"/>
                  </a:prstClr>
                </a:solidFill>
              </a:rPr>
              <a:pPr>
                <a:defRPr/>
              </a:pPr>
              <a:t>5/4/2016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a:xfrm>
            <a:off x="11277697" y="6457952"/>
            <a:ext cx="869951" cy="365125"/>
          </a:xfrm>
          <a:solidFill>
            <a:schemeClr val="tx1"/>
          </a:solidFill>
          <a:ln>
            <a:solidFill>
              <a:srgbClr val="C00000"/>
            </a:solidFill>
          </a:ln>
        </p:spPr>
        <p:txBody>
          <a:bodyPr/>
          <a:lstStyle>
            <a:lvl1pPr algn="ctr">
              <a:defRPr sz="3733">
                <a:solidFill>
                  <a:schemeClr val="bg1"/>
                </a:solidFill>
              </a:defRPr>
            </a:lvl1pPr>
          </a:lstStyle>
          <a:p>
            <a:pPr>
              <a:defRPr/>
            </a:pPr>
            <a:fld id="{EB9F904A-4528-4503-8162-EC129ABD3B9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23934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003" indent="0">
              <a:buNone/>
              <a:defRPr sz="2400">
                <a:solidFill>
                  <a:schemeClr val="tx1">
                    <a:tint val="75000"/>
                  </a:schemeClr>
                </a:solidFill>
              </a:defRPr>
            </a:lvl2pPr>
            <a:lvl3pPr marL="1218014" indent="0">
              <a:buNone/>
              <a:defRPr sz="2133">
                <a:solidFill>
                  <a:schemeClr val="tx1">
                    <a:tint val="75000"/>
                  </a:schemeClr>
                </a:solidFill>
              </a:defRPr>
            </a:lvl3pPr>
            <a:lvl4pPr marL="1827010" indent="0">
              <a:buNone/>
              <a:defRPr sz="1867">
                <a:solidFill>
                  <a:schemeClr val="tx1">
                    <a:tint val="75000"/>
                  </a:schemeClr>
                </a:solidFill>
              </a:defRPr>
            </a:lvl4pPr>
            <a:lvl5pPr marL="2436024" indent="0">
              <a:buNone/>
              <a:defRPr sz="1867">
                <a:solidFill>
                  <a:schemeClr val="tx1">
                    <a:tint val="75000"/>
                  </a:schemeClr>
                </a:solidFill>
              </a:defRPr>
            </a:lvl5pPr>
            <a:lvl6pPr marL="3045028" indent="0">
              <a:buNone/>
              <a:defRPr sz="1867">
                <a:solidFill>
                  <a:schemeClr val="tx1">
                    <a:tint val="75000"/>
                  </a:schemeClr>
                </a:solidFill>
              </a:defRPr>
            </a:lvl6pPr>
            <a:lvl7pPr marL="3654033" indent="0">
              <a:buNone/>
              <a:defRPr sz="1867">
                <a:solidFill>
                  <a:schemeClr val="tx1">
                    <a:tint val="75000"/>
                  </a:schemeClr>
                </a:solidFill>
              </a:defRPr>
            </a:lvl7pPr>
            <a:lvl8pPr marL="4263041" indent="0">
              <a:buNone/>
              <a:defRPr sz="1867">
                <a:solidFill>
                  <a:schemeClr val="tx1">
                    <a:tint val="75000"/>
                  </a:schemeClr>
                </a:solidFill>
              </a:defRPr>
            </a:lvl8pPr>
            <a:lvl9pPr marL="4872044"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392140-687D-4DE7-907D-ECEFA7432029}" type="datetime1">
              <a:rPr lang="en-US">
                <a:solidFill>
                  <a:prstClr val="white">
                    <a:tint val="75000"/>
                  </a:prstClr>
                </a:solidFill>
              </a:rPr>
              <a:pPr>
                <a:defRPr/>
              </a:pPr>
              <a:t>5/4/2016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7C5522-6F0B-43A5-BECB-7E2B4032423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740528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43A890-986B-4A26-AEC2-54FA67961989}" type="datetime1">
              <a:rPr lang="en-US">
                <a:solidFill>
                  <a:prstClr val="white">
                    <a:tint val="75000"/>
                  </a:prstClr>
                </a:solidFill>
              </a:rPr>
              <a:pPr>
                <a:defRPr/>
              </a:pPr>
              <a:t>5/4/2016</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0ADEA3-3089-426F-AA89-F13356009B7B}"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625110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2" y="1535113"/>
            <a:ext cx="5389033"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42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5D9C3B-3D21-4FAA-A4E7-425CFD9164B0}" type="datetime1">
              <a:rPr lang="en-US">
                <a:solidFill>
                  <a:prstClr val="white">
                    <a:tint val="75000"/>
                  </a:prstClr>
                </a:solidFill>
              </a:rPr>
              <a:pPr>
                <a:defRPr/>
              </a:pPr>
              <a:t>5/4/2016</a:t>
            </a:fld>
            <a:endParaRPr lang="en-US"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1BD3FC8-74E8-4337-888E-3808294EF785}"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720689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AFB6D4-55F9-4503-BD23-643424438C19}" type="datetime1">
              <a:rPr lang="en-US">
                <a:solidFill>
                  <a:prstClr val="white">
                    <a:tint val="75000"/>
                  </a:prstClr>
                </a:solidFill>
              </a:rPr>
              <a:pPr>
                <a:defRPr/>
              </a:pPr>
              <a:t>5/4/2016</a:t>
            </a:fld>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AD59FFA-6242-4C60-8CB7-3B886AA0C3ED}"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328257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81C258-B9E7-4506-B675-30C0C2463D74}" type="datetime1">
              <a:rPr lang="en-US">
                <a:solidFill>
                  <a:prstClr val="white">
                    <a:tint val="75000"/>
                  </a:prstClr>
                </a:solidFill>
              </a:rPr>
              <a:pPr>
                <a:defRPr/>
              </a:pPr>
              <a:t>5/4/2016</a:t>
            </a:fld>
            <a:endParaRPr lang="en-US"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76A90C4-BE86-408D-BE1D-10BC8F9D3D16}"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439877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57"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9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57" y="1435124"/>
            <a:ext cx="4011084" cy="46910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29A0B5-5372-42D5-AAA2-27FA9ED9BAF7}" type="datetime1">
              <a:rPr lang="en-US">
                <a:solidFill>
                  <a:prstClr val="white">
                    <a:tint val="75000"/>
                  </a:prstClr>
                </a:solidFill>
              </a:rPr>
              <a:pPr>
                <a:defRPr/>
              </a:pPr>
              <a:t>5/4/2016</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C1581C-FAB1-460A-9114-BABA5313AEFB}"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94371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003" indent="0">
              <a:buNone/>
              <a:defRPr sz="3733"/>
            </a:lvl2pPr>
            <a:lvl3pPr marL="1218014" indent="0">
              <a:buNone/>
              <a:defRPr sz="3200"/>
            </a:lvl3pPr>
            <a:lvl4pPr marL="1827010" indent="0">
              <a:buNone/>
              <a:defRPr sz="2667"/>
            </a:lvl4pPr>
            <a:lvl5pPr marL="2436024" indent="0">
              <a:buNone/>
              <a:defRPr sz="2667"/>
            </a:lvl5pPr>
            <a:lvl6pPr marL="3045028" indent="0">
              <a:buNone/>
              <a:defRPr sz="2667"/>
            </a:lvl6pPr>
            <a:lvl7pPr marL="3654033" indent="0">
              <a:buNone/>
              <a:defRPr sz="2667"/>
            </a:lvl7pPr>
            <a:lvl8pPr marL="4263041" indent="0">
              <a:buNone/>
              <a:defRPr sz="2667"/>
            </a:lvl8pPr>
            <a:lvl9pPr marL="4872044" indent="0">
              <a:buNone/>
              <a:defRPr sz="2667"/>
            </a:lvl9pPr>
          </a:lstStyle>
          <a:p>
            <a:pPr lvl="0"/>
            <a:endParaRPr lang="en-US" noProof="0" dirty="0" smtClean="0"/>
          </a:p>
        </p:txBody>
      </p:sp>
      <p:sp>
        <p:nvSpPr>
          <p:cNvPr id="4" name="Text Placeholder 3"/>
          <p:cNvSpPr>
            <a:spLocks noGrp="1"/>
          </p:cNvSpPr>
          <p:nvPr>
            <p:ph type="body" sz="half" idx="2"/>
          </p:nvPr>
        </p:nvSpPr>
        <p:spPr>
          <a:xfrm>
            <a:off x="2389717" y="5367379"/>
            <a:ext cx="7315200" cy="8048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3C850F-DDF8-44EF-9B62-20BF3A2D5449}" type="datetime1">
              <a:rPr lang="en-US">
                <a:solidFill>
                  <a:prstClr val="white">
                    <a:tint val="75000"/>
                  </a:prstClr>
                </a:solidFill>
              </a:rPr>
              <a:pPr>
                <a:defRPr/>
              </a:pPr>
              <a:t>5/4/2016</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CF2776-6A34-4BBD-9E29-D8DDCEADA8D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845067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B613DD-9493-4C63-AE06-EAA6B396E66A}" type="datetime1">
              <a:rPr lang="en-US">
                <a:solidFill>
                  <a:prstClr val="white">
                    <a:tint val="75000"/>
                  </a:prstClr>
                </a:solidFill>
              </a:rPr>
              <a:pPr>
                <a:defRPr/>
              </a:pPr>
              <a:t>5/4/2016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5C846D-FBDA-4A76-8FFF-7C6735F08256}"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344626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53848E-09D5-408D-ABDB-E470195C441B}" type="datetime1">
              <a:rPr lang="en-US">
                <a:solidFill>
                  <a:prstClr val="white">
                    <a:tint val="75000"/>
                  </a:prstClr>
                </a:solidFill>
              </a:rPr>
              <a:pPr>
                <a:defRPr/>
              </a:pPr>
              <a:t>5/4/2016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C69228-F8BD-4BD0-BE4B-AD892746BD6E}"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268699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smtClean="0"/>
          </a:p>
        </p:txBody>
      </p:sp>
      <p:sp>
        <p:nvSpPr>
          <p:cNvPr id="4" name="Rectangle 39"/>
          <p:cNvSpPr>
            <a:spLocks noGrp="1" noChangeArrowheads="1"/>
          </p:cNvSpPr>
          <p:nvPr>
            <p:ph type="dt" sz="half" idx="10"/>
          </p:nvPr>
        </p:nvSpPr>
        <p:spPr>
          <a:ln/>
        </p:spPr>
        <p:txBody>
          <a:bodyPr/>
          <a:lstStyle>
            <a:lvl1pPr>
              <a:defRPr/>
            </a:lvl1pPr>
          </a:lstStyle>
          <a:p>
            <a:fld id="{B930D2BF-4555-C74C-B6B3-44CD366DE520}" type="datetime1">
              <a:rPr lang="en-US">
                <a:solidFill>
                  <a:srgbClr val="FFFFFF"/>
                </a:solidFill>
              </a:rPr>
              <a:pPr/>
              <a:t>5/4/2016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E73365F0-EA48-A842-BCF4-BE855D36E4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065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1DA07A-9201-4B4B-BAF2-015AFA30F520}" type="datetime1">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5/4/2016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bwMode="auto">
          <a:xfrm>
            <a:off x="609600" y="0"/>
            <a:ext cx="10972800" cy="762000"/>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p>
            <a:pPr lvl="0"/>
            <a:r>
              <a:rPr lang="en-US" smtClean="0"/>
              <a:t>Click to edit Master title style</a:t>
            </a:r>
          </a:p>
        </p:txBody>
      </p:sp>
      <p:sp>
        <p:nvSpPr>
          <p:cNvPr id="16395" name="Rectangle 11"/>
          <p:cNvSpPr>
            <a:spLocks noGrp="1" noChangeArrowheads="1"/>
          </p:cNvSpPr>
          <p:nvPr>
            <p:ph type="body" idx="1"/>
          </p:nvPr>
        </p:nvSpPr>
        <p:spPr bwMode="auto">
          <a:xfrm>
            <a:off x="203200" y="990603"/>
            <a:ext cx="11785600" cy="4531784"/>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6"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eaLnBrk="1" hangingPunct="1">
              <a:defRPr sz="1333">
                <a:effectLst>
                  <a:outerShdw blurRad="38100" dist="38100" dir="2700000" algn="tl">
                    <a:srgbClr val="010199"/>
                  </a:outerShdw>
                </a:effectLst>
                <a:latin typeface="Arial" charset="0"/>
                <a:cs typeface="+mn-cs"/>
              </a:defRPr>
            </a:lvl1pPr>
          </a:lstStyle>
          <a:p>
            <a:pPr defTabSz="1218014" fontAlgn="base">
              <a:spcBef>
                <a:spcPct val="0"/>
              </a:spcBef>
              <a:spcAft>
                <a:spcPct val="0"/>
              </a:spcAft>
              <a:defRPr/>
            </a:pPr>
            <a:endParaRPr lang="en-US">
              <a:solidFill>
                <a:srgbClr val="FFFFFF"/>
              </a:solidFill>
            </a:endParaRPr>
          </a:p>
        </p:txBody>
      </p:sp>
      <p:sp>
        <p:nvSpPr>
          <p:cNvPr id="16397"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ctr" eaLnBrk="1" hangingPunct="1">
              <a:defRPr sz="1333">
                <a:effectLst>
                  <a:outerShdw blurRad="38100" dist="38100" dir="2700000" algn="tl">
                    <a:srgbClr val="010199"/>
                  </a:outerShdw>
                </a:effectLst>
                <a:latin typeface="Arial" charset="0"/>
                <a:cs typeface="+mn-cs"/>
              </a:defRPr>
            </a:lvl1pPr>
          </a:lstStyle>
          <a:p>
            <a:pPr defTabSz="1218014" fontAlgn="base">
              <a:spcBef>
                <a:spcPct val="0"/>
              </a:spcBef>
              <a:spcAft>
                <a:spcPct val="0"/>
              </a:spcAft>
              <a:defRPr/>
            </a:pPr>
            <a:endParaRPr lang="en-US">
              <a:solidFill>
                <a:srgbClr val="FFFFFF"/>
              </a:solidFill>
            </a:endParaRPr>
          </a:p>
        </p:txBody>
      </p:sp>
      <p:sp>
        <p:nvSpPr>
          <p:cNvPr id="16398" name="Rectangle 14"/>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r" eaLnBrk="1" hangingPunct="1">
              <a:defRPr sz="1867" b="1">
                <a:effectLst>
                  <a:outerShdw blurRad="38100" dist="38100" dir="2700000" algn="tl">
                    <a:srgbClr val="010199"/>
                  </a:outerShdw>
                </a:effectLst>
                <a:latin typeface="Arial" charset="0"/>
                <a:cs typeface="+mn-cs"/>
              </a:defRPr>
            </a:lvl1pPr>
          </a:lstStyle>
          <a:p>
            <a:pPr defTabSz="1218014" fontAlgn="base">
              <a:spcBef>
                <a:spcPct val="0"/>
              </a:spcBef>
              <a:spcAft>
                <a:spcPct val="0"/>
              </a:spcAft>
              <a:defRPr/>
            </a:pPr>
            <a:fld id="{F34EEE36-3F98-428C-9787-9982ACA7A283}" type="slidenum">
              <a:rPr lang="en-US" smtClean="0">
                <a:solidFill>
                  <a:srgbClr val="FFFFFF"/>
                </a:solidFill>
              </a:rPr>
              <a:pPr defTabSz="1218014"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676731062"/>
      </p:ext>
    </p:extLst>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6"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p:titleStyle>
    <p:bodyStyle>
      <a:lvl1pPr marL="456755" indent="-456755" algn="l" rtl="0" eaLnBrk="0" fontAlgn="base" hangingPunct="0">
        <a:spcBef>
          <a:spcPct val="20000"/>
        </a:spcBef>
        <a:spcAft>
          <a:spcPct val="0"/>
        </a:spcAft>
        <a:buClr>
          <a:schemeClr val="tx1"/>
        </a:buClr>
        <a:buSzPct val="75000"/>
        <a:buFont typeface="Wingdings"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89634" indent="-380629" algn="l" rtl="0" eaLnBrk="0" fontAlgn="base" hangingPunct="0">
        <a:spcBef>
          <a:spcPct val="20000"/>
        </a:spcBef>
        <a:spcAft>
          <a:spcPct val="0"/>
        </a:spcAft>
        <a:buClr>
          <a:schemeClr val="tx1"/>
        </a:buClr>
        <a:buSzPct val="75000"/>
        <a:buFont typeface="Wingdings" pitchFamily="2" charset="2"/>
        <a:buChar char="l"/>
        <a:defRPr sz="3733" b="1">
          <a:solidFill>
            <a:schemeClr val="tx1"/>
          </a:solidFill>
          <a:effectLst>
            <a:outerShdw blurRad="38100" dist="38100" dir="2700000" algn="tl">
              <a:srgbClr val="010199"/>
            </a:outerShdw>
          </a:effectLst>
          <a:latin typeface="+mn-lt"/>
        </a:defRPr>
      </a:lvl2pPr>
      <a:lvl3pPr marL="1522514" indent="-304500" algn="l" rtl="0" eaLnBrk="0" fontAlgn="base" hangingPunct="0">
        <a:spcBef>
          <a:spcPct val="20000"/>
        </a:spcBef>
        <a:spcAft>
          <a:spcPct val="0"/>
        </a:spcAft>
        <a:buClr>
          <a:schemeClr val="tx1"/>
        </a:buClr>
        <a:buSzPct val="75000"/>
        <a:buFont typeface="Wingdings" pitchFamily="2" charset="2"/>
        <a:buChar char="l"/>
        <a:defRPr sz="3200" b="1">
          <a:solidFill>
            <a:schemeClr val="tx1"/>
          </a:solidFill>
          <a:effectLst>
            <a:outerShdw blurRad="38100" dist="38100" dir="2700000" algn="tl">
              <a:srgbClr val="010199"/>
            </a:outerShdw>
          </a:effectLst>
          <a:latin typeface="+mn-lt"/>
        </a:defRPr>
      </a:lvl3pPr>
      <a:lvl4pPr marL="2131517"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4pPr>
      <a:lvl5pPr marL="2740526"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5pPr>
      <a:lvl6pPr marL="3349526"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58538"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67540"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76547"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8014" rtl="0" eaLnBrk="1" latinLnBrk="0" hangingPunct="1">
        <a:defRPr sz="2400" kern="1200">
          <a:solidFill>
            <a:schemeClr val="tx1"/>
          </a:solidFill>
          <a:latin typeface="+mn-lt"/>
          <a:ea typeface="+mn-ea"/>
          <a:cs typeface="+mn-cs"/>
        </a:defRPr>
      </a:lvl1pPr>
      <a:lvl2pPr marL="609003" algn="l" defTabSz="1218014" rtl="0" eaLnBrk="1" latinLnBrk="0" hangingPunct="1">
        <a:defRPr sz="2400" kern="1200">
          <a:solidFill>
            <a:schemeClr val="tx1"/>
          </a:solidFill>
          <a:latin typeface="+mn-lt"/>
          <a:ea typeface="+mn-ea"/>
          <a:cs typeface="+mn-cs"/>
        </a:defRPr>
      </a:lvl2pPr>
      <a:lvl3pPr marL="1218014" algn="l" defTabSz="1218014" rtl="0" eaLnBrk="1" latinLnBrk="0" hangingPunct="1">
        <a:defRPr sz="2400" kern="1200">
          <a:solidFill>
            <a:schemeClr val="tx1"/>
          </a:solidFill>
          <a:latin typeface="+mn-lt"/>
          <a:ea typeface="+mn-ea"/>
          <a:cs typeface="+mn-cs"/>
        </a:defRPr>
      </a:lvl3pPr>
      <a:lvl4pPr marL="1827010" algn="l" defTabSz="1218014" rtl="0" eaLnBrk="1" latinLnBrk="0" hangingPunct="1">
        <a:defRPr sz="2400" kern="1200">
          <a:solidFill>
            <a:schemeClr val="tx1"/>
          </a:solidFill>
          <a:latin typeface="+mn-lt"/>
          <a:ea typeface="+mn-ea"/>
          <a:cs typeface="+mn-cs"/>
        </a:defRPr>
      </a:lvl4pPr>
      <a:lvl5pPr marL="2436024" algn="l" defTabSz="1218014" rtl="0" eaLnBrk="1" latinLnBrk="0" hangingPunct="1">
        <a:defRPr sz="2400" kern="1200">
          <a:solidFill>
            <a:schemeClr val="tx1"/>
          </a:solidFill>
          <a:latin typeface="+mn-lt"/>
          <a:ea typeface="+mn-ea"/>
          <a:cs typeface="+mn-cs"/>
        </a:defRPr>
      </a:lvl5pPr>
      <a:lvl6pPr marL="3045028" algn="l" defTabSz="1218014" rtl="0" eaLnBrk="1" latinLnBrk="0" hangingPunct="1">
        <a:defRPr sz="2400" kern="1200">
          <a:solidFill>
            <a:schemeClr val="tx1"/>
          </a:solidFill>
          <a:latin typeface="+mn-lt"/>
          <a:ea typeface="+mn-ea"/>
          <a:cs typeface="+mn-cs"/>
        </a:defRPr>
      </a:lvl6pPr>
      <a:lvl7pPr marL="3654033" algn="l" defTabSz="1218014" rtl="0" eaLnBrk="1" latinLnBrk="0" hangingPunct="1">
        <a:defRPr sz="2400" kern="1200">
          <a:solidFill>
            <a:schemeClr val="tx1"/>
          </a:solidFill>
          <a:latin typeface="+mn-lt"/>
          <a:ea typeface="+mn-ea"/>
          <a:cs typeface="+mn-cs"/>
        </a:defRPr>
      </a:lvl7pPr>
      <a:lvl8pPr marL="4263041" algn="l" defTabSz="1218014" rtl="0" eaLnBrk="1" latinLnBrk="0" hangingPunct="1">
        <a:defRPr sz="2400" kern="1200">
          <a:solidFill>
            <a:schemeClr val="tx1"/>
          </a:solidFill>
          <a:latin typeface="+mn-lt"/>
          <a:ea typeface="+mn-ea"/>
          <a:cs typeface="+mn-cs"/>
        </a:defRPr>
      </a:lvl8pPr>
      <a:lvl9pPr marL="4872044" algn="l" defTabSz="121801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2" y="100857"/>
            <a:ext cx="12191999" cy="6656293"/>
          </a:xfrm>
          <a:prstGeom prst="rect">
            <a:avLst/>
          </a:prstGeom>
          <a:blipFill>
            <a:blip r:embed="rId7" cstate="print"/>
            <a:stretch>
              <a:fillRect/>
            </a:stretch>
          </a:blipFill>
        </p:spPr>
        <p:txBody>
          <a:bodyPr wrap="square" lIns="0" tIns="0" rIns="0" bIns="0" rtlCol="0"/>
          <a:lstStyle/>
          <a:p>
            <a:pPr defTabSz="1093299"/>
            <a:endParaRPr sz="2133" dirty="0" smtClean="0">
              <a:solidFill>
                <a:prstClr val="black"/>
              </a:solidFill>
            </a:endParaRPr>
          </a:p>
        </p:txBody>
      </p:sp>
      <p:sp>
        <p:nvSpPr>
          <p:cNvPr id="2" name="Holder 2"/>
          <p:cNvSpPr>
            <a:spLocks noGrp="1"/>
          </p:cNvSpPr>
          <p:nvPr>
            <p:ph type="title"/>
          </p:nvPr>
        </p:nvSpPr>
        <p:spPr>
          <a:xfrm>
            <a:off x="106517" y="222841"/>
            <a:ext cx="11978963" cy="607859"/>
          </a:xfrm>
          <a:prstGeom prst="rect">
            <a:avLst/>
          </a:prstGeom>
        </p:spPr>
        <p:txBody>
          <a:bodyPr wrap="square" lIns="0" tIns="0" rIns="0" bIns="0">
            <a:spAutoFit/>
          </a:bodyPr>
          <a:lstStyle>
            <a:lvl1pPr>
              <a:defRPr sz="3950" b="1" i="0">
                <a:solidFill>
                  <a:schemeClr val="tx1"/>
                </a:solidFill>
                <a:latin typeface="Arial"/>
                <a:cs typeface="Arial"/>
              </a:defRPr>
            </a:lvl1pPr>
          </a:lstStyle>
          <a:p>
            <a:endParaRPr/>
          </a:p>
        </p:txBody>
      </p:sp>
      <p:sp>
        <p:nvSpPr>
          <p:cNvPr id="3" name="Holder 3"/>
          <p:cNvSpPr>
            <a:spLocks noGrp="1"/>
          </p:cNvSpPr>
          <p:nvPr>
            <p:ph type="body" idx="1"/>
          </p:nvPr>
        </p:nvSpPr>
        <p:spPr>
          <a:xfrm>
            <a:off x="106517" y="1232903"/>
            <a:ext cx="1197896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332" y="6377992"/>
            <a:ext cx="3901439" cy="328231"/>
          </a:xfrm>
          <a:prstGeom prst="rect">
            <a:avLst/>
          </a:prstGeom>
        </p:spPr>
        <p:txBody>
          <a:bodyPr wrap="square" lIns="0" tIns="0" rIns="0" bIns="0">
            <a:spAutoFit/>
          </a:bodyPr>
          <a:lstStyle>
            <a:lvl1pPr algn="ctr" defTabSz="1093299">
              <a:defRPr>
                <a:solidFill>
                  <a:schemeClr val="tx1">
                    <a:tint val="75000"/>
                  </a:schemeClr>
                </a:solidFill>
              </a:defRPr>
            </a:lvl1pPr>
          </a:lstStyle>
          <a:p>
            <a:endParaRPr lang="en-US" sz="2133" dirty="0">
              <a:solidFill>
                <a:prstClr val="black">
                  <a:tint val="75000"/>
                </a:prstClr>
              </a:solidFill>
            </a:endParaRPr>
          </a:p>
        </p:txBody>
      </p:sp>
      <p:sp>
        <p:nvSpPr>
          <p:cNvPr id="5" name="Holder 5"/>
          <p:cNvSpPr>
            <a:spLocks noGrp="1"/>
          </p:cNvSpPr>
          <p:nvPr>
            <p:ph type="dt" sz="half" idx="6"/>
          </p:nvPr>
        </p:nvSpPr>
        <p:spPr>
          <a:xfrm>
            <a:off x="609600" y="6377992"/>
            <a:ext cx="2804160" cy="328231"/>
          </a:xfrm>
          <a:prstGeom prst="rect">
            <a:avLst/>
          </a:prstGeom>
        </p:spPr>
        <p:txBody>
          <a:bodyPr wrap="square" lIns="0" tIns="0" rIns="0" bIns="0">
            <a:spAutoFit/>
          </a:bodyPr>
          <a:lstStyle>
            <a:lvl1pPr algn="l" defTabSz="1093299">
              <a:defRPr>
                <a:solidFill>
                  <a:schemeClr val="tx1">
                    <a:tint val="75000"/>
                  </a:schemeClr>
                </a:solidFill>
              </a:defRPr>
            </a:lvl1pPr>
          </a:lstStyle>
          <a:p>
            <a:fld id="{1D8BD707-D9CF-40AE-B4C6-C98DA3205C09}" type="datetimeFigureOut">
              <a:rPr lang="en-US" sz="2133" smtClean="0">
                <a:solidFill>
                  <a:prstClr val="black">
                    <a:tint val="75000"/>
                  </a:prstClr>
                </a:solidFill>
              </a:rPr>
              <a:pPr/>
              <a:t>5/4/2016</a:t>
            </a:fld>
            <a:endParaRPr lang="en-US" sz="2133" dirty="0">
              <a:solidFill>
                <a:prstClr val="black">
                  <a:tint val="75000"/>
                </a:prstClr>
              </a:solidFill>
            </a:endParaRPr>
          </a:p>
        </p:txBody>
      </p:sp>
      <p:sp>
        <p:nvSpPr>
          <p:cNvPr id="6" name="Holder 6"/>
          <p:cNvSpPr>
            <a:spLocks noGrp="1"/>
          </p:cNvSpPr>
          <p:nvPr>
            <p:ph type="sldNum" sz="quarter" idx="7"/>
          </p:nvPr>
        </p:nvSpPr>
        <p:spPr>
          <a:xfrm>
            <a:off x="8778240" y="6377992"/>
            <a:ext cx="2804160" cy="328231"/>
          </a:xfrm>
          <a:prstGeom prst="rect">
            <a:avLst/>
          </a:prstGeom>
        </p:spPr>
        <p:txBody>
          <a:bodyPr wrap="square" lIns="0" tIns="0" rIns="0" bIns="0">
            <a:spAutoFit/>
          </a:bodyPr>
          <a:lstStyle>
            <a:lvl1pPr algn="r" defTabSz="1093299">
              <a:defRPr>
                <a:solidFill>
                  <a:schemeClr val="tx1">
                    <a:tint val="75000"/>
                  </a:schemeClr>
                </a:solidFill>
              </a:defRPr>
            </a:lvl1pPr>
          </a:lstStyle>
          <a:p>
            <a:fld id="{B6F15528-21DE-4FAA-801E-634DDDAF4B2B}" type="slidenum">
              <a:rPr lang="en-US" sz="2133" smtClean="0">
                <a:solidFill>
                  <a:prstClr val="black">
                    <a:tint val="75000"/>
                  </a:prstClr>
                </a:solidFill>
              </a:rPr>
              <a:pPr/>
              <a:t>‹#›</a:t>
            </a:fld>
            <a:endParaRPr lang="en-US" sz="2133" dirty="0">
              <a:solidFill>
                <a:prstClr val="black">
                  <a:tint val="75000"/>
                </a:prstClr>
              </a:solidFill>
            </a:endParaRPr>
          </a:p>
        </p:txBody>
      </p:sp>
    </p:spTree>
    <p:extLst>
      <p:ext uri="{BB962C8B-B14F-4D97-AF65-F5344CB8AC3E}">
        <p14:creationId xmlns:p14="http://schemas.microsoft.com/office/powerpoint/2010/main" val="234342179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Lst>
  <p:txStyles>
    <p:titleStyle>
      <a:lvl1pPr>
        <a:defRPr>
          <a:latin typeface="+mj-lt"/>
          <a:ea typeface="+mj-ea"/>
          <a:cs typeface="+mj-cs"/>
        </a:defRPr>
      </a:lvl1pPr>
    </p:titleStyle>
    <p:bodyStyle>
      <a:lvl1pPr marL="0">
        <a:defRPr>
          <a:latin typeface="+mn-lt"/>
          <a:ea typeface="+mn-ea"/>
          <a:cs typeface="+mn-cs"/>
        </a:defRPr>
      </a:lvl1pPr>
      <a:lvl2pPr marL="546649">
        <a:defRPr>
          <a:latin typeface="+mn-lt"/>
          <a:ea typeface="+mn-ea"/>
          <a:cs typeface="+mn-cs"/>
        </a:defRPr>
      </a:lvl2pPr>
      <a:lvl3pPr marL="1093299">
        <a:defRPr>
          <a:latin typeface="+mn-lt"/>
          <a:ea typeface="+mn-ea"/>
          <a:cs typeface="+mn-cs"/>
        </a:defRPr>
      </a:lvl3pPr>
      <a:lvl4pPr marL="1639948">
        <a:defRPr>
          <a:latin typeface="+mn-lt"/>
          <a:ea typeface="+mn-ea"/>
          <a:cs typeface="+mn-cs"/>
        </a:defRPr>
      </a:lvl4pPr>
      <a:lvl5pPr marL="2186597">
        <a:defRPr>
          <a:latin typeface="+mn-lt"/>
          <a:ea typeface="+mn-ea"/>
          <a:cs typeface="+mn-cs"/>
        </a:defRPr>
      </a:lvl5pPr>
      <a:lvl6pPr marL="2733246">
        <a:defRPr>
          <a:latin typeface="+mn-lt"/>
          <a:ea typeface="+mn-ea"/>
          <a:cs typeface="+mn-cs"/>
        </a:defRPr>
      </a:lvl6pPr>
      <a:lvl7pPr marL="3279897">
        <a:defRPr>
          <a:latin typeface="+mn-lt"/>
          <a:ea typeface="+mn-ea"/>
          <a:cs typeface="+mn-cs"/>
        </a:defRPr>
      </a:lvl7pPr>
      <a:lvl8pPr marL="3826546">
        <a:defRPr>
          <a:latin typeface="+mn-lt"/>
          <a:ea typeface="+mn-ea"/>
          <a:cs typeface="+mn-cs"/>
        </a:defRPr>
      </a:lvl8pPr>
      <a:lvl9pPr marL="4373195">
        <a:defRPr>
          <a:latin typeface="+mn-lt"/>
          <a:ea typeface="+mn-ea"/>
          <a:cs typeface="+mn-cs"/>
        </a:defRPr>
      </a:lvl9pPr>
    </p:bodyStyle>
    <p:otherStyle>
      <a:lvl1pPr marL="0">
        <a:defRPr>
          <a:latin typeface="+mn-lt"/>
          <a:ea typeface="+mn-ea"/>
          <a:cs typeface="+mn-cs"/>
        </a:defRPr>
      </a:lvl1pPr>
      <a:lvl2pPr marL="546649">
        <a:defRPr>
          <a:latin typeface="+mn-lt"/>
          <a:ea typeface="+mn-ea"/>
          <a:cs typeface="+mn-cs"/>
        </a:defRPr>
      </a:lvl2pPr>
      <a:lvl3pPr marL="1093299">
        <a:defRPr>
          <a:latin typeface="+mn-lt"/>
          <a:ea typeface="+mn-ea"/>
          <a:cs typeface="+mn-cs"/>
        </a:defRPr>
      </a:lvl3pPr>
      <a:lvl4pPr marL="1639948">
        <a:defRPr>
          <a:latin typeface="+mn-lt"/>
          <a:ea typeface="+mn-ea"/>
          <a:cs typeface="+mn-cs"/>
        </a:defRPr>
      </a:lvl4pPr>
      <a:lvl5pPr marL="2186597">
        <a:defRPr>
          <a:latin typeface="+mn-lt"/>
          <a:ea typeface="+mn-ea"/>
          <a:cs typeface="+mn-cs"/>
        </a:defRPr>
      </a:lvl5pPr>
      <a:lvl6pPr marL="2733246">
        <a:defRPr>
          <a:latin typeface="+mn-lt"/>
          <a:ea typeface="+mn-ea"/>
          <a:cs typeface="+mn-cs"/>
        </a:defRPr>
      </a:lvl6pPr>
      <a:lvl7pPr marL="3279897">
        <a:defRPr>
          <a:latin typeface="+mn-lt"/>
          <a:ea typeface="+mn-ea"/>
          <a:cs typeface="+mn-cs"/>
        </a:defRPr>
      </a:lvl7pPr>
      <a:lvl8pPr marL="3826546">
        <a:defRPr>
          <a:latin typeface="+mn-lt"/>
          <a:ea typeface="+mn-ea"/>
          <a:cs typeface="+mn-cs"/>
        </a:defRPr>
      </a:lvl8pPr>
      <a:lvl9pPr marL="4373195">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353" tIns="45680" rIns="91353" bIns="4568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w="9525">
            <a:noFill/>
            <a:miter lim="800000"/>
            <a:headEnd/>
            <a:tailEnd/>
          </a:ln>
        </p:spPr>
        <p:txBody>
          <a:bodyPr vert="horz" wrap="square" lIns="91353" tIns="45680" rIns="91353" bIns="456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353" tIns="45680" rIns="91353" bIns="45680" rtlCol="0" anchor="ctr"/>
          <a:lstStyle>
            <a:lvl1pPr algn="l" fontAlgn="auto">
              <a:spcBef>
                <a:spcPts val="0"/>
              </a:spcBef>
              <a:spcAft>
                <a:spcPts val="0"/>
              </a:spcAft>
              <a:defRPr sz="1600">
                <a:solidFill>
                  <a:schemeClr val="tx1">
                    <a:tint val="75000"/>
                  </a:schemeClr>
                </a:solidFill>
                <a:latin typeface="+mn-lt"/>
                <a:cs typeface="+mn-cs"/>
              </a:defRPr>
            </a:lvl1pPr>
          </a:lstStyle>
          <a:p>
            <a:pPr defTabSz="1218014">
              <a:defRPr/>
            </a:pPr>
            <a:fld id="{9D42CF01-176E-400E-9551-E2B01680FF8A}" type="datetime1">
              <a:rPr lang="en-US" smtClean="0">
                <a:solidFill>
                  <a:prstClr val="white">
                    <a:tint val="75000"/>
                  </a:prstClr>
                </a:solidFill>
              </a:rPr>
              <a:pPr defTabSz="1218014">
                <a:defRPr/>
              </a:pPr>
              <a:t>5/4/2016</a:t>
            </a:fld>
            <a:endParaRPr lang="en-US" dirty="0">
              <a:solidFill>
                <a:prstClr val="white">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353" tIns="45680" rIns="91353" bIns="45680" rtlCol="0" anchor="ctr"/>
          <a:lstStyle>
            <a:lvl1pPr algn="ctr" fontAlgn="auto">
              <a:spcBef>
                <a:spcPts val="0"/>
              </a:spcBef>
              <a:spcAft>
                <a:spcPts val="0"/>
              </a:spcAft>
              <a:defRPr sz="1600">
                <a:solidFill>
                  <a:schemeClr val="tx1">
                    <a:tint val="75000"/>
                  </a:schemeClr>
                </a:solidFill>
                <a:latin typeface="+mn-lt"/>
                <a:cs typeface="+mn-cs"/>
              </a:defRPr>
            </a:lvl1pPr>
          </a:lstStyle>
          <a:p>
            <a:pPr defTabSz="1218014">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353" tIns="45680" rIns="91353" bIns="45680" rtlCol="0" anchor="ctr"/>
          <a:lstStyle>
            <a:lvl1pPr algn="r" fontAlgn="auto">
              <a:spcBef>
                <a:spcPts val="0"/>
              </a:spcBef>
              <a:spcAft>
                <a:spcPts val="0"/>
              </a:spcAft>
              <a:defRPr sz="1600">
                <a:solidFill>
                  <a:schemeClr val="tx1">
                    <a:tint val="75000"/>
                  </a:schemeClr>
                </a:solidFill>
                <a:latin typeface="+mn-lt"/>
                <a:cs typeface="+mn-cs"/>
              </a:defRPr>
            </a:lvl1pPr>
          </a:lstStyle>
          <a:p>
            <a:pPr defTabSz="1218014">
              <a:defRPr/>
            </a:pPr>
            <a:fld id="{B10C07AA-7708-418C-B3D6-B1D9AF6486DB}" type="slidenum">
              <a:rPr lang="en-US" smtClean="0">
                <a:solidFill>
                  <a:prstClr val="white">
                    <a:tint val="75000"/>
                  </a:prstClr>
                </a:solidFill>
              </a:rPr>
              <a:pPr defTabSz="1218014">
                <a:defRPr/>
              </a:pPr>
              <a:t>‹#›</a:t>
            </a:fld>
            <a:endParaRPr lang="en-US" dirty="0">
              <a:solidFill>
                <a:prstClr val="white">
                  <a:tint val="75000"/>
                </a:prstClr>
              </a:solidFill>
            </a:endParaRPr>
          </a:p>
        </p:txBody>
      </p:sp>
    </p:spTree>
    <p:extLst>
      <p:ext uri="{BB962C8B-B14F-4D97-AF65-F5344CB8AC3E}">
        <p14:creationId xmlns:p14="http://schemas.microsoft.com/office/powerpoint/2010/main" val="2383375873"/>
      </p:ext>
    </p:extLst>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003" algn="ctr" rtl="0" fontAlgn="base">
        <a:spcBef>
          <a:spcPct val="0"/>
        </a:spcBef>
        <a:spcAft>
          <a:spcPct val="0"/>
        </a:spcAft>
        <a:defRPr sz="5867">
          <a:solidFill>
            <a:schemeClr val="tx1"/>
          </a:solidFill>
          <a:latin typeface="Calibri" pitchFamily="34" charset="0"/>
        </a:defRPr>
      </a:lvl6pPr>
      <a:lvl7pPr marL="1218014" algn="ctr" rtl="0" fontAlgn="base">
        <a:spcBef>
          <a:spcPct val="0"/>
        </a:spcBef>
        <a:spcAft>
          <a:spcPct val="0"/>
        </a:spcAft>
        <a:defRPr sz="5867">
          <a:solidFill>
            <a:schemeClr val="tx1"/>
          </a:solidFill>
          <a:latin typeface="Calibri" pitchFamily="34" charset="0"/>
        </a:defRPr>
      </a:lvl7pPr>
      <a:lvl8pPr marL="1827010" algn="ctr" rtl="0" fontAlgn="base">
        <a:spcBef>
          <a:spcPct val="0"/>
        </a:spcBef>
        <a:spcAft>
          <a:spcPct val="0"/>
        </a:spcAft>
        <a:defRPr sz="5867">
          <a:solidFill>
            <a:schemeClr val="tx1"/>
          </a:solidFill>
          <a:latin typeface="Calibri" pitchFamily="34" charset="0"/>
        </a:defRPr>
      </a:lvl8pPr>
      <a:lvl9pPr marL="2436024" algn="ctr" rtl="0" fontAlgn="base">
        <a:spcBef>
          <a:spcPct val="0"/>
        </a:spcBef>
        <a:spcAft>
          <a:spcPct val="0"/>
        </a:spcAft>
        <a:defRPr sz="5867">
          <a:solidFill>
            <a:schemeClr val="tx1"/>
          </a:solidFill>
          <a:latin typeface="Calibri" pitchFamily="34" charset="0"/>
        </a:defRPr>
      </a:lvl9pPr>
    </p:titleStyle>
    <p:bodyStyle>
      <a:lvl1pPr marL="456755" indent="-456755" algn="l" rtl="0" eaLnBrk="0" fontAlgn="base" hangingPunct="0">
        <a:spcBef>
          <a:spcPct val="20000"/>
        </a:spcBef>
        <a:spcAft>
          <a:spcPct val="0"/>
        </a:spcAft>
        <a:buFont typeface="Arial" charset="0"/>
        <a:buChar char="•"/>
        <a:defRPr sz="4267" kern="1200">
          <a:solidFill>
            <a:schemeClr val="tx1"/>
          </a:solidFill>
          <a:latin typeface="+mn-lt"/>
          <a:ea typeface="+mn-ea"/>
          <a:cs typeface="+mn-cs"/>
        </a:defRPr>
      </a:lvl1pPr>
      <a:lvl2pPr marL="989634" indent="-380629" algn="l" rtl="0" eaLnBrk="0" fontAlgn="base" hangingPunct="0">
        <a:spcBef>
          <a:spcPct val="20000"/>
        </a:spcBef>
        <a:spcAft>
          <a:spcPct val="0"/>
        </a:spcAft>
        <a:buFont typeface="Arial" charset="0"/>
        <a:buChar char="–"/>
        <a:defRPr sz="3733" kern="1200">
          <a:solidFill>
            <a:schemeClr val="tx1"/>
          </a:solidFill>
          <a:latin typeface="+mn-lt"/>
          <a:ea typeface="+mn-ea"/>
          <a:cs typeface="+mn-cs"/>
        </a:defRPr>
      </a:lvl2pPr>
      <a:lvl3pPr marL="1522514" indent="-3045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1517" indent="-304500" algn="l" rtl="0" eaLnBrk="0" fontAlgn="base" hangingPunct="0">
        <a:spcBef>
          <a:spcPct val="20000"/>
        </a:spcBef>
        <a:spcAft>
          <a:spcPct val="0"/>
        </a:spcAft>
        <a:buFont typeface="Arial" charset="0"/>
        <a:buChar char="–"/>
        <a:defRPr sz="2667" kern="1200">
          <a:solidFill>
            <a:schemeClr val="tx1"/>
          </a:solidFill>
          <a:latin typeface="+mn-lt"/>
          <a:ea typeface="+mn-ea"/>
          <a:cs typeface="+mn-cs"/>
        </a:defRPr>
      </a:lvl4pPr>
      <a:lvl5pPr marL="2740526" indent="-304500" algn="l" rtl="0" eaLnBrk="0" fontAlgn="base" hangingPunct="0">
        <a:spcBef>
          <a:spcPct val="20000"/>
        </a:spcBef>
        <a:spcAft>
          <a:spcPct val="0"/>
        </a:spcAft>
        <a:buFont typeface="Arial" charset="0"/>
        <a:buChar char="»"/>
        <a:defRPr sz="2667" kern="1200">
          <a:solidFill>
            <a:schemeClr val="tx1"/>
          </a:solidFill>
          <a:latin typeface="+mn-lt"/>
          <a:ea typeface="+mn-ea"/>
          <a:cs typeface="+mn-cs"/>
        </a:defRPr>
      </a:lvl5pPr>
      <a:lvl6pPr marL="3349526" indent="-304500" algn="l" defTabSz="121801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8538" indent="-304500" algn="l" defTabSz="121801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7540" indent="-304500" algn="l" defTabSz="121801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6547" indent="-304500" algn="l" defTabSz="121801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014" rtl="0" eaLnBrk="1" latinLnBrk="0" hangingPunct="1">
        <a:defRPr sz="2400" kern="1200">
          <a:solidFill>
            <a:schemeClr val="tx1"/>
          </a:solidFill>
          <a:latin typeface="+mn-lt"/>
          <a:ea typeface="+mn-ea"/>
          <a:cs typeface="+mn-cs"/>
        </a:defRPr>
      </a:lvl1pPr>
      <a:lvl2pPr marL="609003" algn="l" defTabSz="1218014" rtl="0" eaLnBrk="1" latinLnBrk="0" hangingPunct="1">
        <a:defRPr sz="2400" kern="1200">
          <a:solidFill>
            <a:schemeClr val="tx1"/>
          </a:solidFill>
          <a:latin typeface="+mn-lt"/>
          <a:ea typeface="+mn-ea"/>
          <a:cs typeface="+mn-cs"/>
        </a:defRPr>
      </a:lvl2pPr>
      <a:lvl3pPr marL="1218014" algn="l" defTabSz="1218014" rtl="0" eaLnBrk="1" latinLnBrk="0" hangingPunct="1">
        <a:defRPr sz="2400" kern="1200">
          <a:solidFill>
            <a:schemeClr val="tx1"/>
          </a:solidFill>
          <a:latin typeface="+mn-lt"/>
          <a:ea typeface="+mn-ea"/>
          <a:cs typeface="+mn-cs"/>
        </a:defRPr>
      </a:lvl3pPr>
      <a:lvl4pPr marL="1827010" algn="l" defTabSz="1218014" rtl="0" eaLnBrk="1" latinLnBrk="0" hangingPunct="1">
        <a:defRPr sz="2400" kern="1200">
          <a:solidFill>
            <a:schemeClr val="tx1"/>
          </a:solidFill>
          <a:latin typeface="+mn-lt"/>
          <a:ea typeface="+mn-ea"/>
          <a:cs typeface="+mn-cs"/>
        </a:defRPr>
      </a:lvl4pPr>
      <a:lvl5pPr marL="2436024" algn="l" defTabSz="1218014" rtl="0" eaLnBrk="1" latinLnBrk="0" hangingPunct="1">
        <a:defRPr sz="2400" kern="1200">
          <a:solidFill>
            <a:schemeClr val="tx1"/>
          </a:solidFill>
          <a:latin typeface="+mn-lt"/>
          <a:ea typeface="+mn-ea"/>
          <a:cs typeface="+mn-cs"/>
        </a:defRPr>
      </a:lvl5pPr>
      <a:lvl6pPr marL="3045028" algn="l" defTabSz="1218014" rtl="0" eaLnBrk="1" latinLnBrk="0" hangingPunct="1">
        <a:defRPr sz="2400" kern="1200">
          <a:solidFill>
            <a:schemeClr val="tx1"/>
          </a:solidFill>
          <a:latin typeface="+mn-lt"/>
          <a:ea typeface="+mn-ea"/>
          <a:cs typeface="+mn-cs"/>
        </a:defRPr>
      </a:lvl6pPr>
      <a:lvl7pPr marL="3654033" algn="l" defTabSz="1218014" rtl="0" eaLnBrk="1" latinLnBrk="0" hangingPunct="1">
        <a:defRPr sz="2400" kern="1200">
          <a:solidFill>
            <a:schemeClr val="tx1"/>
          </a:solidFill>
          <a:latin typeface="+mn-lt"/>
          <a:ea typeface="+mn-ea"/>
          <a:cs typeface="+mn-cs"/>
        </a:defRPr>
      </a:lvl7pPr>
      <a:lvl8pPr marL="4263041" algn="l" defTabSz="1218014" rtl="0" eaLnBrk="1" latinLnBrk="0" hangingPunct="1">
        <a:defRPr sz="2400" kern="1200">
          <a:solidFill>
            <a:schemeClr val="tx1"/>
          </a:solidFill>
          <a:latin typeface="+mn-lt"/>
          <a:ea typeface="+mn-ea"/>
          <a:cs typeface="+mn-cs"/>
        </a:defRPr>
      </a:lvl8pPr>
      <a:lvl9pPr marL="4872044" algn="l" defTabSz="121801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49644" y="152458"/>
            <a:ext cx="5360592" cy="779658"/>
          </a:xfrm>
          <a:prstGeom prst="rect">
            <a:avLst/>
          </a:prstGeom>
          <a:noFill/>
        </p:spPr>
        <p:txBody>
          <a:bodyPr wrap="none" lIns="121804" tIns="60907" rIns="121804" bIns="60907" rtlCol="0">
            <a:spAutoFit/>
          </a:bodyPr>
          <a:lstStyle/>
          <a:p>
            <a:pPr defTabSz="1218014"/>
            <a:r>
              <a:rPr lang="en-US" sz="4267" b="1" i="1" u="sng" dirty="0">
                <a:solidFill>
                  <a:srgbClr val="FFFF00"/>
                </a:solidFill>
                <a:latin typeface="Cambria" pitchFamily="18" charset="0"/>
              </a:rPr>
              <a:t>The Book of Hebrews</a:t>
            </a:r>
          </a:p>
        </p:txBody>
      </p:sp>
      <p:sp>
        <p:nvSpPr>
          <p:cNvPr id="11" name="TextBox 10"/>
          <p:cNvSpPr txBox="1"/>
          <p:nvPr/>
        </p:nvSpPr>
        <p:spPr>
          <a:xfrm>
            <a:off x="406400" y="1600261"/>
            <a:ext cx="11277600" cy="1436312"/>
          </a:xfrm>
          <a:prstGeom prst="rect">
            <a:avLst/>
          </a:prstGeom>
          <a:noFill/>
        </p:spPr>
        <p:txBody>
          <a:bodyPr wrap="square" lIns="121804" tIns="60907" rIns="121804" bIns="60907" rtlCol="0">
            <a:spAutoFit/>
          </a:bodyPr>
          <a:lstStyle/>
          <a:p>
            <a:pPr algn="ctr" defTabSz="1218014"/>
            <a:r>
              <a:rPr lang="en-US" sz="4267" b="1" i="1" u="sng" dirty="0">
                <a:solidFill>
                  <a:srgbClr val="FFFFFF"/>
                </a:solidFill>
                <a:latin typeface="Cambria" pitchFamily="18" charset="0"/>
              </a:rPr>
              <a:t>Lesson </a:t>
            </a:r>
            <a:r>
              <a:rPr lang="en-US" sz="4267" b="1" i="1" u="sng" dirty="0" smtClean="0">
                <a:solidFill>
                  <a:srgbClr val="FFFFFF"/>
                </a:solidFill>
                <a:latin typeface="Cambria" pitchFamily="18" charset="0"/>
              </a:rPr>
              <a:t>7 </a:t>
            </a:r>
            <a:r>
              <a:rPr lang="en-US" sz="4267" b="1" i="1" u="sng" dirty="0">
                <a:solidFill>
                  <a:srgbClr val="FFFFFF"/>
                </a:solidFill>
                <a:latin typeface="Cambria" pitchFamily="18" charset="0"/>
              </a:rPr>
              <a:t>– Chapter </a:t>
            </a:r>
            <a:r>
              <a:rPr lang="en-US" sz="4267" b="1" i="1" u="sng" dirty="0" smtClean="0">
                <a:solidFill>
                  <a:srgbClr val="FFFFFF"/>
                </a:solidFill>
                <a:latin typeface="Cambria" pitchFamily="18" charset="0"/>
              </a:rPr>
              <a:t>7 </a:t>
            </a:r>
            <a:endParaRPr lang="en-US" sz="4267" dirty="0">
              <a:solidFill>
                <a:srgbClr val="FFFFFF"/>
              </a:solidFill>
              <a:latin typeface="Cambria" pitchFamily="18" charset="0"/>
            </a:endParaRPr>
          </a:p>
          <a:p>
            <a:pPr algn="ctr" defTabSz="1218014"/>
            <a:endParaRPr lang="en-US" sz="4267" dirty="0">
              <a:solidFill>
                <a:srgbClr val="FFFFFF"/>
              </a:solidFill>
              <a:latin typeface="Cambria" pitchFamily="18" charset="0"/>
            </a:endParaRPr>
          </a:p>
        </p:txBody>
      </p:sp>
    </p:spTree>
    <p:extLst>
      <p:ext uri="{BB962C8B-B14F-4D97-AF65-F5344CB8AC3E}">
        <p14:creationId xmlns:p14="http://schemas.microsoft.com/office/powerpoint/2010/main" val="36681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B78F97BC-F450-484C-8C7F-AE53803589FE}" type="slidenum">
              <a:rPr lang="en-US" altLang="en-US" sz="1200"/>
              <a:pPr/>
              <a:t>10</a:t>
            </a:fld>
            <a:endParaRPr lang="en-US" altLang="en-US" sz="1200"/>
          </a:p>
        </p:txBody>
      </p:sp>
      <p:sp>
        <p:nvSpPr>
          <p:cNvPr id="1111042" name="Rectangle 2"/>
          <p:cNvSpPr>
            <a:spLocks noGrp="1" noChangeArrowheads="1"/>
          </p:cNvSpPr>
          <p:nvPr>
            <p:ph type="title"/>
          </p:nvPr>
        </p:nvSpPr>
        <p:spPr>
          <a:xfrm>
            <a:off x="1981200" y="-76200"/>
            <a:ext cx="8229600" cy="1143000"/>
          </a:xfrm>
        </p:spPr>
        <p:txBody>
          <a:bodyPr/>
          <a:lstStyle/>
          <a:p>
            <a:r>
              <a:rPr lang="en-US" altLang="en-US" sz="3200" b="1" dirty="0"/>
              <a:t>Implications of Imperfection</a:t>
            </a:r>
            <a:br>
              <a:rPr lang="en-US" altLang="en-US" sz="3200" b="1" dirty="0"/>
            </a:br>
            <a:r>
              <a:rPr lang="en-US" altLang="en-US" sz="3200" i="1" dirty="0" smtClean="0"/>
              <a:t>of the Levitical Priesthood</a:t>
            </a:r>
            <a:endParaRPr lang="en-US" altLang="en-US" sz="3200" b="1" i="1" dirty="0"/>
          </a:p>
        </p:txBody>
      </p:sp>
      <p:sp>
        <p:nvSpPr>
          <p:cNvPr id="1111043" name="Rectangle 3"/>
          <p:cNvSpPr>
            <a:spLocks noGrp="1" noChangeArrowheads="1"/>
          </p:cNvSpPr>
          <p:nvPr>
            <p:ph type="body" idx="1"/>
          </p:nvPr>
        </p:nvSpPr>
        <p:spPr>
          <a:xfrm>
            <a:off x="1981200" y="1017588"/>
            <a:ext cx="8534400" cy="5029200"/>
          </a:xfrm>
        </p:spPr>
        <p:txBody>
          <a:bodyPr/>
          <a:lstStyle/>
          <a:p>
            <a:r>
              <a:rPr lang="en-US" altLang="en-US" sz="2400" b="1" dirty="0"/>
              <a:t>There was a need for another priest not according to the order of Aaron (11)</a:t>
            </a:r>
          </a:p>
          <a:p>
            <a:r>
              <a:rPr lang="ja-JP" altLang="en-US" sz="2400" b="1" dirty="0">
                <a:latin typeface="Arial" panose="020B0604020202020204" pitchFamily="34" charset="0"/>
              </a:rPr>
              <a:t>“</a:t>
            </a:r>
            <a:r>
              <a:rPr lang="en-US" altLang="ja-JP" sz="2400" b="1" dirty="0"/>
              <a:t>A change of the law</a:t>
            </a:r>
            <a:r>
              <a:rPr lang="ja-JP" altLang="en-US" sz="2400" b="1" dirty="0">
                <a:latin typeface="Arial" panose="020B0604020202020204" pitchFamily="34" charset="0"/>
              </a:rPr>
              <a:t>”</a:t>
            </a:r>
            <a:r>
              <a:rPr lang="en-US" altLang="ja-JP" sz="2400" b="1" dirty="0"/>
              <a:t> is necessary (12)</a:t>
            </a:r>
          </a:p>
          <a:p>
            <a:pPr lvl="1"/>
            <a:r>
              <a:rPr lang="ja-JP" altLang="en-US" sz="2400" b="1" dirty="0">
                <a:latin typeface="Arial" panose="020B0604020202020204" pitchFamily="34" charset="0"/>
              </a:rPr>
              <a:t>“</a:t>
            </a:r>
            <a:r>
              <a:rPr lang="en-US" altLang="ja-JP" sz="2400" b="1" dirty="0"/>
              <a:t>For He of whom these things are spoken belongs to another tribe, from which no man has officiated at the altar (13).</a:t>
            </a:r>
            <a:r>
              <a:rPr lang="ja-JP" altLang="en-US" sz="2400" b="1" dirty="0">
                <a:latin typeface="Arial" panose="020B0604020202020204" pitchFamily="34" charset="0"/>
              </a:rPr>
              <a:t>”</a:t>
            </a:r>
            <a:endParaRPr lang="en-US" altLang="ja-JP" sz="2400" b="1" dirty="0"/>
          </a:p>
          <a:p>
            <a:r>
              <a:rPr lang="ja-JP" altLang="en-US" sz="2400" b="1" dirty="0">
                <a:latin typeface="Arial" panose="020B0604020202020204" pitchFamily="34" charset="0"/>
              </a:rPr>
              <a:t>“</a:t>
            </a:r>
            <a:r>
              <a:rPr lang="en-US" altLang="ja-JP" sz="2400" b="1" dirty="0"/>
              <a:t>There is an annulling of the former commandment</a:t>
            </a:r>
            <a:r>
              <a:rPr lang="ja-JP" altLang="en-US" sz="2400" b="1" dirty="0">
                <a:latin typeface="Arial" panose="020B0604020202020204" pitchFamily="34" charset="0"/>
              </a:rPr>
              <a:t>”</a:t>
            </a:r>
            <a:r>
              <a:rPr lang="en-US" altLang="ja-JP" sz="2400" b="1" dirty="0"/>
              <a:t> (18) because</a:t>
            </a:r>
          </a:p>
          <a:p>
            <a:pPr lvl="1"/>
            <a:r>
              <a:rPr lang="en-US" altLang="en-US" sz="2400" b="1" dirty="0"/>
              <a:t>It was </a:t>
            </a:r>
            <a:r>
              <a:rPr lang="ja-JP" altLang="en-US" sz="2400" b="1" dirty="0">
                <a:latin typeface="Arial" panose="020B0604020202020204" pitchFamily="34" charset="0"/>
              </a:rPr>
              <a:t>“</a:t>
            </a:r>
            <a:r>
              <a:rPr lang="en-US" altLang="ja-JP" sz="2400" b="1" dirty="0"/>
              <a:t>weak</a:t>
            </a:r>
            <a:r>
              <a:rPr lang="ja-JP" altLang="en-US" sz="2400" b="1" dirty="0">
                <a:latin typeface="Arial" panose="020B0604020202020204" pitchFamily="34" charset="0"/>
              </a:rPr>
              <a:t>”</a:t>
            </a:r>
            <a:r>
              <a:rPr lang="en-US" altLang="ja-JP" sz="2400" b="1" dirty="0"/>
              <a:t> (18)</a:t>
            </a:r>
          </a:p>
          <a:p>
            <a:pPr lvl="1"/>
            <a:r>
              <a:rPr lang="en-US" altLang="en-US" sz="2400" b="1" dirty="0"/>
              <a:t>It was </a:t>
            </a:r>
            <a:r>
              <a:rPr lang="ja-JP" altLang="en-US" sz="2400" b="1" dirty="0">
                <a:latin typeface="Arial" panose="020B0604020202020204" pitchFamily="34" charset="0"/>
              </a:rPr>
              <a:t>“</a:t>
            </a:r>
            <a:r>
              <a:rPr lang="en-US" altLang="ja-JP" sz="2400" b="1" dirty="0"/>
              <a:t>unprofitable</a:t>
            </a:r>
            <a:r>
              <a:rPr lang="ja-JP" altLang="en-US" sz="2400" b="1" dirty="0">
                <a:latin typeface="Arial" panose="020B0604020202020204" pitchFamily="34" charset="0"/>
              </a:rPr>
              <a:t>”</a:t>
            </a:r>
            <a:r>
              <a:rPr lang="en-US" altLang="ja-JP" sz="2400" b="1" dirty="0"/>
              <a:t> (18)</a:t>
            </a:r>
          </a:p>
          <a:p>
            <a:pPr lvl="1"/>
            <a:r>
              <a:rPr lang="en-US" altLang="en-US" sz="2400" b="1" dirty="0"/>
              <a:t>It </a:t>
            </a:r>
            <a:r>
              <a:rPr lang="ja-JP" altLang="en-US" sz="2400" b="1" dirty="0">
                <a:latin typeface="Arial" panose="020B0604020202020204" pitchFamily="34" charset="0"/>
              </a:rPr>
              <a:t>“</a:t>
            </a:r>
            <a:r>
              <a:rPr lang="en-US" altLang="ja-JP" sz="2400" b="1" dirty="0"/>
              <a:t>made nothing perfect</a:t>
            </a:r>
            <a:r>
              <a:rPr lang="ja-JP" altLang="en-US" sz="2400" b="1" dirty="0">
                <a:latin typeface="Arial" panose="020B0604020202020204" pitchFamily="34" charset="0"/>
              </a:rPr>
              <a:t>”</a:t>
            </a:r>
            <a:r>
              <a:rPr lang="en-US" altLang="ja-JP" sz="2400" b="1" dirty="0"/>
              <a:t> (19) </a:t>
            </a:r>
            <a:endParaRPr lang="en-US" altLang="en-US" sz="2400" b="1" dirty="0"/>
          </a:p>
        </p:txBody>
      </p:sp>
      <p:sp>
        <p:nvSpPr>
          <p:cNvPr id="1111044" name="Rectangle 4"/>
          <p:cNvSpPr>
            <a:spLocks noChangeArrowheads="1"/>
          </p:cNvSpPr>
          <p:nvPr/>
        </p:nvSpPr>
        <p:spPr bwMode="auto">
          <a:xfrm>
            <a:off x="1752600" y="5943600"/>
            <a:ext cx="8610600" cy="831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chorCtr="1">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ja-JP" altLang="en-US" b="1" i="1">
                <a:latin typeface="Arial" panose="020B0604020202020204" pitchFamily="34" charset="0"/>
              </a:rPr>
              <a:t>“</a:t>
            </a:r>
            <a:r>
              <a:rPr lang="en-US" altLang="ja-JP" b="1" i="1"/>
              <a:t>On the other hand, there is the bringing in of a better hope, through which we draw near to God (7:19)</a:t>
            </a:r>
            <a:r>
              <a:rPr lang="ja-JP" altLang="en-US" b="1" i="1">
                <a:latin typeface="Arial" panose="020B0604020202020204" pitchFamily="34" charset="0"/>
              </a:rPr>
              <a:t>”</a:t>
            </a:r>
            <a:endParaRPr lang="en-US" altLang="en-US" b="1" i="1"/>
          </a:p>
        </p:txBody>
      </p:sp>
    </p:spTree>
    <p:extLst>
      <p:ext uri="{BB962C8B-B14F-4D97-AF65-F5344CB8AC3E}">
        <p14:creationId xmlns:p14="http://schemas.microsoft.com/office/powerpoint/2010/main" val="3026195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11043">
                                            <p:txEl>
                                              <p:pRg st="0" end="0"/>
                                            </p:txEl>
                                          </p:spTgt>
                                        </p:tgtEl>
                                        <p:attrNameLst>
                                          <p:attrName>style.visibility</p:attrName>
                                        </p:attrNameLst>
                                      </p:cBhvr>
                                      <p:to>
                                        <p:strVal val="visible"/>
                                      </p:to>
                                    </p:set>
                                    <p:animEffect transition="in" filter="fade">
                                      <p:cBhvr>
                                        <p:cTn id="7" dur="1000"/>
                                        <p:tgtEl>
                                          <p:spTgt spid="1111043">
                                            <p:txEl>
                                              <p:pRg st="0" end="0"/>
                                            </p:txEl>
                                          </p:spTgt>
                                        </p:tgtEl>
                                      </p:cBhvr>
                                    </p:animEffect>
                                    <p:anim calcmode="lin" valueType="num">
                                      <p:cBhvr>
                                        <p:cTn id="8" dur="1000" fill="hold"/>
                                        <p:tgtEl>
                                          <p:spTgt spid="111104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110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110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11043">
                                            <p:txEl>
                                              <p:pRg st="1" end="1"/>
                                            </p:txEl>
                                          </p:spTgt>
                                        </p:tgtEl>
                                        <p:attrNameLst>
                                          <p:attrName>style.visibility</p:attrName>
                                        </p:attrNameLst>
                                      </p:cBhvr>
                                      <p:to>
                                        <p:strVal val="visible"/>
                                      </p:to>
                                    </p:set>
                                    <p:animEffect transition="in" filter="fade">
                                      <p:cBhvr>
                                        <p:cTn id="15" dur="1000"/>
                                        <p:tgtEl>
                                          <p:spTgt spid="1111043">
                                            <p:txEl>
                                              <p:pRg st="1" end="1"/>
                                            </p:txEl>
                                          </p:spTgt>
                                        </p:tgtEl>
                                      </p:cBhvr>
                                    </p:animEffect>
                                    <p:anim calcmode="lin" valueType="num">
                                      <p:cBhvr>
                                        <p:cTn id="16" dur="1000" fill="hold"/>
                                        <p:tgtEl>
                                          <p:spTgt spid="111104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1104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104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111043">
                                            <p:txEl>
                                              <p:pRg st="2" end="2"/>
                                            </p:txEl>
                                          </p:spTgt>
                                        </p:tgtEl>
                                        <p:attrNameLst>
                                          <p:attrName>style.visibility</p:attrName>
                                        </p:attrNameLst>
                                      </p:cBhvr>
                                      <p:to>
                                        <p:strVal val="visible"/>
                                      </p:to>
                                    </p:set>
                                    <p:animEffect transition="in" filter="fade">
                                      <p:cBhvr>
                                        <p:cTn id="21" dur="1000"/>
                                        <p:tgtEl>
                                          <p:spTgt spid="1111043">
                                            <p:txEl>
                                              <p:pRg st="2" end="2"/>
                                            </p:txEl>
                                          </p:spTgt>
                                        </p:tgtEl>
                                      </p:cBhvr>
                                    </p:animEffect>
                                    <p:anim calcmode="lin" valueType="num">
                                      <p:cBhvr>
                                        <p:cTn id="22" dur="1000" fill="hold"/>
                                        <p:tgtEl>
                                          <p:spTgt spid="111104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11104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110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111043">
                                            <p:txEl>
                                              <p:pRg st="3" end="3"/>
                                            </p:txEl>
                                          </p:spTgt>
                                        </p:tgtEl>
                                        <p:attrNameLst>
                                          <p:attrName>style.visibility</p:attrName>
                                        </p:attrNameLst>
                                      </p:cBhvr>
                                      <p:to>
                                        <p:strVal val="visible"/>
                                      </p:to>
                                    </p:set>
                                    <p:animEffect transition="in" filter="fade">
                                      <p:cBhvr>
                                        <p:cTn id="29" dur="1000"/>
                                        <p:tgtEl>
                                          <p:spTgt spid="1111043">
                                            <p:txEl>
                                              <p:pRg st="3" end="3"/>
                                            </p:txEl>
                                          </p:spTgt>
                                        </p:tgtEl>
                                      </p:cBhvr>
                                    </p:animEffect>
                                    <p:anim calcmode="lin" valueType="num">
                                      <p:cBhvr>
                                        <p:cTn id="30" dur="1000" fill="hold"/>
                                        <p:tgtEl>
                                          <p:spTgt spid="111104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11104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111043">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111043">
                                            <p:txEl>
                                              <p:pRg st="4" end="4"/>
                                            </p:txEl>
                                          </p:spTgt>
                                        </p:tgtEl>
                                        <p:attrNameLst>
                                          <p:attrName>style.visibility</p:attrName>
                                        </p:attrNameLst>
                                      </p:cBhvr>
                                      <p:to>
                                        <p:strVal val="visible"/>
                                      </p:to>
                                    </p:set>
                                    <p:animEffect transition="in" filter="fade">
                                      <p:cBhvr>
                                        <p:cTn id="35" dur="1000"/>
                                        <p:tgtEl>
                                          <p:spTgt spid="1111043">
                                            <p:txEl>
                                              <p:pRg st="4" end="4"/>
                                            </p:txEl>
                                          </p:spTgt>
                                        </p:tgtEl>
                                      </p:cBhvr>
                                    </p:animEffect>
                                    <p:anim calcmode="lin" valueType="num">
                                      <p:cBhvr>
                                        <p:cTn id="36" dur="1000" fill="hold"/>
                                        <p:tgtEl>
                                          <p:spTgt spid="111104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11104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11043">
                                            <p:txEl>
                                              <p:pRg st="4" end="4"/>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111043">
                                            <p:txEl>
                                              <p:pRg st="5" end="5"/>
                                            </p:txEl>
                                          </p:spTgt>
                                        </p:tgtEl>
                                        <p:attrNameLst>
                                          <p:attrName>style.visibility</p:attrName>
                                        </p:attrNameLst>
                                      </p:cBhvr>
                                      <p:to>
                                        <p:strVal val="visible"/>
                                      </p:to>
                                    </p:set>
                                    <p:animEffect transition="in" filter="fade">
                                      <p:cBhvr>
                                        <p:cTn id="41" dur="1000"/>
                                        <p:tgtEl>
                                          <p:spTgt spid="1111043">
                                            <p:txEl>
                                              <p:pRg st="5" end="5"/>
                                            </p:txEl>
                                          </p:spTgt>
                                        </p:tgtEl>
                                      </p:cBhvr>
                                    </p:animEffect>
                                    <p:anim calcmode="lin" valueType="num">
                                      <p:cBhvr>
                                        <p:cTn id="42" dur="1000" fill="hold"/>
                                        <p:tgtEl>
                                          <p:spTgt spid="1111043">
                                            <p:txEl>
                                              <p:pRg st="5" end="5"/>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111043">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11043">
                                            <p:txEl>
                                              <p:pRg st="5" end="5"/>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111043">
                                            <p:txEl>
                                              <p:pRg st="6" end="6"/>
                                            </p:txEl>
                                          </p:spTgt>
                                        </p:tgtEl>
                                        <p:attrNameLst>
                                          <p:attrName>style.visibility</p:attrName>
                                        </p:attrNameLst>
                                      </p:cBhvr>
                                      <p:to>
                                        <p:strVal val="visible"/>
                                      </p:to>
                                    </p:set>
                                    <p:animEffect transition="in" filter="fade">
                                      <p:cBhvr>
                                        <p:cTn id="47" dur="1000"/>
                                        <p:tgtEl>
                                          <p:spTgt spid="1111043">
                                            <p:txEl>
                                              <p:pRg st="6" end="6"/>
                                            </p:txEl>
                                          </p:spTgt>
                                        </p:tgtEl>
                                      </p:cBhvr>
                                    </p:animEffect>
                                    <p:anim calcmode="lin" valueType="num">
                                      <p:cBhvr>
                                        <p:cTn id="48" dur="1000" fill="hold"/>
                                        <p:tgtEl>
                                          <p:spTgt spid="111104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11104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1104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111044"/>
                                        </p:tgtEl>
                                        <p:attrNameLst>
                                          <p:attrName>style.visibility</p:attrName>
                                        </p:attrNameLst>
                                      </p:cBhvr>
                                      <p:to>
                                        <p:strVal val="visible"/>
                                      </p:to>
                                    </p:set>
                                    <p:animEffect transition="in" filter="fade">
                                      <p:cBhvr>
                                        <p:cTn id="55" dur="1000"/>
                                        <p:tgtEl>
                                          <p:spTgt spid="1111044"/>
                                        </p:tgtEl>
                                      </p:cBhvr>
                                    </p:animEffect>
                                    <p:anim calcmode="lin" valueType="num">
                                      <p:cBhvr>
                                        <p:cTn id="56" dur="1000" fill="hold"/>
                                        <p:tgtEl>
                                          <p:spTgt spid="1111044"/>
                                        </p:tgtEl>
                                        <p:attrNameLst>
                                          <p:attrName>ppt_x</p:attrName>
                                        </p:attrNameLst>
                                      </p:cBhvr>
                                      <p:tavLst>
                                        <p:tav tm="0">
                                          <p:val>
                                            <p:strVal val="#ppt_x"/>
                                          </p:val>
                                        </p:tav>
                                        <p:tav tm="100000">
                                          <p:val>
                                            <p:strVal val="#ppt_x"/>
                                          </p:val>
                                        </p:tav>
                                      </p:tavLst>
                                    </p:anim>
                                    <p:anim calcmode="lin" valueType="num">
                                      <p:cBhvr>
                                        <p:cTn id="57" dur="900" decel="100000" fill="hold"/>
                                        <p:tgtEl>
                                          <p:spTgt spid="111104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110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043" grpId="0" build="p"/>
      <p:bldP spid="11110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B78F97BC-F450-484C-8C7F-AE53803589FE}" type="slidenum">
              <a:rPr lang="en-US" altLang="en-US" sz="1200"/>
              <a:pPr/>
              <a:t>11</a:t>
            </a:fld>
            <a:endParaRPr lang="en-US" altLang="en-US" sz="1200"/>
          </a:p>
        </p:txBody>
      </p:sp>
      <p:sp>
        <p:nvSpPr>
          <p:cNvPr id="1111042" name="Rectangle 2"/>
          <p:cNvSpPr>
            <a:spLocks noGrp="1" noChangeArrowheads="1"/>
          </p:cNvSpPr>
          <p:nvPr>
            <p:ph type="title"/>
          </p:nvPr>
        </p:nvSpPr>
        <p:spPr>
          <a:xfrm>
            <a:off x="1981200" y="-76200"/>
            <a:ext cx="8229600" cy="1143000"/>
          </a:xfrm>
        </p:spPr>
        <p:txBody>
          <a:bodyPr/>
          <a:lstStyle/>
          <a:p>
            <a:r>
              <a:rPr lang="en-US" altLang="en-US" sz="3200" dirty="0" smtClean="0"/>
              <a:t>The Priesthood of Jesus</a:t>
            </a:r>
            <a:endParaRPr lang="en-US" altLang="en-US" sz="3200" b="1" i="1" dirty="0"/>
          </a:p>
        </p:txBody>
      </p:sp>
      <p:sp>
        <p:nvSpPr>
          <p:cNvPr id="1111043" name="Rectangle 3"/>
          <p:cNvSpPr>
            <a:spLocks noGrp="1" noChangeArrowheads="1"/>
          </p:cNvSpPr>
          <p:nvPr>
            <p:ph type="body" idx="1"/>
          </p:nvPr>
        </p:nvSpPr>
        <p:spPr>
          <a:xfrm>
            <a:off x="1981200" y="1017588"/>
            <a:ext cx="8534400" cy="5029200"/>
          </a:xfrm>
        </p:spPr>
        <p:txBody>
          <a:bodyPr/>
          <a:lstStyle/>
          <a:p>
            <a:r>
              <a:rPr lang="en-US" altLang="en-US" sz="3600" b="1" dirty="0" smtClean="0"/>
              <a:t>Not a </a:t>
            </a:r>
            <a:r>
              <a:rPr lang="en-US" altLang="en-US" sz="3600" dirty="0" smtClean="0"/>
              <a:t>Levitical priest</a:t>
            </a:r>
          </a:p>
          <a:p>
            <a:r>
              <a:rPr lang="en-US" altLang="en-US" sz="3600" b="1" dirty="0" smtClean="0"/>
              <a:t>Not a priest because of heredity but of an indestructible live</a:t>
            </a:r>
          </a:p>
          <a:p>
            <a:r>
              <a:rPr lang="en-US" altLang="en-US" sz="3600" dirty="0" smtClean="0"/>
              <a:t>One and only priest of the Priesthood</a:t>
            </a:r>
          </a:p>
          <a:p>
            <a:r>
              <a:rPr lang="en-US" altLang="en-US" sz="3600" b="1" dirty="0" smtClean="0"/>
              <a:t>By Divine Oath</a:t>
            </a:r>
          </a:p>
        </p:txBody>
      </p:sp>
    </p:spTree>
    <p:extLst>
      <p:ext uri="{BB962C8B-B14F-4D97-AF65-F5344CB8AC3E}">
        <p14:creationId xmlns:p14="http://schemas.microsoft.com/office/powerpoint/2010/main" val="925946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11043">
                                            <p:txEl>
                                              <p:pRg st="0" end="0"/>
                                            </p:txEl>
                                          </p:spTgt>
                                        </p:tgtEl>
                                        <p:attrNameLst>
                                          <p:attrName>style.visibility</p:attrName>
                                        </p:attrNameLst>
                                      </p:cBhvr>
                                      <p:to>
                                        <p:strVal val="visible"/>
                                      </p:to>
                                    </p:set>
                                    <p:animEffect transition="in" filter="fade">
                                      <p:cBhvr>
                                        <p:cTn id="7" dur="1000"/>
                                        <p:tgtEl>
                                          <p:spTgt spid="1111043">
                                            <p:txEl>
                                              <p:pRg st="0" end="0"/>
                                            </p:txEl>
                                          </p:spTgt>
                                        </p:tgtEl>
                                      </p:cBhvr>
                                    </p:animEffect>
                                    <p:anim calcmode="lin" valueType="num">
                                      <p:cBhvr>
                                        <p:cTn id="8" dur="1000" fill="hold"/>
                                        <p:tgtEl>
                                          <p:spTgt spid="111104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110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110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11043">
                                            <p:txEl>
                                              <p:pRg st="1" end="1"/>
                                            </p:txEl>
                                          </p:spTgt>
                                        </p:tgtEl>
                                        <p:attrNameLst>
                                          <p:attrName>style.visibility</p:attrName>
                                        </p:attrNameLst>
                                      </p:cBhvr>
                                      <p:to>
                                        <p:strVal val="visible"/>
                                      </p:to>
                                    </p:set>
                                    <p:animEffect transition="in" filter="fade">
                                      <p:cBhvr>
                                        <p:cTn id="15" dur="1000"/>
                                        <p:tgtEl>
                                          <p:spTgt spid="1111043">
                                            <p:txEl>
                                              <p:pRg st="1" end="1"/>
                                            </p:txEl>
                                          </p:spTgt>
                                        </p:tgtEl>
                                      </p:cBhvr>
                                    </p:animEffect>
                                    <p:anim calcmode="lin" valueType="num">
                                      <p:cBhvr>
                                        <p:cTn id="16" dur="1000" fill="hold"/>
                                        <p:tgtEl>
                                          <p:spTgt spid="111104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1104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104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11043">
                                            <p:txEl>
                                              <p:pRg st="2" end="2"/>
                                            </p:txEl>
                                          </p:spTgt>
                                        </p:tgtEl>
                                        <p:attrNameLst>
                                          <p:attrName>style.visibility</p:attrName>
                                        </p:attrNameLst>
                                      </p:cBhvr>
                                      <p:to>
                                        <p:strVal val="visible"/>
                                      </p:to>
                                    </p:set>
                                    <p:animEffect transition="in" filter="fade">
                                      <p:cBhvr>
                                        <p:cTn id="23" dur="1000"/>
                                        <p:tgtEl>
                                          <p:spTgt spid="1111043">
                                            <p:txEl>
                                              <p:pRg st="2" end="2"/>
                                            </p:txEl>
                                          </p:spTgt>
                                        </p:tgtEl>
                                      </p:cBhvr>
                                    </p:animEffect>
                                    <p:anim calcmode="lin" valueType="num">
                                      <p:cBhvr>
                                        <p:cTn id="24" dur="1000" fill="hold"/>
                                        <p:tgtEl>
                                          <p:spTgt spid="111104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1104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110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11043">
                                            <p:txEl>
                                              <p:pRg st="3" end="3"/>
                                            </p:txEl>
                                          </p:spTgt>
                                        </p:tgtEl>
                                        <p:attrNameLst>
                                          <p:attrName>style.visibility</p:attrName>
                                        </p:attrNameLst>
                                      </p:cBhvr>
                                      <p:to>
                                        <p:strVal val="visible"/>
                                      </p:to>
                                    </p:set>
                                    <p:animEffect transition="in" filter="fade">
                                      <p:cBhvr>
                                        <p:cTn id="31" dur="1000"/>
                                        <p:tgtEl>
                                          <p:spTgt spid="1111043">
                                            <p:txEl>
                                              <p:pRg st="3" end="3"/>
                                            </p:txEl>
                                          </p:spTgt>
                                        </p:tgtEl>
                                      </p:cBhvr>
                                    </p:animEffect>
                                    <p:anim calcmode="lin" valueType="num">
                                      <p:cBhvr>
                                        <p:cTn id="32" dur="1000" fill="hold"/>
                                        <p:tgtEl>
                                          <p:spTgt spid="111104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1104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1104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0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1EC1BE3C-A5FA-4112-9123-0635C3436604}" type="slidenum">
              <a:rPr lang="en-US" altLang="en-US" sz="1200"/>
              <a:pPr/>
              <a:t>12</a:t>
            </a:fld>
            <a:endParaRPr lang="en-US" altLang="en-US" sz="1200"/>
          </a:p>
        </p:txBody>
      </p:sp>
      <p:sp>
        <p:nvSpPr>
          <p:cNvPr id="982018" name="Rectangle 2"/>
          <p:cNvSpPr>
            <a:spLocks noGrp="1" noChangeArrowheads="1"/>
          </p:cNvSpPr>
          <p:nvPr>
            <p:ph type="title"/>
          </p:nvPr>
        </p:nvSpPr>
        <p:spPr/>
        <p:txBody>
          <a:bodyPr/>
          <a:lstStyle/>
          <a:p>
            <a:r>
              <a:rPr lang="en-US" altLang="en-US" b="1" smtClean="0"/>
              <a:t>Greatness of New Priest</a:t>
            </a:r>
          </a:p>
        </p:txBody>
      </p:sp>
      <p:sp>
        <p:nvSpPr>
          <p:cNvPr id="982019" name="Rectangle 3"/>
          <p:cNvSpPr>
            <a:spLocks noGrp="1" noChangeArrowheads="1"/>
          </p:cNvSpPr>
          <p:nvPr>
            <p:ph type="body" idx="1"/>
          </p:nvPr>
        </p:nvSpPr>
        <p:spPr>
          <a:xfrm>
            <a:off x="1676400" y="1600201"/>
            <a:ext cx="8991600" cy="4530725"/>
          </a:xfrm>
        </p:spPr>
        <p:txBody>
          <a:bodyPr/>
          <a:lstStyle/>
          <a:p>
            <a:pPr>
              <a:spcBef>
                <a:spcPct val="30000"/>
              </a:spcBef>
              <a:spcAft>
                <a:spcPct val="30000"/>
              </a:spcAft>
            </a:pPr>
            <a:r>
              <a:rPr lang="en-US" altLang="en-US" sz="3200" b="1" dirty="0" smtClean="0"/>
              <a:t>He was made priest </a:t>
            </a:r>
            <a:r>
              <a:rPr lang="ja-JP" altLang="en-US" sz="3200" b="1" dirty="0" smtClean="0">
                <a:latin typeface="Arial" panose="020B0604020202020204" pitchFamily="34" charset="0"/>
              </a:rPr>
              <a:t>“</a:t>
            </a:r>
            <a:r>
              <a:rPr lang="en-US" altLang="ja-JP" sz="3200" b="1" dirty="0" smtClean="0"/>
              <a:t>with an oath</a:t>
            </a:r>
            <a:r>
              <a:rPr lang="ja-JP" altLang="en-US" sz="3200" b="1" dirty="0" smtClean="0">
                <a:latin typeface="Arial" panose="020B0604020202020204" pitchFamily="34" charset="0"/>
              </a:rPr>
              <a:t>”</a:t>
            </a:r>
            <a:r>
              <a:rPr lang="en-US" altLang="ja-JP" sz="3200" b="1" dirty="0" smtClean="0"/>
              <a:t> by God (20)</a:t>
            </a:r>
          </a:p>
          <a:p>
            <a:pPr>
              <a:spcBef>
                <a:spcPct val="30000"/>
              </a:spcBef>
              <a:spcAft>
                <a:spcPct val="30000"/>
              </a:spcAft>
            </a:pPr>
            <a:r>
              <a:rPr lang="en-US" altLang="en-US" sz="3200" b="1" dirty="0" smtClean="0"/>
              <a:t>He is a </a:t>
            </a:r>
            <a:r>
              <a:rPr lang="ja-JP" altLang="en-US" sz="3200" b="1" dirty="0" smtClean="0">
                <a:latin typeface="Arial" panose="020B0604020202020204" pitchFamily="34" charset="0"/>
              </a:rPr>
              <a:t>“</a:t>
            </a:r>
            <a:r>
              <a:rPr lang="en-US" altLang="ja-JP" sz="3200" b="1" dirty="0" smtClean="0"/>
              <a:t>surety of a better covenant</a:t>
            </a:r>
            <a:r>
              <a:rPr lang="ja-JP" altLang="en-US" sz="3200" b="1" dirty="0" smtClean="0">
                <a:latin typeface="Arial" panose="020B0604020202020204" pitchFamily="34" charset="0"/>
              </a:rPr>
              <a:t>”</a:t>
            </a:r>
            <a:r>
              <a:rPr lang="en-US" altLang="ja-JP" sz="3200" b="1" dirty="0" smtClean="0"/>
              <a:t> (22)</a:t>
            </a:r>
          </a:p>
          <a:p>
            <a:pPr>
              <a:spcBef>
                <a:spcPct val="30000"/>
              </a:spcBef>
              <a:spcAft>
                <a:spcPct val="30000"/>
              </a:spcAft>
            </a:pPr>
            <a:r>
              <a:rPr lang="en-US" altLang="en-US" sz="3200" b="1" dirty="0" smtClean="0"/>
              <a:t>He </a:t>
            </a:r>
            <a:r>
              <a:rPr lang="ja-JP" altLang="en-US" sz="3200" b="1" dirty="0" smtClean="0">
                <a:latin typeface="Arial" panose="020B0604020202020204" pitchFamily="34" charset="0"/>
              </a:rPr>
              <a:t>“</a:t>
            </a:r>
            <a:r>
              <a:rPr lang="en-US" altLang="ja-JP" sz="3200" b="1" dirty="0" smtClean="0"/>
              <a:t>continues forever</a:t>
            </a:r>
            <a:r>
              <a:rPr lang="ja-JP" altLang="en-US" sz="3200" b="1" dirty="0" smtClean="0">
                <a:latin typeface="Arial" panose="020B0604020202020204" pitchFamily="34" charset="0"/>
              </a:rPr>
              <a:t>”</a:t>
            </a:r>
            <a:r>
              <a:rPr lang="en-US" altLang="ja-JP" sz="3200" b="1" dirty="0" smtClean="0"/>
              <a:t> (24)</a:t>
            </a:r>
          </a:p>
          <a:p>
            <a:pPr>
              <a:spcBef>
                <a:spcPct val="30000"/>
              </a:spcBef>
              <a:spcAft>
                <a:spcPct val="30000"/>
              </a:spcAft>
            </a:pPr>
            <a:r>
              <a:rPr lang="en-US" altLang="en-US" sz="3200" b="1" dirty="0" smtClean="0"/>
              <a:t>He has an </a:t>
            </a:r>
            <a:r>
              <a:rPr lang="ja-JP" altLang="en-US" sz="3200" b="1" dirty="0" smtClean="0">
                <a:latin typeface="Arial" panose="020B0604020202020204" pitchFamily="34" charset="0"/>
              </a:rPr>
              <a:t>“</a:t>
            </a:r>
            <a:r>
              <a:rPr lang="en-US" altLang="ja-JP" sz="3200" b="1" dirty="0" smtClean="0"/>
              <a:t>unchangeable priesthood (24)</a:t>
            </a:r>
            <a:r>
              <a:rPr lang="ja-JP" altLang="en-US" sz="3200" b="1" dirty="0" smtClean="0">
                <a:latin typeface="Arial" panose="020B0604020202020204" pitchFamily="34" charset="0"/>
              </a:rPr>
              <a:t>”</a:t>
            </a:r>
            <a:r>
              <a:rPr lang="en-US" altLang="ja-JP" sz="3200" b="1" dirty="0" smtClean="0"/>
              <a:t> </a:t>
            </a:r>
            <a:endParaRPr lang="en-US" altLang="en-US" sz="3200" b="1" dirty="0" smtClean="0"/>
          </a:p>
        </p:txBody>
      </p:sp>
    </p:spTree>
    <p:extLst>
      <p:ext uri="{BB962C8B-B14F-4D97-AF65-F5344CB8AC3E}">
        <p14:creationId xmlns:p14="http://schemas.microsoft.com/office/powerpoint/2010/main" val="305217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2019">
                                            <p:txEl>
                                              <p:pRg st="1" end="1"/>
                                            </p:txEl>
                                          </p:spTgt>
                                        </p:tgtEl>
                                        <p:attrNameLst>
                                          <p:attrName>style.visibility</p:attrName>
                                        </p:attrNameLst>
                                      </p:cBhvr>
                                      <p:to>
                                        <p:strVal val="visible"/>
                                      </p:to>
                                    </p:set>
                                    <p:anim calcmode="lin" valueType="num">
                                      <p:cBhvr additive="base">
                                        <p:cTn id="7" dur="500" fill="hold"/>
                                        <p:tgtEl>
                                          <p:spTgt spid="9820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2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2019">
                                            <p:txEl>
                                              <p:pRg st="2" end="2"/>
                                            </p:txEl>
                                          </p:spTgt>
                                        </p:tgtEl>
                                        <p:attrNameLst>
                                          <p:attrName>style.visibility</p:attrName>
                                        </p:attrNameLst>
                                      </p:cBhvr>
                                      <p:to>
                                        <p:strVal val="visible"/>
                                      </p:to>
                                    </p:set>
                                    <p:anim calcmode="lin" valueType="num">
                                      <p:cBhvr additive="base">
                                        <p:cTn id="13" dur="500" fill="hold"/>
                                        <p:tgtEl>
                                          <p:spTgt spid="9820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2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2019">
                                            <p:txEl>
                                              <p:pRg st="3" end="3"/>
                                            </p:txEl>
                                          </p:spTgt>
                                        </p:tgtEl>
                                        <p:attrNameLst>
                                          <p:attrName>style.visibility</p:attrName>
                                        </p:attrNameLst>
                                      </p:cBhvr>
                                      <p:to>
                                        <p:strVal val="visible"/>
                                      </p:to>
                                    </p:set>
                                    <p:anim calcmode="lin" valueType="num">
                                      <p:cBhvr additive="base">
                                        <p:cTn id="19" dur="500" fill="hold"/>
                                        <p:tgtEl>
                                          <p:spTgt spid="9820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20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4802171-BBFB-4CF8-8307-43ED24D8B74C}" type="slidenum">
              <a:rPr lang="en-US" altLang="en-US" sz="1200">
                <a:solidFill>
                  <a:srgbClr val="FFFFFF"/>
                </a:solidFill>
              </a:rPr>
              <a:pPr/>
              <a:t>13</a:t>
            </a:fld>
            <a:endParaRPr lang="en-US" altLang="en-US" sz="1200">
              <a:solidFill>
                <a:srgbClr val="FFFFFF"/>
              </a:solidFill>
            </a:endParaRPr>
          </a:p>
        </p:txBody>
      </p:sp>
      <p:sp>
        <p:nvSpPr>
          <p:cNvPr id="409604" name="Rectangle 4"/>
          <p:cNvSpPr>
            <a:spLocks noGrp="1" noChangeArrowheads="1"/>
          </p:cNvSpPr>
          <p:nvPr>
            <p:ph type="title"/>
          </p:nvPr>
        </p:nvSpPr>
        <p:spPr>
          <a:xfrm>
            <a:off x="443346" y="332509"/>
            <a:ext cx="10972800" cy="762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sz="3200" dirty="0"/>
              <a:t>Significance of the New </a:t>
            </a:r>
            <a:r>
              <a:rPr lang="en-US" altLang="en-US" sz="3200" dirty="0" smtClean="0"/>
              <a:t>Priesthood </a:t>
            </a:r>
            <a:r>
              <a:rPr lang="en-US" altLang="en-US" sz="3200" dirty="0"/>
              <a:t/>
            </a:r>
            <a:br>
              <a:rPr lang="en-US" altLang="en-US" sz="3200" dirty="0"/>
            </a:br>
            <a:r>
              <a:rPr lang="en-US" altLang="en-US" sz="3200" dirty="0" smtClean="0"/>
              <a:t>Hebrews 7:11-19</a:t>
            </a:r>
            <a:endParaRPr lang="en-US" altLang="en-US" sz="3200" b="1" dirty="0" smtClean="0"/>
          </a:p>
        </p:txBody>
      </p:sp>
      <p:sp>
        <p:nvSpPr>
          <p:cNvPr id="409605" name="Rectangle 5"/>
          <p:cNvSpPr>
            <a:spLocks noGrp="1" noChangeArrowheads="1"/>
          </p:cNvSpPr>
          <p:nvPr>
            <p:ph type="body" idx="1"/>
          </p:nvPr>
        </p:nvSpPr>
        <p:spPr>
          <a:xfrm>
            <a:off x="966354" y="1291940"/>
            <a:ext cx="9112827" cy="491143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indent="0" eaLnBrk="1" hangingPunct="1">
              <a:buNone/>
            </a:pPr>
            <a:r>
              <a:rPr lang="en-US" altLang="en-US" sz="3200" dirty="0" smtClean="0"/>
              <a:t>Since Jesus is a priest like Melchizedek:</a:t>
            </a:r>
          </a:p>
          <a:p>
            <a:pPr lvl="1" eaLnBrk="1" hangingPunct="1"/>
            <a:r>
              <a:rPr lang="en-US" altLang="en-US" sz="2800" b="1" dirty="0" smtClean="0"/>
              <a:t>The Levitical priesthood has been put aside</a:t>
            </a:r>
          </a:p>
          <a:p>
            <a:pPr lvl="1" eaLnBrk="1" hangingPunct="1"/>
            <a:r>
              <a:rPr lang="en-US" altLang="en-US" sz="2800" dirty="0" smtClean="0"/>
              <a:t>A new and better hope has been introduced, through which we draw near to God</a:t>
            </a:r>
          </a:p>
          <a:p>
            <a:pPr lvl="1" eaLnBrk="1" hangingPunct="1"/>
            <a:r>
              <a:rPr lang="en-US" altLang="en-US" sz="2800" dirty="0" smtClean="0"/>
              <a:t>Why did God choose Jesus for Priesthood?</a:t>
            </a:r>
          </a:p>
          <a:p>
            <a:pPr lvl="2" eaLnBrk="1" hangingPunct="1"/>
            <a:r>
              <a:rPr lang="en-US" altLang="en-US" sz="2400" dirty="0" smtClean="0"/>
              <a:t>His indestructible live, He has conquered death and that was the kind of priest hood that was need to draw men near God</a:t>
            </a:r>
          </a:p>
        </p:txBody>
      </p:sp>
    </p:spTree>
    <p:extLst>
      <p:ext uri="{BB962C8B-B14F-4D97-AF65-F5344CB8AC3E}">
        <p14:creationId xmlns:p14="http://schemas.microsoft.com/office/powerpoint/2010/main" val="3433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05">
                                            <p:txEl>
                                              <p:pRg st="1" end="1"/>
                                            </p:txEl>
                                          </p:spTgt>
                                        </p:tgtEl>
                                        <p:attrNameLst>
                                          <p:attrName>style.visibility</p:attrName>
                                        </p:attrNameLst>
                                      </p:cBhvr>
                                      <p:to>
                                        <p:strVal val="visible"/>
                                      </p:to>
                                    </p:set>
                                    <p:anim calcmode="lin" valueType="num">
                                      <p:cBhvr additive="base">
                                        <p:cTn id="7" dur="500" fill="hold"/>
                                        <p:tgtEl>
                                          <p:spTgt spid="40960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05">
                                            <p:txEl>
                                              <p:pRg st="2" end="2"/>
                                            </p:txEl>
                                          </p:spTgt>
                                        </p:tgtEl>
                                        <p:attrNameLst>
                                          <p:attrName>style.visibility</p:attrName>
                                        </p:attrNameLst>
                                      </p:cBhvr>
                                      <p:to>
                                        <p:strVal val="visible"/>
                                      </p:to>
                                    </p:set>
                                    <p:anim calcmode="lin" valueType="num">
                                      <p:cBhvr additive="base">
                                        <p:cTn id="13" dur="500" fill="hold"/>
                                        <p:tgtEl>
                                          <p:spTgt spid="40960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05">
                                            <p:txEl>
                                              <p:pRg st="3" end="3"/>
                                            </p:txEl>
                                          </p:spTgt>
                                        </p:tgtEl>
                                        <p:attrNameLst>
                                          <p:attrName>style.visibility</p:attrName>
                                        </p:attrNameLst>
                                      </p:cBhvr>
                                      <p:to>
                                        <p:strVal val="visible"/>
                                      </p:to>
                                    </p:set>
                                    <p:anim calcmode="lin" valueType="num">
                                      <p:cBhvr additive="base">
                                        <p:cTn id="19" dur="500" fill="hold"/>
                                        <p:tgtEl>
                                          <p:spTgt spid="40960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0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605">
                                            <p:txEl>
                                              <p:pRg st="4" end="4"/>
                                            </p:txEl>
                                          </p:spTgt>
                                        </p:tgtEl>
                                        <p:attrNameLst>
                                          <p:attrName>style.visibility</p:attrName>
                                        </p:attrNameLst>
                                      </p:cBhvr>
                                      <p:to>
                                        <p:strVal val="visible"/>
                                      </p:to>
                                    </p:set>
                                    <p:anim calcmode="lin" valueType="num">
                                      <p:cBhvr additive="base">
                                        <p:cTn id="23" dur="500" fill="hold"/>
                                        <p:tgtEl>
                                          <p:spTgt spid="40960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60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4802171-BBFB-4CF8-8307-43ED24D8B74C}" type="slidenum">
              <a:rPr lang="en-US" altLang="en-US" sz="1200">
                <a:solidFill>
                  <a:srgbClr val="FFFFFF"/>
                </a:solidFill>
              </a:rPr>
              <a:pPr/>
              <a:t>14</a:t>
            </a:fld>
            <a:endParaRPr lang="en-US" altLang="en-US" sz="1200">
              <a:solidFill>
                <a:srgbClr val="FFFFFF"/>
              </a:solidFill>
            </a:endParaRPr>
          </a:p>
        </p:txBody>
      </p:sp>
      <p:sp>
        <p:nvSpPr>
          <p:cNvPr id="409604" name="Rectangle 4"/>
          <p:cNvSpPr>
            <a:spLocks noGrp="1" noChangeArrowheads="1"/>
          </p:cNvSpPr>
          <p:nvPr>
            <p:ph type="title"/>
          </p:nvPr>
        </p:nvSpPr>
        <p:spPr>
          <a:xfrm>
            <a:off x="443346" y="332509"/>
            <a:ext cx="10972800" cy="762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sz="3200" dirty="0" smtClean="0"/>
              <a:t>Superiority of the New Priesthood </a:t>
            </a:r>
            <a:r>
              <a:rPr lang="en-US" altLang="en-US" sz="3200" dirty="0"/>
              <a:t/>
            </a:r>
            <a:br>
              <a:rPr lang="en-US" altLang="en-US" sz="3200" dirty="0"/>
            </a:br>
            <a:r>
              <a:rPr lang="en-US" altLang="en-US" sz="3200" dirty="0" smtClean="0"/>
              <a:t>Hebrews 7:20-28</a:t>
            </a:r>
            <a:endParaRPr lang="en-US" altLang="en-US" sz="3200" b="1" dirty="0" smtClean="0"/>
          </a:p>
        </p:txBody>
      </p:sp>
      <p:sp>
        <p:nvSpPr>
          <p:cNvPr id="409605" name="Rectangle 5"/>
          <p:cNvSpPr>
            <a:spLocks noGrp="1" noChangeArrowheads="1"/>
          </p:cNvSpPr>
          <p:nvPr>
            <p:ph type="body" idx="1"/>
          </p:nvPr>
        </p:nvSpPr>
        <p:spPr>
          <a:xfrm>
            <a:off x="966354" y="1291940"/>
            <a:ext cx="9112827" cy="491143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sz="3200" dirty="0" smtClean="0"/>
              <a:t>Goes back to Ps 110:4 and points to God’s oath. </a:t>
            </a:r>
          </a:p>
          <a:p>
            <a:pPr eaLnBrk="1" hangingPunct="1"/>
            <a:r>
              <a:rPr lang="en-US" altLang="en-US" sz="3200" dirty="0" smtClean="0"/>
              <a:t>Where did we previously read in Hebrews about God’s oath?</a:t>
            </a:r>
          </a:p>
          <a:p>
            <a:pPr eaLnBrk="1" hangingPunct="1"/>
            <a:r>
              <a:rPr lang="en-US" altLang="en-US" sz="3200" dirty="0" smtClean="0"/>
              <a:t>God’s oath makes Jesus the guarantee of a better covenant. </a:t>
            </a:r>
          </a:p>
          <a:p>
            <a:pPr eaLnBrk="1" hangingPunct="1"/>
            <a:r>
              <a:rPr lang="en-US" altLang="en-US" sz="3200" b="1" dirty="0" smtClean="0"/>
              <a:t>Perfect Priest, Perfect Sacrifice</a:t>
            </a:r>
          </a:p>
        </p:txBody>
      </p:sp>
    </p:spTree>
    <p:extLst>
      <p:ext uri="{BB962C8B-B14F-4D97-AF65-F5344CB8AC3E}">
        <p14:creationId xmlns:p14="http://schemas.microsoft.com/office/powerpoint/2010/main" val="2693681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4802171-BBFB-4CF8-8307-43ED24D8B74C}" type="slidenum">
              <a:rPr lang="en-US" altLang="en-US" sz="1200">
                <a:solidFill>
                  <a:srgbClr val="FFFFFF"/>
                </a:solidFill>
              </a:rPr>
              <a:pPr/>
              <a:t>15</a:t>
            </a:fld>
            <a:endParaRPr lang="en-US" altLang="en-US" sz="1200">
              <a:solidFill>
                <a:srgbClr val="FFFFFF"/>
              </a:solidFill>
            </a:endParaRPr>
          </a:p>
        </p:txBody>
      </p:sp>
      <p:sp>
        <p:nvSpPr>
          <p:cNvPr id="409604" name="Rectangle 4"/>
          <p:cNvSpPr>
            <a:spLocks noGrp="1" noChangeArrowheads="1"/>
          </p:cNvSpPr>
          <p:nvPr>
            <p:ph type="title"/>
          </p:nvPr>
        </p:nvSpPr>
        <p:spPr>
          <a:xfrm>
            <a:off x="443346" y="332509"/>
            <a:ext cx="10972800" cy="762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sz="3200" dirty="0" smtClean="0"/>
              <a:t>Superiority of the New Priesthood </a:t>
            </a:r>
            <a:r>
              <a:rPr lang="en-US" altLang="en-US" sz="3200" dirty="0"/>
              <a:t/>
            </a:r>
            <a:br>
              <a:rPr lang="en-US" altLang="en-US" sz="3200" dirty="0"/>
            </a:br>
            <a:endParaRPr lang="en-US" altLang="en-US" sz="3200" b="1" dirty="0" smtClean="0"/>
          </a:p>
        </p:txBody>
      </p:sp>
      <p:sp>
        <p:nvSpPr>
          <p:cNvPr id="409605" name="Rectangle 5"/>
          <p:cNvSpPr>
            <a:spLocks noGrp="1" noChangeArrowheads="1"/>
          </p:cNvSpPr>
          <p:nvPr>
            <p:ph type="body" idx="1"/>
          </p:nvPr>
        </p:nvSpPr>
        <p:spPr>
          <a:xfrm>
            <a:off x="966354" y="1291940"/>
            <a:ext cx="9112827" cy="491143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indent="0" eaLnBrk="1" hangingPunct="1">
              <a:buNone/>
            </a:pPr>
            <a:r>
              <a:rPr lang="en-US" sz="3200" baseline="30000" dirty="0"/>
              <a:t>28 </a:t>
            </a:r>
            <a:r>
              <a:rPr lang="en-US" sz="3200" dirty="0"/>
              <a:t>For the law appoints as high priests men in all their weakness; but the oath, which came after the law, appointed the Son, who has been made </a:t>
            </a:r>
            <a:r>
              <a:rPr lang="en-US" sz="3200" u="sng" dirty="0"/>
              <a:t>perfect forever</a:t>
            </a:r>
            <a:r>
              <a:rPr lang="en-US" sz="3200" dirty="0"/>
              <a:t>.</a:t>
            </a:r>
            <a:endParaRPr lang="en-US" altLang="en-US" sz="3200" b="1" dirty="0" smtClean="0"/>
          </a:p>
        </p:txBody>
      </p:sp>
    </p:spTree>
    <p:extLst>
      <p:ext uri="{BB962C8B-B14F-4D97-AF65-F5344CB8AC3E}">
        <p14:creationId xmlns:p14="http://schemas.microsoft.com/office/powerpoint/2010/main" val="169692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1111827" y="0"/>
            <a:ext cx="9677400" cy="1143000"/>
          </a:xfrm>
        </p:spPr>
        <p:txBody>
          <a:bodyPr/>
          <a:lstStyle/>
          <a:p>
            <a:r>
              <a:rPr lang="ja-JP" altLang="en-US" sz="4000" b="1" dirty="0"/>
              <a:t>“</a:t>
            </a:r>
            <a:r>
              <a:rPr lang="en-US" altLang="ja-JP" sz="4000" b="1" dirty="0" err="1"/>
              <a:t>Foreverness</a:t>
            </a:r>
            <a:r>
              <a:rPr lang="ja-JP" altLang="en-US" sz="4000" b="1" dirty="0"/>
              <a:t>”</a:t>
            </a:r>
            <a:r>
              <a:rPr lang="en-US" altLang="ja-JP" sz="4000" b="1" dirty="0"/>
              <a:t> of Christ</a:t>
            </a:r>
            <a:r>
              <a:rPr lang="en-US" altLang="en-US" sz="4000" b="1" dirty="0"/>
              <a:t>’</a:t>
            </a:r>
            <a:r>
              <a:rPr lang="en-US" altLang="ja-JP" sz="4000" b="1" dirty="0"/>
              <a:t>s Priesthood</a:t>
            </a:r>
            <a:endParaRPr lang="en-US" altLang="en-US" sz="4000" b="1" dirty="0"/>
          </a:p>
        </p:txBody>
      </p:sp>
      <p:sp>
        <p:nvSpPr>
          <p:cNvPr id="963587" name="Rectangle 3"/>
          <p:cNvSpPr>
            <a:spLocks noGrp="1" noChangeArrowheads="1"/>
          </p:cNvSpPr>
          <p:nvPr>
            <p:ph type="body" idx="1"/>
          </p:nvPr>
        </p:nvSpPr>
        <p:spPr>
          <a:xfrm>
            <a:off x="644236" y="813954"/>
            <a:ext cx="10993582" cy="5233555"/>
          </a:xfrm>
        </p:spPr>
        <p:txBody>
          <a:bodyPr/>
          <a:lstStyle/>
          <a:p>
            <a:pPr>
              <a:spcBef>
                <a:spcPct val="15000"/>
              </a:spcBef>
              <a:spcAft>
                <a:spcPct val="15000"/>
              </a:spcAft>
            </a:pPr>
            <a:r>
              <a:rPr lang="ja-JP" altLang="en-US" sz="2800" dirty="0">
                <a:latin typeface="Arial" panose="020B0604020202020204" pitchFamily="34" charset="0"/>
              </a:rPr>
              <a:t>“</a:t>
            </a:r>
            <a:r>
              <a:rPr lang="en-US" altLang="ja-JP" sz="2800" dirty="0"/>
              <a:t>having become </a:t>
            </a:r>
            <a:r>
              <a:rPr lang="en-US" altLang="ja-JP" sz="2800" u="sng" dirty="0"/>
              <a:t>High</a:t>
            </a:r>
            <a:r>
              <a:rPr lang="en-US" altLang="ja-JP" sz="2800" dirty="0"/>
              <a:t> </a:t>
            </a:r>
            <a:r>
              <a:rPr lang="en-US" altLang="ja-JP" sz="2800" u="sng" dirty="0"/>
              <a:t>Priest</a:t>
            </a:r>
            <a:r>
              <a:rPr lang="en-US" altLang="ja-JP" sz="2800" dirty="0"/>
              <a:t> </a:t>
            </a:r>
            <a:r>
              <a:rPr lang="en-US" altLang="ja-JP" sz="2800" u="sng" dirty="0"/>
              <a:t>forever</a:t>
            </a:r>
            <a:r>
              <a:rPr lang="en-US" altLang="ja-JP" sz="2800" dirty="0"/>
              <a:t> (6:20)</a:t>
            </a:r>
            <a:r>
              <a:rPr lang="ja-JP" altLang="en-US" sz="2800" dirty="0">
                <a:latin typeface="Arial" panose="020B0604020202020204" pitchFamily="34" charset="0"/>
              </a:rPr>
              <a:t>”</a:t>
            </a:r>
            <a:endParaRPr lang="en-US" altLang="ja-JP" sz="2800" dirty="0">
              <a:latin typeface="Arial" panose="020B0604020202020204" pitchFamily="34" charset="0"/>
            </a:endParaRPr>
          </a:p>
          <a:p>
            <a:pPr>
              <a:spcBef>
                <a:spcPct val="15000"/>
              </a:spcBef>
              <a:spcAft>
                <a:spcPct val="15000"/>
              </a:spcAft>
            </a:pPr>
            <a:r>
              <a:rPr lang="ja-JP" altLang="en-US" sz="2800" b="1" dirty="0" smtClean="0">
                <a:latin typeface="Arial" panose="020B0604020202020204" pitchFamily="34" charset="0"/>
              </a:rPr>
              <a:t>“</a:t>
            </a:r>
            <a:r>
              <a:rPr lang="en-US" altLang="ja-JP" sz="2800" b="1" dirty="0" smtClean="0">
                <a:latin typeface="Arial" panose="020B0604020202020204" pitchFamily="34" charset="0"/>
              </a:rPr>
              <a:t>resembling the Son of God he continues as a priest forever” (7:3)</a:t>
            </a:r>
            <a:r>
              <a:rPr lang="ja-JP" altLang="en-US" sz="2800" b="1" dirty="0" smtClean="0">
                <a:latin typeface="Arial" panose="020B0604020202020204" pitchFamily="34" charset="0"/>
              </a:rPr>
              <a:t>”</a:t>
            </a:r>
            <a:endParaRPr lang="en-US" altLang="ja-JP" sz="2800" b="1" dirty="0" smtClean="0">
              <a:latin typeface="Arial" panose="020B0604020202020204" pitchFamily="34" charset="0"/>
            </a:endParaRPr>
          </a:p>
          <a:p>
            <a:pPr>
              <a:spcBef>
                <a:spcPct val="15000"/>
              </a:spcBef>
              <a:spcAft>
                <a:spcPct val="15000"/>
              </a:spcAft>
            </a:pPr>
            <a:r>
              <a:rPr lang="ja-JP" altLang="en-US" sz="2800" b="1" dirty="0" smtClean="0">
                <a:latin typeface="Arial" panose="020B0604020202020204" pitchFamily="34" charset="0"/>
              </a:rPr>
              <a:t>“</a:t>
            </a:r>
            <a:r>
              <a:rPr lang="en-US" altLang="ja-JP" sz="2800" b="1" dirty="0"/>
              <a:t>arises another priest who has come … according to the power of an </a:t>
            </a:r>
            <a:r>
              <a:rPr lang="en-US" altLang="ja-JP" sz="2800" b="1" u="sng" dirty="0"/>
              <a:t>endless</a:t>
            </a:r>
            <a:r>
              <a:rPr lang="en-US" altLang="ja-JP" sz="2800" b="1" dirty="0"/>
              <a:t> </a:t>
            </a:r>
            <a:r>
              <a:rPr lang="en-US" altLang="ja-JP" sz="2800" b="1" u="sng" dirty="0"/>
              <a:t>life</a:t>
            </a:r>
            <a:r>
              <a:rPr lang="en-US" altLang="ja-JP" sz="2800" b="1" dirty="0"/>
              <a:t> (7:15–16)</a:t>
            </a:r>
            <a:r>
              <a:rPr lang="ja-JP" altLang="en-US" sz="2800" b="1" dirty="0" smtClean="0">
                <a:latin typeface="Arial" panose="020B0604020202020204" pitchFamily="34" charset="0"/>
              </a:rPr>
              <a:t>”</a:t>
            </a:r>
            <a:endParaRPr lang="en-US" altLang="ja-JP" sz="2800" b="1" dirty="0" smtClean="0">
              <a:latin typeface="Arial" panose="020B0604020202020204" pitchFamily="34" charset="0"/>
            </a:endParaRPr>
          </a:p>
          <a:p>
            <a:pPr>
              <a:spcBef>
                <a:spcPct val="15000"/>
              </a:spcBef>
              <a:spcAft>
                <a:spcPct val="15000"/>
              </a:spcAft>
            </a:pPr>
            <a:r>
              <a:rPr lang="ja-JP" altLang="en-US" sz="2800" b="1" dirty="0" smtClean="0">
                <a:latin typeface="Arial" panose="020B0604020202020204" pitchFamily="34" charset="0"/>
              </a:rPr>
              <a:t>“</a:t>
            </a:r>
            <a:r>
              <a:rPr lang="en-US" altLang="ja-JP" sz="2800" b="1" dirty="0"/>
              <a:t>You are a </a:t>
            </a:r>
            <a:r>
              <a:rPr lang="en-US" altLang="ja-JP" sz="2800" b="1" u="sng" dirty="0"/>
              <a:t>priest</a:t>
            </a:r>
            <a:r>
              <a:rPr lang="en-US" altLang="ja-JP" sz="2800" b="1" dirty="0"/>
              <a:t> </a:t>
            </a:r>
            <a:r>
              <a:rPr lang="en-US" altLang="ja-JP" sz="2800" b="1" u="sng" dirty="0"/>
              <a:t>forever</a:t>
            </a:r>
            <a:r>
              <a:rPr lang="en-US" altLang="ja-JP" sz="2800" b="1" dirty="0"/>
              <a:t> (7:17, 21)</a:t>
            </a:r>
            <a:r>
              <a:rPr lang="ja-JP" altLang="en-US" sz="2800" b="1" dirty="0" smtClean="0">
                <a:latin typeface="Arial" panose="020B0604020202020204" pitchFamily="34" charset="0"/>
              </a:rPr>
              <a:t>”</a:t>
            </a:r>
            <a:endParaRPr lang="en-US" altLang="ja-JP" sz="2800" b="1" dirty="0" smtClean="0">
              <a:latin typeface="Arial" panose="020B0604020202020204" pitchFamily="34" charset="0"/>
            </a:endParaRPr>
          </a:p>
          <a:p>
            <a:pPr>
              <a:spcBef>
                <a:spcPct val="15000"/>
              </a:spcBef>
              <a:spcAft>
                <a:spcPct val="15000"/>
              </a:spcAft>
            </a:pPr>
            <a:r>
              <a:rPr lang="ja-JP" altLang="en-US" sz="2800" b="1" dirty="0" smtClean="0">
                <a:latin typeface="Arial" panose="020B0604020202020204" pitchFamily="34" charset="0"/>
              </a:rPr>
              <a:t>“</a:t>
            </a:r>
            <a:r>
              <a:rPr lang="en-US" altLang="ja-JP" sz="2800" b="1" dirty="0"/>
              <a:t>But He, because He </a:t>
            </a:r>
            <a:r>
              <a:rPr lang="en-US" altLang="ja-JP" sz="2800" b="1" u="sng" dirty="0"/>
              <a:t>continues</a:t>
            </a:r>
            <a:r>
              <a:rPr lang="en-US" altLang="ja-JP" sz="2800" b="1" dirty="0"/>
              <a:t> </a:t>
            </a:r>
            <a:r>
              <a:rPr lang="en-US" altLang="ja-JP" sz="2800" b="1" u="sng" dirty="0"/>
              <a:t>forever</a:t>
            </a:r>
            <a:r>
              <a:rPr lang="en-US" altLang="ja-JP" sz="2800" b="1" dirty="0"/>
              <a:t>, has an </a:t>
            </a:r>
            <a:r>
              <a:rPr lang="en-US" altLang="ja-JP" sz="2800" b="1" u="sng" dirty="0"/>
              <a:t>unchangeable</a:t>
            </a:r>
            <a:r>
              <a:rPr lang="en-US" altLang="ja-JP" sz="2800" b="1" dirty="0"/>
              <a:t> </a:t>
            </a:r>
            <a:r>
              <a:rPr lang="en-US" altLang="ja-JP" sz="2800" b="1" u="sng" dirty="0"/>
              <a:t>priesthood</a:t>
            </a:r>
            <a:r>
              <a:rPr lang="en-US" altLang="ja-JP" sz="2800" b="1" dirty="0"/>
              <a:t> (7:24)</a:t>
            </a:r>
            <a:r>
              <a:rPr lang="ja-JP" altLang="en-US" sz="2800" b="1" dirty="0">
                <a:latin typeface="Arial" panose="020B0604020202020204" pitchFamily="34" charset="0"/>
              </a:rPr>
              <a:t>”</a:t>
            </a:r>
            <a:endParaRPr lang="en-US" altLang="ja-JP" sz="2800" b="1" dirty="0"/>
          </a:p>
          <a:p>
            <a:pPr>
              <a:spcBef>
                <a:spcPct val="15000"/>
              </a:spcBef>
              <a:spcAft>
                <a:spcPct val="15000"/>
              </a:spcAft>
            </a:pPr>
            <a:r>
              <a:rPr lang="ja-JP" altLang="en-US" sz="2800" b="1" dirty="0">
                <a:latin typeface="Arial" panose="020B0604020202020204" pitchFamily="34" charset="0"/>
              </a:rPr>
              <a:t>“</a:t>
            </a:r>
            <a:r>
              <a:rPr lang="en-US" altLang="ja-JP" sz="2800" b="1" dirty="0"/>
              <a:t>He is also able to save to the uttermost … since He </a:t>
            </a:r>
            <a:r>
              <a:rPr lang="en-US" altLang="ja-JP" sz="2800" b="1" u="sng" dirty="0"/>
              <a:t>ever</a:t>
            </a:r>
            <a:r>
              <a:rPr lang="en-US" altLang="ja-JP" sz="2800" b="1" dirty="0"/>
              <a:t> </a:t>
            </a:r>
            <a:r>
              <a:rPr lang="en-US" altLang="ja-JP" sz="2800" b="1" u="sng" dirty="0"/>
              <a:t>lives</a:t>
            </a:r>
            <a:r>
              <a:rPr lang="en-US" altLang="ja-JP" sz="2800" b="1" dirty="0"/>
              <a:t> to make intercession for them (7:25)</a:t>
            </a:r>
            <a:r>
              <a:rPr lang="ja-JP" altLang="en-US" sz="2800" b="1" dirty="0">
                <a:latin typeface="Arial" panose="020B0604020202020204" pitchFamily="34" charset="0"/>
              </a:rPr>
              <a:t>”</a:t>
            </a:r>
            <a:endParaRPr lang="en-US" altLang="ja-JP" sz="2800" b="1" dirty="0"/>
          </a:p>
          <a:p>
            <a:pPr>
              <a:spcBef>
                <a:spcPct val="15000"/>
              </a:spcBef>
              <a:spcAft>
                <a:spcPct val="15000"/>
              </a:spcAft>
            </a:pPr>
            <a:r>
              <a:rPr lang="ja-JP" altLang="en-US" sz="2800" b="1" dirty="0">
                <a:latin typeface="Arial" panose="020B0604020202020204" pitchFamily="34" charset="0"/>
              </a:rPr>
              <a:t>“</a:t>
            </a:r>
            <a:r>
              <a:rPr lang="en-US" altLang="ja-JP" sz="2800" b="1" dirty="0"/>
              <a:t>The word of the oath … appoints the Son [as priest] who has been </a:t>
            </a:r>
            <a:r>
              <a:rPr lang="en-US" altLang="ja-JP" sz="2800" b="1" u="sng" dirty="0"/>
              <a:t>perfected</a:t>
            </a:r>
            <a:r>
              <a:rPr lang="en-US" altLang="ja-JP" sz="2800" b="1" dirty="0"/>
              <a:t> </a:t>
            </a:r>
            <a:r>
              <a:rPr lang="en-US" altLang="ja-JP" sz="2800" b="1" u="sng" dirty="0"/>
              <a:t>forever</a:t>
            </a:r>
            <a:r>
              <a:rPr lang="en-US" altLang="ja-JP" sz="2800" b="1" dirty="0"/>
              <a:t> (7:28)</a:t>
            </a:r>
            <a:r>
              <a:rPr lang="ja-JP" altLang="en-US" sz="2800" b="1" dirty="0">
                <a:latin typeface="Arial" panose="020B0604020202020204" pitchFamily="34" charset="0"/>
              </a:rPr>
              <a:t>”</a:t>
            </a:r>
            <a:r>
              <a:rPr lang="en-US" altLang="ja-JP" sz="2800" b="1" dirty="0"/>
              <a:t> </a:t>
            </a:r>
            <a:endParaRPr lang="en-US" altLang="en-US" sz="2800" b="1" dirty="0"/>
          </a:p>
        </p:txBody>
      </p:sp>
    </p:spTree>
    <p:extLst>
      <p:ext uri="{BB962C8B-B14F-4D97-AF65-F5344CB8AC3E}">
        <p14:creationId xmlns:p14="http://schemas.microsoft.com/office/powerpoint/2010/main" val="3037256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FB1E46A-15A0-42C2-927E-1D31BFA34A86}" type="slidenum">
              <a:rPr lang="en-US" altLang="en-US" sz="1200"/>
              <a:pPr/>
              <a:t>17</a:t>
            </a:fld>
            <a:endParaRPr lang="en-US" altLang="en-US" sz="1200"/>
          </a:p>
        </p:txBody>
      </p:sp>
      <p:graphicFrame>
        <p:nvGraphicFramePr>
          <p:cNvPr id="984066" name="Group 2"/>
          <p:cNvGraphicFramePr>
            <a:graphicFrameLocks noGrp="1"/>
          </p:cNvGraphicFramePr>
          <p:nvPr>
            <p:ph idx="4294967295"/>
            <p:extLst>
              <p:ext uri="{D42A27DB-BD31-4B8C-83A1-F6EECF244321}">
                <p14:modId xmlns:p14="http://schemas.microsoft.com/office/powerpoint/2010/main" val="3459239058"/>
              </p:ext>
            </p:extLst>
          </p:nvPr>
        </p:nvGraphicFramePr>
        <p:xfrm>
          <a:off x="1676400" y="61914"/>
          <a:ext cx="8915400" cy="6796091"/>
        </p:xfrm>
        <a:graphic>
          <a:graphicData uri="http://schemas.openxmlformats.org/drawingml/2006/table">
            <a:tbl>
              <a:tblPr/>
              <a:tblGrid>
                <a:gridCol w="609600"/>
                <a:gridCol w="8305800"/>
              </a:tblGrid>
              <a:tr h="474663">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cs typeface="Times New Roman" panose="02020603050405020304" pitchFamily="18" charset="0"/>
                        </a:rPr>
                        <a:t>Vs.</a:t>
                      </a:r>
                      <a:endParaRPr kumimoji="0" lang="en-US" altLang="en-US" sz="32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chemeClr val="bg2"/>
                          </a:solidFill>
                          <a:effectLst/>
                          <a:latin typeface="Arial" panose="020B0604020202020204" pitchFamily="34" charset="0"/>
                          <a:ea typeface="MS PGothic" panose="020B0600070205080204" pitchFamily="34" charset="-128"/>
                          <a:cs typeface="Times New Roman" panose="02020603050405020304" pitchFamily="18" charset="0"/>
                        </a:rPr>
                        <a:t>Characteristics of Jesus, Our High Priest</a:t>
                      </a:r>
                      <a:endParaRPr kumimoji="0" lang="en-US" altLang="en-US" sz="4000" b="1" i="0" u="none" strike="noStrike" cap="none" normalizeH="0" baseline="0" smtClean="0">
                        <a:ln>
                          <a:noFill/>
                        </a:ln>
                        <a:solidFill>
                          <a:schemeClr val="bg2"/>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811213">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25</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7475" marR="0" lvl="0" indent="1588" algn="l"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r>
                        <a:rPr kumimoji="0" lang="en-US" altLang="ja-JP"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He is able to save to the uttermost those who come to God through Him</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endParaRPr kumimoji="0" lang="en-US" altLang="en-US" sz="36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25</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7475" marR="0" lvl="0" indent="1588"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(since) </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r>
                        <a:rPr kumimoji="0" lang="en-US" altLang="ja-JP"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He ever lives to make intercession for them</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endParaRPr kumimoji="0" lang="en-US" altLang="en-US" sz="36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26</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7475" marR="0" lvl="0" indent="1588"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He is </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r>
                        <a:rPr kumimoji="0" lang="en-US" altLang="ja-JP"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holy</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endParaRPr kumimoji="0" lang="en-US" altLang="en-US" sz="36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26</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7475" marR="0" lvl="0" indent="1588"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He is </a:t>
                      </a:r>
                      <a:r>
                        <a:rPr kumimoji="0" lang="ja-JP" altLang="en-US"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r>
                        <a:rPr kumimoji="0" lang="en-US" altLang="ja-JP"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innocent</a:t>
                      </a:r>
                      <a:r>
                        <a:rPr kumimoji="0" lang="ja-JP" altLang="en-US"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endParaRPr kumimoji="0" lang="en-US" altLang="en-US" sz="3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26</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7475" marR="0" lvl="0" indent="1588"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He is </a:t>
                      </a:r>
                      <a:r>
                        <a:rPr kumimoji="0" lang="ja-JP" altLang="en-US"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r>
                        <a:rPr kumimoji="0" lang="en-US" altLang="ja-JP"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unstained</a:t>
                      </a:r>
                      <a:r>
                        <a:rPr kumimoji="0" lang="ja-JP" altLang="en-US"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endParaRPr kumimoji="0" lang="en-US" altLang="en-US" sz="3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0925">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26</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7475" marR="0" lvl="0" indent="1588"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He is </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r>
                        <a:rPr kumimoji="0" lang="en-US" altLang="ja-JP"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separate from sinners</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endParaRPr kumimoji="0" lang="en-US" altLang="en-US" sz="36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26</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7475" marR="0" lvl="0" indent="1588"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He has </a:t>
                      </a:r>
                      <a:r>
                        <a:rPr kumimoji="0" lang="ja-JP" altLang="en-US"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r>
                        <a:rPr kumimoji="0" lang="en-US" altLang="ja-JP"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exalted above the heavens</a:t>
                      </a:r>
                      <a:r>
                        <a:rPr kumimoji="0" lang="ja-JP" altLang="en-US" sz="2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endParaRPr kumimoji="0" lang="en-US" altLang="en-US" sz="36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0838">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27</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7475" marR="0" lvl="0" indent="1588"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He offered himself once and for all.  He </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r>
                        <a:rPr kumimoji="0" lang="en-US" altLang="ja-JP"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does not need daily, as those high priests, to offer up sacrifices first for His own sins and then for the people</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r>
                        <a:rPr kumimoji="0" lang="en-US" altLang="ja-JP"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s, for this He did once for all when He offered up Himself.</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endParaRPr kumimoji="0" lang="en-US" altLang="en-US" sz="36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28</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7475" marR="0" lvl="0" indent="1588"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He has been appointed by an oath </a:t>
                      </a:r>
                      <a:endParaRPr kumimoji="0" lang="en-US" altLang="en-US" sz="36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28</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7475" marR="0" lvl="0" indent="1588"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He </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r>
                        <a:rPr kumimoji="0" lang="en-US" altLang="ja-JP"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has been perfected forever</a:t>
                      </a:r>
                      <a:r>
                        <a:rPr kumimoji="0" lang="ja-JP" altLang="en-US" sz="2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endParaRPr kumimoji="0" lang="en-US" altLang="en-US" sz="36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88670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1981200" y="152400"/>
            <a:ext cx="8229600" cy="1219200"/>
          </a:xfrm>
        </p:spPr>
        <p:txBody>
          <a:bodyPr/>
          <a:lstStyle/>
          <a:p>
            <a:pPr eaLnBrk="1" hangingPunct="1"/>
            <a:r>
              <a:rPr lang="en-US" b="1" smtClean="0">
                <a:solidFill>
                  <a:srgbClr val="FFFF00"/>
                </a:solidFill>
              </a:rPr>
              <a:t>Hebrews 7</a:t>
            </a:r>
            <a:br>
              <a:rPr lang="en-US" b="1" smtClean="0">
                <a:solidFill>
                  <a:srgbClr val="FFFF00"/>
                </a:solidFill>
              </a:rPr>
            </a:br>
            <a:r>
              <a:rPr lang="en-US" sz="3600" b="1">
                <a:solidFill>
                  <a:srgbClr val="FFFF00"/>
                </a:solidFill>
              </a:rPr>
              <a:t>Lessons for Today</a:t>
            </a:r>
            <a:endParaRPr lang="en-US" b="1" smtClean="0">
              <a:solidFill>
                <a:srgbClr val="FFFF00"/>
              </a:solidFill>
            </a:endParaRPr>
          </a:p>
        </p:txBody>
      </p:sp>
      <p:sp>
        <p:nvSpPr>
          <p:cNvPr id="3" name="Content Placeholder 2"/>
          <p:cNvSpPr>
            <a:spLocks noGrp="1"/>
          </p:cNvSpPr>
          <p:nvPr>
            <p:ph idx="1"/>
          </p:nvPr>
        </p:nvSpPr>
        <p:spPr>
          <a:xfrm>
            <a:off x="1828800" y="1600200"/>
            <a:ext cx="8458200" cy="5029200"/>
          </a:xfrm>
        </p:spPr>
        <p:txBody>
          <a:bodyPr/>
          <a:lstStyle/>
          <a:p>
            <a:pPr>
              <a:spcBef>
                <a:spcPts val="3600"/>
              </a:spcBef>
              <a:buNone/>
            </a:pPr>
            <a:r>
              <a:rPr lang="en-US" sz="3200" dirty="0"/>
              <a:t>1. Christians have a “better hope” based upon a “better covenant” (</a:t>
            </a:r>
            <a:r>
              <a:rPr lang="en-US" sz="3200" dirty="0" smtClean="0"/>
              <a:t>7:19,22).</a:t>
            </a:r>
            <a:endParaRPr lang="en-US" sz="3200" dirty="0"/>
          </a:p>
          <a:p>
            <a:pPr>
              <a:spcBef>
                <a:spcPts val="3600"/>
              </a:spcBef>
              <a:buNone/>
            </a:pPr>
            <a:r>
              <a:rPr lang="en-US" sz="3200" dirty="0"/>
              <a:t>2. Christians can “draw near unto God” in prayer (4:16; 7:19,25; </a:t>
            </a:r>
            <a:r>
              <a:rPr lang="en-US" sz="3200" dirty="0" smtClean="0"/>
              <a:t>10:22).</a:t>
            </a:r>
            <a:endParaRPr lang="en-US" sz="3200" dirty="0"/>
          </a:p>
          <a:p>
            <a:pPr>
              <a:spcBef>
                <a:spcPts val="3600"/>
              </a:spcBef>
              <a:buNone/>
            </a:pPr>
            <a:r>
              <a:rPr lang="en-US" sz="3200" dirty="0"/>
              <a:t>3. Jesus serves as a mediator and intercessor for his </a:t>
            </a:r>
            <a:r>
              <a:rPr lang="en-US" sz="3200" dirty="0" smtClean="0"/>
              <a:t>brethren </a:t>
            </a:r>
            <a:r>
              <a:rPr lang="en-US" sz="3200" dirty="0"/>
              <a:t>(</a:t>
            </a:r>
            <a:r>
              <a:rPr lang="en-US" sz="3200" dirty="0" smtClean="0"/>
              <a:t>7:25).</a:t>
            </a:r>
            <a:endParaRPr lang="en-US" sz="3200" dirty="0"/>
          </a:p>
        </p:txBody>
      </p:sp>
      <p:sp>
        <p:nvSpPr>
          <p:cNvPr id="4" name="Slide Number Placeholder 3"/>
          <p:cNvSpPr>
            <a:spLocks noGrp="1"/>
          </p:cNvSpPr>
          <p:nvPr>
            <p:ph type="sldNum" sz="quarter" idx="12"/>
          </p:nvPr>
        </p:nvSpPr>
        <p:spPr>
          <a:xfrm>
            <a:off x="9906001" y="6457951"/>
            <a:ext cx="728663" cy="365125"/>
          </a:xfrm>
        </p:spPr>
        <p:txBody>
          <a:bodyPr/>
          <a:lstStyle/>
          <a:p>
            <a:pPr>
              <a:defRPr/>
            </a:pPr>
            <a:fld id="{0BB60483-449D-46C4-AEE3-EFAAC49C7810}" type="slidenum">
              <a:rPr lang="en-US"/>
              <a:pPr>
                <a:defRPr/>
              </a:pPr>
              <a:t>18</a:t>
            </a:fld>
            <a:endParaRPr lang="en-US" dirty="0"/>
          </a:p>
        </p:txBody>
      </p:sp>
    </p:spTree>
    <p:extLst>
      <p:ext uri="{BB962C8B-B14F-4D97-AF65-F5344CB8AC3E}">
        <p14:creationId xmlns:p14="http://schemas.microsoft.com/office/powerpoint/2010/main" val="13786903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49644" y="152458"/>
            <a:ext cx="5360592" cy="779658"/>
          </a:xfrm>
          <a:prstGeom prst="rect">
            <a:avLst/>
          </a:prstGeom>
          <a:noFill/>
        </p:spPr>
        <p:txBody>
          <a:bodyPr wrap="none" lIns="121804" tIns="60907" rIns="121804" bIns="60907" rtlCol="0">
            <a:spAutoFit/>
          </a:bodyPr>
          <a:lstStyle/>
          <a:p>
            <a:pPr defTabSz="1218014"/>
            <a:r>
              <a:rPr lang="en-US" sz="4267" b="1" i="1" u="sng" dirty="0">
                <a:solidFill>
                  <a:srgbClr val="FFFF00"/>
                </a:solidFill>
                <a:latin typeface="Cambria" pitchFamily="18" charset="0"/>
              </a:rPr>
              <a:t>The Book of Hebrews</a:t>
            </a:r>
          </a:p>
        </p:txBody>
      </p:sp>
      <p:sp>
        <p:nvSpPr>
          <p:cNvPr id="11" name="TextBox 10"/>
          <p:cNvSpPr txBox="1"/>
          <p:nvPr/>
        </p:nvSpPr>
        <p:spPr>
          <a:xfrm>
            <a:off x="406400" y="1600261"/>
            <a:ext cx="11277600" cy="1436312"/>
          </a:xfrm>
          <a:prstGeom prst="rect">
            <a:avLst/>
          </a:prstGeom>
          <a:noFill/>
        </p:spPr>
        <p:txBody>
          <a:bodyPr wrap="square" lIns="121804" tIns="60907" rIns="121804" bIns="60907" rtlCol="0">
            <a:spAutoFit/>
          </a:bodyPr>
          <a:lstStyle/>
          <a:p>
            <a:pPr algn="ctr" defTabSz="1218014"/>
            <a:r>
              <a:rPr lang="en-US" sz="4267" b="1" i="1" u="sng" dirty="0">
                <a:solidFill>
                  <a:srgbClr val="FFFFFF"/>
                </a:solidFill>
                <a:latin typeface="Cambria" pitchFamily="18" charset="0"/>
              </a:rPr>
              <a:t>Lesson </a:t>
            </a:r>
            <a:r>
              <a:rPr lang="en-US" sz="4267" b="1" i="1" u="sng" dirty="0" smtClean="0">
                <a:solidFill>
                  <a:srgbClr val="FFFFFF"/>
                </a:solidFill>
                <a:latin typeface="Cambria" pitchFamily="18" charset="0"/>
              </a:rPr>
              <a:t>8 </a:t>
            </a:r>
            <a:r>
              <a:rPr lang="en-US" sz="4267" b="1" i="1" u="sng" dirty="0">
                <a:solidFill>
                  <a:srgbClr val="FFFFFF"/>
                </a:solidFill>
                <a:latin typeface="Cambria" pitchFamily="18" charset="0"/>
              </a:rPr>
              <a:t>– Chapter </a:t>
            </a:r>
            <a:r>
              <a:rPr lang="en-US" sz="4267" b="1" i="1" u="sng" dirty="0" smtClean="0">
                <a:solidFill>
                  <a:srgbClr val="FFFFFF"/>
                </a:solidFill>
                <a:latin typeface="Cambria" pitchFamily="18" charset="0"/>
              </a:rPr>
              <a:t>8 </a:t>
            </a:r>
            <a:endParaRPr lang="en-US" sz="4267" dirty="0">
              <a:solidFill>
                <a:srgbClr val="FFFFFF"/>
              </a:solidFill>
              <a:latin typeface="Cambria" pitchFamily="18" charset="0"/>
            </a:endParaRPr>
          </a:p>
          <a:p>
            <a:pPr algn="ctr" defTabSz="1218014"/>
            <a:endParaRPr lang="en-US" sz="4267" dirty="0">
              <a:solidFill>
                <a:srgbClr val="FFFFFF"/>
              </a:solidFill>
              <a:latin typeface="Cambria" pitchFamily="18" charset="0"/>
            </a:endParaRPr>
          </a:p>
        </p:txBody>
      </p:sp>
    </p:spTree>
    <p:extLst>
      <p:ext uri="{BB962C8B-B14F-4D97-AF65-F5344CB8AC3E}">
        <p14:creationId xmlns:p14="http://schemas.microsoft.com/office/powerpoint/2010/main" val="407764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1" name="Text Box 5"/>
          <p:cNvSpPr txBox="1">
            <a:spLocks noChangeArrowheads="1"/>
          </p:cNvSpPr>
          <p:nvPr/>
        </p:nvSpPr>
        <p:spPr bwMode="auto">
          <a:xfrm>
            <a:off x="2667000" y="1295401"/>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ill Sans MT" panose="020B0502020104020203" pitchFamily="34" charset="0"/>
              </a:defRPr>
            </a:lvl1pPr>
            <a:lvl2pPr marL="742950" indent="-285750">
              <a:spcBef>
                <a:spcPct val="20000"/>
              </a:spcBef>
              <a:buChar char="–"/>
              <a:defRPr sz="2800">
                <a:solidFill>
                  <a:schemeClr val="tx1"/>
                </a:solidFill>
                <a:latin typeface="Gill Sans MT" panose="020B0502020104020203" pitchFamily="34" charset="0"/>
              </a:defRPr>
            </a:lvl2pPr>
            <a:lvl3pPr marL="1143000" indent="-228600">
              <a:spcBef>
                <a:spcPct val="20000"/>
              </a:spcBef>
              <a:buChar char="•"/>
              <a:defRPr sz="2400">
                <a:solidFill>
                  <a:schemeClr val="tx1"/>
                </a:solidFill>
                <a:latin typeface="Gill Sans MT" panose="020B0502020104020203"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eaLnBrk="1" hangingPunct="1">
              <a:spcBef>
                <a:spcPct val="50000"/>
              </a:spcBef>
              <a:buFontTx/>
              <a:buNone/>
            </a:pPr>
            <a:endParaRPr lang="en-US" altLang="en-US" sz="2800">
              <a:solidFill>
                <a:schemeClr val="bg1"/>
              </a:solidFill>
              <a:latin typeface="Times New Roman" panose="02020603050405020304" pitchFamily="18" charset="0"/>
            </a:endParaRPr>
          </a:p>
        </p:txBody>
      </p:sp>
      <p:sp>
        <p:nvSpPr>
          <p:cNvPr id="224262" name="Text Box 6"/>
          <p:cNvSpPr txBox="1">
            <a:spLocks noChangeArrowheads="1"/>
          </p:cNvSpPr>
          <p:nvPr/>
        </p:nvSpPr>
        <p:spPr bwMode="auto">
          <a:xfrm>
            <a:off x="1524000" y="914401"/>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defTabSz="282575">
              <a:spcBef>
                <a:spcPct val="20000"/>
              </a:spcBef>
              <a:buChar char="•"/>
              <a:defRPr sz="3200">
                <a:solidFill>
                  <a:schemeClr val="tx1"/>
                </a:solidFill>
                <a:latin typeface="Gill Sans MT" panose="020B0502020104020203" pitchFamily="34" charset="0"/>
              </a:defRPr>
            </a:lvl1pPr>
            <a:lvl2pPr marL="742950" indent="-285750" defTabSz="282575">
              <a:spcBef>
                <a:spcPct val="20000"/>
              </a:spcBef>
              <a:buChar char="–"/>
              <a:defRPr sz="2800">
                <a:solidFill>
                  <a:schemeClr val="tx1"/>
                </a:solidFill>
                <a:latin typeface="Gill Sans MT" panose="020B0502020104020203" pitchFamily="34" charset="0"/>
              </a:defRPr>
            </a:lvl2pPr>
            <a:lvl3pPr marL="1143000" indent="-228600" defTabSz="282575">
              <a:spcBef>
                <a:spcPct val="20000"/>
              </a:spcBef>
              <a:buChar char="•"/>
              <a:defRPr sz="2400">
                <a:solidFill>
                  <a:schemeClr val="tx1"/>
                </a:solidFill>
                <a:latin typeface="Gill Sans MT" panose="020B0502020104020203" pitchFamily="34" charset="0"/>
              </a:defRPr>
            </a:lvl3pPr>
            <a:lvl4pPr marL="1600200" indent="-228600" defTabSz="282575">
              <a:spcBef>
                <a:spcPct val="20000"/>
              </a:spcBef>
              <a:buChar char="–"/>
              <a:defRPr sz="2000">
                <a:solidFill>
                  <a:schemeClr val="tx1"/>
                </a:solidFill>
                <a:latin typeface="Gill Sans MT" panose="020B0502020104020203" pitchFamily="34" charset="0"/>
              </a:defRPr>
            </a:lvl4pPr>
            <a:lvl5pPr marL="2057400" indent="-228600" defTabSz="282575">
              <a:spcBef>
                <a:spcPct val="20000"/>
              </a:spcBef>
              <a:buChar char="»"/>
              <a:defRPr sz="2000">
                <a:solidFill>
                  <a:schemeClr val="tx1"/>
                </a:solidFill>
                <a:latin typeface="Gill Sans MT" panose="020B0502020104020203" pitchFamily="34" charset="0"/>
              </a:defRPr>
            </a:lvl5pPr>
            <a:lvl6pPr marL="2514600" indent="-228600" defTabSz="282575"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defTabSz="282575"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defTabSz="282575"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defTabSz="282575"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eaLnBrk="1" hangingPunct="1">
              <a:spcBef>
                <a:spcPct val="0"/>
              </a:spcBef>
              <a:buFontTx/>
              <a:buNone/>
            </a:pPr>
            <a:endParaRPr lang="en-US" altLang="en-US" b="1">
              <a:solidFill>
                <a:schemeClr val="bg1"/>
              </a:solidFill>
              <a:latin typeface="Times New Roman" panose="02020603050405020304" pitchFamily="18" charset="0"/>
            </a:endParaRPr>
          </a:p>
          <a:p>
            <a:pPr eaLnBrk="1" hangingPunct="1">
              <a:spcBef>
                <a:spcPct val="0"/>
              </a:spcBef>
              <a:buFontTx/>
              <a:buChar char="-"/>
            </a:pPr>
            <a:endParaRPr lang="en-US" altLang="en-US" b="1">
              <a:solidFill>
                <a:schemeClr val="bg1"/>
              </a:solidFill>
              <a:latin typeface="Times New Roman" panose="02020603050405020304" pitchFamily="18" charset="0"/>
            </a:endParaRPr>
          </a:p>
          <a:p>
            <a:pPr eaLnBrk="1" hangingPunct="1">
              <a:spcBef>
                <a:spcPct val="0"/>
              </a:spcBef>
              <a:buFontTx/>
              <a:buNone/>
            </a:pPr>
            <a:r>
              <a:rPr lang="en-US" altLang="en-US" b="1">
                <a:solidFill>
                  <a:schemeClr val="bg1"/>
                </a:solidFill>
                <a:latin typeface="Times New Roman" panose="02020603050405020304" pitchFamily="18" charset="0"/>
              </a:rPr>
              <a:t>   </a:t>
            </a:r>
          </a:p>
          <a:p>
            <a:pPr eaLnBrk="1" hangingPunct="1">
              <a:spcBef>
                <a:spcPct val="0"/>
              </a:spcBef>
              <a:buFontTx/>
              <a:buChar char="-"/>
            </a:pPr>
            <a:endParaRPr lang="en-US" altLang="en-US" b="1">
              <a:solidFill>
                <a:schemeClr val="bg1"/>
              </a:solidFill>
              <a:latin typeface="Times New Roman" panose="02020603050405020304" pitchFamily="18" charset="0"/>
            </a:endParaRPr>
          </a:p>
          <a:p>
            <a:pPr eaLnBrk="1" hangingPunct="1">
              <a:spcBef>
                <a:spcPct val="0"/>
              </a:spcBef>
              <a:buFontTx/>
              <a:buChar char="-"/>
            </a:pPr>
            <a:endParaRPr lang="en-US" altLang="en-US" b="1">
              <a:solidFill>
                <a:schemeClr val="bg1"/>
              </a:solidFill>
              <a:latin typeface="Times New Roman" panose="02020603050405020304" pitchFamily="18" charset="0"/>
            </a:endParaRPr>
          </a:p>
          <a:p>
            <a:pPr eaLnBrk="1" hangingPunct="1">
              <a:spcBef>
                <a:spcPct val="0"/>
              </a:spcBef>
              <a:buFontTx/>
              <a:buChar char="-"/>
            </a:pPr>
            <a:endParaRPr lang="en-US" altLang="en-US" b="1">
              <a:solidFill>
                <a:schemeClr val="bg1"/>
              </a:solidFill>
              <a:latin typeface="Times New Roman" panose="02020603050405020304" pitchFamily="18" charset="0"/>
            </a:endParaRPr>
          </a:p>
          <a:p>
            <a:pPr eaLnBrk="1" hangingPunct="1">
              <a:spcBef>
                <a:spcPct val="0"/>
              </a:spcBef>
              <a:buFontTx/>
              <a:buNone/>
            </a:pPr>
            <a:endParaRPr lang="en-US" altLang="en-US" sz="3000" b="1">
              <a:solidFill>
                <a:schemeClr val="bg1"/>
              </a:solidFill>
              <a:latin typeface="Times New Roman" panose="02020603050405020304" pitchFamily="18" charset="0"/>
            </a:endParaRPr>
          </a:p>
        </p:txBody>
      </p:sp>
      <p:sp>
        <p:nvSpPr>
          <p:cNvPr id="224263" name="Rectangle 7"/>
          <p:cNvSpPr>
            <a:spLocks noChangeArrowheads="1"/>
          </p:cNvSpPr>
          <p:nvPr/>
        </p:nvSpPr>
        <p:spPr bwMode="auto">
          <a:xfrm>
            <a:off x="457200" y="1116598"/>
            <a:ext cx="10879282" cy="651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Gill Sans MT" panose="020B0502020104020203" pitchFamily="34" charset="0"/>
              </a:defRPr>
            </a:lvl1pPr>
            <a:lvl2pPr marL="742950" indent="-285750">
              <a:spcBef>
                <a:spcPct val="20000"/>
              </a:spcBef>
              <a:buChar char="–"/>
              <a:defRPr sz="2800">
                <a:solidFill>
                  <a:schemeClr val="tx1"/>
                </a:solidFill>
                <a:latin typeface="Gill Sans MT" panose="020B0502020104020203" pitchFamily="34" charset="0"/>
              </a:defRPr>
            </a:lvl2pPr>
            <a:lvl3pPr marL="1143000" indent="-228600">
              <a:spcBef>
                <a:spcPct val="20000"/>
              </a:spcBef>
              <a:buChar char="•"/>
              <a:defRPr sz="2400">
                <a:solidFill>
                  <a:schemeClr val="tx1"/>
                </a:solidFill>
                <a:latin typeface="Gill Sans MT" panose="020B0502020104020203"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r>
              <a:rPr lang="en-US" sz="2400" dirty="0"/>
              <a:t>Psalm </a:t>
            </a:r>
            <a:r>
              <a:rPr lang="en-US" sz="2400" dirty="0" smtClean="0"/>
              <a:t>110:1-4 Sit </a:t>
            </a:r>
            <a:r>
              <a:rPr lang="en-US" sz="2400" dirty="0"/>
              <a:t>at My Right Hand</a:t>
            </a:r>
          </a:p>
          <a:p>
            <a:pPr>
              <a:buNone/>
            </a:pPr>
            <a:r>
              <a:rPr lang="en-US" sz="2400" b="1" dirty="0"/>
              <a:t> </a:t>
            </a:r>
            <a:r>
              <a:rPr lang="en-US" sz="2400" dirty="0"/>
              <a:t>The </a:t>
            </a:r>
            <a:r>
              <a:rPr lang="en-US" sz="2400" cap="small" dirty="0"/>
              <a:t>Lord</a:t>
            </a:r>
            <a:r>
              <a:rPr lang="en-US" sz="2400" dirty="0"/>
              <a:t> says to my Lord:</a:t>
            </a:r>
            <a:br>
              <a:rPr lang="en-US" sz="2400" dirty="0"/>
            </a:br>
            <a:r>
              <a:rPr lang="en-US" sz="2400" dirty="0"/>
              <a:t>    “</a:t>
            </a:r>
            <a:r>
              <a:rPr lang="en-US" sz="2400" u="sng" dirty="0">
                <a:solidFill>
                  <a:srgbClr val="FFFF00"/>
                </a:solidFill>
              </a:rPr>
              <a:t>Sit at my right </a:t>
            </a:r>
            <a:r>
              <a:rPr lang="en-US" sz="2400" u="sng" dirty="0" smtClean="0">
                <a:solidFill>
                  <a:srgbClr val="FFFF00"/>
                </a:solidFill>
              </a:rPr>
              <a:t>hand, until </a:t>
            </a:r>
            <a:r>
              <a:rPr lang="en-US" sz="2400" u="sng" dirty="0">
                <a:solidFill>
                  <a:srgbClr val="FFFF00"/>
                </a:solidFill>
              </a:rPr>
              <a:t>I make your enemies your footstool</a:t>
            </a:r>
            <a:r>
              <a:rPr lang="en-US" sz="2400" dirty="0"/>
              <a:t>.”</a:t>
            </a:r>
          </a:p>
          <a:p>
            <a:pPr>
              <a:buNone/>
            </a:pPr>
            <a:r>
              <a:rPr lang="en-US" sz="2400" b="1" baseline="30000" dirty="0"/>
              <a:t>2 </a:t>
            </a:r>
            <a:r>
              <a:rPr lang="en-US" sz="2400" dirty="0"/>
              <a:t>The </a:t>
            </a:r>
            <a:r>
              <a:rPr lang="en-US" sz="2400" cap="small" dirty="0"/>
              <a:t>Lord</a:t>
            </a:r>
            <a:r>
              <a:rPr lang="en-US" sz="2400" dirty="0"/>
              <a:t> sends forth from Zion</a:t>
            </a:r>
            <a:br>
              <a:rPr lang="en-US" sz="2400" dirty="0"/>
            </a:br>
            <a:r>
              <a:rPr lang="en-US" sz="2400" dirty="0"/>
              <a:t>    your mighty scepter.</a:t>
            </a:r>
            <a:br>
              <a:rPr lang="en-US" sz="2400" dirty="0"/>
            </a:br>
            <a:r>
              <a:rPr lang="en-US" sz="2400" dirty="0"/>
              <a:t>    Rule in the midst of your enemies!</a:t>
            </a:r>
            <a:br>
              <a:rPr lang="en-US" sz="2400" dirty="0"/>
            </a:br>
            <a:r>
              <a:rPr lang="en-US" sz="2400" b="1" baseline="30000" dirty="0"/>
              <a:t>3 </a:t>
            </a:r>
            <a:r>
              <a:rPr lang="en-US" sz="2400" dirty="0"/>
              <a:t>Your people will offer themselves freely</a:t>
            </a:r>
            <a:br>
              <a:rPr lang="en-US" sz="2400" dirty="0"/>
            </a:br>
            <a:r>
              <a:rPr lang="en-US" sz="2400" dirty="0"/>
              <a:t>    on the day of your power</a:t>
            </a:r>
            <a:r>
              <a:rPr lang="en-US" sz="2400" dirty="0" smtClean="0"/>
              <a:t>,</a:t>
            </a:r>
            <a:r>
              <a:rPr lang="en-US" sz="2400" dirty="0"/>
              <a:t> in holy garments</a:t>
            </a:r>
            <a:r>
              <a:rPr lang="en-US" sz="2400" dirty="0" smtClean="0"/>
              <a:t>;</a:t>
            </a:r>
            <a:r>
              <a:rPr lang="en-US" sz="2400" dirty="0"/>
              <a:t/>
            </a:r>
            <a:br>
              <a:rPr lang="en-US" sz="2400" dirty="0"/>
            </a:br>
            <a:r>
              <a:rPr lang="en-US" sz="2400" dirty="0"/>
              <a:t>from the womb of the morning,</a:t>
            </a:r>
            <a:br>
              <a:rPr lang="en-US" sz="2400" dirty="0"/>
            </a:br>
            <a:r>
              <a:rPr lang="en-US" sz="2400" dirty="0"/>
              <a:t>    the dew of your youth will be yours</a:t>
            </a:r>
            <a:r>
              <a:rPr lang="en-US" sz="2400" dirty="0" smtClean="0"/>
              <a:t>.</a:t>
            </a:r>
            <a:r>
              <a:rPr lang="en-US" sz="2400" dirty="0"/>
              <a:t/>
            </a:r>
            <a:br>
              <a:rPr lang="en-US" sz="2400" dirty="0"/>
            </a:br>
            <a:r>
              <a:rPr lang="en-US" sz="2400" b="1" baseline="30000" dirty="0"/>
              <a:t>4 </a:t>
            </a:r>
            <a:r>
              <a:rPr lang="en-US" sz="2400" u="sng" dirty="0">
                <a:solidFill>
                  <a:srgbClr val="FFFF00"/>
                </a:solidFill>
              </a:rPr>
              <a:t>The </a:t>
            </a:r>
            <a:r>
              <a:rPr lang="en-US" sz="2400" u="sng" cap="small" dirty="0">
                <a:solidFill>
                  <a:srgbClr val="FFFF00"/>
                </a:solidFill>
              </a:rPr>
              <a:t>Lord</a:t>
            </a:r>
            <a:r>
              <a:rPr lang="en-US" sz="2400" u="sng" dirty="0">
                <a:solidFill>
                  <a:srgbClr val="FFFF00"/>
                </a:solidFill>
              </a:rPr>
              <a:t> has sworn</a:t>
            </a:r>
            <a:br>
              <a:rPr lang="en-US" sz="2400" u="sng" dirty="0">
                <a:solidFill>
                  <a:srgbClr val="FFFF00"/>
                </a:solidFill>
              </a:rPr>
            </a:br>
            <a:r>
              <a:rPr lang="en-US" sz="2400" u="sng" dirty="0">
                <a:solidFill>
                  <a:srgbClr val="FFFF00"/>
                </a:solidFill>
              </a:rPr>
              <a:t>    and will not change his mind,</a:t>
            </a:r>
            <a:br>
              <a:rPr lang="en-US" sz="2400" u="sng" dirty="0">
                <a:solidFill>
                  <a:srgbClr val="FFFF00"/>
                </a:solidFill>
              </a:rPr>
            </a:br>
            <a:r>
              <a:rPr lang="en-US" sz="2400" dirty="0"/>
              <a:t>“</a:t>
            </a:r>
            <a:r>
              <a:rPr lang="en-US" sz="2400" u="sng" dirty="0">
                <a:solidFill>
                  <a:srgbClr val="FFFF00"/>
                </a:solidFill>
              </a:rPr>
              <a:t>You are a priest forever</a:t>
            </a:r>
            <a:br>
              <a:rPr lang="en-US" sz="2400" u="sng" dirty="0">
                <a:solidFill>
                  <a:srgbClr val="FFFF00"/>
                </a:solidFill>
              </a:rPr>
            </a:br>
            <a:r>
              <a:rPr lang="en-US" sz="2400" dirty="0">
                <a:solidFill>
                  <a:srgbClr val="FFFF00"/>
                </a:solidFill>
              </a:rPr>
              <a:t> </a:t>
            </a:r>
            <a:r>
              <a:rPr lang="en-US" sz="2400" dirty="0" smtClean="0">
                <a:solidFill>
                  <a:srgbClr val="FFFF00"/>
                </a:solidFill>
              </a:rPr>
              <a:t>  </a:t>
            </a:r>
            <a:r>
              <a:rPr lang="en-US" sz="2400" u="sng" dirty="0" smtClean="0">
                <a:solidFill>
                  <a:srgbClr val="FFFF00"/>
                </a:solidFill>
              </a:rPr>
              <a:t>after </a:t>
            </a:r>
            <a:r>
              <a:rPr lang="en-US" sz="2400" u="sng" dirty="0">
                <a:solidFill>
                  <a:srgbClr val="FFFF00"/>
                </a:solidFill>
              </a:rPr>
              <a:t>the order of Melchizedek</a:t>
            </a:r>
            <a:r>
              <a:rPr lang="en-US" sz="2400" dirty="0"/>
              <a:t>.”</a:t>
            </a:r>
          </a:p>
          <a:p>
            <a:pPr>
              <a:spcBef>
                <a:spcPct val="0"/>
              </a:spcBef>
              <a:buNone/>
            </a:pPr>
            <a:endParaRPr lang="en-US" altLang="en-US" sz="2400" b="1" dirty="0">
              <a:solidFill>
                <a:srgbClr val="FFFF00"/>
              </a:solidFill>
              <a:latin typeface="Times New Roman" panose="02020603050405020304" pitchFamily="18" charset="0"/>
            </a:endParaRPr>
          </a:p>
          <a:p>
            <a:pPr marL="457200" indent="-457200">
              <a:spcBef>
                <a:spcPct val="0"/>
              </a:spcBef>
            </a:pPr>
            <a:endParaRPr lang="en-US" altLang="en-US" sz="2400" b="1" dirty="0" smtClean="0">
              <a:solidFill>
                <a:srgbClr val="FFFF00"/>
              </a:solidFill>
              <a:latin typeface="Times New Roman" panose="02020603050405020304" pitchFamily="18" charset="0"/>
            </a:endParaRPr>
          </a:p>
          <a:p>
            <a:pPr>
              <a:spcBef>
                <a:spcPct val="0"/>
              </a:spcBef>
              <a:buNone/>
            </a:pPr>
            <a:endParaRPr lang="en-US" altLang="en-US" sz="2400" b="1" dirty="0">
              <a:solidFill>
                <a:srgbClr val="FFFF00"/>
              </a:solidFill>
              <a:latin typeface="Times New Roman" panose="02020603050405020304" pitchFamily="18" charset="0"/>
            </a:endParaRPr>
          </a:p>
        </p:txBody>
      </p:sp>
      <p:sp>
        <p:nvSpPr>
          <p:cNvPr id="2" name="Title 1"/>
          <p:cNvSpPr>
            <a:spLocks noGrp="1"/>
          </p:cNvSpPr>
          <p:nvPr>
            <p:ph type="title"/>
          </p:nvPr>
        </p:nvSpPr>
        <p:spPr>
          <a:xfrm>
            <a:off x="609600" y="51303"/>
            <a:ext cx="10972800" cy="1143000"/>
          </a:xfrm>
        </p:spPr>
        <p:txBody>
          <a:bodyPr/>
          <a:lstStyle/>
          <a:p>
            <a:r>
              <a:rPr lang="en-US" dirty="0" smtClean="0">
                <a:solidFill>
                  <a:srgbClr val="FFFF00"/>
                </a:solidFill>
              </a:rPr>
              <a:t>Ps 110 The Ideal King</a:t>
            </a:r>
            <a:endParaRPr lang="en-US" dirty="0">
              <a:solidFill>
                <a:srgbClr val="FFFF00"/>
              </a:solidFill>
            </a:endParaRPr>
          </a:p>
        </p:txBody>
      </p:sp>
    </p:spTree>
    <p:extLst>
      <p:ext uri="{BB962C8B-B14F-4D97-AF65-F5344CB8AC3E}">
        <p14:creationId xmlns:p14="http://schemas.microsoft.com/office/powerpoint/2010/main" val="147329413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71E21E38-9868-4365-BAAC-F8C5458C1F38}" type="slidenum">
              <a:rPr lang="en-US" altLang="en-US" sz="1200"/>
              <a:pPr/>
              <a:t>20</a:t>
            </a:fld>
            <a:endParaRPr lang="en-US" altLang="en-US" sz="1200"/>
          </a:p>
        </p:txBody>
      </p:sp>
      <p:sp>
        <p:nvSpPr>
          <p:cNvPr id="957444" name="Rectangle 4"/>
          <p:cNvSpPr>
            <a:spLocks noGrp="1" noChangeArrowheads="1"/>
          </p:cNvSpPr>
          <p:nvPr>
            <p:ph type="title"/>
          </p:nvPr>
        </p:nvSpPr>
        <p:spPr/>
        <p:txBody>
          <a:bodyPr/>
          <a:lstStyle/>
          <a:p>
            <a:r>
              <a:rPr lang="en-US" altLang="en-US" sz="4000" b="1" i="1"/>
              <a:t>Outline</a:t>
            </a:r>
          </a:p>
        </p:txBody>
      </p:sp>
      <p:sp>
        <p:nvSpPr>
          <p:cNvPr id="957445" name="Rectangle 5"/>
          <p:cNvSpPr>
            <a:spLocks noGrp="1" noChangeArrowheads="1"/>
          </p:cNvSpPr>
          <p:nvPr>
            <p:ph type="body" idx="1"/>
          </p:nvPr>
        </p:nvSpPr>
        <p:spPr>
          <a:xfrm>
            <a:off x="2286000" y="1793876"/>
            <a:ext cx="7924800" cy="4530725"/>
          </a:xfrm>
        </p:spPr>
        <p:txBody>
          <a:bodyPr/>
          <a:lstStyle/>
          <a:p>
            <a:pPr>
              <a:lnSpc>
                <a:spcPct val="90000"/>
              </a:lnSpc>
              <a:spcBef>
                <a:spcPct val="15000"/>
              </a:spcBef>
              <a:spcAft>
                <a:spcPct val="15000"/>
              </a:spcAft>
            </a:pPr>
            <a:r>
              <a:rPr lang="en-US" altLang="en-US" b="1" i="1" dirty="0" smtClean="0"/>
              <a:t>A Heavenly Minister (8:1–6)</a:t>
            </a:r>
          </a:p>
          <a:p>
            <a:pPr>
              <a:lnSpc>
                <a:spcPct val="90000"/>
              </a:lnSpc>
              <a:spcBef>
                <a:spcPct val="15000"/>
              </a:spcBef>
              <a:spcAft>
                <a:spcPct val="15000"/>
              </a:spcAft>
            </a:pPr>
            <a:endParaRPr lang="en-US" altLang="en-US" b="1" i="1" dirty="0" smtClean="0"/>
          </a:p>
          <a:p>
            <a:pPr>
              <a:lnSpc>
                <a:spcPct val="90000"/>
              </a:lnSpc>
              <a:spcBef>
                <a:spcPct val="15000"/>
              </a:spcBef>
              <a:spcAft>
                <a:spcPct val="15000"/>
              </a:spcAft>
            </a:pPr>
            <a:r>
              <a:rPr lang="en-US" altLang="en-US" b="1" i="1" dirty="0" smtClean="0"/>
              <a:t>A New and Better Covenant (8:7–13)</a:t>
            </a:r>
          </a:p>
          <a:p>
            <a:endParaRPr lang="en-US" altLang="en-US" b="1" i="1" dirty="0" smtClean="0"/>
          </a:p>
          <a:p>
            <a:pPr>
              <a:lnSpc>
                <a:spcPct val="80000"/>
              </a:lnSpc>
              <a:spcBef>
                <a:spcPct val="15000"/>
              </a:spcBef>
              <a:spcAft>
                <a:spcPct val="15000"/>
              </a:spcAft>
            </a:pPr>
            <a:endParaRPr lang="en-US" altLang="en-US" sz="3200" b="1" i="1" dirty="0"/>
          </a:p>
          <a:p>
            <a:endParaRPr lang="en-US" altLang="en-US" b="1" i="1" dirty="0" smtClean="0"/>
          </a:p>
        </p:txBody>
      </p:sp>
      <p:sp>
        <p:nvSpPr>
          <p:cNvPr id="2" name="Right Arrow 1"/>
          <p:cNvSpPr/>
          <p:nvPr/>
        </p:nvSpPr>
        <p:spPr>
          <a:xfrm>
            <a:off x="1485900" y="1880754"/>
            <a:ext cx="800100" cy="529937"/>
          </a:xfrm>
          <a:prstGeom prst="rightArrow">
            <a:avLst/>
          </a:prstGeom>
          <a:solidFill>
            <a:schemeClr val="bg2"/>
          </a:solidFill>
          <a:ln>
            <a:noFill/>
          </a:ln>
        </p:spPr>
        <p:txBody>
          <a:bodyPr wrap="square" rtlCol="0" anchor="ctr">
            <a:spAutoFit/>
          </a:bodyPr>
          <a:lstStyle/>
          <a:p>
            <a:pPr algn="ctr"/>
            <a:endParaRPr lang="en-US" sz="2200" b="1" i="1" u="sng" dirty="0" smtClean="0">
              <a:solidFill>
                <a:srgbClr val="FFFF00"/>
              </a:solidFill>
              <a:latin typeface="Cambria" pitchFamily="18" charset="0"/>
            </a:endParaRPr>
          </a:p>
        </p:txBody>
      </p:sp>
    </p:spTree>
    <p:extLst>
      <p:ext uri="{BB962C8B-B14F-4D97-AF65-F5344CB8AC3E}">
        <p14:creationId xmlns:p14="http://schemas.microsoft.com/office/powerpoint/2010/main" val="1368610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2DD31A8A-C9E9-464F-ABC4-7BA1A9CB2CF1}" type="slidenum">
              <a:rPr lang="en-US" altLang="en-US" sz="1200"/>
              <a:pPr/>
              <a:t>21</a:t>
            </a:fld>
            <a:endParaRPr lang="en-US" altLang="en-US" sz="1200"/>
          </a:p>
        </p:txBody>
      </p:sp>
      <p:sp>
        <p:nvSpPr>
          <p:cNvPr id="1163266" name="Rectangle 2"/>
          <p:cNvSpPr>
            <a:spLocks noGrp="1" noChangeArrowheads="1"/>
          </p:cNvSpPr>
          <p:nvPr>
            <p:ph type="title"/>
          </p:nvPr>
        </p:nvSpPr>
        <p:spPr>
          <a:xfrm>
            <a:off x="1752600" y="-76200"/>
            <a:ext cx="8686800" cy="1143000"/>
          </a:xfrm>
        </p:spPr>
        <p:txBody>
          <a:bodyPr/>
          <a:lstStyle/>
          <a:p>
            <a:r>
              <a:rPr lang="en-US" altLang="en-US" sz="4000" b="1"/>
              <a:t>Characteristics of Our High Priest</a:t>
            </a:r>
          </a:p>
        </p:txBody>
      </p:sp>
      <p:graphicFrame>
        <p:nvGraphicFramePr>
          <p:cNvPr id="1163267" name="Group 3"/>
          <p:cNvGraphicFramePr>
            <a:graphicFrameLocks noGrp="1"/>
          </p:cNvGraphicFramePr>
          <p:nvPr>
            <p:ph idx="1"/>
          </p:nvPr>
        </p:nvGraphicFramePr>
        <p:xfrm>
          <a:off x="1676400" y="990601"/>
          <a:ext cx="8839200" cy="5648326"/>
        </p:xfrm>
        <a:graphic>
          <a:graphicData uri="http://schemas.openxmlformats.org/drawingml/2006/table">
            <a:tbl>
              <a:tblPr/>
              <a:tblGrid>
                <a:gridCol w="990600"/>
                <a:gridCol w="7848600"/>
              </a:tblGrid>
              <a:tr h="296863">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2:17</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Merciful and faithful</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00050">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2:18</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Able to help (or aid) those who are tempted</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95275">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4:14</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Great…passed through the heavens</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96863">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4:15</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Tempted as we are, yet without sin and so able to sympathize with our weaknesses</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95275">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5:5</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Appointed by God</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95275">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6:20</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 forerunner on our behalf</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96863">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7:26</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Holy, blameless, unstained, separated from sinners</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95275">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7:28</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Made perfect forever</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8:1</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Seated at the right hand of the throne of the Majesty in heaven</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95275">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8:2</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 minister in the sanctuary and the true tent</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96863">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9:11</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 high priest of the good things that have come</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9:12</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Entered once for all into the Holy Place, taking….his own blood</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95275">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9:12</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Securing an eternal redemption</a:t>
                      </a:r>
                      <a:endParaRPr kumimoji="0" lang="en-US" altLang="en-US" sz="3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ight Arrow 1"/>
          <p:cNvSpPr/>
          <p:nvPr/>
        </p:nvSpPr>
        <p:spPr>
          <a:xfrm>
            <a:off x="834734" y="4457699"/>
            <a:ext cx="768929" cy="438361"/>
          </a:xfrm>
          <a:prstGeom prst="rightArrow">
            <a:avLst/>
          </a:prstGeom>
          <a:solidFill>
            <a:srgbClr val="FF0000"/>
          </a:solidFill>
          <a:ln>
            <a:solidFill>
              <a:srgbClr val="FF0000"/>
            </a:solidFill>
          </a:ln>
        </p:spPr>
        <p:txBody>
          <a:bodyPr wrap="square" rtlCol="0" anchor="ctr">
            <a:spAutoFit/>
          </a:bodyPr>
          <a:lstStyle/>
          <a:p>
            <a:pPr algn="ctr"/>
            <a:endParaRPr lang="en-US" sz="2200" b="1" i="1" u="sng" dirty="0" smtClean="0">
              <a:ln w="22225">
                <a:solidFill>
                  <a:schemeClr val="accent2"/>
                </a:solidFill>
                <a:prstDash val="solid"/>
              </a:ln>
              <a:solidFill>
                <a:srgbClr val="FF0000"/>
              </a:solidFill>
              <a:latin typeface="Cambria" pitchFamily="18" charset="0"/>
            </a:endParaRPr>
          </a:p>
        </p:txBody>
      </p:sp>
      <p:sp>
        <p:nvSpPr>
          <p:cNvPr id="7" name="Right Arrow 6"/>
          <p:cNvSpPr/>
          <p:nvPr/>
        </p:nvSpPr>
        <p:spPr>
          <a:xfrm>
            <a:off x="834733" y="4994562"/>
            <a:ext cx="768929" cy="438361"/>
          </a:xfrm>
          <a:prstGeom prst="rightArrow">
            <a:avLst/>
          </a:prstGeom>
          <a:solidFill>
            <a:srgbClr val="FF0000"/>
          </a:solidFill>
          <a:ln>
            <a:solidFill>
              <a:srgbClr val="FF0000"/>
            </a:solidFill>
          </a:ln>
        </p:spPr>
        <p:txBody>
          <a:bodyPr wrap="square" rtlCol="0" anchor="ctr">
            <a:spAutoFit/>
          </a:bodyPr>
          <a:lstStyle/>
          <a:p>
            <a:pPr algn="ctr"/>
            <a:endParaRPr lang="en-US" sz="2200" b="1" i="1" u="sng" dirty="0" smtClean="0">
              <a:ln w="22225">
                <a:solidFill>
                  <a:schemeClr val="accent2"/>
                </a:solidFill>
                <a:prstDash val="solid"/>
              </a:ln>
              <a:solidFill>
                <a:srgbClr val="FF0000"/>
              </a:solidFill>
              <a:latin typeface="Cambria" pitchFamily="18" charset="0"/>
            </a:endParaRPr>
          </a:p>
        </p:txBody>
      </p:sp>
    </p:spTree>
    <p:extLst>
      <p:ext uri="{BB962C8B-B14F-4D97-AF65-F5344CB8AC3E}">
        <p14:creationId xmlns:p14="http://schemas.microsoft.com/office/powerpoint/2010/main" val="2098410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and Shadow </a:t>
            </a:r>
            <a:endParaRPr lang="en-US" dirty="0"/>
          </a:p>
        </p:txBody>
      </p:sp>
      <p:sp>
        <p:nvSpPr>
          <p:cNvPr id="3" name="Table Placeholder 2"/>
          <p:cNvSpPr>
            <a:spLocks noGrp="1"/>
          </p:cNvSpPr>
          <p:nvPr>
            <p:ph type="tbl" idx="1"/>
          </p:nvPr>
        </p:nvSpPr>
        <p:spPr/>
      </p:sp>
      <p:sp>
        <p:nvSpPr>
          <p:cNvPr id="4" name="Slide Number Placeholder 3"/>
          <p:cNvSpPr>
            <a:spLocks noGrp="1"/>
          </p:cNvSpPr>
          <p:nvPr>
            <p:ph type="sldNum" sz="quarter" idx="12"/>
          </p:nvPr>
        </p:nvSpPr>
        <p:spPr/>
        <p:txBody>
          <a:bodyPr/>
          <a:lstStyle/>
          <a:p>
            <a:fld id="{63770505-0D85-4DF8-AE00-3601DB999E64}" type="slidenum">
              <a:rPr lang="en-US" altLang="en-US" smtClean="0"/>
              <a:pPr/>
              <a:t>22</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00" y="1420813"/>
            <a:ext cx="8789019" cy="4478481"/>
          </a:xfrm>
          <a:prstGeom prst="rect">
            <a:avLst/>
          </a:prstGeom>
        </p:spPr>
      </p:pic>
    </p:spTree>
    <p:extLst>
      <p:ext uri="{BB962C8B-B14F-4D97-AF65-F5344CB8AC3E}">
        <p14:creationId xmlns:p14="http://schemas.microsoft.com/office/powerpoint/2010/main" val="898197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30255" y="4"/>
            <a:ext cx="9149899" cy="615446"/>
          </a:xfrm>
          <a:prstGeom prst="rect">
            <a:avLst/>
          </a:prstGeom>
          <a:noFill/>
        </p:spPr>
        <p:txBody>
          <a:bodyPr wrap="none" lIns="121804" tIns="60907" rIns="121804" bIns="60907" rtlCol="0">
            <a:spAutoFit/>
          </a:bodyPr>
          <a:lstStyle/>
          <a:p>
            <a:pPr marL="0" lvl="2" algn="ctr" defTabSz="1218014"/>
            <a:r>
              <a:rPr lang="en-US" sz="3200" b="1" i="1" u="sng" dirty="0">
                <a:solidFill>
                  <a:srgbClr val="FFFF00"/>
                </a:solidFill>
                <a:latin typeface="Cambria" pitchFamily="18" charset="0"/>
              </a:rPr>
              <a:t>Theme -Do not leave the superior for the inferior</a:t>
            </a:r>
          </a:p>
        </p:txBody>
      </p:sp>
      <p:sp>
        <p:nvSpPr>
          <p:cNvPr id="5" name="Rectangle 4"/>
          <p:cNvSpPr/>
          <p:nvPr/>
        </p:nvSpPr>
        <p:spPr>
          <a:xfrm>
            <a:off x="406400" y="685837"/>
            <a:ext cx="11582400" cy="6279401"/>
          </a:xfrm>
          <a:prstGeom prst="rect">
            <a:avLst/>
          </a:prstGeom>
        </p:spPr>
        <p:txBody>
          <a:bodyPr wrap="square" lIns="121833" tIns="60923" rIns="121833" bIns="60923">
            <a:spAutoFit/>
          </a:bodyPr>
          <a:lstStyle/>
          <a:p>
            <a:pPr defTabSz="1218014"/>
            <a:r>
              <a:rPr lang="en-US" sz="2667" dirty="0">
                <a:solidFill>
                  <a:prstClr val="white"/>
                </a:solidFill>
                <a:latin typeface="Cambria" pitchFamily="18" charset="0"/>
              </a:rPr>
              <a:t>Hebrews is often called the book of “</a:t>
            </a:r>
            <a:r>
              <a:rPr lang="en-US" sz="2667" u="sng" dirty="0">
                <a:solidFill>
                  <a:srgbClr val="FFFF00"/>
                </a:solidFill>
                <a:latin typeface="Cambria" pitchFamily="18" charset="0"/>
              </a:rPr>
              <a:t>better things</a:t>
            </a:r>
            <a:r>
              <a:rPr lang="en-US" sz="2667" dirty="0">
                <a:solidFill>
                  <a:prstClr val="white"/>
                </a:solidFill>
                <a:latin typeface="Cambria" pitchFamily="18" charset="0"/>
              </a:rPr>
              <a:t>.” The book outlines the ways in which the New Covenant in Christ is better than the Old Covenant through Moses. was incompetent to do.</a:t>
            </a:r>
          </a:p>
          <a:p>
            <a:pPr marL="609003" lvl="1" defTabSz="1218014">
              <a:spcAft>
                <a:spcPts val="800"/>
              </a:spcAft>
            </a:pPr>
            <a:r>
              <a:rPr lang="en-US" sz="2667" dirty="0">
                <a:solidFill>
                  <a:prstClr val="white"/>
                </a:solidFill>
                <a:latin typeface="Cambria" pitchFamily="18" charset="0"/>
              </a:rPr>
              <a:t>• Christ is </a:t>
            </a:r>
            <a:r>
              <a:rPr lang="en-US" sz="2667" u="sng" dirty="0">
                <a:solidFill>
                  <a:srgbClr val="FFFF00"/>
                </a:solidFill>
                <a:latin typeface="Cambria" pitchFamily="18" charset="0"/>
              </a:rPr>
              <a:t>better</a:t>
            </a:r>
            <a:r>
              <a:rPr lang="en-US" sz="2667" dirty="0">
                <a:solidFill>
                  <a:prstClr val="white"/>
                </a:solidFill>
                <a:latin typeface="Cambria" pitchFamily="18" charset="0"/>
              </a:rPr>
              <a:t> than angels (chapters 1 and 2).</a:t>
            </a:r>
          </a:p>
          <a:p>
            <a:pPr marL="609003" lvl="1" defTabSz="1218014">
              <a:spcAft>
                <a:spcPts val="800"/>
              </a:spcAft>
            </a:pPr>
            <a:r>
              <a:rPr lang="en-US" sz="2667" dirty="0">
                <a:solidFill>
                  <a:prstClr val="white"/>
                </a:solidFill>
                <a:latin typeface="Cambria" pitchFamily="18" charset="0"/>
              </a:rPr>
              <a:t>• Christ is </a:t>
            </a:r>
            <a:r>
              <a:rPr lang="en-US" sz="2667" u="sng" dirty="0">
                <a:solidFill>
                  <a:srgbClr val="FFFF00"/>
                </a:solidFill>
                <a:latin typeface="Cambria" pitchFamily="18" charset="0"/>
              </a:rPr>
              <a:t>better</a:t>
            </a:r>
            <a:r>
              <a:rPr lang="en-US" sz="2667" dirty="0">
                <a:solidFill>
                  <a:prstClr val="white"/>
                </a:solidFill>
                <a:latin typeface="Cambria" pitchFamily="18" charset="0"/>
              </a:rPr>
              <a:t> than Moses (chapter 3).</a:t>
            </a:r>
          </a:p>
          <a:p>
            <a:pPr marL="609003" lvl="1" defTabSz="1218014">
              <a:spcAft>
                <a:spcPts val="800"/>
              </a:spcAft>
            </a:pPr>
            <a:r>
              <a:rPr lang="en-US" sz="2667" dirty="0">
                <a:solidFill>
                  <a:prstClr val="white"/>
                </a:solidFill>
                <a:latin typeface="Cambria" pitchFamily="18" charset="0"/>
              </a:rPr>
              <a:t>• Christ offers a </a:t>
            </a:r>
            <a:r>
              <a:rPr lang="en-US" sz="2667" u="sng" dirty="0">
                <a:solidFill>
                  <a:srgbClr val="FFFF00"/>
                </a:solidFill>
                <a:latin typeface="Cambria" pitchFamily="18" charset="0"/>
              </a:rPr>
              <a:t>better</a:t>
            </a:r>
            <a:r>
              <a:rPr lang="en-US" sz="2667" dirty="0">
                <a:solidFill>
                  <a:prstClr val="white"/>
                </a:solidFill>
                <a:latin typeface="Cambria" pitchFamily="18" charset="0"/>
              </a:rPr>
              <a:t> rest (4:1-13).</a:t>
            </a:r>
          </a:p>
          <a:p>
            <a:pPr marL="609003" lvl="1" defTabSz="1218014">
              <a:spcAft>
                <a:spcPts val="800"/>
              </a:spcAft>
            </a:pPr>
            <a:r>
              <a:rPr lang="en-US" sz="2667" dirty="0">
                <a:solidFill>
                  <a:prstClr val="white"/>
                </a:solidFill>
                <a:latin typeface="Cambria" pitchFamily="18" charset="0"/>
              </a:rPr>
              <a:t>• Christ is a </a:t>
            </a:r>
            <a:r>
              <a:rPr lang="en-US" sz="2667" u="sng" dirty="0">
                <a:solidFill>
                  <a:srgbClr val="FFFF00"/>
                </a:solidFill>
                <a:latin typeface="Cambria" pitchFamily="18" charset="0"/>
              </a:rPr>
              <a:t>better</a:t>
            </a:r>
            <a:r>
              <a:rPr lang="en-US" sz="2667" dirty="0">
                <a:solidFill>
                  <a:prstClr val="white"/>
                </a:solidFill>
                <a:latin typeface="Cambria" pitchFamily="18" charset="0"/>
              </a:rPr>
              <a:t> High Priest (4:14 – 7:10).</a:t>
            </a:r>
          </a:p>
          <a:p>
            <a:pPr marL="609003" lvl="1" defTabSz="1218014">
              <a:spcAft>
                <a:spcPts val="800"/>
              </a:spcAft>
            </a:pPr>
            <a:r>
              <a:rPr lang="en-US" sz="2667" dirty="0">
                <a:solidFill>
                  <a:prstClr val="white"/>
                </a:solidFill>
                <a:latin typeface="Cambria" pitchFamily="18" charset="0"/>
              </a:rPr>
              <a:t>• Christ is author of a </a:t>
            </a:r>
            <a:r>
              <a:rPr lang="en-US" sz="2667" u="sng" dirty="0">
                <a:solidFill>
                  <a:srgbClr val="FFFF00"/>
                </a:solidFill>
                <a:latin typeface="Cambria" pitchFamily="18" charset="0"/>
              </a:rPr>
              <a:t>better</a:t>
            </a:r>
            <a:r>
              <a:rPr lang="en-US" sz="2667" dirty="0">
                <a:solidFill>
                  <a:prstClr val="white"/>
                </a:solidFill>
                <a:latin typeface="Cambria" pitchFamily="18" charset="0"/>
              </a:rPr>
              <a:t> covenant (7:11–8:13).</a:t>
            </a:r>
          </a:p>
          <a:p>
            <a:pPr marL="609003" lvl="1" defTabSz="1218014">
              <a:spcAft>
                <a:spcPts val="800"/>
              </a:spcAft>
            </a:pPr>
            <a:r>
              <a:rPr lang="en-US" sz="2667" dirty="0">
                <a:solidFill>
                  <a:prstClr val="white"/>
                </a:solidFill>
                <a:latin typeface="Cambria" pitchFamily="18" charset="0"/>
              </a:rPr>
              <a:t>• Christ provides a </a:t>
            </a:r>
            <a:r>
              <a:rPr lang="en-US" sz="2667" u="sng" dirty="0">
                <a:solidFill>
                  <a:srgbClr val="FFFF00"/>
                </a:solidFill>
                <a:latin typeface="Cambria" pitchFamily="18" charset="0"/>
              </a:rPr>
              <a:t>better</a:t>
            </a:r>
            <a:r>
              <a:rPr lang="en-US" sz="2667" dirty="0">
                <a:solidFill>
                  <a:prstClr val="white"/>
                </a:solidFill>
                <a:latin typeface="Cambria" pitchFamily="18" charset="0"/>
              </a:rPr>
              <a:t> sacrifice (9:1–10:18).</a:t>
            </a:r>
          </a:p>
          <a:p>
            <a:pPr marL="609003" lvl="1" defTabSz="1218014">
              <a:spcAft>
                <a:spcPts val="800"/>
              </a:spcAft>
            </a:pPr>
            <a:r>
              <a:rPr lang="en-US" sz="2667" dirty="0">
                <a:solidFill>
                  <a:prstClr val="white"/>
                </a:solidFill>
                <a:latin typeface="Cambria" pitchFamily="18" charset="0"/>
              </a:rPr>
              <a:t>• Christ provides </a:t>
            </a:r>
            <a:r>
              <a:rPr lang="en-US" sz="2667" u="sng" dirty="0">
                <a:solidFill>
                  <a:srgbClr val="FFFF00"/>
                </a:solidFill>
                <a:latin typeface="Cambria" pitchFamily="18" charset="0"/>
              </a:rPr>
              <a:t>better</a:t>
            </a:r>
            <a:r>
              <a:rPr lang="en-US" sz="2667" dirty="0">
                <a:solidFill>
                  <a:prstClr val="white"/>
                </a:solidFill>
                <a:latin typeface="Cambria" pitchFamily="18" charset="0"/>
              </a:rPr>
              <a:t> blessings (chapter 11).</a:t>
            </a:r>
          </a:p>
          <a:p>
            <a:pPr marL="609003" lvl="1" defTabSz="1218014">
              <a:spcAft>
                <a:spcPts val="800"/>
              </a:spcAft>
            </a:pPr>
            <a:r>
              <a:rPr lang="en-US" sz="2667" dirty="0">
                <a:solidFill>
                  <a:prstClr val="white"/>
                </a:solidFill>
                <a:latin typeface="Cambria" pitchFamily="18" charset="0"/>
              </a:rPr>
              <a:t>• Christ expects </a:t>
            </a:r>
            <a:r>
              <a:rPr lang="en-US" sz="2667" u="sng" dirty="0">
                <a:solidFill>
                  <a:srgbClr val="FFFF00"/>
                </a:solidFill>
                <a:latin typeface="Cambria" pitchFamily="18" charset="0"/>
              </a:rPr>
              <a:t>better</a:t>
            </a:r>
            <a:r>
              <a:rPr lang="en-US" sz="2667" dirty="0">
                <a:solidFill>
                  <a:prstClr val="white"/>
                </a:solidFill>
                <a:latin typeface="Cambria" pitchFamily="18" charset="0"/>
              </a:rPr>
              <a:t> service (chapters 12 and 13).</a:t>
            </a:r>
          </a:p>
          <a:p>
            <a:pPr defTabSz="1218014">
              <a:spcAft>
                <a:spcPts val="800"/>
              </a:spcAft>
            </a:pPr>
            <a:r>
              <a:rPr lang="en-US" sz="2667" dirty="0">
                <a:solidFill>
                  <a:prstClr val="white"/>
                </a:solidFill>
                <a:latin typeface="Cambria" pitchFamily="18" charset="0"/>
              </a:rPr>
              <a:t>“Christianity is presented as a permanent, absolute system that brings man into access and fellowship with God, which the Old Testament priesthood</a:t>
            </a:r>
          </a:p>
        </p:txBody>
      </p:sp>
    </p:spTree>
    <p:extLst>
      <p:ext uri="{BB962C8B-B14F-4D97-AF65-F5344CB8AC3E}">
        <p14:creationId xmlns:p14="http://schemas.microsoft.com/office/powerpoint/2010/main" val="42100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1"/>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9E04FDB-FF83-4E2A-BF38-0B2F7F18FFFB}" type="slidenum">
              <a:rPr lang="en-US" altLang="en-US" sz="1200">
                <a:solidFill>
                  <a:srgbClr val="FFFFFF"/>
                </a:solidFill>
              </a:rPr>
              <a:pPr/>
              <a:t>24</a:t>
            </a:fld>
            <a:endParaRPr lang="en-US" altLang="en-US" sz="1200">
              <a:solidFill>
                <a:srgbClr val="FFFFFF"/>
              </a:solidFill>
            </a:endParaRPr>
          </a:p>
        </p:txBody>
      </p:sp>
      <p:sp>
        <p:nvSpPr>
          <p:cNvPr id="1142786" name="Rectangle 2"/>
          <p:cNvSpPr>
            <a:spLocks noGrp="1" noChangeArrowheads="1"/>
          </p:cNvSpPr>
          <p:nvPr>
            <p:ph type="ctrTitle"/>
          </p:nvPr>
        </p:nvSpPr>
        <p:spPr>
          <a:xfrm>
            <a:off x="2116282" y="1404794"/>
            <a:ext cx="7772400" cy="32607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r>
              <a:rPr lang="en-US" altLang="en-US" sz="4800" b="1" dirty="0"/>
              <a:t>What do we learn about the covenant, place and sacrifice of our High Priest’</a:t>
            </a:r>
            <a:r>
              <a:rPr lang="en-US" altLang="ja-JP" sz="4800" b="1" dirty="0"/>
              <a:t>s ministry in 8:1-6?</a:t>
            </a:r>
            <a:endParaRPr lang="en-US" altLang="en-US" sz="4800" b="1" dirty="0"/>
          </a:p>
        </p:txBody>
      </p:sp>
    </p:spTree>
    <p:extLst>
      <p:ext uri="{BB962C8B-B14F-4D97-AF65-F5344CB8AC3E}">
        <p14:creationId xmlns:p14="http://schemas.microsoft.com/office/powerpoint/2010/main" val="2427687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7AF72061-01ED-4660-B674-1586D094FF1F}" type="slidenum">
              <a:rPr lang="en-US" altLang="en-US" sz="1200"/>
              <a:pPr/>
              <a:t>25</a:t>
            </a:fld>
            <a:endParaRPr lang="en-US" altLang="en-US" sz="1200"/>
          </a:p>
        </p:txBody>
      </p:sp>
      <p:sp>
        <p:nvSpPr>
          <p:cNvPr id="1035266" name="Rectangle 2"/>
          <p:cNvSpPr>
            <a:spLocks noGrp="1" noChangeArrowheads="1"/>
          </p:cNvSpPr>
          <p:nvPr>
            <p:ph type="title"/>
          </p:nvPr>
        </p:nvSpPr>
        <p:spPr/>
        <p:txBody>
          <a:bodyPr/>
          <a:lstStyle/>
          <a:p>
            <a:r>
              <a:rPr lang="en-US" altLang="en-US" b="1" dirty="0" smtClean="0"/>
              <a:t>Our High Priest</a:t>
            </a:r>
          </a:p>
        </p:txBody>
      </p:sp>
      <p:sp>
        <p:nvSpPr>
          <p:cNvPr id="1035267" name="Rectangle 3"/>
          <p:cNvSpPr>
            <a:spLocks noGrp="1" noChangeArrowheads="1"/>
          </p:cNvSpPr>
          <p:nvPr>
            <p:ph type="body" idx="1"/>
          </p:nvPr>
        </p:nvSpPr>
        <p:spPr/>
        <p:txBody>
          <a:bodyPr/>
          <a:lstStyle/>
          <a:p>
            <a:pPr marL="609600" indent="-609600"/>
            <a:r>
              <a:rPr lang="en-US" altLang="en-US" sz="3600" b="1" dirty="0" smtClean="0"/>
              <a:t>Covenant of Ministry (Ch. 8)</a:t>
            </a:r>
          </a:p>
          <a:p>
            <a:pPr marL="990600" lvl="1" indent="-533400"/>
            <a:r>
              <a:rPr lang="en-US" altLang="en-US" sz="3600" b="1" dirty="0" smtClean="0"/>
              <a:t>He is mediator of a better covenant, which was established on better promises (8:6).</a:t>
            </a:r>
          </a:p>
          <a:p>
            <a:pPr marL="609600" indent="-609600"/>
            <a:r>
              <a:rPr lang="en-US" altLang="en-US" sz="3600" b="1" dirty="0" smtClean="0"/>
              <a:t>Place of Ministry (Ch. 9)</a:t>
            </a:r>
          </a:p>
          <a:p>
            <a:pPr marL="990600" lvl="1" indent="-533400"/>
            <a:r>
              <a:rPr lang="en-US" altLang="en-US" sz="3600" b="1" dirty="0" smtClean="0"/>
              <a:t>He ministers in the true tabernacle – heaven itself (8:1–2)</a:t>
            </a:r>
          </a:p>
          <a:p>
            <a:pPr marL="609600" indent="-609600"/>
            <a:r>
              <a:rPr lang="en-US" altLang="en-US" sz="3600" b="1" dirty="0" smtClean="0"/>
              <a:t>Sacrifice of Ministry (Ch. 9 &amp; 10)</a:t>
            </a:r>
            <a:endParaRPr lang="en-US" altLang="en-US" sz="3600" b="1" dirty="0" smtClean="0"/>
          </a:p>
          <a:p>
            <a:pPr marL="990600" lvl="1" indent="-533400"/>
            <a:r>
              <a:rPr lang="en-US" altLang="en-US" sz="3600" b="1" dirty="0" smtClean="0"/>
              <a:t>He (of necessity) also has something to offer (8:3–4)</a:t>
            </a:r>
          </a:p>
        </p:txBody>
      </p:sp>
    </p:spTree>
    <p:extLst>
      <p:ext uri="{BB962C8B-B14F-4D97-AF65-F5344CB8AC3E}">
        <p14:creationId xmlns:p14="http://schemas.microsoft.com/office/powerpoint/2010/main" val="1104803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5267">
                                            <p:txEl>
                                              <p:pRg st="0" end="0"/>
                                            </p:txEl>
                                          </p:spTgt>
                                        </p:tgtEl>
                                        <p:attrNameLst>
                                          <p:attrName>style.visibility</p:attrName>
                                        </p:attrNameLst>
                                      </p:cBhvr>
                                      <p:to>
                                        <p:strVal val="visible"/>
                                      </p:to>
                                    </p:set>
                                    <p:anim calcmode="lin" valueType="num">
                                      <p:cBhvr additive="base">
                                        <p:cTn id="7" dur="500" fill="hold"/>
                                        <p:tgtEl>
                                          <p:spTgt spid="1035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5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5267">
                                            <p:txEl>
                                              <p:pRg st="1" end="1"/>
                                            </p:txEl>
                                          </p:spTgt>
                                        </p:tgtEl>
                                        <p:attrNameLst>
                                          <p:attrName>style.visibility</p:attrName>
                                        </p:attrNameLst>
                                      </p:cBhvr>
                                      <p:to>
                                        <p:strVal val="visible"/>
                                      </p:to>
                                    </p:set>
                                    <p:anim calcmode="lin" valueType="num">
                                      <p:cBhvr additive="base">
                                        <p:cTn id="13" dur="500" fill="hold"/>
                                        <p:tgtEl>
                                          <p:spTgt spid="1035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5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5267">
                                            <p:txEl>
                                              <p:pRg st="2" end="2"/>
                                            </p:txEl>
                                          </p:spTgt>
                                        </p:tgtEl>
                                        <p:attrNameLst>
                                          <p:attrName>style.visibility</p:attrName>
                                        </p:attrNameLst>
                                      </p:cBhvr>
                                      <p:to>
                                        <p:strVal val="visible"/>
                                      </p:to>
                                    </p:set>
                                    <p:anim calcmode="lin" valueType="num">
                                      <p:cBhvr additive="base">
                                        <p:cTn id="19" dur="500" fill="hold"/>
                                        <p:tgtEl>
                                          <p:spTgt spid="1035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5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5267">
                                            <p:txEl>
                                              <p:pRg st="3" end="3"/>
                                            </p:txEl>
                                          </p:spTgt>
                                        </p:tgtEl>
                                        <p:attrNameLst>
                                          <p:attrName>style.visibility</p:attrName>
                                        </p:attrNameLst>
                                      </p:cBhvr>
                                      <p:to>
                                        <p:strVal val="visible"/>
                                      </p:to>
                                    </p:set>
                                    <p:anim calcmode="lin" valueType="num">
                                      <p:cBhvr additive="base">
                                        <p:cTn id="25" dur="500" fill="hold"/>
                                        <p:tgtEl>
                                          <p:spTgt spid="1035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5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5267">
                                            <p:txEl>
                                              <p:pRg st="4" end="4"/>
                                            </p:txEl>
                                          </p:spTgt>
                                        </p:tgtEl>
                                        <p:attrNameLst>
                                          <p:attrName>style.visibility</p:attrName>
                                        </p:attrNameLst>
                                      </p:cBhvr>
                                      <p:to>
                                        <p:strVal val="visible"/>
                                      </p:to>
                                    </p:set>
                                    <p:anim calcmode="lin" valueType="num">
                                      <p:cBhvr additive="base">
                                        <p:cTn id="31" dur="500" fill="hold"/>
                                        <p:tgtEl>
                                          <p:spTgt spid="1035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5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5267">
                                            <p:txEl>
                                              <p:pRg st="5" end="5"/>
                                            </p:txEl>
                                          </p:spTgt>
                                        </p:tgtEl>
                                        <p:attrNameLst>
                                          <p:attrName>style.visibility</p:attrName>
                                        </p:attrNameLst>
                                      </p:cBhvr>
                                      <p:to>
                                        <p:strVal val="visible"/>
                                      </p:to>
                                    </p:set>
                                    <p:anim calcmode="lin" valueType="num">
                                      <p:cBhvr additive="base">
                                        <p:cTn id="37" dur="500" fill="hold"/>
                                        <p:tgtEl>
                                          <p:spTgt spid="1035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5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26</a:t>
            </a:fld>
            <a:endParaRPr lang="en-US" altLang="en-US" sz="1200"/>
          </a:p>
        </p:txBody>
      </p:sp>
      <p:sp>
        <p:nvSpPr>
          <p:cNvPr id="1200130" name="Rectangle 2"/>
          <p:cNvSpPr>
            <a:spLocks noGrp="1" noChangeArrowheads="1"/>
          </p:cNvSpPr>
          <p:nvPr>
            <p:ph type="title"/>
          </p:nvPr>
        </p:nvSpPr>
        <p:spPr/>
        <p:txBody>
          <a:bodyPr/>
          <a:lstStyle/>
          <a:p>
            <a:r>
              <a:rPr lang="en-US" altLang="en-US" sz="4000" b="1" i="1"/>
              <a:t>Outline</a:t>
            </a:r>
          </a:p>
        </p:txBody>
      </p:sp>
      <p:sp>
        <p:nvSpPr>
          <p:cNvPr id="1200131" name="Rectangle 3"/>
          <p:cNvSpPr>
            <a:spLocks noGrp="1" noChangeArrowheads="1"/>
          </p:cNvSpPr>
          <p:nvPr>
            <p:ph type="body" idx="1"/>
          </p:nvPr>
        </p:nvSpPr>
        <p:spPr>
          <a:xfrm>
            <a:off x="2286000" y="1793877"/>
            <a:ext cx="7924800" cy="3308060"/>
          </a:xfrm>
        </p:spPr>
        <p:txBody>
          <a:bodyPr/>
          <a:lstStyle/>
          <a:p>
            <a:pPr>
              <a:lnSpc>
                <a:spcPct val="90000"/>
              </a:lnSpc>
              <a:spcBef>
                <a:spcPct val="15000"/>
              </a:spcBef>
              <a:spcAft>
                <a:spcPct val="15000"/>
              </a:spcAft>
            </a:pPr>
            <a:r>
              <a:rPr lang="en-US" altLang="en-US" b="1" i="1" dirty="0" smtClean="0"/>
              <a:t>A Heavenly Minister (8:1–6)</a:t>
            </a:r>
          </a:p>
          <a:p>
            <a:pPr>
              <a:lnSpc>
                <a:spcPct val="90000"/>
              </a:lnSpc>
              <a:spcBef>
                <a:spcPct val="15000"/>
              </a:spcBef>
              <a:spcAft>
                <a:spcPct val="15000"/>
              </a:spcAft>
            </a:pPr>
            <a:endParaRPr lang="en-US" altLang="en-US" b="1" i="1" dirty="0" smtClean="0"/>
          </a:p>
          <a:p>
            <a:pPr>
              <a:lnSpc>
                <a:spcPct val="90000"/>
              </a:lnSpc>
              <a:spcBef>
                <a:spcPct val="15000"/>
              </a:spcBef>
              <a:spcAft>
                <a:spcPct val="15000"/>
              </a:spcAft>
            </a:pPr>
            <a:r>
              <a:rPr lang="en-US" altLang="en-US" b="1" i="1" dirty="0" smtClean="0"/>
              <a:t>A New </a:t>
            </a:r>
            <a:r>
              <a:rPr lang="en-US" altLang="en-US" i="1" dirty="0" smtClean="0"/>
              <a:t>and Better </a:t>
            </a:r>
            <a:r>
              <a:rPr lang="en-US" altLang="en-US" b="1" i="1" dirty="0" smtClean="0"/>
              <a:t>Covenant (8:7–13</a:t>
            </a:r>
            <a:r>
              <a:rPr lang="en-US" altLang="en-US" b="1" i="1" dirty="0" smtClean="0"/>
              <a:t>) (</a:t>
            </a:r>
            <a:r>
              <a:rPr lang="en-US" altLang="en-US" b="1" i="1" dirty="0" err="1" smtClean="0"/>
              <a:t>Jer</a:t>
            </a:r>
            <a:r>
              <a:rPr lang="en-US" altLang="en-US" b="1" i="1" dirty="0" smtClean="0"/>
              <a:t> 31:31-34) Context of the prophesy in Jeremiah? </a:t>
            </a:r>
            <a:endParaRPr lang="en-US" altLang="en-US" b="1" i="1" dirty="0" smtClean="0"/>
          </a:p>
          <a:p>
            <a:endParaRPr lang="en-US" altLang="en-US" b="1" i="1" dirty="0" smtClean="0"/>
          </a:p>
        </p:txBody>
      </p:sp>
      <p:sp>
        <p:nvSpPr>
          <p:cNvPr id="1200132" name="AutoShape 4"/>
          <p:cNvSpPr>
            <a:spLocks noChangeArrowheads="1"/>
          </p:cNvSpPr>
          <p:nvPr/>
        </p:nvSpPr>
        <p:spPr bwMode="auto">
          <a:xfrm>
            <a:off x="1551709" y="3505200"/>
            <a:ext cx="457200" cy="381000"/>
          </a:xfrm>
          <a:prstGeom prst="rightArrow">
            <a:avLst>
              <a:gd name="adj1" fmla="val 50000"/>
              <a:gd name="adj2" fmla="val 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cs typeface="ＭＳ Ｐゴシック" charset="0"/>
            </a:endParaRPr>
          </a:p>
        </p:txBody>
      </p:sp>
    </p:spTree>
    <p:extLst>
      <p:ext uri="{BB962C8B-B14F-4D97-AF65-F5344CB8AC3E}">
        <p14:creationId xmlns:p14="http://schemas.microsoft.com/office/powerpoint/2010/main" val="2613274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7771AB5-E705-4AB4-9AAA-E1324254EF0F}" type="slidenum">
              <a:rPr lang="en-US" altLang="en-US" sz="1200"/>
              <a:pPr/>
              <a:t>27</a:t>
            </a:fld>
            <a:endParaRPr lang="en-US" altLang="en-US" sz="1200"/>
          </a:p>
        </p:txBody>
      </p:sp>
      <p:sp>
        <p:nvSpPr>
          <p:cNvPr id="1039362" name="Rectangle 2"/>
          <p:cNvSpPr>
            <a:spLocks noGrp="1" noChangeArrowheads="1"/>
          </p:cNvSpPr>
          <p:nvPr>
            <p:ph type="title"/>
          </p:nvPr>
        </p:nvSpPr>
        <p:spPr>
          <a:xfrm>
            <a:off x="474518" y="374073"/>
            <a:ext cx="10972800" cy="762000"/>
          </a:xfrm>
        </p:spPr>
        <p:txBody>
          <a:bodyPr/>
          <a:lstStyle/>
          <a:p>
            <a:r>
              <a:rPr lang="en-US" altLang="en-US" sz="4000" b="1" dirty="0"/>
              <a:t>Characteristics of the </a:t>
            </a:r>
            <a:br>
              <a:rPr lang="en-US" altLang="en-US" sz="4000" b="1" dirty="0"/>
            </a:br>
            <a:r>
              <a:rPr lang="en-US" altLang="en-US" sz="4000" b="1" dirty="0"/>
              <a:t>New Covenant</a:t>
            </a:r>
          </a:p>
        </p:txBody>
      </p:sp>
      <p:sp>
        <p:nvSpPr>
          <p:cNvPr id="1039363" name="Rectangle 3"/>
          <p:cNvSpPr>
            <a:spLocks noGrp="1" noChangeArrowheads="1"/>
          </p:cNvSpPr>
          <p:nvPr>
            <p:ph type="body" idx="1"/>
          </p:nvPr>
        </p:nvSpPr>
        <p:spPr>
          <a:xfrm>
            <a:off x="2743200" y="1600201"/>
            <a:ext cx="7239000" cy="4530725"/>
          </a:xfrm>
        </p:spPr>
        <p:txBody>
          <a:bodyPr/>
          <a:lstStyle/>
          <a:p>
            <a:r>
              <a:rPr lang="en-US" altLang="en-US" sz="3600" b="1"/>
              <a:t>Different than first (8:7–9)</a:t>
            </a:r>
          </a:p>
          <a:p>
            <a:r>
              <a:rPr lang="en-US" altLang="en-US" sz="3600" b="1"/>
              <a:t>Spiritual and Personal (8:10)</a:t>
            </a:r>
          </a:p>
          <a:p>
            <a:r>
              <a:rPr lang="en-US" altLang="en-US" sz="3600" b="1"/>
              <a:t>Sanctifying (8:10b)</a:t>
            </a:r>
          </a:p>
          <a:p>
            <a:r>
              <a:rPr lang="en-US" altLang="en-US" sz="3600" b="1"/>
              <a:t>Composed of ones who know God (8:11)</a:t>
            </a:r>
          </a:p>
          <a:p>
            <a:r>
              <a:rPr lang="en-US" altLang="en-US" sz="3600" b="1"/>
              <a:t>Gracious (8:12)</a:t>
            </a:r>
          </a:p>
          <a:p>
            <a:r>
              <a:rPr lang="en-US" altLang="en-US" sz="3600" b="1"/>
              <a:t>Assuring (8:8, 10, 12)</a:t>
            </a:r>
          </a:p>
        </p:txBody>
      </p:sp>
    </p:spTree>
    <p:extLst>
      <p:ext uri="{BB962C8B-B14F-4D97-AF65-F5344CB8AC3E}">
        <p14:creationId xmlns:p14="http://schemas.microsoft.com/office/powerpoint/2010/main" val="2803759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39363">
                                            <p:txEl>
                                              <p:pRg st="0" end="0"/>
                                            </p:txEl>
                                          </p:spTgt>
                                        </p:tgtEl>
                                        <p:attrNameLst>
                                          <p:attrName>style.visibility</p:attrName>
                                        </p:attrNameLst>
                                      </p:cBhvr>
                                      <p:to>
                                        <p:strVal val="visible"/>
                                      </p:to>
                                    </p:set>
                                    <p:animEffect transition="in" filter="fade">
                                      <p:cBhvr>
                                        <p:cTn id="7" dur="1000"/>
                                        <p:tgtEl>
                                          <p:spTgt spid="1039363">
                                            <p:txEl>
                                              <p:pRg st="0" end="0"/>
                                            </p:txEl>
                                          </p:spTgt>
                                        </p:tgtEl>
                                      </p:cBhvr>
                                    </p:animEffect>
                                    <p:anim calcmode="lin" valueType="num">
                                      <p:cBhvr>
                                        <p:cTn id="8" dur="1000" fill="hold"/>
                                        <p:tgtEl>
                                          <p:spTgt spid="103936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936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93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39363">
                                            <p:txEl>
                                              <p:pRg st="1" end="1"/>
                                            </p:txEl>
                                          </p:spTgt>
                                        </p:tgtEl>
                                        <p:attrNameLst>
                                          <p:attrName>style.visibility</p:attrName>
                                        </p:attrNameLst>
                                      </p:cBhvr>
                                      <p:to>
                                        <p:strVal val="visible"/>
                                      </p:to>
                                    </p:set>
                                    <p:animEffect transition="in" filter="fade">
                                      <p:cBhvr>
                                        <p:cTn id="15" dur="1000"/>
                                        <p:tgtEl>
                                          <p:spTgt spid="1039363">
                                            <p:txEl>
                                              <p:pRg st="1" end="1"/>
                                            </p:txEl>
                                          </p:spTgt>
                                        </p:tgtEl>
                                      </p:cBhvr>
                                    </p:animEffect>
                                    <p:anim calcmode="lin" valueType="num">
                                      <p:cBhvr>
                                        <p:cTn id="16" dur="1000" fill="hold"/>
                                        <p:tgtEl>
                                          <p:spTgt spid="103936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3936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3936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39363">
                                            <p:txEl>
                                              <p:pRg st="2" end="2"/>
                                            </p:txEl>
                                          </p:spTgt>
                                        </p:tgtEl>
                                        <p:attrNameLst>
                                          <p:attrName>style.visibility</p:attrName>
                                        </p:attrNameLst>
                                      </p:cBhvr>
                                      <p:to>
                                        <p:strVal val="visible"/>
                                      </p:to>
                                    </p:set>
                                    <p:animEffect transition="in" filter="fade">
                                      <p:cBhvr>
                                        <p:cTn id="23" dur="1000"/>
                                        <p:tgtEl>
                                          <p:spTgt spid="1039363">
                                            <p:txEl>
                                              <p:pRg st="2" end="2"/>
                                            </p:txEl>
                                          </p:spTgt>
                                        </p:tgtEl>
                                      </p:cBhvr>
                                    </p:animEffect>
                                    <p:anim calcmode="lin" valueType="num">
                                      <p:cBhvr>
                                        <p:cTn id="24" dur="1000" fill="hold"/>
                                        <p:tgtEl>
                                          <p:spTgt spid="103936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3936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393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39363">
                                            <p:txEl>
                                              <p:pRg st="3" end="3"/>
                                            </p:txEl>
                                          </p:spTgt>
                                        </p:tgtEl>
                                        <p:attrNameLst>
                                          <p:attrName>style.visibility</p:attrName>
                                        </p:attrNameLst>
                                      </p:cBhvr>
                                      <p:to>
                                        <p:strVal val="visible"/>
                                      </p:to>
                                    </p:set>
                                    <p:animEffect transition="in" filter="fade">
                                      <p:cBhvr>
                                        <p:cTn id="31" dur="1000"/>
                                        <p:tgtEl>
                                          <p:spTgt spid="1039363">
                                            <p:txEl>
                                              <p:pRg st="3" end="3"/>
                                            </p:txEl>
                                          </p:spTgt>
                                        </p:tgtEl>
                                      </p:cBhvr>
                                    </p:animEffect>
                                    <p:anim calcmode="lin" valueType="num">
                                      <p:cBhvr>
                                        <p:cTn id="32" dur="1000" fill="hold"/>
                                        <p:tgtEl>
                                          <p:spTgt spid="103936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3936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3936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39363">
                                            <p:txEl>
                                              <p:pRg st="4" end="4"/>
                                            </p:txEl>
                                          </p:spTgt>
                                        </p:tgtEl>
                                        <p:attrNameLst>
                                          <p:attrName>style.visibility</p:attrName>
                                        </p:attrNameLst>
                                      </p:cBhvr>
                                      <p:to>
                                        <p:strVal val="visible"/>
                                      </p:to>
                                    </p:set>
                                    <p:animEffect transition="in" filter="fade">
                                      <p:cBhvr>
                                        <p:cTn id="39" dur="1000"/>
                                        <p:tgtEl>
                                          <p:spTgt spid="1039363">
                                            <p:txEl>
                                              <p:pRg st="4" end="4"/>
                                            </p:txEl>
                                          </p:spTgt>
                                        </p:tgtEl>
                                      </p:cBhvr>
                                    </p:animEffect>
                                    <p:anim calcmode="lin" valueType="num">
                                      <p:cBhvr>
                                        <p:cTn id="40" dur="1000" fill="hold"/>
                                        <p:tgtEl>
                                          <p:spTgt spid="103936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3936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3936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39363">
                                            <p:txEl>
                                              <p:pRg st="5" end="5"/>
                                            </p:txEl>
                                          </p:spTgt>
                                        </p:tgtEl>
                                        <p:attrNameLst>
                                          <p:attrName>style.visibility</p:attrName>
                                        </p:attrNameLst>
                                      </p:cBhvr>
                                      <p:to>
                                        <p:strVal val="visible"/>
                                      </p:to>
                                    </p:set>
                                    <p:animEffect transition="in" filter="fade">
                                      <p:cBhvr>
                                        <p:cTn id="47" dur="1000"/>
                                        <p:tgtEl>
                                          <p:spTgt spid="1039363">
                                            <p:txEl>
                                              <p:pRg st="5" end="5"/>
                                            </p:txEl>
                                          </p:spTgt>
                                        </p:tgtEl>
                                      </p:cBhvr>
                                    </p:animEffect>
                                    <p:anim calcmode="lin" valueType="num">
                                      <p:cBhvr>
                                        <p:cTn id="48" dur="1000" fill="hold"/>
                                        <p:tgtEl>
                                          <p:spTgt spid="103936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03936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3936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7771AB5-E705-4AB4-9AAA-E1324254EF0F}" type="slidenum">
              <a:rPr lang="en-US" altLang="en-US" sz="1200"/>
              <a:pPr/>
              <a:t>28</a:t>
            </a:fld>
            <a:endParaRPr lang="en-US" altLang="en-US" sz="1200"/>
          </a:p>
        </p:txBody>
      </p:sp>
      <p:sp>
        <p:nvSpPr>
          <p:cNvPr id="1039362" name="Rectangle 2"/>
          <p:cNvSpPr>
            <a:spLocks noGrp="1" noChangeArrowheads="1"/>
          </p:cNvSpPr>
          <p:nvPr>
            <p:ph type="title"/>
          </p:nvPr>
        </p:nvSpPr>
        <p:spPr>
          <a:xfrm>
            <a:off x="474518" y="374073"/>
            <a:ext cx="10972800" cy="762000"/>
          </a:xfrm>
        </p:spPr>
        <p:txBody>
          <a:bodyPr/>
          <a:lstStyle/>
          <a:p>
            <a:r>
              <a:rPr lang="en-US" altLang="en-US" sz="4000" b="1" dirty="0" smtClean="0"/>
              <a:t>Essential Nature of the New Covenant</a:t>
            </a:r>
            <a:endParaRPr lang="en-US" altLang="en-US" sz="4000" b="1" dirty="0"/>
          </a:p>
        </p:txBody>
      </p:sp>
      <p:sp>
        <p:nvSpPr>
          <p:cNvPr id="1039363" name="Rectangle 3"/>
          <p:cNvSpPr>
            <a:spLocks noGrp="1" noChangeArrowheads="1"/>
          </p:cNvSpPr>
          <p:nvPr>
            <p:ph type="body" idx="1"/>
          </p:nvPr>
        </p:nvSpPr>
        <p:spPr>
          <a:xfrm>
            <a:off x="893618" y="1600201"/>
            <a:ext cx="9088582" cy="4530725"/>
          </a:xfrm>
        </p:spPr>
        <p:txBody>
          <a:bodyPr/>
          <a:lstStyle/>
          <a:p>
            <a:r>
              <a:rPr lang="en-US" altLang="en-US" sz="3600" b="1" dirty="0" smtClean="0"/>
              <a:t>Covenant of Assurance- Notice what God will do</a:t>
            </a:r>
            <a:endParaRPr lang="en-US" altLang="en-US" sz="3600" b="1" dirty="0"/>
          </a:p>
          <a:p>
            <a:pPr marL="0" indent="0">
              <a:buNone/>
            </a:pPr>
            <a:endParaRPr lang="en-US" altLang="en-US" sz="3600" b="1" dirty="0"/>
          </a:p>
        </p:txBody>
      </p:sp>
    </p:spTree>
    <p:extLst>
      <p:ext uri="{BB962C8B-B14F-4D97-AF65-F5344CB8AC3E}">
        <p14:creationId xmlns:p14="http://schemas.microsoft.com/office/powerpoint/2010/main" val="322444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39363">
                                            <p:txEl>
                                              <p:pRg st="0" end="0"/>
                                            </p:txEl>
                                          </p:spTgt>
                                        </p:tgtEl>
                                        <p:attrNameLst>
                                          <p:attrName>style.visibility</p:attrName>
                                        </p:attrNameLst>
                                      </p:cBhvr>
                                      <p:to>
                                        <p:strVal val="visible"/>
                                      </p:to>
                                    </p:set>
                                    <p:animEffect transition="in" filter="fade">
                                      <p:cBhvr>
                                        <p:cTn id="7" dur="1000"/>
                                        <p:tgtEl>
                                          <p:spTgt spid="1039363">
                                            <p:txEl>
                                              <p:pRg st="0" end="0"/>
                                            </p:txEl>
                                          </p:spTgt>
                                        </p:tgtEl>
                                      </p:cBhvr>
                                    </p:animEffect>
                                    <p:anim calcmode="lin" valueType="num">
                                      <p:cBhvr>
                                        <p:cTn id="8" dur="1000" fill="hold"/>
                                        <p:tgtEl>
                                          <p:spTgt spid="103936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936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936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7771AB5-E705-4AB4-9AAA-E1324254EF0F}" type="slidenum">
              <a:rPr lang="en-US" altLang="en-US" sz="1200"/>
              <a:pPr/>
              <a:t>29</a:t>
            </a:fld>
            <a:endParaRPr lang="en-US" altLang="en-US" sz="1200"/>
          </a:p>
        </p:txBody>
      </p:sp>
      <p:sp>
        <p:nvSpPr>
          <p:cNvPr id="1039362" name="Rectangle 2"/>
          <p:cNvSpPr>
            <a:spLocks noGrp="1" noChangeArrowheads="1"/>
          </p:cNvSpPr>
          <p:nvPr>
            <p:ph type="title"/>
          </p:nvPr>
        </p:nvSpPr>
        <p:spPr>
          <a:xfrm>
            <a:off x="474518" y="207964"/>
            <a:ext cx="10972800" cy="762000"/>
          </a:xfrm>
        </p:spPr>
        <p:txBody>
          <a:bodyPr/>
          <a:lstStyle/>
          <a:p>
            <a:r>
              <a:rPr lang="en-US" altLang="en-US" sz="4000" b="1" dirty="0" smtClean="0"/>
              <a:t>I will</a:t>
            </a:r>
            <a:endParaRPr lang="en-US" altLang="en-US" sz="4000" b="1" dirty="0"/>
          </a:p>
        </p:txBody>
      </p:sp>
      <p:sp>
        <p:nvSpPr>
          <p:cNvPr id="1039363" name="Rectangle 3"/>
          <p:cNvSpPr>
            <a:spLocks noGrp="1" noChangeArrowheads="1"/>
          </p:cNvSpPr>
          <p:nvPr>
            <p:ph type="body" idx="1"/>
          </p:nvPr>
        </p:nvSpPr>
        <p:spPr>
          <a:xfrm>
            <a:off x="474518" y="969964"/>
            <a:ext cx="11339946" cy="4530725"/>
          </a:xfrm>
        </p:spPr>
        <p:txBody>
          <a:bodyPr/>
          <a:lstStyle/>
          <a:p>
            <a:pPr marL="0" indent="0">
              <a:buNone/>
            </a:pPr>
            <a:r>
              <a:rPr lang="en-US" sz="2400" baseline="30000" dirty="0"/>
              <a:t>7 </a:t>
            </a:r>
            <a:r>
              <a:rPr lang="en-US" sz="2400" dirty="0"/>
              <a:t>For if that first </a:t>
            </a:r>
            <a:r>
              <a:rPr lang="en-US" sz="2400" i="1" dirty="0"/>
              <a:t>covenant</a:t>
            </a:r>
            <a:r>
              <a:rPr lang="en-US" sz="2400" dirty="0"/>
              <a:t> had been faultless, then no place would have been sought for a second. </a:t>
            </a:r>
            <a:r>
              <a:rPr lang="en-US" sz="2400" baseline="30000" dirty="0"/>
              <a:t>8 </a:t>
            </a:r>
            <a:r>
              <a:rPr lang="en-US" sz="2400" dirty="0"/>
              <a:t>Because finding fault with them, He says: “Behold, the days are coming, says the L</a:t>
            </a:r>
            <a:r>
              <a:rPr lang="en-US" sz="2400" cap="small" dirty="0">
                <a:effectLst/>
              </a:rPr>
              <a:t>ord</a:t>
            </a:r>
            <a:r>
              <a:rPr lang="en-US" sz="2400" dirty="0"/>
              <a:t>, when </a:t>
            </a:r>
            <a:r>
              <a:rPr lang="en-US" sz="2400" u="sng" dirty="0">
                <a:solidFill>
                  <a:srgbClr val="FFFF00"/>
                </a:solidFill>
              </a:rPr>
              <a:t>I will</a:t>
            </a:r>
            <a:r>
              <a:rPr lang="en-US" sz="2400" dirty="0"/>
              <a:t> make a new covenant with the house of Israel and with the house of Judah— </a:t>
            </a:r>
            <a:r>
              <a:rPr lang="en-US" sz="2400" baseline="30000" dirty="0"/>
              <a:t>9 </a:t>
            </a:r>
            <a:r>
              <a:rPr lang="en-US" sz="2400" dirty="0"/>
              <a:t>not according to the covenant that I made with their fathers in the day when I took them by the hand to lead them out of the land of Egypt; because they did not continue in My covenant, and I disregarded them, says the L</a:t>
            </a:r>
            <a:r>
              <a:rPr lang="en-US" sz="2400" cap="small" dirty="0">
                <a:effectLst/>
              </a:rPr>
              <a:t>ord</a:t>
            </a:r>
            <a:r>
              <a:rPr lang="en-US" sz="2400" dirty="0"/>
              <a:t>. </a:t>
            </a:r>
            <a:r>
              <a:rPr lang="en-US" sz="2400" baseline="30000" dirty="0"/>
              <a:t>10 </a:t>
            </a:r>
            <a:r>
              <a:rPr lang="en-US" sz="2400" dirty="0"/>
              <a:t>For this </a:t>
            </a:r>
            <a:r>
              <a:rPr lang="en-US" sz="2400" i="1" dirty="0"/>
              <a:t>is</a:t>
            </a:r>
            <a:r>
              <a:rPr lang="en-US" sz="2400" dirty="0"/>
              <a:t> the covenant that </a:t>
            </a:r>
            <a:r>
              <a:rPr lang="en-US" sz="2400" u="sng" dirty="0">
                <a:solidFill>
                  <a:srgbClr val="FFFF00"/>
                </a:solidFill>
              </a:rPr>
              <a:t>I will</a:t>
            </a:r>
            <a:r>
              <a:rPr lang="en-US" sz="2400" dirty="0"/>
              <a:t> make with the house of Israel after those days, says the </a:t>
            </a:r>
            <a:r>
              <a:rPr lang="en-US" sz="2400" cap="small" dirty="0">
                <a:effectLst/>
              </a:rPr>
              <a:t>Lord</a:t>
            </a:r>
            <a:r>
              <a:rPr lang="en-US" sz="2400" dirty="0"/>
              <a:t>: </a:t>
            </a:r>
            <a:r>
              <a:rPr lang="en-US" sz="2400" u="sng" dirty="0">
                <a:solidFill>
                  <a:srgbClr val="FFFF00"/>
                </a:solidFill>
              </a:rPr>
              <a:t>I will</a:t>
            </a:r>
            <a:r>
              <a:rPr lang="en-US" sz="2400" dirty="0"/>
              <a:t> put My laws in their mind and write them on their hearts; and </a:t>
            </a:r>
            <a:r>
              <a:rPr lang="en-US" sz="2400" u="sng" dirty="0">
                <a:solidFill>
                  <a:srgbClr val="FFFF00"/>
                </a:solidFill>
              </a:rPr>
              <a:t>I will</a:t>
            </a:r>
            <a:r>
              <a:rPr lang="en-US" sz="2400" dirty="0"/>
              <a:t> be their God, and they shall be My people. </a:t>
            </a:r>
            <a:r>
              <a:rPr lang="en-US" sz="2400" baseline="30000" dirty="0"/>
              <a:t>11 </a:t>
            </a:r>
            <a:r>
              <a:rPr lang="en-US" sz="2400" dirty="0"/>
              <a:t>None of them shall teach his neighbor, and none his brother, saying, ‘Know the </a:t>
            </a:r>
            <a:r>
              <a:rPr lang="en-US" sz="2400" cap="small" dirty="0">
                <a:effectLst/>
              </a:rPr>
              <a:t>Lord</a:t>
            </a:r>
            <a:r>
              <a:rPr lang="en-US" sz="2400" dirty="0"/>
              <a:t>,’ for all shall know Me, from the least of them to the greatest of them. </a:t>
            </a:r>
            <a:r>
              <a:rPr lang="en-US" sz="2400" baseline="30000" dirty="0"/>
              <a:t>12 </a:t>
            </a:r>
            <a:r>
              <a:rPr lang="en-US" sz="2400" dirty="0"/>
              <a:t>For </a:t>
            </a:r>
            <a:r>
              <a:rPr lang="en-US" sz="2400" u="sng" dirty="0">
                <a:solidFill>
                  <a:srgbClr val="FFFF00"/>
                </a:solidFill>
              </a:rPr>
              <a:t>I will</a:t>
            </a:r>
            <a:r>
              <a:rPr lang="en-US" sz="2400" dirty="0"/>
              <a:t> be merciful to their unrighteousness, and their sins and their lawless </a:t>
            </a:r>
            <a:r>
              <a:rPr lang="en-US" sz="2400" dirty="0" smtClean="0"/>
              <a:t>deeds </a:t>
            </a:r>
            <a:r>
              <a:rPr lang="en-US" sz="2400" u="sng" dirty="0">
                <a:solidFill>
                  <a:srgbClr val="FFFF00"/>
                </a:solidFill>
              </a:rPr>
              <a:t>I will</a:t>
            </a:r>
            <a:r>
              <a:rPr lang="en-US" sz="2400" dirty="0"/>
              <a:t> remember no more</a:t>
            </a:r>
            <a:r>
              <a:rPr lang="en-US" sz="2400" dirty="0" smtClean="0"/>
              <a:t>.”</a:t>
            </a:r>
            <a:endParaRPr lang="en-US" sz="2400" dirty="0"/>
          </a:p>
        </p:txBody>
      </p:sp>
    </p:spTree>
    <p:extLst>
      <p:ext uri="{BB962C8B-B14F-4D97-AF65-F5344CB8AC3E}">
        <p14:creationId xmlns:p14="http://schemas.microsoft.com/office/powerpoint/2010/main" val="1495107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39363">
                                            <p:txEl>
                                              <p:pRg st="0" end="0"/>
                                            </p:txEl>
                                          </p:spTgt>
                                        </p:tgtEl>
                                        <p:attrNameLst>
                                          <p:attrName>style.visibility</p:attrName>
                                        </p:attrNameLst>
                                      </p:cBhvr>
                                      <p:to>
                                        <p:strVal val="visible"/>
                                      </p:to>
                                    </p:set>
                                    <p:animEffect transition="in" filter="fade">
                                      <p:cBhvr>
                                        <p:cTn id="7" dur="1000"/>
                                        <p:tgtEl>
                                          <p:spTgt spid="1039363">
                                            <p:txEl>
                                              <p:pRg st="0" end="0"/>
                                            </p:txEl>
                                          </p:spTgt>
                                        </p:tgtEl>
                                      </p:cBhvr>
                                    </p:animEffect>
                                    <p:anim calcmode="lin" valueType="num">
                                      <p:cBhvr>
                                        <p:cTn id="8" dur="1000" fill="hold"/>
                                        <p:tgtEl>
                                          <p:spTgt spid="103936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936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936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0328613"/>
              </p:ext>
            </p:extLst>
          </p:nvPr>
        </p:nvGraphicFramePr>
        <p:xfrm>
          <a:off x="0" y="-69466"/>
          <a:ext cx="12192000" cy="6948606"/>
        </p:xfrm>
        <a:graphic>
          <a:graphicData uri="http://schemas.openxmlformats.org/drawingml/2006/table">
            <a:tbl>
              <a:tblPr firstRow="1" bandRow="1">
                <a:tableStyleId>{93296810-A885-4BE3-A3E7-6D5BEEA58F35}</a:tableStyleId>
              </a:tblPr>
              <a:tblGrid>
                <a:gridCol w="1727200"/>
                <a:gridCol w="2616200"/>
                <a:gridCol w="1041400"/>
                <a:gridCol w="3621904"/>
                <a:gridCol w="340496"/>
                <a:gridCol w="1252153"/>
                <a:gridCol w="1592647"/>
              </a:tblGrid>
              <a:tr h="619337">
                <a:tc>
                  <a:txBody>
                    <a:bodyPr/>
                    <a:lstStyle/>
                    <a:p>
                      <a:pPr algn="ctr"/>
                      <a:r>
                        <a:rPr lang="en-US" sz="2700" i="1" dirty="0" smtClean="0">
                          <a:solidFill>
                            <a:sysClr val="windowText" lastClr="000000"/>
                          </a:solidFill>
                          <a:latin typeface="+mn-lt"/>
                        </a:rPr>
                        <a:t>HEBREWS</a:t>
                      </a:r>
                      <a:endParaRPr lang="en-US" sz="2700" i="1" dirty="0">
                        <a:solidFill>
                          <a:sysClr val="windowText" lastClr="000000"/>
                        </a:solidFill>
                        <a:latin typeface="+mn-lt"/>
                      </a:endParaRPr>
                    </a:p>
                  </a:txBody>
                  <a:tcPr marL="121920" marR="121920" marT="60960" marB="60960" anchor="ctr">
                    <a:solidFill>
                      <a:srgbClr val="00B0F0"/>
                    </a:solidFill>
                  </a:tcPr>
                </a:tc>
                <a:tc gridSpan="2">
                  <a:txBody>
                    <a:bodyPr/>
                    <a:lstStyle/>
                    <a:p>
                      <a:pPr marL="283845" marR="272415" algn="ctr">
                        <a:lnSpc>
                          <a:spcPct val="101699"/>
                        </a:lnSpc>
                      </a:pPr>
                      <a:r>
                        <a:rPr lang="en-US" sz="3200" i="1" u="sng" spc="-20" dirty="0" smtClean="0">
                          <a:solidFill>
                            <a:sysClr val="windowText" lastClr="000000"/>
                          </a:solidFill>
                        </a:rPr>
                        <a:t>1</a:t>
                      </a:r>
                      <a:r>
                        <a:rPr lang="en-US" sz="3200" i="1" u="sng" spc="-5" dirty="0" smtClean="0">
                          <a:solidFill>
                            <a:sysClr val="windowText" lastClr="000000"/>
                          </a:solidFill>
                        </a:rPr>
                        <a:t>:1</a:t>
                      </a:r>
                      <a:r>
                        <a:rPr lang="en-US" sz="3200" i="1" u="sng" dirty="0" smtClean="0">
                          <a:solidFill>
                            <a:sysClr val="windowText" lastClr="000000"/>
                          </a:solidFill>
                        </a:rPr>
                        <a:t>-</a:t>
                      </a:r>
                      <a:r>
                        <a:rPr lang="en-US" sz="3200" i="1" u="sng" spc="-20" dirty="0" smtClean="0">
                          <a:solidFill>
                            <a:sysClr val="windowText" lastClr="000000"/>
                          </a:solidFill>
                        </a:rPr>
                        <a:t>4</a:t>
                      </a:r>
                      <a:r>
                        <a:rPr lang="en-US" sz="3200" i="1" u="sng" spc="-5" dirty="0" smtClean="0">
                          <a:solidFill>
                            <a:sysClr val="windowText" lastClr="000000"/>
                          </a:solidFill>
                        </a:rPr>
                        <a:t>:1</a:t>
                      </a:r>
                      <a:r>
                        <a:rPr lang="en-US" sz="3200" i="1" u="sng" dirty="0" smtClean="0">
                          <a:solidFill>
                            <a:sysClr val="windowText" lastClr="000000"/>
                          </a:solidFill>
                        </a:rPr>
                        <a:t>3</a:t>
                      </a:r>
                      <a:endParaRPr lang="en-US" sz="3200" i="1" u="sng" dirty="0" smtClean="0">
                        <a:solidFill>
                          <a:sysClr val="windowText" lastClr="000000"/>
                        </a:solidFill>
                        <a:latin typeface="+mn-lt"/>
                        <a:cs typeface="Arial"/>
                      </a:endParaRPr>
                    </a:p>
                  </a:txBody>
                  <a:tcPr marL="121920" marR="121920" marT="60960" marB="60960" anchor="ctr">
                    <a:solidFill>
                      <a:srgbClr val="00B0F0"/>
                    </a:solidFill>
                  </a:tcPr>
                </a:tc>
                <a:tc hMerge="1">
                  <a:txBody>
                    <a:bodyPr/>
                    <a:lstStyle/>
                    <a:p>
                      <a:endParaRPr lang="en-US"/>
                    </a:p>
                  </a:txBody>
                  <a:tcPr/>
                </a:tc>
                <a:tc>
                  <a:txBody>
                    <a:bodyPr/>
                    <a:lstStyle/>
                    <a:p>
                      <a:pPr marL="242570" marR="233045" algn="ctr">
                        <a:lnSpc>
                          <a:spcPct val="101699"/>
                        </a:lnSpc>
                      </a:pPr>
                      <a:r>
                        <a:rPr lang="en-US" sz="3200" i="1" u="sng" spc="5" dirty="0" smtClean="0">
                          <a:solidFill>
                            <a:sysClr val="windowText" lastClr="000000"/>
                          </a:solidFill>
                        </a:rPr>
                        <a:t> </a:t>
                      </a:r>
                      <a:r>
                        <a:rPr lang="en-US" sz="3200" i="1" u="sng" spc="-20" dirty="0" smtClean="0">
                          <a:solidFill>
                            <a:sysClr val="windowText" lastClr="000000"/>
                          </a:solidFill>
                        </a:rPr>
                        <a:t>4</a:t>
                      </a:r>
                      <a:r>
                        <a:rPr lang="en-US" sz="3200" i="1" u="sng" spc="-5" dirty="0" smtClean="0">
                          <a:solidFill>
                            <a:sysClr val="windowText" lastClr="000000"/>
                          </a:solidFill>
                        </a:rPr>
                        <a:t>:14</a:t>
                      </a:r>
                      <a:r>
                        <a:rPr lang="en-US" sz="3200" i="1" u="sng" dirty="0" smtClean="0">
                          <a:solidFill>
                            <a:sysClr val="windowText" lastClr="000000"/>
                          </a:solidFill>
                        </a:rPr>
                        <a:t>-</a:t>
                      </a:r>
                      <a:r>
                        <a:rPr lang="en-US" sz="3200" i="1" u="sng" spc="-5" dirty="0" smtClean="0">
                          <a:solidFill>
                            <a:sysClr val="windowText" lastClr="000000"/>
                          </a:solidFill>
                        </a:rPr>
                        <a:t>10:1</a:t>
                      </a:r>
                      <a:r>
                        <a:rPr lang="en-US" sz="3200" i="1" u="sng" dirty="0" smtClean="0">
                          <a:solidFill>
                            <a:sysClr val="windowText" lastClr="000000"/>
                          </a:solidFill>
                        </a:rPr>
                        <a:t>8</a:t>
                      </a:r>
                      <a:endParaRPr lang="en-US" sz="3200" i="1" u="sng" dirty="0" smtClean="0">
                        <a:solidFill>
                          <a:sysClr val="windowText" lastClr="000000"/>
                        </a:solidFill>
                        <a:latin typeface="+mn-lt"/>
                        <a:cs typeface="Arial"/>
                      </a:endParaRPr>
                    </a:p>
                  </a:txBody>
                  <a:tcPr marL="121920" marR="121920" marT="60960" marB="60960" anchor="ctr">
                    <a:solidFill>
                      <a:srgbClr val="00B0F0"/>
                    </a:solidFill>
                  </a:tcPr>
                </a:tc>
                <a:tc gridSpan="3">
                  <a:txBody>
                    <a:bodyPr/>
                    <a:lstStyle/>
                    <a:p>
                      <a:pPr algn="ctr">
                        <a:lnSpc>
                          <a:spcPct val="100000"/>
                        </a:lnSpc>
                      </a:pPr>
                      <a:r>
                        <a:rPr lang="en-US" sz="3200" i="1" u="sng" spc="-5" dirty="0" smtClean="0">
                          <a:solidFill>
                            <a:sysClr val="windowText" lastClr="000000"/>
                          </a:solidFill>
                        </a:rPr>
                        <a:t>1</a:t>
                      </a:r>
                      <a:r>
                        <a:rPr lang="en-US" sz="3200" i="1" u="sng" spc="-20" dirty="0" smtClean="0">
                          <a:solidFill>
                            <a:sysClr val="windowText" lastClr="000000"/>
                          </a:solidFill>
                        </a:rPr>
                        <a:t>0</a:t>
                      </a:r>
                      <a:r>
                        <a:rPr lang="en-US" sz="3200" i="1" u="sng" spc="-5" dirty="0" smtClean="0">
                          <a:solidFill>
                            <a:sysClr val="windowText" lastClr="000000"/>
                          </a:solidFill>
                        </a:rPr>
                        <a:t>:19</a:t>
                      </a:r>
                      <a:r>
                        <a:rPr lang="en-US" sz="3200" i="1" u="sng" dirty="0" smtClean="0">
                          <a:solidFill>
                            <a:sysClr val="windowText" lastClr="000000"/>
                          </a:solidFill>
                        </a:rPr>
                        <a:t>-</a:t>
                      </a:r>
                      <a:r>
                        <a:rPr lang="en-US" sz="3200" i="1" u="sng" spc="-5" dirty="0" smtClean="0">
                          <a:solidFill>
                            <a:sysClr val="windowText" lastClr="000000"/>
                          </a:solidFill>
                        </a:rPr>
                        <a:t>13:2</a:t>
                      </a:r>
                      <a:r>
                        <a:rPr lang="en-US" sz="3200" i="1" u="sng" dirty="0" smtClean="0">
                          <a:solidFill>
                            <a:sysClr val="windowText" lastClr="000000"/>
                          </a:solidFill>
                        </a:rPr>
                        <a:t>5</a:t>
                      </a:r>
                      <a:endParaRPr lang="en-US" sz="3200" i="1" u="sng" dirty="0" smtClean="0">
                        <a:solidFill>
                          <a:sysClr val="windowText" lastClr="000000"/>
                        </a:solidFill>
                        <a:latin typeface="+mn-lt"/>
                        <a:cs typeface="Arial"/>
                      </a:endParaRPr>
                    </a:p>
                  </a:txBody>
                  <a:tcPr marL="121920" marR="121920" marT="60960" marB="60960" anchor="ctr">
                    <a:solidFill>
                      <a:srgbClr val="00B0F0"/>
                    </a:solidFill>
                  </a:tcPr>
                </a:tc>
                <a:tc hMerge="1">
                  <a:txBody>
                    <a:bodyPr/>
                    <a:lstStyle/>
                    <a:p>
                      <a:endParaRPr lang="en-US"/>
                    </a:p>
                  </a:txBody>
                  <a:tcPr/>
                </a:tc>
                <a:tc hMerge="1">
                  <a:txBody>
                    <a:bodyPr/>
                    <a:lstStyle/>
                    <a:p>
                      <a:endParaRPr lang="en-US"/>
                    </a:p>
                  </a:txBody>
                  <a:tcPr/>
                </a:tc>
              </a:tr>
              <a:tr h="2411868">
                <a:tc>
                  <a:txBody>
                    <a:bodyPr/>
                    <a:lstStyle/>
                    <a:p>
                      <a:pPr algn="ctr"/>
                      <a:r>
                        <a:rPr lang="en-US" sz="3200" b="1" i="1" dirty="0" smtClean="0">
                          <a:solidFill>
                            <a:srgbClr val="FF0000"/>
                          </a:solidFill>
                        </a:rPr>
                        <a:t>Outline</a:t>
                      </a:r>
                      <a:endParaRPr lang="en-US" sz="3200" b="1" i="1" dirty="0">
                        <a:solidFill>
                          <a:srgbClr val="FF0000"/>
                        </a:solidFill>
                        <a:latin typeface="+mn-lt"/>
                      </a:endParaRPr>
                    </a:p>
                  </a:txBody>
                  <a:tcPr marL="121920" marR="121920" marT="60960" marB="60960" anchor="ctr">
                    <a:solidFill>
                      <a:schemeClr val="tx1"/>
                    </a:solidFill>
                  </a:tcPr>
                </a:tc>
                <a:tc gridSpan="2">
                  <a:txBody>
                    <a:bodyPr/>
                    <a:lstStyle/>
                    <a:p>
                      <a:pPr marL="283845" marR="272415" algn="ctr">
                        <a:lnSpc>
                          <a:spcPct val="101699"/>
                        </a:lnSpc>
                      </a:pPr>
                      <a:r>
                        <a:rPr lang="en-US" sz="2400" b="1" i="1" u="sng" spc="-5" dirty="0" smtClean="0">
                          <a:solidFill>
                            <a:srgbClr val="FFFF00"/>
                          </a:solidFill>
                        </a:rPr>
                        <a:t>Jes</a:t>
                      </a:r>
                      <a:r>
                        <a:rPr lang="en-US" sz="2400" b="1" i="1" u="sng" dirty="0" smtClean="0">
                          <a:solidFill>
                            <a:srgbClr val="FFFF00"/>
                          </a:solidFill>
                        </a:rPr>
                        <a:t>us</a:t>
                      </a:r>
                      <a:r>
                        <a:rPr lang="en-US" sz="2400" b="1" i="1" u="sng" spc="-5" dirty="0" smtClean="0">
                          <a:solidFill>
                            <a:srgbClr val="FFFF00"/>
                          </a:solidFill>
                        </a:rPr>
                        <a:t> C</a:t>
                      </a:r>
                      <a:r>
                        <a:rPr lang="en-US" sz="2400" b="1" i="1" u="sng" dirty="0" smtClean="0">
                          <a:solidFill>
                            <a:srgbClr val="FFFF00"/>
                          </a:solidFill>
                        </a:rPr>
                        <a:t>h</a:t>
                      </a:r>
                      <a:r>
                        <a:rPr lang="en-US" sz="2400" b="1" i="1" u="sng" spc="-5" dirty="0" smtClean="0">
                          <a:solidFill>
                            <a:srgbClr val="FFFF00"/>
                          </a:solidFill>
                        </a:rPr>
                        <a:t>ris</a:t>
                      </a:r>
                      <a:r>
                        <a:rPr lang="en-US" sz="2400" b="1" i="1" u="sng" spc="-10" dirty="0" smtClean="0">
                          <a:solidFill>
                            <a:srgbClr val="FFFF00"/>
                          </a:solidFill>
                        </a:rPr>
                        <a:t>t</a:t>
                      </a:r>
                      <a:r>
                        <a:rPr lang="en-US" sz="2400" b="1" i="1" u="sng" dirty="0" smtClean="0">
                          <a:solidFill>
                            <a:srgbClr val="FFFF00"/>
                          </a:solidFill>
                        </a:rPr>
                        <a:t>:</a:t>
                      </a:r>
                      <a:r>
                        <a:rPr lang="en-US" sz="2400" b="1" i="1" u="sng" spc="5" dirty="0" smtClean="0">
                          <a:solidFill>
                            <a:srgbClr val="FFFF00"/>
                          </a:solidFill>
                        </a:rPr>
                        <a:t> </a:t>
                      </a:r>
                      <a:r>
                        <a:rPr lang="en-US" sz="2400" b="1" i="1" u="sng" spc="-10" dirty="0" smtClean="0">
                          <a:solidFill>
                            <a:srgbClr val="FFFF00"/>
                          </a:solidFill>
                        </a:rPr>
                        <a:t>S</a:t>
                      </a:r>
                      <a:r>
                        <a:rPr lang="en-US" sz="2400" b="1" i="1" u="sng" dirty="0" smtClean="0">
                          <a:solidFill>
                            <a:srgbClr val="FFFF00"/>
                          </a:solidFill>
                        </a:rPr>
                        <a:t>up</a:t>
                      </a:r>
                      <a:r>
                        <a:rPr lang="en-US" sz="2400" b="1" i="1" u="sng" spc="-5" dirty="0" smtClean="0">
                          <a:solidFill>
                            <a:srgbClr val="FFFF00"/>
                          </a:solidFill>
                        </a:rPr>
                        <a:t>er</a:t>
                      </a:r>
                      <a:r>
                        <a:rPr lang="en-US" sz="2400" b="1" i="1" u="sng" spc="-15" dirty="0" smtClean="0">
                          <a:solidFill>
                            <a:srgbClr val="FFFF00"/>
                          </a:solidFill>
                        </a:rPr>
                        <a:t>i</a:t>
                      </a:r>
                      <a:r>
                        <a:rPr lang="en-US" sz="2400" b="1" i="1" u="sng" dirty="0" smtClean="0">
                          <a:solidFill>
                            <a:srgbClr val="FFFF00"/>
                          </a:solidFill>
                        </a:rPr>
                        <a:t>or</a:t>
                      </a:r>
                      <a:r>
                        <a:rPr lang="en-US" sz="2400" b="1" i="1" u="sng" spc="-5" dirty="0" smtClean="0">
                          <a:solidFill>
                            <a:srgbClr val="FFFF00"/>
                          </a:solidFill>
                        </a:rPr>
                        <a:t> i</a:t>
                      </a:r>
                      <a:r>
                        <a:rPr lang="en-US" sz="2400" b="1" i="1" u="sng" dirty="0" smtClean="0">
                          <a:solidFill>
                            <a:srgbClr val="FFFF00"/>
                          </a:solidFill>
                        </a:rPr>
                        <a:t>n</a:t>
                      </a:r>
                      <a:r>
                        <a:rPr lang="en-US" sz="2400" b="1" i="1" u="sng" spc="-10" dirty="0" smtClean="0">
                          <a:solidFill>
                            <a:srgbClr val="FFFF00"/>
                          </a:solidFill>
                        </a:rPr>
                        <a:t> </a:t>
                      </a:r>
                      <a:r>
                        <a:rPr lang="en-US" sz="2400" b="1" i="1" u="sng" spc="-5" dirty="0" smtClean="0">
                          <a:solidFill>
                            <a:srgbClr val="FFFF00"/>
                          </a:solidFill>
                        </a:rPr>
                        <a:t>Hi</a:t>
                      </a:r>
                      <a:r>
                        <a:rPr lang="en-US" sz="2400" b="1" i="1" u="sng" dirty="0" smtClean="0">
                          <a:solidFill>
                            <a:srgbClr val="FFFF00"/>
                          </a:solidFill>
                        </a:rPr>
                        <a:t>s </a:t>
                      </a:r>
                      <a:r>
                        <a:rPr lang="en-US" sz="2400" b="1" i="1" u="sng" spc="-10" dirty="0" smtClean="0">
                          <a:solidFill>
                            <a:srgbClr val="FFFF00"/>
                          </a:solidFill>
                        </a:rPr>
                        <a:t>P</a:t>
                      </a:r>
                      <a:r>
                        <a:rPr lang="en-US" sz="2400" b="1" i="1" u="sng" spc="-5" dirty="0" smtClean="0">
                          <a:solidFill>
                            <a:srgbClr val="FFFF00"/>
                          </a:solidFill>
                        </a:rPr>
                        <a:t>ers</a:t>
                      </a:r>
                      <a:r>
                        <a:rPr lang="en-US" sz="2400" b="1" i="1" u="sng" dirty="0" smtClean="0">
                          <a:solidFill>
                            <a:srgbClr val="FFFF00"/>
                          </a:solidFill>
                        </a:rPr>
                        <a:t>on</a:t>
                      </a:r>
                    </a:p>
                    <a:p>
                      <a:pPr marL="283845" marR="272415" algn="ctr">
                        <a:lnSpc>
                          <a:spcPct val="101699"/>
                        </a:lnSpc>
                      </a:pPr>
                      <a:r>
                        <a:rPr lang="en-US" sz="2400" b="1" i="1" dirty="0" smtClean="0">
                          <a:solidFill>
                            <a:schemeClr val="bg1"/>
                          </a:solidFill>
                        </a:rPr>
                        <a:t>(</a:t>
                      </a:r>
                      <a:r>
                        <a:rPr lang="en-US" sz="2400" b="1" i="1" spc="-10" dirty="0" smtClean="0">
                          <a:solidFill>
                            <a:schemeClr val="bg1"/>
                          </a:solidFill>
                        </a:rPr>
                        <a:t>S</a:t>
                      </a:r>
                      <a:r>
                        <a:rPr lang="en-US" sz="2400" b="1" i="1" spc="-5" dirty="0" smtClean="0">
                          <a:solidFill>
                            <a:schemeClr val="bg1"/>
                          </a:solidFill>
                        </a:rPr>
                        <a:t>upe</a:t>
                      </a:r>
                      <a:r>
                        <a:rPr lang="en-US" sz="2400" b="1" i="1" dirty="0" smtClean="0">
                          <a:solidFill>
                            <a:schemeClr val="bg1"/>
                          </a:solidFill>
                        </a:rPr>
                        <a:t>r</a:t>
                      </a:r>
                      <a:r>
                        <a:rPr lang="en-US" sz="2400" b="1" i="1" spc="-10" dirty="0" smtClean="0">
                          <a:solidFill>
                            <a:schemeClr val="bg1"/>
                          </a:solidFill>
                        </a:rPr>
                        <a:t>i</a:t>
                      </a:r>
                      <a:r>
                        <a:rPr lang="en-US" sz="2400" b="1" i="1" spc="-5" dirty="0" smtClean="0">
                          <a:solidFill>
                            <a:schemeClr val="bg1"/>
                          </a:solidFill>
                        </a:rPr>
                        <a:t>o</a:t>
                      </a:r>
                      <a:r>
                        <a:rPr lang="en-US" sz="2400" b="1" i="1" dirty="0" smtClean="0">
                          <a:solidFill>
                            <a:schemeClr val="bg1"/>
                          </a:solidFill>
                        </a:rPr>
                        <a:t>r</a:t>
                      </a:r>
                      <a:r>
                        <a:rPr lang="en-US" sz="2400" b="1" i="1" spc="5" dirty="0" smtClean="0">
                          <a:solidFill>
                            <a:schemeClr val="bg1"/>
                          </a:solidFill>
                        </a:rPr>
                        <a:t> </a:t>
                      </a:r>
                      <a:r>
                        <a:rPr lang="en-US" sz="2400" b="1" i="1" spc="-5" dirty="0" smtClean="0">
                          <a:solidFill>
                            <a:schemeClr val="bg1"/>
                          </a:solidFill>
                        </a:rPr>
                        <a:t>to</a:t>
                      </a:r>
                      <a:r>
                        <a:rPr lang="en-US" sz="2400" b="1" i="1" spc="-15" dirty="0" smtClean="0">
                          <a:solidFill>
                            <a:schemeClr val="bg1"/>
                          </a:solidFill>
                        </a:rPr>
                        <a:t>:</a:t>
                      </a:r>
                      <a:r>
                        <a:rPr lang="en-US" sz="2400" b="1" i="1" dirty="0" smtClean="0">
                          <a:solidFill>
                            <a:schemeClr val="bg1"/>
                          </a:solidFill>
                        </a:rPr>
                        <a:t>)</a:t>
                      </a:r>
                    </a:p>
                    <a:p>
                      <a:pPr marL="134620" marR="123825" algn="ctr">
                        <a:lnSpc>
                          <a:spcPct val="100800"/>
                        </a:lnSpc>
                      </a:pPr>
                      <a:r>
                        <a:rPr lang="en-US" sz="1900" b="1" spc="-10" dirty="0" smtClean="0">
                          <a:solidFill>
                            <a:schemeClr val="bg1"/>
                          </a:solidFill>
                        </a:rPr>
                        <a:t>P</a:t>
                      </a:r>
                      <a:r>
                        <a:rPr lang="en-US" sz="1900" b="1" dirty="0" smtClean="0">
                          <a:solidFill>
                            <a:schemeClr val="bg1"/>
                          </a:solidFill>
                        </a:rPr>
                        <a:t>r</a:t>
                      </a:r>
                      <a:r>
                        <a:rPr lang="en-US" sz="1900" b="1" spc="-5" dirty="0" smtClean="0">
                          <a:solidFill>
                            <a:schemeClr val="bg1"/>
                          </a:solidFill>
                        </a:rPr>
                        <a:t>ophet</a:t>
                      </a:r>
                      <a:r>
                        <a:rPr lang="en-US" sz="1900" b="1" spc="-10" dirty="0" smtClean="0">
                          <a:solidFill>
                            <a:schemeClr val="bg1"/>
                          </a:solidFill>
                        </a:rPr>
                        <a:t>s</a:t>
                      </a:r>
                      <a:r>
                        <a:rPr lang="en-US" sz="1900" b="1" dirty="0" smtClean="0">
                          <a:solidFill>
                            <a:schemeClr val="bg1"/>
                          </a:solidFill>
                        </a:rPr>
                        <a:t>, Angels, </a:t>
                      </a:r>
                      <a:r>
                        <a:rPr lang="en-US" sz="1900" b="1" spc="-20" dirty="0" smtClean="0">
                          <a:solidFill>
                            <a:schemeClr val="bg1"/>
                          </a:solidFill>
                        </a:rPr>
                        <a:t>M</a:t>
                      </a:r>
                      <a:r>
                        <a:rPr lang="en-US" sz="1900" b="1" spc="-5" dirty="0" smtClean="0">
                          <a:solidFill>
                            <a:schemeClr val="bg1"/>
                          </a:solidFill>
                        </a:rPr>
                        <a:t>o</a:t>
                      </a:r>
                      <a:r>
                        <a:rPr lang="en-US" sz="1900" b="1" spc="-10" dirty="0" smtClean="0">
                          <a:solidFill>
                            <a:schemeClr val="bg1"/>
                          </a:solidFill>
                        </a:rPr>
                        <a:t>s</a:t>
                      </a:r>
                      <a:r>
                        <a:rPr lang="en-US" sz="1900" b="1" spc="-5" dirty="0" smtClean="0">
                          <a:solidFill>
                            <a:schemeClr val="bg1"/>
                          </a:solidFill>
                        </a:rPr>
                        <a:t>e</a:t>
                      </a:r>
                      <a:r>
                        <a:rPr lang="en-US" sz="1900" b="1" dirty="0" smtClean="0">
                          <a:solidFill>
                            <a:schemeClr val="bg1"/>
                          </a:solidFill>
                        </a:rPr>
                        <a:t>s, </a:t>
                      </a:r>
                      <a:r>
                        <a:rPr lang="en-US" sz="1900" b="1" spc="-10" dirty="0" smtClean="0">
                          <a:solidFill>
                            <a:schemeClr val="bg1"/>
                          </a:solidFill>
                        </a:rPr>
                        <a:t>Joshua</a:t>
                      </a:r>
                      <a:r>
                        <a:rPr lang="en-US" sz="1900" b="1" dirty="0" smtClean="0">
                          <a:solidFill>
                            <a:schemeClr val="bg1"/>
                          </a:solidFill>
                        </a:rPr>
                        <a:t>, </a:t>
                      </a:r>
                      <a:r>
                        <a:rPr lang="en-US" sz="1900" b="1" spc="-10" dirty="0" smtClean="0">
                          <a:solidFill>
                            <a:schemeClr val="bg1"/>
                          </a:solidFill>
                        </a:rPr>
                        <a:t>O</a:t>
                      </a:r>
                      <a:r>
                        <a:rPr lang="en-US" sz="1900" b="1" spc="-5" dirty="0" smtClean="0">
                          <a:solidFill>
                            <a:schemeClr val="bg1"/>
                          </a:solidFill>
                        </a:rPr>
                        <a:t>the</a:t>
                      </a:r>
                      <a:r>
                        <a:rPr lang="en-US" sz="1900" b="1" dirty="0" smtClean="0">
                          <a:solidFill>
                            <a:schemeClr val="bg1"/>
                          </a:solidFill>
                        </a:rPr>
                        <a:t>r</a:t>
                      </a:r>
                      <a:r>
                        <a:rPr lang="en-US" sz="1900" b="1" spc="-10" dirty="0" smtClean="0">
                          <a:solidFill>
                            <a:schemeClr val="bg1"/>
                          </a:solidFill>
                        </a:rPr>
                        <a:t> P</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e</a:t>
                      </a:r>
                      <a:r>
                        <a:rPr lang="en-US" sz="1900" b="1" dirty="0" smtClean="0">
                          <a:solidFill>
                            <a:schemeClr val="bg1"/>
                          </a:solidFill>
                        </a:rPr>
                        <a:t>st</a:t>
                      </a:r>
                    </a:p>
                  </a:txBody>
                  <a:tcPr marL="121920" marR="121920" marT="60960" marB="60960" anchor="ctr">
                    <a:solidFill>
                      <a:schemeClr val="tx1"/>
                    </a:solidFill>
                  </a:tcPr>
                </a:tc>
                <a:tc hMerge="1">
                  <a:txBody>
                    <a:bodyPr/>
                    <a:lstStyle/>
                    <a:p>
                      <a:endParaRPr lang="en-US"/>
                    </a:p>
                  </a:txBody>
                  <a:tcPr/>
                </a:tc>
                <a:tc>
                  <a:txBody>
                    <a:bodyPr/>
                    <a:lstStyle/>
                    <a:p>
                      <a:pPr marL="242570" marR="233045" algn="ctr">
                        <a:lnSpc>
                          <a:spcPct val="101699"/>
                        </a:lnSpc>
                      </a:pPr>
                      <a:r>
                        <a:rPr lang="en-US" sz="2400" b="1" i="1" u="sng" spc="-5" dirty="0" smtClean="0">
                          <a:solidFill>
                            <a:srgbClr val="FFFF00"/>
                          </a:solidFill>
                        </a:rPr>
                        <a:t>Jes</a:t>
                      </a:r>
                      <a:r>
                        <a:rPr lang="en-US" sz="2400" b="1" i="1" u="sng" dirty="0" smtClean="0">
                          <a:solidFill>
                            <a:srgbClr val="FFFF00"/>
                          </a:solidFill>
                        </a:rPr>
                        <a:t>us</a:t>
                      </a:r>
                      <a:r>
                        <a:rPr lang="en-US" sz="2400" b="1" i="1" u="sng" spc="-5" dirty="0" smtClean="0">
                          <a:solidFill>
                            <a:srgbClr val="FFFF00"/>
                          </a:solidFill>
                        </a:rPr>
                        <a:t> C</a:t>
                      </a:r>
                      <a:r>
                        <a:rPr lang="en-US" sz="2400" b="1" i="1" u="sng" dirty="0" smtClean="0">
                          <a:solidFill>
                            <a:srgbClr val="FFFF00"/>
                          </a:solidFill>
                        </a:rPr>
                        <a:t>h</a:t>
                      </a:r>
                      <a:r>
                        <a:rPr lang="en-US" sz="2400" b="1" i="1" u="sng" spc="-5" dirty="0" smtClean="0">
                          <a:solidFill>
                            <a:srgbClr val="FFFF00"/>
                          </a:solidFill>
                        </a:rPr>
                        <a:t>ris</a:t>
                      </a:r>
                      <a:r>
                        <a:rPr lang="en-US" sz="2400" b="1" i="1" u="sng" spc="-10" dirty="0" smtClean="0">
                          <a:solidFill>
                            <a:srgbClr val="FFFF00"/>
                          </a:solidFill>
                        </a:rPr>
                        <a:t>t</a:t>
                      </a:r>
                      <a:r>
                        <a:rPr lang="en-US" sz="2400" b="1" i="1" u="sng" dirty="0" smtClean="0">
                          <a:solidFill>
                            <a:srgbClr val="FFFF00"/>
                          </a:solidFill>
                        </a:rPr>
                        <a:t>:</a:t>
                      </a:r>
                      <a:r>
                        <a:rPr lang="en-US" sz="2400" b="1" i="1" u="sng" spc="5" dirty="0" smtClean="0">
                          <a:solidFill>
                            <a:srgbClr val="FFFF00"/>
                          </a:solidFill>
                        </a:rPr>
                        <a:t> </a:t>
                      </a:r>
                      <a:r>
                        <a:rPr lang="en-US" sz="2400" b="1" i="1" u="sng" spc="-10" dirty="0" smtClean="0">
                          <a:solidFill>
                            <a:srgbClr val="FFFF00"/>
                          </a:solidFill>
                        </a:rPr>
                        <a:t>S</a:t>
                      </a:r>
                      <a:r>
                        <a:rPr lang="en-US" sz="2400" b="1" i="1" u="sng" dirty="0" smtClean="0">
                          <a:solidFill>
                            <a:srgbClr val="FFFF00"/>
                          </a:solidFill>
                        </a:rPr>
                        <a:t>up</a:t>
                      </a:r>
                      <a:r>
                        <a:rPr lang="en-US" sz="2400" b="1" i="1" u="sng" spc="-5" dirty="0" smtClean="0">
                          <a:solidFill>
                            <a:srgbClr val="FFFF00"/>
                          </a:solidFill>
                        </a:rPr>
                        <a:t>er</a:t>
                      </a:r>
                      <a:r>
                        <a:rPr lang="en-US" sz="2400" b="1" i="1" u="sng" spc="-15" dirty="0" smtClean="0">
                          <a:solidFill>
                            <a:srgbClr val="FFFF00"/>
                          </a:solidFill>
                        </a:rPr>
                        <a:t>i</a:t>
                      </a:r>
                      <a:r>
                        <a:rPr lang="en-US" sz="2400" b="1" i="1" u="sng" dirty="0" smtClean="0">
                          <a:solidFill>
                            <a:srgbClr val="FFFF00"/>
                          </a:solidFill>
                        </a:rPr>
                        <a:t>or</a:t>
                      </a:r>
                      <a:r>
                        <a:rPr lang="en-US" sz="2400" b="1" i="1" u="sng" spc="-5" dirty="0" smtClean="0">
                          <a:solidFill>
                            <a:srgbClr val="FFFF00"/>
                          </a:solidFill>
                        </a:rPr>
                        <a:t> a</a:t>
                      </a:r>
                      <a:r>
                        <a:rPr lang="en-US" sz="2400" b="1" i="1" u="sng" dirty="0" smtClean="0">
                          <a:solidFill>
                            <a:srgbClr val="FFFF00"/>
                          </a:solidFill>
                        </a:rPr>
                        <a:t>s</a:t>
                      </a:r>
                      <a:r>
                        <a:rPr lang="en-US" sz="2400" b="1" i="1" u="sng" spc="-5" dirty="0" smtClean="0">
                          <a:solidFill>
                            <a:srgbClr val="FFFF00"/>
                          </a:solidFill>
                        </a:rPr>
                        <a:t> </a:t>
                      </a:r>
                      <a:r>
                        <a:rPr lang="en-US" sz="2400" b="1" i="1" u="sng" dirty="0" smtClean="0">
                          <a:solidFill>
                            <a:srgbClr val="FFFF00"/>
                          </a:solidFill>
                        </a:rPr>
                        <a:t>our </a:t>
                      </a:r>
                      <a:r>
                        <a:rPr lang="en-US" sz="2400" b="1" i="1" u="sng" spc="-10" dirty="0" smtClean="0">
                          <a:solidFill>
                            <a:srgbClr val="FFFF00"/>
                          </a:solidFill>
                        </a:rPr>
                        <a:t>P</a:t>
                      </a:r>
                      <a:r>
                        <a:rPr lang="en-US" sz="2400" b="1" i="1" u="sng" spc="-5" dirty="0" smtClean="0">
                          <a:solidFill>
                            <a:srgbClr val="FFFF00"/>
                          </a:solidFill>
                        </a:rPr>
                        <a:t>ries</a:t>
                      </a:r>
                      <a:r>
                        <a:rPr lang="en-US" sz="2400" b="1" i="1" u="sng" dirty="0" smtClean="0">
                          <a:solidFill>
                            <a:srgbClr val="FFFF00"/>
                          </a:solidFill>
                        </a:rPr>
                        <a:t>t</a:t>
                      </a:r>
                      <a:r>
                        <a:rPr lang="en-US" sz="2400" b="1" i="1" u="sng" spc="-10" dirty="0" smtClean="0">
                          <a:solidFill>
                            <a:srgbClr val="FFFF00"/>
                          </a:solidFill>
                        </a:rPr>
                        <a:t> </a:t>
                      </a:r>
                    </a:p>
                    <a:p>
                      <a:pPr marL="242570" marR="233045" algn="ctr">
                        <a:lnSpc>
                          <a:spcPct val="101699"/>
                        </a:lnSpc>
                      </a:pPr>
                      <a:r>
                        <a:rPr lang="en-US" sz="2400" b="1" i="1" dirty="0" smtClean="0">
                          <a:solidFill>
                            <a:schemeClr val="bg1"/>
                          </a:solidFill>
                        </a:rPr>
                        <a:t>(</a:t>
                      </a:r>
                      <a:r>
                        <a:rPr lang="en-US" sz="2400" b="1" i="1" spc="-10" dirty="0" smtClean="0">
                          <a:solidFill>
                            <a:schemeClr val="bg1"/>
                          </a:solidFill>
                        </a:rPr>
                        <a:t>Superior</a:t>
                      </a:r>
                      <a:r>
                        <a:rPr lang="en-US" sz="2400" b="1" i="1" spc="-10" baseline="0" dirty="0" smtClean="0">
                          <a:solidFill>
                            <a:schemeClr val="bg1"/>
                          </a:solidFill>
                        </a:rPr>
                        <a:t> to:</a:t>
                      </a:r>
                      <a:r>
                        <a:rPr lang="en-US" sz="2400" b="1" i="1" dirty="0" smtClean="0">
                          <a:solidFill>
                            <a:schemeClr val="bg1"/>
                          </a:solidFill>
                        </a:rPr>
                        <a:t>)</a:t>
                      </a:r>
                    </a:p>
                    <a:p>
                      <a:pPr marL="105410" marR="97790" algn="ctr">
                        <a:lnSpc>
                          <a:spcPct val="100800"/>
                        </a:lnSpc>
                      </a:pPr>
                      <a:r>
                        <a:rPr lang="en-US" sz="1900" b="1" spc="-10" dirty="0" smtClean="0">
                          <a:solidFill>
                            <a:schemeClr val="bg1"/>
                          </a:solidFill>
                        </a:rPr>
                        <a:t>E</a:t>
                      </a:r>
                      <a:r>
                        <a:rPr lang="en-US" sz="1900" b="1" spc="-5" dirty="0" smtClean="0">
                          <a:solidFill>
                            <a:schemeClr val="bg1"/>
                          </a:solidFill>
                        </a:rPr>
                        <a:t>a</a:t>
                      </a:r>
                      <a:r>
                        <a:rPr lang="en-US" sz="1900" b="1" dirty="0" smtClean="0">
                          <a:solidFill>
                            <a:schemeClr val="bg1"/>
                          </a:solidFill>
                        </a:rPr>
                        <a:t>r</a:t>
                      </a:r>
                      <a:r>
                        <a:rPr lang="en-US" sz="1900" b="1" spc="-5" dirty="0" smtClean="0">
                          <a:solidFill>
                            <a:schemeClr val="bg1"/>
                          </a:solidFill>
                        </a:rPr>
                        <a:t>th</a:t>
                      </a:r>
                      <a:r>
                        <a:rPr lang="en-US" sz="1900" b="1" spc="5" dirty="0" smtClean="0">
                          <a:solidFill>
                            <a:schemeClr val="bg1"/>
                          </a:solidFill>
                        </a:rPr>
                        <a:t>l</a:t>
                      </a:r>
                      <a:r>
                        <a:rPr lang="en-US" sz="1900" b="1" dirty="0" smtClean="0">
                          <a:solidFill>
                            <a:schemeClr val="bg1"/>
                          </a:solidFill>
                        </a:rPr>
                        <a:t>y</a:t>
                      </a:r>
                      <a:r>
                        <a:rPr lang="en-US" sz="1900" b="1" spc="-20" dirty="0" smtClean="0">
                          <a:solidFill>
                            <a:schemeClr val="bg1"/>
                          </a:solidFill>
                        </a:rPr>
                        <a:t> </a:t>
                      </a:r>
                      <a:r>
                        <a:rPr lang="en-US" sz="1900" b="1" spc="-10" dirty="0" smtClean="0">
                          <a:solidFill>
                            <a:schemeClr val="bg1"/>
                          </a:solidFill>
                        </a:rPr>
                        <a:t>P</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e</a:t>
                      </a:r>
                      <a:r>
                        <a:rPr lang="en-US" sz="1900" b="1" dirty="0" smtClean="0">
                          <a:solidFill>
                            <a:schemeClr val="bg1"/>
                          </a:solidFill>
                        </a:rPr>
                        <a:t>s</a:t>
                      </a:r>
                      <a:r>
                        <a:rPr lang="en-US" sz="1900" b="1" spc="-5" dirty="0" smtClean="0">
                          <a:solidFill>
                            <a:schemeClr val="bg1"/>
                          </a:solidFill>
                        </a:rPr>
                        <a:t>thood</a:t>
                      </a:r>
                      <a:r>
                        <a:rPr lang="en-US" sz="1900" b="1" dirty="0" smtClean="0">
                          <a:solidFill>
                            <a:schemeClr val="bg1"/>
                          </a:solidFill>
                        </a:rPr>
                        <a:t>, </a:t>
                      </a:r>
                      <a:r>
                        <a:rPr lang="en-US" sz="1900" b="1" spc="-20" dirty="0" smtClean="0">
                          <a:solidFill>
                            <a:schemeClr val="bg1"/>
                          </a:solidFill>
                        </a:rPr>
                        <a:t>M</a:t>
                      </a:r>
                      <a:r>
                        <a:rPr lang="en-US" sz="1900" b="1" spc="5" dirty="0" smtClean="0">
                          <a:solidFill>
                            <a:schemeClr val="bg1"/>
                          </a:solidFill>
                        </a:rPr>
                        <a:t>o</a:t>
                      </a:r>
                      <a:r>
                        <a:rPr lang="en-US" sz="1900" b="1" dirty="0" smtClean="0">
                          <a:solidFill>
                            <a:schemeClr val="bg1"/>
                          </a:solidFill>
                        </a:rPr>
                        <a:t>s</a:t>
                      </a:r>
                      <a:r>
                        <a:rPr lang="en-US" sz="1900" b="1" spc="-5" dirty="0" smtClean="0">
                          <a:solidFill>
                            <a:schemeClr val="bg1"/>
                          </a:solidFill>
                        </a:rPr>
                        <a:t>a</a:t>
                      </a:r>
                      <a:r>
                        <a:rPr lang="en-US" sz="1900" b="1" spc="-10" dirty="0" smtClean="0">
                          <a:solidFill>
                            <a:schemeClr val="bg1"/>
                          </a:solidFill>
                        </a:rPr>
                        <a:t>i</a:t>
                      </a:r>
                      <a:r>
                        <a:rPr lang="en-US" sz="1900" b="1" dirty="0" smtClean="0">
                          <a:solidFill>
                            <a:schemeClr val="bg1"/>
                          </a:solidFill>
                        </a:rPr>
                        <a:t>c</a:t>
                      </a:r>
                      <a:r>
                        <a:rPr lang="en-US" sz="1900" b="1" spc="5" dirty="0" smtClean="0">
                          <a:solidFill>
                            <a:schemeClr val="bg1"/>
                          </a:solidFill>
                        </a:rPr>
                        <a:t> </a:t>
                      </a:r>
                      <a:r>
                        <a:rPr lang="en-US" sz="1900" b="1" spc="-10" dirty="0" smtClean="0">
                          <a:solidFill>
                            <a:schemeClr val="bg1"/>
                          </a:solidFill>
                        </a:rPr>
                        <a:t>S</a:t>
                      </a:r>
                      <a:r>
                        <a:rPr lang="en-US" sz="1900" b="1" spc="-20" dirty="0" smtClean="0">
                          <a:solidFill>
                            <a:schemeClr val="bg1"/>
                          </a:solidFill>
                        </a:rPr>
                        <a:t>y</a:t>
                      </a:r>
                      <a:r>
                        <a:rPr lang="en-US" sz="1900" b="1" dirty="0" smtClean="0">
                          <a:solidFill>
                            <a:schemeClr val="bg1"/>
                          </a:solidFill>
                        </a:rPr>
                        <a:t>s</a:t>
                      </a:r>
                      <a:r>
                        <a:rPr lang="en-US" sz="1900" b="1" spc="-5" dirty="0" smtClean="0">
                          <a:solidFill>
                            <a:schemeClr val="bg1"/>
                          </a:solidFill>
                        </a:rPr>
                        <a:t>te</a:t>
                      </a:r>
                      <a:r>
                        <a:rPr lang="en-US" sz="1900" b="1" spc="5" dirty="0" smtClean="0">
                          <a:solidFill>
                            <a:schemeClr val="bg1"/>
                          </a:solidFill>
                        </a:rPr>
                        <a:t>m</a:t>
                      </a:r>
                      <a:r>
                        <a:rPr lang="en-US" sz="1900" b="1" dirty="0" smtClean="0">
                          <a:solidFill>
                            <a:schemeClr val="bg1"/>
                          </a:solidFill>
                        </a:rPr>
                        <a:t>, </a:t>
                      </a:r>
                      <a:r>
                        <a:rPr lang="en-US" sz="1900" b="1" spc="-10" dirty="0" smtClean="0">
                          <a:solidFill>
                            <a:schemeClr val="bg1"/>
                          </a:solidFill>
                        </a:rPr>
                        <a:t>A</a:t>
                      </a:r>
                      <a:r>
                        <a:rPr lang="en-US" sz="1900" b="1" spc="5" dirty="0" smtClean="0">
                          <a:solidFill>
                            <a:schemeClr val="bg1"/>
                          </a:solidFill>
                        </a:rPr>
                        <a:t>n</a:t>
                      </a:r>
                      <a:r>
                        <a:rPr lang="en-US" sz="1900" b="1" spc="-10" dirty="0" smtClean="0">
                          <a:solidFill>
                            <a:schemeClr val="bg1"/>
                          </a:solidFill>
                        </a:rPr>
                        <a:t>i</a:t>
                      </a:r>
                      <a:r>
                        <a:rPr lang="en-US" sz="1900" b="1" spc="5" dirty="0" smtClean="0">
                          <a:solidFill>
                            <a:schemeClr val="bg1"/>
                          </a:solidFill>
                        </a:rPr>
                        <a:t>m</a:t>
                      </a:r>
                      <a:r>
                        <a:rPr lang="en-US" sz="1900" b="1" spc="-5" dirty="0" smtClean="0">
                          <a:solidFill>
                            <a:schemeClr val="bg1"/>
                          </a:solidFill>
                        </a:rPr>
                        <a:t>a</a:t>
                      </a:r>
                      <a:r>
                        <a:rPr lang="en-US" sz="1900" b="1" dirty="0" smtClean="0">
                          <a:solidFill>
                            <a:schemeClr val="bg1"/>
                          </a:solidFill>
                        </a:rPr>
                        <a:t>l</a:t>
                      </a:r>
                      <a:r>
                        <a:rPr lang="en-US" sz="1900" b="1" spc="-5" dirty="0" smtClean="0">
                          <a:solidFill>
                            <a:schemeClr val="bg1"/>
                          </a:solidFill>
                        </a:rPr>
                        <a:t> </a:t>
                      </a:r>
                      <a:r>
                        <a:rPr lang="en-US" sz="1900" b="1" spc="-10" dirty="0" smtClean="0">
                          <a:solidFill>
                            <a:schemeClr val="bg1"/>
                          </a:solidFill>
                        </a:rPr>
                        <a:t>S</a:t>
                      </a:r>
                      <a:r>
                        <a:rPr lang="en-US" sz="1900" b="1" spc="-5" dirty="0" smtClean="0">
                          <a:solidFill>
                            <a:schemeClr val="bg1"/>
                          </a:solidFill>
                        </a:rPr>
                        <a:t>a</a:t>
                      </a:r>
                      <a:r>
                        <a:rPr lang="en-US" sz="1900" b="1" dirty="0" smtClean="0">
                          <a:solidFill>
                            <a:schemeClr val="bg1"/>
                          </a:solidFill>
                        </a:rPr>
                        <a:t>cr</a:t>
                      </a:r>
                      <a:r>
                        <a:rPr lang="en-US" sz="1900" b="1" spc="-10" dirty="0" smtClean="0">
                          <a:solidFill>
                            <a:schemeClr val="bg1"/>
                          </a:solidFill>
                        </a:rPr>
                        <a:t>i</a:t>
                      </a:r>
                      <a:r>
                        <a:rPr lang="en-US" sz="1900" b="1" spc="-5" dirty="0" smtClean="0">
                          <a:solidFill>
                            <a:schemeClr val="bg1"/>
                          </a:solidFill>
                        </a:rPr>
                        <a:t>f</a:t>
                      </a:r>
                      <a:r>
                        <a:rPr lang="en-US" sz="1900" b="1" spc="-10" dirty="0" smtClean="0">
                          <a:solidFill>
                            <a:schemeClr val="bg1"/>
                          </a:solidFill>
                        </a:rPr>
                        <a:t>i</a:t>
                      </a:r>
                      <a:r>
                        <a:rPr lang="en-US" sz="1900" b="1" dirty="0" smtClean="0">
                          <a:solidFill>
                            <a:schemeClr val="bg1"/>
                          </a:solidFill>
                        </a:rPr>
                        <a:t>c</a:t>
                      </a:r>
                      <a:r>
                        <a:rPr lang="en-US" sz="1900" b="1" spc="-5" dirty="0" smtClean="0">
                          <a:solidFill>
                            <a:schemeClr val="bg1"/>
                          </a:solidFill>
                        </a:rPr>
                        <a:t>e</a:t>
                      </a:r>
                      <a:r>
                        <a:rPr lang="en-US" sz="1900" b="1" dirty="0" smtClean="0">
                          <a:solidFill>
                            <a:schemeClr val="bg1"/>
                          </a:solidFill>
                        </a:rPr>
                        <a:t>s, </a:t>
                      </a:r>
                      <a:r>
                        <a:rPr lang="en-US" sz="1900" b="1" spc="-5" dirty="0" smtClean="0">
                          <a:solidFill>
                            <a:schemeClr val="bg1"/>
                          </a:solidFill>
                        </a:rPr>
                        <a:t>Da</a:t>
                      </a:r>
                      <a:r>
                        <a:rPr lang="en-US" sz="1900" b="1" spc="-10" dirty="0" smtClean="0">
                          <a:solidFill>
                            <a:schemeClr val="bg1"/>
                          </a:solidFill>
                        </a:rPr>
                        <a:t>i</a:t>
                      </a:r>
                      <a:r>
                        <a:rPr lang="en-US" sz="1900" b="1" spc="5" dirty="0" smtClean="0">
                          <a:solidFill>
                            <a:schemeClr val="bg1"/>
                          </a:solidFill>
                        </a:rPr>
                        <a:t>l</a:t>
                      </a:r>
                      <a:r>
                        <a:rPr lang="en-US" sz="1900" b="1" dirty="0" smtClean="0">
                          <a:solidFill>
                            <a:schemeClr val="bg1"/>
                          </a:solidFill>
                        </a:rPr>
                        <a:t>y</a:t>
                      </a:r>
                      <a:r>
                        <a:rPr lang="en-US" sz="1900" b="1" spc="-20" dirty="0" smtClean="0">
                          <a:solidFill>
                            <a:schemeClr val="bg1"/>
                          </a:solidFill>
                        </a:rPr>
                        <a:t> </a:t>
                      </a:r>
                      <a:r>
                        <a:rPr lang="en-US" sz="1900" b="1" dirty="0" smtClean="0">
                          <a:solidFill>
                            <a:schemeClr val="bg1"/>
                          </a:solidFill>
                        </a:rPr>
                        <a:t>O</a:t>
                      </a:r>
                      <a:r>
                        <a:rPr lang="en-US" sz="1900" b="1" spc="-5" dirty="0" smtClean="0">
                          <a:solidFill>
                            <a:schemeClr val="bg1"/>
                          </a:solidFill>
                        </a:rPr>
                        <a:t>ff</a:t>
                      </a:r>
                      <a:r>
                        <a:rPr lang="en-US" sz="1900" b="1" spc="-20" dirty="0" smtClean="0">
                          <a:solidFill>
                            <a:schemeClr val="bg1"/>
                          </a:solidFill>
                        </a:rPr>
                        <a:t>e</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ng</a:t>
                      </a:r>
                      <a:r>
                        <a:rPr lang="en-US" sz="1900" b="1" dirty="0" smtClean="0">
                          <a:solidFill>
                            <a:schemeClr val="bg1"/>
                          </a:solidFill>
                        </a:rPr>
                        <a:t>s </a:t>
                      </a:r>
                      <a:endParaRPr lang="en-US" sz="1900" b="1" dirty="0">
                        <a:solidFill>
                          <a:schemeClr val="bg1"/>
                        </a:solidFill>
                        <a:latin typeface="+mn-lt"/>
                      </a:endParaRPr>
                    </a:p>
                  </a:txBody>
                  <a:tcPr marL="121920" marR="121920" marT="60960" marB="60960" anchor="ctr">
                    <a:solidFill>
                      <a:schemeClr val="tx1"/>
                    </a:solidFill>
                  </a:tcPr>
                </a:tc>
                <a:tc gridSpan="3">
                  <a:txBody>
                    <a:bodyPr/>
                    <a:lstStyle/>
                    <a:p>
                      <a:pPr algn="ctr">
                        <a:lnSpc>
                          <a:spcPct val="100000"/>
                        </a:lnSpc>
                      </a:pPr>
                      <a:r>
                        <a:rPr lang="en-US" sz="2400" b="1" i="1" u="sng" spc="-5" dirty="0" smtClean="0">
                          <a:solidFill>
                            <a:srgbClr val="FFFF00"/>
                          </a:solidFill>
                        </a:rPr>
                        <a:t>Jes</a:t>
                      </a:r>
                      <a:r>
                        <a:rPr lang="en-US" sz="2400" b="1" i="1" u="sng" dirty="0" smtClean="0">
                          <a:solidFill>
                            <a:srgbClr val="FFFF00"/>
                          </a:solidFill>
                        </a:rPr>
                        <a:t>us</a:t>
                      </a:r>
                      <a:r>
                        <a:rPr lang="en-US" sz="2400" b="1" i="1" u="sng" spc="-5" dirty="0" smtClean="0">
                          <a:solidFill>
                            <a:srgbClr val="FFFF00"/>
                          </a:solidFill>
                        </a:rPr>
                        <a:t> C</a:t>
                      </a:r>
                      <a:r>
                        <a:rPr lang="en-US" sz="2400" b="1" i="1" u="sng" dirty="0" smtClean="0">
                          <a:solidFill>
                            <a:srgbClr val="FFFF00"/>
                          </a:solidFill>
                        </a:rPr>
                        <a:t>h</a:t>
                      </a:r>
                      <a:r>
                        <a:rPr lang="en-US" sz="2400" b="1" i="1" u="sng" spc="-5" dirty="0" smtClean="0">
                          <a:solidFill>
                            <a:srgbClr val="FFFF00"/>
                          </a:solidFill>
                        </a:rPr>
                        <a:t>ris</a:t>
                      </a:r>
                      <a:r>
                        <a:rPr lang="en-US" sz="2400" b="1" i="1" u="sng" spc="-10" dirty="0" smtClean="0">
                          <a:solidFill>
                            <a:srgbClr val="FFFF00"/>
                          </a:solidFill>
                        </a:rPr>
                        <a:t>t</a:t>
                      </a:r>
                      <a:r>
                        <a:rPr lang="en-US" sz="2400" b="1" i="1" u="sng" dirty="0" smtClean="0">
                          <a:solidFill>
                            <a:srgbClr val="FFFF00"/>
                          </a:solidFill>
                        </a:rPr>
                        <a:t>:</a:t>
                      </a:r>
                      <a:r>
                        <a:rPr lang="en-US" sz="2400" b="1" i="1" u="sng" spc="5" dirty="0" smtClean="0">
                          <a:solidFill>
                            <a:srgbClr val="FFFF00"/>
                          </a:solidFill>
                        </a:rPr>
                        <a:t> </a:t>
                      </a:r>
                      <a:r>
                        <a:rPr lang="en-US" sz="2400" b="1" i="1" u="sng" spc="-10" dirty="0" smtClean="0">
                          <a:solidFill>
                            <a:srgbClr val="FFFF00"/>
                          </a:solidFill>
                        </a:rPr>
                        <a:t>S</a:t>
                      </a:r>
                      <a:r>
                        <a:rPr lang="en-US" sz="2400" b="1" i="1" u="sng" dirty="0" smtClean="0">
                          <a:solidFill>
                            <a:srgbClr val="FFFF00"/>
                          </a:solidFill>
                        </a:rPr>
                        <a:t>up</a:t>
                      </a:r>
                      <a:r>
                        <a:rPr lang="en-US" sz="2400" b="1" i="1" u="sng" spc="-5" dirty="0" smtClean="0">
                          <a:solidFill>
                            <a:srgbClr val="FFFF00"/>
                          </a:solidFill>
                        </a:rPr>
                        <a:t>er</a:t>
                      </a:r>
                      <a:r>
                        <a:rPr lang="en-US" sz="2400" b="1" i="1" u="sng" spc="-15" dirty="0" smtClean="0">
                          <a:solidFill>
                            <a:srgbClr val="FFFF00"/>
                          </a:solidFill>
                        </a:rPr>
                        <a:t>i</a:t>
                      </a:r>
                      <a:r>
                        <a:rPr lang="en-US" sz="2400" b="1" i="1" u="sng" dirty="0" smtClean="0">
                          <a:solidFill>
                            <a:srgbClr val="FFFF00"/>
                          </a:solidFill>
                        </a:rPr>
                        <a:t>or</a:t>
                      </a:r>
                      <a:r>
                        <a:rPr lang="en-US" sz="2400" b="1" i="1" u="sng" spc="-5" dirty="0" smtClean="0">
                          <a:solidFill>
                            <a:srgbClr val="FFFF00"/>
                          </a:solidFill>
                        </a:rPr>
                        <a:t> </a:t>
                      </a:r>
                      <a:r>
                        <a:rPr lang="en-US" sz="2400" b="1" i="1" u="sng" spc="-10" dirty="0" smtClean="0">
                          <a:solidFill>
                            <a:srgbClr val="FFFF00"/>
                          </a:solidFill>
                        </a:rPr>
                        <a:t>f</a:t>
                      </a:r>
                      <a:r>
                        <a:rPr lang="en-US" sz="2400" b="1" i="1" u="sng" dirty="0" smtClean="0">
                          <a:solidFill>
                            <a:srgbClr val="FFFF00"/>
                          </a:solidFill>
                        </a:rPr>
                        <a:t>or</a:t>
                      </a:r>
                      <a:r>
                        <a:rPr lang="en-US" sz="2400" b="1" i="1" u="sng" spc="-5" dirty="0" smtClean="0">
                          <a:solidFill>
                            <a:srgbClr val="FFFF00"/>
                          </a:solidFill>
                        </a:rPr>
                        <a:t> </a:t>
                      </a:r>
                      <a:r>
                        <a:rPr lang="en-US" sz="2400" b="1" i="1" u="sng" dirty="0" smtClean="0">
                          <a:solidFill>
                            <a:srgbClr val="FFFF00"/>
                          </a:solidFill>
                        </a:rPr>
                        <a:t>our</a:t>
                      </a:r>
                      <a:r>
                        <a:rPr lang="en-US" sz="2400" b="1" i="1" u="sng" spc="-15" dirty="0" smtClean="0">
                          <a:solidFill>
                            <a:srgbClr val="FFFF00"/>
                          </a:solidFill>
                        </a:rPr>
                        <a:t> </a:t>
                      </a:r>
                      <a:r>
                        <a:rPr lang="en-US" sz="2400" b="1" i="1" u="sng" spc="-10" dirty="0" smtClean="0">
                          <a:solidFill>
                            <a:srgbClr val="FFFF00"/>
                          </a:solidFill>
                        </a:rPr>
                        <a:t>L</a:t>
                      </a:r>
                      <a:r>
                        <a:rPr lang="en-US" sz="2400" b="1" i="1" u="sng" spc="-5" dirty="0" smtClean="0">
                          <a:solidFill>
                            <a:srgbClr val="FFFF00"/>
                          </a:solidFill>
                        </a:rPr>
                        <a:t>i</a:t>
                      </a:r>
                      <a:r>
                        <a:rPr lang="en-US" sz="2400" b="1" i="1" u="sng" dirty="0" smtClean="0">
                          <a:solidFill>
                            <a:srgbClr val="FFFF00"/>
                          </a:solidFill>
                        </a:rPr>
                        <a:t>fe</a:t>
                      </a:r>
                    </a:p>
                    <a:p>
                      <a:pPr algn="ctr">
                        <a:lnSpc>
                          <a:spcPct val="100000"/>
                        </a:lnSpc>
                        <a:spcBef>
                          <a:spcPts val="20"/>
                        </a:spcBef>
                      </a:pPr>
                      <a:r>
                        <a:rPr lang="en-US" sz="2400" b="1" i="1" dirty="0" smtClean="0">
                          <a:solidFill>
                            <a:schemeClr val="bg1"/>
                          </a:solidFill>
                        </a:rPr>
                        <a:t>(</a:t>
                      </a:r>
                      <a:r>
                        <a:rPr lang="en-US" sz="2400" b="1" i="1" spc="-5" dirty="0" smtClean="0">
                          <a:solidFill>
                            <a:schemeClr val="bg1"/>
                          </a:solidFill>
                        </a:rPr>
                        <a:t>Le</a:t>
                      </a:r>
                      <a:r>
                        <a:rPr lang="en-US" sz="2400" b="1" i="1" dirty="0" smtClean="0">
                          <a:solidFill>
                            <a:schemeClr val="bg1"/>
                          </a:solidFill>
                        </a:rPr>
                        <a:t>t </a:t>
                      </a:r>
                      <a:r>
                        <a:rPr lang="en-US" sz="2400" b="1" i="1" spc="-20" dirty="0" smtClean="0">
                          <a:solidFill>
                            <a:schemeClr val="bg1"/>
                          </a:solidFill>
                        </a:rPr>
                        <a:t>u</a:t>
                      </a:r>
                      <a:r>
                        <a:rPr lang="en-US" sz="2400" b="1" i="1" dirty="0" smtClean="0">
                          <a:solidFill>
                            <a:schemeClr val="bg1"/>
                          </a:solidFill>
                        </a:rPr>
                        <a:t>s</a:t>
                      </a:r>
                      <a:r>
                        <a:rPr lang="en-US" sz="2400" b="1" i="1" spc="5" dirty="0" smtClean="0">
                          <a:solidFill>
                            <a:schemeClr val="bg1"/>
                          </a:solidFill>
                        </a:rPr>
                        <a:t> </a:t>
                      </a:r>
                      <a:r>
                        <a:rPr lang="en-US" sz="2400" b="1" i="1" spc="-5" dirty="0" smtClean="0">
                          <a:solidFill>
                            <a:schemeClr val="bg1"/>
                          </a:solidFill>
                        </a:rPr>
                        <a:t>h</a:t>
                      </a:r>
                      <a:r>
                        <a:rPr lang="en-US" sz="2400" b="1" i="1" spc="-20" dirty="0" smtClean="0">
                          <a:solidFill>
                            <a:schemeClr val="bg1"/>
                          </a:solidFill>
                        </a:rPr>
                        <a:t>a</a:t>
                      </a:r>
                      <a:r>
                        <a:rPr lang="en-US" sz="2400" b="1" i="1" dirty="0" smtClean="0">
                          <a:solidFill>
                            <a:schemeClr val="bg1"/>
                          </a:solidFill>
                        </a:rPr>
                        <a:t>v</a:t>
                      </a:r>
                      <a:r>
                        <a:rPr lang="en-US" sz="2400" b="1" i="1" spc="-5" dirty="0" smtClean="0">
                          <a:solidFill>
                            <a:schemeClr val="bg1"/>
                          </a:solidFill>
                        </a:rPr>
                        <a:t>e</a:t>
                      </a:r>
                      <a:r>
                        <a:rPr lang="en-US" sz="2400" b="1" i="1" spc="-15" dirty="0" smtClean="0">
                          <a:solidFill>
                            <a:schemeClr val="bg1"/>
                          </a:solidFill>
                        </a:rPr>
                        <a:t>:</a:t>
                      </a:r>
                      <a:r>
                        <a:rPr lang="en-US" sz="2400" b="1" i="1" dirty="0" smtClean="0">
                          <a:solidFill>
                            <a:schemeClr val="bg1"/>
                          </a:solidFill>
                        </a:rPr>
                        <a:t>)</a:t>
                      </a:r>
                    </a:p>
                    <a:p>
                      <a:pPr marL="96520" marR="91440" algn="ctr">
                        <a:lnSpc>
                          <a:spcPct val="100800"/>
                        </a:lnSpc>
                      </a:pPr>
                      <a:r>
                        <a:rPr lang="en-US" sz="1900" b="1" dirty="0" smtClean="0">
                          <a:solidFill>
                            <a:schemeClr val="bg1"/>
                          </a:solidFill>
                        </a:rPr>
                        <a:t>F</a:t>
                      </a:r>
                      <a:r>
                        <a:rPr lang="en-US" sz="1900" b="1" spc="-5" dirty="0" smtClean="0">
                          <a:solidFill>
                            <a:schemeClr val="bg1"/>
                          </a:solidFill>
                        </a:rPr>
                        <a:t>a</a:t>
                      </a:r>
                      <a:r>
                        <a:rPr lang="en-US" sz="1900" b="1" spc="-10" dirty="0" smtClean="0">
                          <a:solidFill>
                            <a:schemeClr val="bg1"/>
                          </a:solidFill>
                        </a:rPr>
                        <a:t>i</a:t>
                      </a:r>
                      <a:r>
                        <a:rPr lang="en-US" sz="1900" b="1" spc="-5" dirty="0" smtClean="0">
                          <a:solidFill>
                            <a:schemeClr val="bg1"/>
                          </a:solidFill>
                        </a:rPr>
                        <a:t>t</a:t>
                      </a:r>
                      <a:r>
                        <a:rPr lang="en-US" sz="1900" b="1" dirty="0" smtClean="0">
                          <a:solidFill>
                            <a:schemeClr val="bg1"/>
                          </a:solidFill>
                        </a:rPr>
                        <a:t>h</a:t>
                      </a:r>
                      <a:r>
                        <a:rPr lang="en-US" sz="1900" b="1" spc="-5" dirty="0" smtClean="0">
                          <a:solidFill>
                            <a:schemeClr val="bg1"/>
                          </a:solidFill>
                        </a:rPr>
                        <a:t> t</a:t>
                      </a:r>
                      <a:r>
                        <a:rPr lang="en-US" sz="1900" b="1" dirty="0" smtClean="0">
                          <a:solidFill>
                            <a:schemeClr val="bg1"/>
                          </a:solidFill>
                        </a:rPr>
                        <a:t>o</a:t>
                      </a:r>
                      <a:r>
                        <a:rPr lang="en-US" sz="1900" b="1" spc="-5" dirty="0" smtClean="0">
                          <a:solidFill>
                            <a:schemeClr val="bg1"/>
                          </a:solidFill>
                        </a:rPr>
                        <a:t> be</a:t>
                      </a:r>
                      <a:r>
                        <a:rPr lang="en-US" sz="1900" b="1" spc="-10" dirty="0" smtClean="0">
                          <a:solidFill>
                            <a:schemeClr val="bg1"/>
                          </a:solidFill>
                        </a:rPr>
                        <a:t>l</a:t>
                      </a:r>
                      <a:r>
                        <a:rPr lang="en-US" sz="1900" b="1" spc="5" dirty="0" smtClean="0">
                          <a:solidFill>
                            <a:schemeClr val="bg1"/>
                          </a:solidFill>
                        </a:rPr>
                        <a:t>i</a:t>
                      </a:r>
                      <a:r>
                        <a:rPr lang="en-US" sz="1900" b="1" spc="-5" dirty="0" smtClean="0">
                          <a:solidFill>
                            <a:schemeClr val="bg1"/>
                          </a:solidFill>
                        </a:rPr>
                        <a:t>e</a:t>
                      </a:r>
                      <a:r>
                        <a:rPr lang="en-US" sz="1900" b="1" dirty="0" smtClean="0">
                          <a:solidFill>
                            <a:schemeClr val="bg1"/>
                          </a:solidFill>
                        </a:rPr>
                        <a:t>ve</a:t>
                      </a:r>
                      <a:r>
                        <a:rPr lang="en-US" sz="1900" b="1" spc="-15" dirty="0" smtClean="0">
                          <a:solidFill>
                            <a:schemeClr val="bg1"/>
                          </a:solidFill>
                        </a:rPr>
                        <a:t> </a:t>
                      </a:r>
                      <a:r>
                        <a:rPr lang="en-US" sz="1900" b="1" dirty="0" smtClean="0">
                          <a:solidFill>
                            <a:schemeClr val="bg1"/>
                          </a:solidFill>
                        </a:rPr>
                        <a:t>G</a:t>
                      </a:r>
                      <a:r>
                        <a:rPr lang="en-US" sz="1900" b="1" spc="-5" dirty="0" smtClean="0">
                          <a:solidFill>
                            <a:schemeClr val="bg1"/>
                          </a:solidFill>
                        </a:rPr>
                        <a:t>od</a:t>
                      </a:r>
                      <a:r>
                        <a:rPr lang="en-US" sz="1900" b="1" dirty="0" smtClean="0">
                          <a:solidFill>
                            <a:schemeClr val="bg1"/>
                          </a:solidFill>
                        </a:rPr>
                        <a:t>,</a:t>
                      </a:r>
                      <a:r>
                        <a:rPr lang="en-US" sz="1900" b="1" spc="-15" dirty="0" smtClean="0">
                          <a:solidFill>
                            <a:schemeClr val="bg1"/>
                          </a:solidFill>
                        </a:rPr>
                        <a:t> </a:t>
                      </a:r>
                      <a:r>
                        <a:rPr lang="en-US" sz="1900" b="1" spc="-5" dirty="0" smtClean="0">
                          <a:solidFill>
                            <a:schemeClr val="bg1"/>
                          </a:solidFill>
                        </a:rPr>
                        <a:t>Hop</a:t>
                      </a:r>
                      <a:r>
                        <a:rPr lang="en-US" sz="1900" b="1" dirty="0" smtClean="0">
                          <a:solidFill>
                            <a:schemeClr val="bg1"/>
                          </a:solidFill>
                        </a:rPr>
                        <a:t>e</a:t>
                      </a:r>
                      <a:r>
                        <a:rPr lang="en-US" sz="1900" b="1" spc="-5" dirty="0" smtClean="0">
                          <a:solidFill>
                            <a:schemeClr val="bg1"/>
                          </a:solidFill>
                        </a:rPr>
                        <a:t> t</a:t>
                      </a:r>
                      <a:r>
                        <a:rPr lang="en-US" sz="1900" b="1" dirty="0" smtClean="0">
                          <a:solidFill>
                            <a:schemeClr val="bg1"/>
                          </a:solidFill>
                        </a:rPr>
                        <a:t>o</a:t>
                      </a:r>
                      <a:r>
                        <a:rPr lang="en-US" sz="1900" b="1" spc="-5" dirty="0" smtClean="0">
                          <a:solidFill>
                            <a:schemeClr val="bg1"/>
                          </a:solidFill>
                        </a:rPr>
                        <a:t> </a:t>
                      </a:r>
                      <a:r>
                        <a:rPr lang="en-US" sz="1900" b="1" spc="-10" dirty="0" smtClean="0">
                          <a:solidFill>
                            <a:schemeClr val="bg1"/>
                          </a:solidFill>
                        </a:rPr>
                        <a:t>E</a:t>
                      </a:r>
                      <a:r>
                        <a:rPr lang="en-US" sz="1900" b="1" spc="-5" dirty="0" smtClean="0">
                          <a:solidFill>
                            <a:schemeClr val="bg1"/>
                          </a:solidFill>
                        </a:rPr>
                        <a:t>ndu</a:t>
                      </a:r>
                      <a:r>
                        <a:rPr lang="en-US" sz="1900" b="1" dirty="0" smtClean="0">
                          <a:solidFill>
                            <a:schemeClr val="bg1"/>
                          </a:solidFill>
                        </a:rPr>
                        <a:t>re </a:t>
                      </a:r>
                      <a:r>
                        <a:rPr lang="en-US" sz="1900" b="1" spc="-5" dirty="0" smtClean="0">
                          <a:solidFill>
                            <a:schemeClr val="bg1"/>
                          </a:solidFill>
                        </a:rPr>
                        <a:t>t</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a</a:t>
                      </a:r>
                      <a:r>
                        <a:rPr lang="en-US" sz="1900" b="1" spc="-10" dirty="0" smtClean="0">
                          <a:solidFill>
                            <a:schemeClr val="bg1"/>
                          </a:solidFill>
                        </a:rPr>
                        <a:t>l</a:t>
                      </a:r>
                      <a:r>
                        <a:rPr lang="en-US" sz="1900" b="1" dirty="0" smtClean="0">
                          <a:solidFill>
                            <a:schemeClr val="bg1"/>
                          </a:solidFill>
                        </a:rPr>
                        <a:t>s, </a:t>
                      </a:r>
                      <a:r>
                        <a:rPr lang="en-US" sz="1900" b="1" spc="-5" dirty="0" smtClean="0">
                          <a:solidFill>
                            <a:schemeClr val="bg1"/>
                          </a:solidFill>
                        </a:rPr>
                        <a:t>Lo</a:t>
                      </a:r>
                      <a:r>
                        <a:rPr lang="en-US" sz="1900" b="1" dirty="0" smtClean="0">
                          <a:solidFill>
                            <a:schemeClr val="bg1"/>
                          </a:solidFill>
                        </a:rPr>
                        <a:t>ve</a:t>
                      </a:r>
                      <a:r>
                        <a:rPr lang="en-US" sz="1900" b="1" spc="-15" dirty="0" smtClean="0">
                          <a:solidFill>
                            <a:schemeClr val="bg1"/>
                          </a:solidFill>
                        </a:rPr>
                        <a:t> </a:t>
                      </a:r>
                      <a:r>
                        <a:rPr lang="en-US" sz="1900" b="1" spc="-5" dirty="0" smtClean="0">
                          <a:solidFill>
                            <a:schemeClr val="bg1"/>
                          </a:solidFill>
                        </a:rPr>
                        <a:t>t</a:t>
                      </a:r>
                      <a:r>
                        <a:rPr lang="en-US" sz="1900" b="1" dirty="0" smtClean="0">
                          <a:solidFill>
                            <a:schemeClr val="bg1"/>
                          </a:solidFill>
                        </a:rPr>
                        <a:t>o</a:t>
                      </a:r>
                      <a:r>
                        <a:rPr lang="en-US" sz="1900" b="1" spc="-5" dirty="0" smtClean="0">
                          <a:solidFill>
                            <a:schemeClr val="bg1"/>
                          </a:solidFill>
                        </a:rPr>
                        <a:t> e</a:t>
                      </a:r>
                      <a:r>
                        <a:rPr lang="en-US" sz="1900" b="1" spc="-20" dirty="0" smtClean="0">
                          <a:solidFill>
                            <a:schemeClr val="bg1"/>
                          </a:solidFill>
                        </a:rPr>
                        <a:t>n</a:t>
                      </a:r>
                      <a:r>
                        <a:rPr lang="en-US" sz="1900" b="1" dirty="0" smtClean="0">
                          <a:solidFill>
                            <a:schemeClr val="bg1"/>
                          </a:solidFill>
                        </a:rPr>
                        <a:t>c</a:t>
                      </a:r>
                      <a:r>
                        <a:rPr lang="en-US" sz="1900" b="1" spc="-5" dirty="0" smtClean="0">
                          <a:solidFill>
                            <a:schemeClr val="bg1"/>
                          </a:solidFill>
                        </a:rPr>
                        <a:t>ou</a:t>
                      </a:r>
                      <a:r>
                        <a:rPr lang="en-US" sz="1900" b="1" dirty="0" smtClean="0">
                          <a:solidFill>
                            <a:schemeClr val="bg1"/>
                          </a:solidFill>
                        </a:rPr>
                        <a:t>r</a:t>
                      </a:r>
                      <a:r>
                        <a:rPr lang="en-US" sz="1900" b="1" spc="-20" dirty="0" smtClean="0">
                          <a:solidFill>
                            <a:schemeClr val="bg1"/>
                          </a:solidFill>
                        </a:rPr>
                        <a:t>a</a:t>
                      </a:r>
                      <a:r>
                        <a:rPr lang="en-US" sz="1900" b="1" spc="-5" dirty="0" smtClean="0">
                          <a:solidFill>
                            <a:schemeClr val="bg1"/>
                          </a:solidFill>
                        </a:rPr>
                        <a:t>g</a:t>
                      </a:r>
                      <a:r>
                        <a:rPr lang="en-US" sz="1900" b="1" dirty="0" smtClean="0">
                          <a:solidFill>
                            <a:schemeClr val="bg1"/>
                          </a:solidFill>
                        </a:rPr>
                        <a:t>e</a:t>
                      </a:r>
                      <a:r>
                        <a:rPr lang="en-US" sz="1900" b="1" spc="-5" dirty="0" smtClean="0">
                          <a:solidFill>
                            <a:schemeClr val="bg1"/>
                          </a:solidFill>
                        </a:rPr>
                        <a:t> othe</a:t>
                      </a:r>
                      <a:r>
                        <a:rPr lang="en-US" sz="1900" b="1" spc="-10" dirty="0" smtClean="0">
                          <a:solidFill>
                            <a:schemeClr val="bg1"/>
                          </a:solidFill>
                        </a:rPr>
                        <a:t>r</a:t>
                      </a:r>
                      <a:r>
                        <a:rPr lang="en-US" sz="1900" b="1" dirty="0" smtClean="0">
                          <a:solidFill>
                            <a:schemeClr val="bg1"/>
                          </a:solidFill>
                        </a:rPr>
                        <a:t>s</a:t>
                      </a:r>
                      <a:endParaRPr lang="en-US" sz="1900" b="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r>
              <a:tr h="487680">
                <a:tc>
                  <a:txBody>
                    <a:bodyPr/>
                    <a:lstStyle/>
                    <a:p>
                      <a:pPr algn="ctr"/>
                      <a:r>
                        <a:rPr lang="en-US" sz="2400" b="1" i="1" dirty="0" smtClean="0">
                          <a:solidFill>
                            <a:srgbClr val="FF0000"/>
                          </a:solidFill>
                        </a:rPr>
                        <a:t>Emphasis</a:t>
                      </a:r>
                      <a:endParaRPr lang="en-US" sz="2400" b="1" i="1" dirty="0">
                        <a:solidFill>
                          <a:srgbClr val="FF0000"/>
                        </a:solidFill>
                        <a:latin typeface="+mn-lt"/>
                      </a:endParaRPr>
                    </a:p>
                  </a:txBody>
                  <a:tcPr marL="121920" marR="121920" marT="60960" marB="60960" anchor="ctr">
                    <a:solidFill>
                      <a:schemeClr val="tx1"/>
                    </a:solidFill>
                  </a:tcPr>
                </a:tc>
                <a:tc gridSpan="3">
                  <a:txBody>
                    <a:bodyPr/>
                    <a:lstStyle/>
                    <a:p>
                      <a:pPr algn="ctr"/>
                      <a:r>
                        <a:rPr lang="en-US" sz="2400" b="1" i="1" dirty="0" smtClean="0">
                          <a:solidFill>
                            <a:schemeClr val="bg1"/>
                          </a:solidFill>
                        </a:rPr>
                        <a:t>Instruction</a:t>
                      </a:r>
                      <a:endParaRPr lang="en-US" sz="24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gridSpan="3">
                  <a:txBody>
                    <a:bodyPr/>
                    <a:lstStyle/>
                    <a:p>
                      <a:pPr algn="ctr"/>
                      <a:r>
                        <a:rPr lang="en-US" sz="2400" b="1" i="1" smtClean="0">
                          <a:solidFill>
                            <a:schemeClr val="bg1"/>
                          </a:solidFill>
                        </a:rPr>
                        <a:t>Exhortation</a:t>
                      </a:r>
                      <a:endParaRPr lang="en-US" sz="24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r>
              <a:tr h="1753279">
                <a:tc>
                  <a:txBody>
                    <a:bodyPr/>
                    <a:lstStyle/>
                    <a:p>
                      <a:pPr algn="ctr"/>
                      <a:r>
                        <a:rPr lang="en-US" sz="2400" b="1" i="1" dirty="0" smtClean="0">
                          <a:solidFill>
                            <a:srgbClr val="FF0000"/>
                          </a:solidFill>
                        </a:rPr>
                        <a:t>Warnings</a:t>
                      </a:r>
                      <a:endParaRPr lang="en-US" sz="2400" b="1" i="1" dirty="0">
                        <a:solidFill>
                          <a:srgbClr val="FF0000"/>
                        </a:solidFill>
                        <a:latin typeface="+mn-lt"/>
                      </a:endParaRPr>
                    </a:p>
                  </a:txBody>
                  <a:tcPr marL="121920" marR="121920" marT="60960" marB="60960" anchor="ctr">
                    <a:solidFill>
                      <a:schemeClr val="tx1"/>
                    </a:solidFill>
                  </a:tcPr>
                </a:tc>
                <a:tc gridSpan="3">
                  <a:txBody>
                    <a:bodyPr/>
                    <a:lstStyle/>
                    <a:p>
                      <a:pPr algn="l"/>
                      <a:r>
                        <a:rPr lang="en-US" sz="2100" b="1" dirty="0" smtClean="0">
                          <a:solidFill>
                            <a:schemeClr val="bg1"/>
                          </a:solidFill>
                        </a:rPr>
                        <a:t>          (</a:t>
                      </a:r>
                      <a:r>
                        <a:rPr lang="en-US" sz="2100" b="1" spc="-5" dirty="0" smtClean="0">
                          <a:solidFill>
                            <a:schemeClr val="bg1"/>
                          </a:solidFill>
                        </a:rPr>
                        <a:t>2:</a:t>
                      </a:r>
                      <a:r>
                        <a:rPr lang="en-US" sz="2100" b="1" spc="-20" dirty="0" smtClean="0">
                          <a:solidFill>
                            <a:schemeClr val="bg1"/>
                          </a:solidFill>
                        </a:rPr>
                        <a:t>1</a:t>
                      </a:r>
                      <a:r>
                        <a:rPr lang="en-US" sz="2100" b="1" dirty="0" smtClean="0">
                          <a:solidFill>
                            <a:schemeClr val="bg1"/>
                          </a:solidFill>
                        </a:rPr>
                        <a:t>-</a:t>
                      </a:r>
                      <a:r>
                        <a:rPr lang="en-US" sz="2100" b="1" spc="-5" dirty="0" smtClean="0">
                          <a:solidFill>
                            <a:schemeClr val="bg1"/>
                          </a:solidFill>
                        </a:rPr>
                        <a:t>4</a:t>
                      </a:r>
                      <a:r>
                        <a:rPr lang="en-US" sz="2100" b="1" dirty="0" smtClean="0">
                          <a:solidFill>
                            <a:schemeClr val="bg1"/>
                          </a:solidFill>
                        </a:rPr>
                        <a:t>)  </a:t>
                      </a:r>
                      <a:r>
                        <a:rPr lang="en-US" sz="2100" b="1" baseline="0" dirty="0" smtClean="0">
                          <a:solidFill>
                            <a:schemeClr val="bg1"/>
                          </a:solidFill>
                        </a:rPr>
                        <a:t>     </a:t>
                      </a:r>
                      <a:r>
                        <a:rPr lang="en-US" sz="2100" b="1" dirty="0" smtClean="0">
                          <a:solidFill>
                            <a:schemeClr val="bg1"/>
                          </a:solidFill>
                        </a:rPr>
                        <a:t>  	</a:t>
                      </a:r>
                      <a:r>
                        <a:rPr lang="en-US" sz="2100" b="1" dirty="0" smtClean="0">
                          <a:solidFill>
                            <a:schemeClr val="bg1"/>
                          </a:solidFill>
                        </a:rPr>
                        <a:t>(</a:t>
                      </a:r>
                      <a:r>
                        <a:rPr lang="en-US" sz="2100" b="1" spc="-5" dirty="0" smtClean="0">
                          <a:solidFill>
                            <a:schemeClr val="bg1"/>
                          </a:solidFill>
                        </a:rPr>
                        <a:t>3:</a:t>
                      </a:r>
                      <a:r>
                        <a:rPr lang="en-US" sz="2100" b="1" spc="-20" dirty="0" smtClean="0">
                          <a:solidFill>
                            <a:schemeClr val="bg1"/>
                          </a:solidFill>
                        </a:rPr>
                        <a:t>7</a:t>
                      </a:r>
                      <a:r>
                        <a:rPr lang="en-US" sz="2100" b="1" dirty="0" smtClean="0">
                          <a:solidFill>
                            <a:schemeClr val="bg1"/>
                          </a:solidFill>
                        </a:rPr>
                        <a:t>-</a:t>
                      </a:r>
                      <a:r>
                        <a:rPr lang="en-US" sz="2100" b="1" spc="-5" dirty="0" smtClean="0">
                          <a:solidFill>
                            <a:schemeClr val="bg1"/>
                          </a:solidFill>
                        </a:rPr>
                        <a:t>4:1</a:t>
                      </a:r>
                      <a:r>
                        <a:rPr lang="en-US" sz="2100" b="1" spc="-20" dirty="0" smtClean="0">
                          <a:solidFill>
                            <a:schemeClr val="bg1"/>
                          </a:solidFill>
                        </a:rPr>
                        <a:t>3</a:t>
                      </a:r>
                      <a:r>
                        <a:rPr lang="en-US" sz="2100" b="1" dirty="0" smtClean="0">
                          <a:solidFill>
                            <a:schemeClr val="bg1"/>
                          </a:solidFill>
                        </a:rPr>
                        <a:t>)                          (</a:t>
                      </a:r>
                      <a:r>
                        <a:rPr lang="en-US" sz="2100" b="1" spc="-5" dirty="0" smtClean="0">
                          <a:solidFill>
                            <a:schemeClr val="bg1"/>
                          </a:solidFill>
                        </a:rPr>
                        <a:t>5</a:t>
                      </a:r>
                      <a:r>
                        <a:rPr lang="en-US" sz="2100" b="1" spc="-15" dirty="0" smtClean="0">
                          <a:solidFill>
                            <a:schemeClr val="bg1"/>
                          </a:solidFill>
                        </a:rPr>
                        <a:t>:</a:t>
                      </a:r>
                      <a:r>
                        <a:rPr lang="en-US" sz="2100" b="1" spc="-5" dirty="0" smtClean="0">
                          <a:solidFill>
                            <a:schemeClr val="bg1"/>
                          </a:solidFill>
                        </a:rPr>
                        <a:t>11</a:t>
                      </a:r>
                      <a:r>
                        <a:rPr lang="en-US" sz="2100" b="1" dirty="0" smtClean="0">
                          <a:solidFill>
                            <a:schemeClr val="bg1"/>
                          </a:solidFill>
                        </a:rPr>
                        <a:t>-</a:t>
                      </a:r>
                      <a:r>
                        <a:rPr lang="en-US" sz="2100" b="1" spc="-5" dirty="0" smtClean="0">
                          <a:solidFill>
                            <a:schemeClr val="bg1"/>
                          </a:solidFill>
                        </a:rPr>
                        <a:t>6:20</a:t>
                      </a:r>
                      <a:r>
                        <a:rPr lang="en-US" sz="2100" b="1" dirty="0" smtClean="0">
                          <a:solidFill>
                            <a:schemeClr val="bg1"/>
                          </a:solidFill>
                        </a:rPr>
                        <a:t>) </a:t>
                      </a:r>
                    </a:p>
                    <a:p>
                      <a:pPr algn="l"/>
                      <a:r>
                        <a:rPr lang="en-US" sz="2100" b="1" i="1" dirty="0" smtClean="0">
                          <a:solidFill>
                            <a:schemeClr val="bg1"/>
                          </a:solidFill>
                        </a:rPr>
                        <a:t>         Drifting &amp;                 Unbelief  &amp;                      </a:t>
                      </a:r>
                      <a:r>
                        <a:rPr lang="en-US" sz="2100" b="1" dirty="0" smtClean="0">
                          <a:solidFill>
                            <a:schemeClr val="bg1"/>
                          </a:solidFill>
                        </a:rPr>
                        <a:t>Immaturity &amp;</a:t>
                      </a:r>
                    </a:p>
                    <a:p>
                      <a:pPr algn="l"/>
                      <a:r>
                        <a:rPr lang="en-US" sz="2100" b="1" i="1" dirty="0" smtClean="0">
                          <a:solidFill>
                            <a:schemeClr val="bg1"/>
                          </a:solidFill>
                          <a:latin typeface="+mn-lt"/>
                        </a:rPr>
                        <a:t>          Neglect</a:t>
                      </a:r>
                      <a:r>
                        <a:rPr lang="en-US" sz="2100" b="1" i="1" baseline="0" dirty="0" smtClean="0">
                          <a:solidFill>
                            <a:schemeClr val="bg1"/>
                          </a:solidFill>
                          <a:latin typeface="+mn-lt"/>
                        </a:rPr>
                        <a:t>                    Disobedience                     Apostasy</a:t>
                      </a:r>
                      <a:endParaRPr lang="en-US" sz="21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2100" b="1" smtClean="0">
                          <a:solidFill>
                            <a:schemeClr val="bg1"/>
                          </a:solidFill>
                        </a:rPr>
                        <a:t>(</a:t>
                      </a:r>
                      <a:r>
                        <a:rPr lang="en-US" sz="2100" b="1" spc="-5" smtClean="0">
                          <a:solidFill>
                            <a:schemeClr val="bg1"/>
                          </a:solidFill>
                        </a:rPr>
                        <a:t>10:19</a:t>
                      </a:r>
                      <a:r>
                        <a:rPr lang="en-US" sz="2100" b="1" smtClean="0">
                          <a:solidFill>
                            <a:schemeClr val="bg1"/>
                          </a:solidFill>
                        </a:rPr>
                        <a:t>-</a:t>
                      </a:r>
                      <a:r>
                        <a:rPr lang="en-US" sz="2100" b="1" spc="-5" smtClean="0">
                          <a:solidFill>
                            <a:schemeClr val="bg1"/>
                          </a:solidFill>
                        </a:rPr>
                        <a:t>3</a:t>
                      </a:r>
                      <a:r>
                        <a:rPr lang="en-US" sz="2100" b="1" spc="-20" smtClean="0">
                          <a:solidFill>
                            <a:schemeClr val="bg1"/>
                          </a:solidFill>
                        </a:rPr>
                        <a:t>9</a:t>
                      </a:r>
                      <a:r>
                        <a:rPr lang="en-US" sz="2100" b="1" smtClean="0">
                          <a:solidFill>
                            <a:schemeClr val="bg1"/>
                          </a:solidFill>
                        </a:rPr>
                        <a:t>)</a:t>
                      </a:r>
                      <a:r>
                        <a:rPr lang="en-US" sz="2100" b="1" baseline="0" smtClean="0">
                          <a:solidFill>
                            <a:schemeClr val="bg1"/>
                          </a:solidFill>
                        </a:rPr>
                        <a:t> </a:t>
                      </a:r>
                      <a:r>
                        <a:rPr lang="en-US" sz="2100" b="1" i="1" smtClean="0">
                          <a:solidFill>
                            <a:schemeClr val="bg1"/>
                          </a:solidFill>
                        </a:rPr>
                        <a:t>Willful Sin</a:t>
                      </a:r>
                      <a:r>
                        <a:rPr lang="en-US" sz="2100" b="1" i="1" baseline="0" smtClean="0">
                          <a:solidFill>
                            <a:schemeClr val="bg1"/>
                          </a:solidFill>
                        </a:rPr>
                        <a:t> </a:t>
                      </a:r>
                      <a:r>
                        <a:rPr lang="en-US" sz="2100" b="1" i="1" smtClean="0">
                          <a:solidFill>
                            <a:schemeClr val="bg1"/>
                          </a:solidFill>
                        </a:rPr>
                        <a:t>Judgment</a:t>
                      </a:r>
                      <a:endParaRPr lang="en-US" sz="2100" b="1" i="1" dirty="0" smtClean="0">
                        <a:solidFill>
                          <a:schemeClr val="bg1"/>
                        </a:solidFill>
                      </a:endParaRPr>
                    </a:p>
                  </a:txBody>
                  <a:tcPr marL="121920" marR="121920" marT="60960" marB="60960" anchor="ctr">
                    <a:solidFill>
                      <a:schemeClr val="tx1"/>
                    </a:solidFill>
                  </a:tcPr>
                </a:tc>
                <a:tc hMerge="1">
                  <a:txBody>
                    <a:bodyPr/>
                    <a:lstStyle/>
                    <a:p>
                      <a:endParaRPr lang="en-US"/>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100" b="1" smtClean="0">
                          <a:solidFill>
                            <a:schemeClr val="bg1"/>
                          </a:solidFill>
                        </a:rPr>
                        <a:t>(</a:t>
                      </a:r>
                      <a:r>
                        <a:rPr lang="en-US" sz="2100" b="1" spc="-5" smtClean="0">
                          <a:solidFill>
                            <a:schemeClr val="bg1"/>
                          </a:solidFill>
                        </a:rPr>
                        <a:t>12:2</a:t>
                      </a:r>
                      <a:r>
                        <a:rPr lang="en-US" sz="2100" b="1" spc="-20" smtClean="0">
                          <a:solidFill>
                            <a:schemeClr val="bg1"/>
                          </a:solidFill>
                        </a:rPr>
                        <a:t>5</a:t>
                      </a:r>
                      <a:r>
                        <a:rPr lang="en-US" sz="2100" b="1" smtClean="0">
                          <a:solidFill>
                            <a:schemeClr val="bg1"/>
                          </a:solidFill>
                        </a:rPr>
                        <a:t>-</a:t>
                      </a:r>
                      <a:r>
                        <a:rPr lang="en-US" sz="2100" b="1" spc="-5" smtClean="0">
                          <a:solidFill>
                            <a:schemeClr val="bg1"/>
                          </a:solidFill>
                        </a:rPr>
                        <a:t>29) </a:t>
                      </a:r>
                      <a:r>
                        <a:rPr lang="en-US" sz="2100" b="1" i="1" smtClean="0">
                          <a:solidFill>
                            <a:schemeClr val="bg1"/>
                          </a:solidFill>
                        </a:rPr>
                        <a:t>Falling Short </a:t>
                      </a:r>
                      <a:r>
                        <a:rPr lang="en-US" sz="2100" b="1" i="1" baseline="0" smtClean="0">
                          <a:solidFill>
                            <a:schemeClr val="bg1"/>
                          </a:solidFill>
                        </a:rPr>
                        <a:t> &amp; </a:t>
                      </a:r>
                      <a:r>
                        <a:rPr lang="en-US" sz="2100" b="1" i="1" smtClean="0">
                          <a:solidFill>
                            <a:schemeClr val="bg1"/>
                          </a:solidFill>
                        </a:rPr>
                        <a:t>Refusal to Hear  </a:t>
                      </a:r>
                      <a:endParaRPr lang="en-US" sz="2100" b="1" i="1" dirty="0" smtClean="0">
                        <a:solidFill>
                          <a:schemeClr val="bg1"/>
                        </a:solidFill>
                        <a:latin typeface="+mn-lt"/>
                      </a:endParaRPr>
                    </a:p>
                  </a:txBody>
                  <a:tcPr marL="121920" marR="121920" marT="60960" marB="60960" anchor="ctr">
                    <a:solidFill>
                      <a:schemeClr val="tx1"/>
                    </a:solidFill>
                  </a:tcPr>
                </a:tc>
              </a:tr>
              <a:tr h="609600">
                <a:tc>
                  <a:txBody>
                    <a:bodyPr/>
                    <a:lstStyle/>
                    <a:p>
                      <a:pPr algn="ctr"/>
                      <a:r>
                        <a:rPr lang="en-US" sz="2400" b="1" i="1" dirty="0" smtClean="0">
                          <a:solidFill>
                            <a:srgbClr val="FF0000"/>
                          </a:solidFill>
                        </a:rPr>
                        <a:t>Theme</a:t>
                      </a:r>
                      <a:endParaRPr lang="en-US" sz="2400" b="1" i="1" dirty="0">
                        <a:solidFill>
                          <a:srgbClr val="FF0000"/>
                        </a:solidFill>
                        <a:latin typeface="+mn-lt"/>
                      </a:endParaRPr>
                    </a:p>
                  </a:txBody>
                  <a:tcPr marL="121920" marR="121920" marT="60960" marB="60960" anchor="ctr">
                    <a:solidFill>
                      <a:schemeClr val="tx1"/>
                    </a:solidFill>
                  </a:tcPr>
                </a:tc>
                <a:tc gridSpan="6">
                  <a:txBody>
                    <a:bodyPr/>
                    <a:lstStyle/>
                    <a:p>
                      <a:pPr algn="ctr"/>
                      <a:r>
                        <a:rPr lang="en-US" sz="3200" b="1" i="1" dirty="0" smtClean="0">
                          <a:solidFill>
                            <a:schemeClr val="bg1"/>
                          </a:solidFill>
                        </a:rPr>
                        <a:t>The Absolute</a:t>
                      </a:r>
                      <a:r>
                        <a:rPr lang="en-US" sz="3200" b="1" i="1" baseline="0" dirty="0" smtClean="0">
                          <a:solidFill>
                            <a:schemeClr val="bg1"/>
                          </a:solidFill>
                        </a:rPr>
                        <a:t> Superiority of Christ  / </a:t>
                      </a:r>
                      <a:r>
                        <a:rPr lang="en-US" sz="3200" b="1" i="1" baseline="0" dirty="0" smtClean="0">
                          <a:solidFill>
                            <a:srgbClr val="FFFF00"/>
                          </a:solidFill>
                        </a:rPr>
                        <a:t>Christ the High Priest</a:t>
                      </a:r>
                      <a:endParaRPr lang="en-US" sz="3200" b="1" i="1" dirty="0">
                        <a:solidFill>
                          <a:srgbClr val="FFFF00"/>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1056640">
                <a:tc>
                  <a:txBody>
                    <a:bodyPr/>
                    <a:lstStyle/>
                    <a:p>
                      <a:pPr algn="ctr"/>
                      <a:r>
                        <a:rPr lang="en-US" sz="2400" b="1" i="1" u="sng" dirty="0" smtClean="0">
                          <a:solidFill>
                            <a:srgbClr val="FF0000"/>
                          </a:solidFill>
                          <a:latin typeface="+mn-lt"/>
                        </a:rPr>
                        <a:t>Outline/ Theme</a:t>
                      </a:r>
                      <a:endParaRPr lang="en-US" sz="2400" b="1" i="1" u="sng" dirty="0">
                        <a:solidFill>
                          <a:srgbClr val="FF0000"/>
                        </a:solidFill>
                        <a:latin typeface="+mn-lt"/>
                      </a:endParaRPr>
                    </a:p>
                  </a:txBody>
                  <a:tcPr marL="121920" marR="121920" marT="60960" marB="60960" anchor="c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smtClean="0">
                          <a:solidFill>
                            <a:srgbClr val="FFFF00"/>
                          </a:solidFill>
                        </a:rPr>
                        <a:t>1 -Christ the </a:t>
                      </a:r>
                      <a:r>
                        <a:rPr lang="en-US" sz="1900" b="1" i="1" u="sng" smtClean="0">
                          <a:solidFill>
                            <a:srgbClr val="FFFF00"/>
                          </a:solidFill>
                        </a:rPr>
                        <a:t>Son of God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u="none" smtClean="0">
                          <a:solidFill>
                            <a:srgbClr val="FFFF00"/>
                          </a:solidFill>
                        </a:rPr>
                        <a:t>2- Christ the </a:t>
                      </a:r>
                      <a:r>
                        <a:rPr lang="en-US" sz="1900" b="1" i="1" u="sng" smtClean="0">
                          <a:solidFill>
                            <a:srgbClr val="FFFF00"/>
                          </a:solidFill>
                        </a:rPr>
                        <a:t>Son of</a:t>
                      </a:r>
                      <a:r>
                        <a:rPr lang="en-US" sz="1900" b="1" i="1" u="sng" baseline="0" smtClean="0">
                          <a:solidFill>
                            <a:srgbClr val="FFFF00"/>
                          </a:solidFill>
                        </a:rPr>
                        <a:t> Man</a:t>
                      </a:r>
                      <a:endParaRPr lang="en-US" sz="1900" b="1" i="1" u="sng" dirty="0" smtClean="0">
                        <a:solidFill>
                          <a:srgbClr val="FFFF00"/>
                        </a:solidFill>
                      </a:endParaRPr>
                    </a:p>
                  </a:txBody>
                  <a:tcPr marL="121920" marR="121920" marT="60960" marB="60960" anchor="ctr">
                    <a:solidFill>
                      <a:schemeClr val="tx1"/>
                    </a:solidFill>
                  </a:tcPr>
                </a:tc>
                <a:tc gridSpan="3">
                  <a:txBody>
                    <a:bodyPr/>
                    <a:lstStyle/>
                    <a:p>
                      <a:pPr algn="ctr"/>
                      <a:r>
                        <a:rPr lang="en-US" sz="1900" b="1" i="1" dirty="0" smtClean="0">
                          <a:solidFill>
                            <a:srgbClr val="FFFF00"/>
                          </a:solidFill>
                          <a:latin typeface="+mn-lt"/>
                        </a:rPr>
                        <a:t>3:1-10:18 </a:t>
                      </a:r>
                      <a:r>
                        <a:rPr lang="en-US" sz="1900" b="1" i="1" dirty="0" smtClean="0">
                          <a:solidFill>
                            <a:schemeClr val="bg1"/>
                          </a:solidFill>
                          <a:latin typeface="+mn-lt"/>
                        </a:rPr>
                        <a:t> </a:t>
                      </a:r>
                      <a:r>
                        <a:rPr lang="en-US" sz="1900" b="1" i="1" u="none" dirty="0" smtClean="0">
                          <a:solidFill>
                            <a:srgbClr val="FFFF00"/>
                          </a:solidFill>
                          <a:latin typeface="+mn-lt"/>
                        </a:rPr>
                        <a:t>Christ the  </a:t>
                      </a:r>
                      <a:r>
                        <a:rPr lang="en-US" sz="1900" b="1" i="1" u="sng" dirty="0" smtClean="0">
                          <a:solidFill>
                            <a:srgbClr val="FFFF00"/>
                          </a:solidFill>
                          <a:latin typeface="+mn-lt"/>
                        </a:rPr>
                        <a:t>High</a:t>
                      </a:r>
                      <a:r>
                        <a:rPr lang="en-US" sz="1900" b="1" i="1" u="none" dirty="0" smtClean="0">
                          <a:solidFill>
                            <a:srgbClr val="FFFF00"/>
                          </a:solidFill>
                          <a:latin typeface="+mn-lt"/>
                        </a:rPr>
                        <a:t> </a:t>
                      </a:r>
                      <a:r>
                        <a:rPr lang="en-US" sz="1900" b="1" i="1" u="sng" dirty="0" smtClean="0">
                          <a:solidFill>
                            <a:srgbClr val="FFFF00"/>
                          </a:solidFill>
                          <a:latin typeface="+mn-lt"/>
                        </a:rPr>
                        <a:t>Priest</a:t>
                      </a:r>
                    </a:p>
                    <a:p>
                      <a:pPr marL="0" marR="0" indent="0" algn="ctr" defTabSz="914400" eaLnBrk="1" fontAlgn="auto" latinLnBrk="0" hangingPunct="1">
                        <a:lnSpc>
                          <a:spcPct val="100000"/>
                        </a:lnSpc>
                        <a:spcBef>
                          <a:spcPts val="0"/>
                        </a:spcBef>
                        <a:spcAft>
                          <a:spcPts val="0"/>
                        </a:spcAft>
                        <a:buClrTx/>
                        <a:buSzTx/>
                        <a:buFontTx/>
                        <a:buNone/>
                        <a:tabLst/>
                        <a:defRPr/>
                      </a:pPr>
                      <a:r>
                        <a:rPr lang="en-US" sz="1900" b="1" dirty="0" smtClean="0">
                          <a:solidFill>
                            <a:schemeClr val="bg1"/>
                          </a:solidFill>
                        </a:rPr>
                        <a:t>8:1 Now the main point in what has been said </a:t>
                      </a:r>
                      <a:r>
                        <a:rPr lang="en-US" sz="1900" b="1" i="1" dirty="0" smtClean="0">
                          <a:solidFill>
                            <a:schemeClr val="bg1"/>
                          </a:solidFill>
                        </a:rPr>
                        <a:t>is this</a:t>
                      </a:r>
                      <a:r>
                        <a:rPr lang="en-US" sz="1900" b="1" dirty="0" smtClean="0">
                          <a:solidFill>
                            <a:schemeClr val="bg1"/>
                          </a:solidFill>
                        </a:rPr>
                        <a:t>: </a:t>
                      </a:r>
                      <a:r>
                        <a:rPr lang="en-US" sz="2400" b="1" dirty="0" smtClean="0">
                          <a:solidFill>
                            <a:schemeClr val="bg1"/>
                          </a:solidFill>
                        </a:rPr>
                        <a:t>we have such a </a:t>
                      </a:r>
                      <a:r>
                        <a:rPr lang="en-US" sz="2400" b="1" u="sng" dirty="0" smtClean="0">
                          <a:solidFill>
                            <a:schemeClr val="bg1"/>
                          </a:solidFill>
                        </a:rPr>
                        <a:t>high priest </a:t>
                      </a:r>
                      <a:r>
                        <a:rPr lang="en-US" sz="2400" b="1" dirty="0" smtClean="0">
                          <a:solidFill>
                            <a:schemeClr val="bg1"/>
                          </a:solidFill>
                        </a:rPr>
                        <a:t>…. </a:t>
                      </a:r>
                      <a:endParaRPr lang="en-US" sz="2400" b="1" i="1" u="sng"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1900" b="1" i="1" dirty="0" smtClean="0">
                          <a:solidFill>
                            <a:srgbClr val="FFFF00"/>
                          </a:solidFill>
                          <a:latin typeface="+mn-lt"/>
                        </a:rPr>
                        <a:t>10:19-13:21</a:t>
                      </a:r>
                    </a:p>
                    <a:p>
                      <a:pPr algn="ctr"/>
                      <a:r>
                        <a:rPr lang="en-US" sz="1900" b="1" i="1" dirty="0" smtClean="0">
                          <a:solidFill>
                            <a:srgbClr val="FFFF00"/>
                          </a:solidFill>
                          <a:latin typeface="+mn-lt"/>
                        </a:rPr>
                        <a:t>Christ the </a:t>
                      </a:r>
                      <a:r>
                        <a:rPr lang="en-US" sz="1900" b="1" i="1" u="sng" dirty="0" smtClean="0">
                          <a:solidFill>
                            <a:srgbClr val="FFFF00"/>
                          </a:solidFill>
                          <a:latin typeface="+mn-lt"/>
                        </a:rPr>
                        <a:t>Way</a:t>
                      </a:r>
                    </a:p>
                    <a:p>
                      <a:pPr algn="ctr"/>
                      <a:r>
                        <a:rPr lang="en-US" sz="1900" b="1" i="1" dirty="0" smtClean="0">
                          <a:solidFill>
                            <a:schemeClr val="bg1"/>
                          </a:solidFill>
                          <a:latin typeface="+mn-lt"/>
                        </a:rPr>
                        <a:t>Therefore let us…</a:t>
                      </a:r>
                      <a:endParaRPr lang="en-US" sz="19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r>
            </a:tbl>
          </a:graphicData>
        </a:graphic>
      </p:graphicFrame>
      <p:sp>
        <p:nvSpPr>
          <p:cNvPr id="6" name="Rounded Rectangular Callout 5"/>
          <p:cNvSpPr/>
          <p:nvPr/>
        </p:nvSpPr>
        <p:spPr>
          <a:xfrm>
            <a:off x="473674" y="3166946"/>
            <a:ext cx="6133169" cy="2865864"/>
          </a:xfrm>
          <a:prstGeom prst="wedgeRoundRectCallout">
            <a:avLst>
              <a:gd name="adj1" fmla="val 50173"/>
              <a:gd name="adj2" fmla="val -86218"/>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defTabSz="1218014"/>
            <a:r>
              <a:rPr lang="en-US" sz="3200" b="1" i="1" u="sng" dirty="0">
                <a:solidFill>
                  <a:srgbClr val="FFFF00"/>
                </a:solidFill>
                <a:latin typeface="Cambria" pitchFamily="18" charset="0"/>
              </a:rPr>
              <a:t>Chapter </a:t>
            </a:r>
            <a:r>
              <a:rPr lang="en-US" sz="3200" b="1" i="1" u="sng" dirty="0" smtClean="0">
                <a:solidFill>
                  <a:srgbClr val="FFFF00"/>
                </a:solidFill>
                <a:latin typeface="Cambria" pitchFamily="18" charset="0"/>
              </a:rPr>
              <a:t>7 </a:t>
            </a:r>
            <a:r>
              <a:rPr lang="en-US" sz="3200" b="1" i="1" u="sng" dirty="0">
                <a:solidFill>
                  <a:srgbClr val="FFFF00"/>
                </a:solidFill>
                <a:latin typeface="Cambria" pitchFamily="18" charset="0"/>
              </a:rPr>
              <a:t>-Big Picture</a:t>
            </a:r>
          </a:p>
          <a:p>
            <a:pPr marL="382913" indent="-382913" defTabSz="1218014">
              <a:buFont typeface="Wingdings" pitchFamily="2" charset="2"/>
              <a:buChar char="Ø"/>
            </a:pPr>
            <a:r>
              <a:rPr lang="en-US" sz="3200" i="1" dirty="0" smtClean="0">
                <a:solidFill>
                  <a:srgbClr val="FFFF00"/>
                </a:solidFill>
                <a:latin typeface="Cambria" pitchFamily="18" charset="0"/>
              </a:rPr>
              <a:t>A priest after the order of Melchizedek, the </a:t>
            </a:r>
            <a:r>
              <a:rPr lang="en-US" sz="3200" i="1" dirty="0" err="1" smtClean="0">
                <a:solidFill>
                  <a:srgbClr val="FFFF00"/>
                </a:solidFill>
                <a:latin typeface="Cambria" pitchFamily="18" charset="0"/>
              </a:rPr>
              <a:t>foreverness</a:t>
            </a:r>
            <a:r>
              <a:rPr lang="en-US" sz="3200" i="1" dirty="0" smtClean="0">
                <a:solidFill>
                  <a:srgbClr val="FFFF00"/>
                </a:solidFill>
                <a:latin typeface="Cambria" pitchFamily="18" charset="0"/>
              </a:rPr>
              <a:t> of Christ’s priesthood</a:t>
            </a:r>
            <a:endParaRPr lang="en-US" sz="3200" b="1" i="1" dirty="0">
              <a:solidFill>
                <a:srgbClr val="FFFF00"/>
              </a:solidFill>
              <a:latin typeface="Cambria" pitchFamily="18" charset="0"/>
            </a:endParaRPr>
          </a:p>
        </p:txBody>
      </p:sp>
    </p:spTree>
    <p:extLst>
      <p:ext uri="{BB962C8B-B14F-4D97-AF65-F5344CB8AC3E}">
        <p14:creationId xmlns:p14="http://schemas.microsoft.com/office/powerpoint/2010/main" val="3417468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7771AB5-E705-4AB4-9AAA-E1324254EF0F}" type="slidenum">
              <a:rPr lang="en-US" altLang="en-US" sz="1200">
                <a:solidFill>
                  <a:srgbClr val="FFFFFF"/>
                </a:solidFill>
              </a:rPr>
              <a:pPr/>
              <a:t>30</a:t>
            </a:fld>
            <a:endParaRPr lang="en-US" altLang="en-US" sz="1200">
              <a:solidFill>
                <a:srgbClr val="FFFFFF"/>
              </a:solidFill>
            </a:endParaRPr>
          </a:p>
        </p:txBody>
      </p:sp>
      <p:sp>
        <p:nvSpPr>
          <p:cNvPr id="1039362" name="Rectangle 2"/>
          <p:cNvSpPr>
            <a:spLocks noGrp="1" noChangeArrowheads="1"/>
          </p:cNvSpPr>
          <p:nvPr>
            <p:ph type="title"/>
          </p:nvPr>
        </p:nvSpPr>
        <p:spPr>
          <a:xfrm>
            <a:off x="474518" y="374073"/>
            <a:ext cx="10972800" cy="762000"/>
          </a:xfrm>
        </p:spPr>
        <p:txBody>
          <a:bodyPr/>
          <a:lstStyle/>
          <a:p>
            <a:r>
              <a:rPr lang="en-US" altLang="en-US" sz="4000" b="1" dirty="0" smtClean="0"/>
              <a:t>Essential Nature of the New Covenant</a:t>
            </a:r>
            <a:endParaRPr lang="en-US" altLang="en-US" sz="4000" b="1" dirty="0"/>
          </a:p>
        </p:txBody>
      </p:sp>
      <p:sp>
        <p:nvSpPr>
          <p:cNvPr id="1039363" name="Rectangle 3"/>
          <p:cNvSpPr>
            <a:spLocks noGrp="1" noChangeArrowheads="1"/>
          </p:cNvSpPr>
          <p:nvPr>
            <p:ph type="body" idx="1"/>
          </p:nvPr>
        </p:nvSpPr>
        <p:spPr>
          <a:xfrm>
            <a:off x="1423555" y="1517074"/>
            <a:ext cx="9486900" cy="4530725"/>
          </a:xfrm>
        </p:spPr>
        <p:txBody>
          <a:bodyPr/>
          <a:lstStyle/>
          <a:p>
            <a:r>
              <a:rPr lang="en-US" altLang="en-US" sz="3600" b="1" dirty="0" smtClean="0"/>
              <a:t>Covenant of Assurance- Notice what God will do</a:t>
            </a:r>
          </a:p>
          <a:p>
            <a:r>
              <a:rPr lang="en-US" altLang="en-US" sz="3600" dirty="0" smtClean="0"/>
              <a:t>Covenant of Obedience – If it is in our hearts, we will have the will to obey it</a:t>
            </a:r>
          </a:p>
          <a:p>
            <a:pPr lvl="1"/>
            <a:r>
              <a:rPr lang="en-US" altLang="en-US" sz="3066" dirty="0" err="1" smtClean="0"/>
              <a:t>Ezek</a:t>
            </a:r>
            <a:r>
              <a:rPr lang="en-US" altLang="en-US" sz="3066" dirty="0" smtClean="0"/>
              <a:t> 11:19-20</a:t>
            </a:r>
          </a:p>
          <a:p>
            <a:pPr lvl="1"/>
            <a:r>
              <a:rPr lang="en-US" altLang="en-US" sz="3066" b="1" dirty="0" smtClean="0"/>
              <a:t>Ps 40:6-8</a:t>
            </a:r>
          </a:p>
          <a:p>
            <a:r>
              <a:rPr lang="en-US" altLang="en-US" sz="3600" dirty="0" smtClean="0"/>
              <a:t>Covenant of Grace – v. 12, </a:t>
            </a:r>
            <a:r>
              <a:rPr lang="en-US" altLang="en-US" sz="3600" dirty="0" err="1" smtClean="0"/>
              <a:t>Heb</a:t>
            </a:r>
            <a:r>
              <a:rPr lang="en-US" altLang="en-US" sz="3600" dirty="0" smtClean="0"/>
              <a:t> 10:17</a:t>
            </a:r>
            <a:endParaRPr lang="en-US" altLang="en-US" sz="3600" b="1" dirty="0"/>
          </a:p>
          <a:p>
            <a:pPr marL="0" indent="0">
              <a:buNone/>
            </a:pPr>
            <a:endParaRPr lang="en-US" altLang="en-US" sz="3600" b="1" dirty="0"/>
          </a:p>
        </p:txBody>
      </p:sp>
    </p:spTree>
    <p:extLst>
      <p:ext uri="{BB962C8B-B14F-4D97-AF65-F5344CB8AC3E}">
        <p14:creationId xmlns:p14="http://schemas.microsoft.com/office/powerpoint/2010/main" val="1529274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39363">
                                            <p:txEl>
                                              <p:pRg st="0" end="0"/>
                                            </p:txEl>
                                          </p:spTgt>
                                        </p:tgtEl>
                                        <p:attrNameLst>
                                          <p:attrName>style.visibility</p:attrName>
                                        </p:attrNameLst>
                                      </p:cBhvr>
                                      <p:to>
                                        <p:strVal val="visible"/>
                                      </p:to>
                                    </p:set>
                                    <p:animEffect transition="in" filter="fade">
                                      <p:cBhvr>
                                        <p:cTn id="7" dur="1000"/>
                                        <p:tgtEl>
                                          <p:spTgt spid="1039363">
                                            <p:txEl>
                                              <p:pRg st="0" end="0"/>
                                            </p:txEl>
                                          </p:spTgt>
                                        </p:tgtEl>
                                      </p:cBhvr>
                                    </p:animEffect>
                                    <p:anim calcmode="lin" valueType="num">
                                      <p:cBhvr>
                                        <p:cTn id="8" dur="1000" fill="hold"/>
                                        <p:tgtEl>
                                          <p:spTgt spid="103936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936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93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39363">
                                            <p:txEl>
                                              <p:pRg st="1" end="1"/>
                                            </p:txEl>
                                          </p:spTgt>
                                        </p:tgtEl>
                                        <p:attrNameLst>
                                          <p:attrName>style.visibility</p:attrName>
                                        </p:attrNameLst>
                                      </p:cBhvr>
                                      <p:to>
                                        <p:strVal val="visible"/>
                                      </p:to>
                                    </p:set>
                                    <p:animEffect transition="in" filter="fade">
                                      <p:cBhvr>
                                        <p:cTn id="15" dur="1000"/>
                                        <p:tgtEl>
                                          <p:spTgt spid="1039363">
                                            <p:txEl>
                                              <p:pRg st="1" end="1"/>
                                            </p:txEl>
                                          </p:spTgt>
                                        </p:tgtEl>
                                      </p:cBhvr>
                                    </p:animEffect>
                                    <p:anim calcmode="lin" valueType="num">
                                      <p:cBhvr>
                                        <p:cTn id="16" dur="1000" fill="hold"/>
                                        <p:tgtEl>
                                          <p:spTgt spid="103936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3936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3936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39363">
                                            <p:txEl>
                                              <p:pRg st="2" end="2"/>
                                            </p:txEl>
                                          </p:spTgt>
                                        </p:tgtEl>
                                        <p:attrNameLst>
                                          <p:attrName>style.visibility</p:attrName>
                                        </p:attrNameLst>
                                      </p:cBhvr>
                                      <p:to>
                                        <p:strVal val="visible"/>
                                      </p:to>
                                    </p:set>
                                    <p:animEffect transition="in" filter="fade">
                                      <p:cBhvr>
                                        <p:cTn id="21" dur="1000"/>
                                        <p:tgtEl>
                                          <p:spTgt spid="1039363">
                                            <p:txEl>
                                              <p:pRg st="2" end="2"/>
                                            </p:txEl>
                                          </p:spTgt>
                                        </p:tgtEl>
                                      </p:cBhvr>
                                    </p:animEffect>
                                    <p:anim calcmode="lin" valueType="num">
                                      <p:cBhvr>
                                        <p:cTn id="22" dur="1000" fill="hold"/>
                                        <p:tgtEl>
                                          <p:spTgt spid="103936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03936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3936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39363">
                                            <p:txEl>
                                              <p:pRg st="3" end="3"/>
                                            </p:txEl>
                                          </p:spTgt>
                                        </p:tgtEl>
                                        <p:attrNameLst>
                                          <p:attrName>style.visibility</p:attrName>
                                        </p:attrNameLst>
                                      </p:cBhvr>
                                      <p:to>
                                        <p:strVal val="visible"/>
                                      </p:to>
                                    </p:set>
                                    <p:animEffect transition="in" filter="fade">
                                      <p:cBhvr>
                                        <p:cTn id="27" dur="1000"/>
                                        <p:tgtEl>
                                          <p:spTgt spid="1039363">
                                            <p:txEl>
                                              <p:pRg st="3" end="3"/>
                                            </p:txEl>
                                          </p:spTgt>
                                        </p:tgtEl>
                                      </p:cBhvr>
                                    </p:animEffect>
                                    <p:anim calcmode="lin" valueType="num">
                                      <p:cBhvr>
                                        <p:cTn id="28" dur="1000" fill="hold"/>
                                        <p:tgtEl>
                                          <p:spTgt spid="103936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03936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3936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039363">
                                            <p:txEl>
                                              <p:pRg st="4" end="4"/>
                                            </p:txEl>
                                          </p:spTgt>
                                        </p:tgtEl>
                                        <p:attrNameLst>
                                          <p:attrName>style.visibility</p:attrName>
                                        </p:attrNameLst>
                                      </p:cBhvr>
                                      <p:to>
                                        <p:strVal val="visible"/>
                                      </p:to>
                                    </p:set>
                                    <p:animEffect transition="in" filter="fade">
                                      <p:cBhvr>
                                        <p:cTn id="35" dur="1000"/>
                                        <p:tgtEl>
                                          <p:spTgt spid="1039363">
                                            <p:txEl>
                                              <p:pRg st="4" end="4"/>
                                            </p:txEl>
                                          </p:spTgt>
                                        </p:tgtEl>
                                      </p:cBhvr>
                                    </p:animEffect>
                                    <p:anim calcmode="lin" valueType="num">
                                      <p:cBhvr>
                                        <p:cTn id="36" dur="1000" fill="hold"/>
                                        <p:tgtEl>
                                          <p:spTgt spid="103936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03936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3936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7771AB5-E705-4AB4-9AAA-E1324254EF0F}" type="slidenum">
              <a:rPr lang="en-US" altLang="en-US" sz="1200"/>
              <a:pPr/>
              <a:t>31</a:t>
            </a:fld>
            <a:endParaRPr lang="en-US" altLang="en-US" sz="1200"/>
          </a:p>
        </p:txBody>
      </p:sp>
      <p:sp>
        <p:nvSpPr>
          <p:cNvPr id="1039362" name="Rectangle 2"/>
          <p:cNvSpPr>
            <a:spLocks noGrp="1" noChangeArrowheads="1"/>
          </p:cNvSpPr>
          <p:nvPr>
            <p:ph type="title"/>
          </p:nvPr>
        </p:nvSpPr>
        <p:spPr>
          <a:xfrm>
            <a:off x="474518" y="207964"/>
            <a:ext cx="10972800" cy="762000"/>
          </a:xfrm>
        </p:spPr>
        <p:txBody>
          <a:bodyPr/>
          <a:lstStyle/>
          <a:p>
            <a:r>
              <a:rPr lang="en-US" altLang="en-US" sz="4000" b="1" dirty="0" smtClean="0"/>
              <a:t>The New Covenant</a:t>
            </a:r>
            <a:endParaRPr lang="en-US" altLang="en-US" sz="4000" b="1" dirty="0"/>
          </a:p>
        </p:txBody>
      </p:sp>
      <p:sp>
        <p:nvSpPr>
          <p:cNvPr id="1039363" name="Rectangle 3"/>
          <p:cNvSpPr>
            <a:spLocks noGrp="1" noChangeArrowheads="1"/>
          </p:cNvSpPr>
          <p:nvPr>
            <p:ph type="body" idx="1"/>
          </p:nvPr>
        </p:nvSpPr>
        <p:spPr>
          <a:xfrm>
            <a:off x="474518" y="969964"/>
            <a:ext cx="11339946" cy="4530725"/>
          </a:xfrm>
        </p:spPr>
        <p:txBody>
          <a:bodyPr/>
          <a:lstStyle/>
          <a:p>
            <a:pPr marL="0" indent="0">
              <a:buNone/>
            </a:pPr>
            <a:r>
              <a:rPr lang="en-US" sz="2400" baseline="30000" dirty="0"/>
              <a:t>7 </a:t>
            </a:r>
            <a:r>
              <a:rPr lang="en-US" sz="2400" dirty="0"/>
              <a:t>For if that first </a:t>
            </a:r>
            <a:r>
              <a:rPr lang="en-US" sz="2400" i="1" dirty="0"/>
              <a:t>covenant</a:t>
            </a:r>
            <a:r>
              <a:rPr lang="en-US" sz="2400" dirty="0"/>
              <a:t> had been faultless, then no place would have been sought for a second. </a:t>
            </a:r>
            <a:r>
              <a:rPr lang="en-US" sz="2400" baseline="30000" dirty="0"/>
              <a:t>8 </a:t>
            </a:r>
            <a:r>
              <a:rPr lang="en-US" sz="2400" dirty="0"/>
              <a:t>Because finding fault with them, He says: “Behold, the days are coming, says the L</a:t>
            </a:r>
            <a:r>
              <a:rPr lang="en-US" sz="2400" cap="small" dirty="0">
                <a:effectLst/>
              </a:rPr>
              <a:t>ord</a:t>
            </a:r>
            <a:r>
              <a:rPr lang="en-US" sz="2400" dirty="0"/>
              <a:t>, when I will make a new covenant with the house of Israel and with the house of Judah— </a:t>
            </a:r>
            <a:r>
              <a:rPr lang="en-US" sz="2400" baseline="30000" dirty="0"/>
              <a:t>9 </a:t>
            </a:r>
            <a:r>
              <a:rPr lang="en-US" sz="2400" dirty="0"/>
              <a:t>not according to the covenant that I made with their fathers in the day when I took them by the hand to lead them out of the land of Egypt; </a:t>
            </a:r>
            <a:r>
              <a:rPr lang="en-US" sz="2400" u="sng" dirty="0">
                <a:solidFill>
                  <a:srgbClr val="FFFF00"/>
                </a:solidFill>
              </a:rPr>
              <a:t>because they did not continue in My covenant, and I disregarded them, says the L</a:t>
            </a:r>
            <a:r>
              <a:rPr lang="en-US" sz="2400" u="sng" cap="small" dirty="0">
                <a:solidFill>
                  <a:srgbClr val="FFFF00"/>
                </a:solidFill>
                <a:effectLst/>
              </a:rPr>
              <a:t>ord</a:t>
            </a:r>
            <a:r>
              <a:rPr lang="en-US" sz="2400" dirty="0">
                <a:solidFill>
                  <a:srgbClr val="FFFF00"/>
                </a:solidFill>
              </a:rPr>
              <a:t>. </a:t>
            </a:r>
            <a:r>
              <a:rPr lang="en-US" sz="2400" baseline="30000" dirty="0"/>
              <a:t>10 </a:t>
            </a:r>
            <a:r>
              <a:rPr lang="en-US" sz="2400" dirty="0"/>
              <a:t>For this </a:t>
            </a:r>
            <a:r>
              <a:rPr lang="en-US" sz="2400" i="1" dirty="0"/>
              <a:t>is</a:t>
            </a:r>
            <a:r>
              <a:rPr lang="en-US" sz="2400" dirty="0"/>
              <a:t> the covenant that I will make with the house of Israel after those days, says the </a:t>
            </a:r>
            <a:r>
              <a:rPr lang="en-US" sz="2400" cap="small" dirty="0">
                <a:effectLst/>
              </a:rPr>
              <a:t>Lord</a:t>
            </a:r>
            <a:r>
              <a:rPr lang="en-US" sz="2400" dirty="0" smtClean="0"/>
              <a:t>: </a:t>
            </a:r>
            <a:r>
              <a:rPr lang="en-US" sz="2400" u="sng" dirty="0" smtClean="0">
                <a:solidFill>
                  <a:srgbClr val="FFFF00"/>
                </a:solidFill>
              </a:rPr>
              <a:t>I will put My laws in their mind and write them on their hearts</a:t>
            </a:r>
            <a:r>
              <a:rPr lang="en-US" sz="2400" dirty="0" smtClean="0"/>
              <a:t>; </a:t>
            </a:r>
            <a:r>
              <a:rPr lang="en-US" sz="2400" dirty="0"/>
              <a:t>and I will be </a:t>
            </a:r>
            <a:r>
              <a:rPr lang="en-US" sz="2400" dirty="0" smtClean="0"/>
              <a:t>their </a:t>
            </a:r>
            <a:r>
              <a:rPr lang="en-US" sz="2400" dirty="0"/>
              <a:t>God, and they shall be My people. </a:t>
            </a:r>
            <a:r>
              <a:rPr lang="en-US" sz="2400" baseline="30000" dirty="0"/>
              <a:t>11 </a:t>
            </a:r>
            <a:r>
              <a:rPr lang="en-US" sz="2400" u="sng" dirty="0">
                <a:solidFill>
                  <a:srgbClr val="FFFF00"/>
                </a:solidFill>
              </a:rPr>
              <a:t>None of them shall teach his neighbor, and none his brother, saying, ‘Know the </a:t>
            </a:r>
            <a:r>
              <a:rPr lang="en-US" sz="2400" u="sng" cap="small" dirty="0">
                <a:solidFill>
                  <a:srgbClr val="FFFF00"/>
                </a:solidFill>
                <a:effectLst/>
              </a:rPr>
              <a:t>Lord</a:t>
            </a:r>
            <a:r>
              <a:rPr lang="en-US" sz="2400" u="sng" dirty="0">
                <a:solidFill>
                  <a:srgbClr val="FFFF00"/>
                </a:solidFill>
              </a:rPr>
              <a:t>,’ for all shall know Me, from the least of them to the greatest of them</a:t>
            </a:r>
            <a:r>
              <a:rPr lang="en-US" sz="2400" dirty="0"/>
              <a:t>. </a:t>
            </a:r>
            <a:r>
              <a:rPr lang="en-US" sz="2400" baseline="30000" dirty="0"/>
              <a:t>12 </a:t>
            </a:r>
            <a:r>
              <a:rPr lang="en-US" sz="2400" dirty="0"/>
              <a:t>For </a:t>
            </a:r>
            <a:r>
              <a:rPr lang="en-US" sz="2400" u="sng" dirty="0">
                <a:solidFill>
                  <a:srgbClr val="FFFF00"/>
                </a:solidFill>
              </a:rPr>
              <a:t>I will be merciful to their unrighteousness, and their sins and their lawless </a:t>
            </a:r>
            <a:r>
              <a:rPr lang="en-US" sz="2400" u="sng" dirty="0" smtClean="0">
                <a:solidFill>
                  <a:srgbClr val="FFFF00"/>
                </a:solidFill>
              </a:rPr>
              <a:t>deeds </a:t>
            </a:r>
            <a:r>
              <a:rPr lang="en-US" sz="2400" u="sng" dirty="0">
                <a:solidFill>
                  <a:srgbClr val="FFFF00"/>
                </a:solidFill>
              </a:rPr>
              <a:t>I will remember no more</a:t>
            </a:r>
            <a:r>
              <a:rPr lang="en-US" sz="2400" u="sng" dirty="0" smtClean="0">
                <a:solidFill>
                  <a:srgbClr val="FFFF00"/>
                </a:solidFill>
              </a:rPr>
              <a:t>.”</a:t>
            </a:r>
            <a:endParaRPr lang="en-US" sz="2400" u="sng" dirty="0">
              <a:solidFill>
                <a:srgbClr val="FFFF00"/>
              </a:solidFill>
            </a:endParaRPr>
          </a:p>
        </p:txBody>
      </p:sp>
    </p:spTree>
    <p:extLst>
      <p:ext uri="{BB962C8B-B14F-4D97-AF65-F5344CB8AC3E}">
        <p14:creationId xmlns:p14="http://schemas.microsoft.com/office/powerpoint/2010/main" val="36416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39363">
                                            <p:txEl>
                                              <p:pRg st="0" end="0"/>
                                            </p:txEl>
                                          </p:spTgt>
                                        </p:tgtEl>
                                        <p:attrNameLst>
                                          <p:attrName>style.visibility</p:attrName>
                                        </p:attrNameLst>
                                      </p:cBhvr>
                                      <p:to>
                                        <p:strVal val="visible"/>
                                      </p:to>
                                    </p:set>
                                    <p:animEffect transition="in" filter="fade">
                                      <p:cBhvr>
                                        <p:cTn id="7" dur="1000"/>
                                        <p:tgtEl>
                                          <p:spTgt spid="1039363">
                                            <p:txEl>
                                              <p:pRg st="0" end="0"/>
                                            </p:txEl>
                                          </p:spTgt>
                                        </p:tgtEl>
                                      </p:cBhvr>
                                    </p:animEffect>
                                    <p:anim calcmode="lin" valueType="num">
                                      <p:cBhvr>
                                        <p:cTn id="8" dur="1000" fill="hold"/>
                                        <p:tgtEl>
                                          <p:spTgt spid="103936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936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936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7771AB5-E705-4AB4-9AAA-E1324254EF0F}" type="slidenum">
              <a:rPr lang="en-US" altLang="en-US" sz="1200"/>
              <a:pPr/>
              <a:t>32</a:t>
            </a:fld>
            <a:endParaRPr lang="en-US" altLang="en-US" sz="1200"/>
          </a:p>
        </p:txBody>
      </p:sp>
      <p:sp>
        <p:nvSpPr>
          <p:cNvPr id="1039362" name="Rectangle 2"/>
          <p:cNvSpPr>
            <a:spLocks noGrp="1" noChangeArrowheads="1"/>
          </p:cNvSpPr>
          <p:nvPr>
            <p:ph type="title"/>
          </p:nvPr>
        </p:nvSpPr>
        <p:spPr>
          <a:xfrm>
            <a:off x="474518" y="207964"/>
            <a:ext cx="10972800" cy="762000"/>
          </a:xfrm>
        </p:spPr>
        <p:txBody>
          <a:bodyPr/>
          <a:lstStyle/>
          <a:p>
            <a:r>
              <a:rPr lang="en-US" altLang="en-US" sz="4000" b="1" dirty="0" smtClean="0"/>
              <a:t>The New Covenant</a:t>
            </a:r>
            <a:endParaRPr lang="en-US" altLang="en-US" sz="4000" b="1" dirty="0"/>
          </a:p>
        </p:txBody>
      </p:sp>
      <p:sp>
        <p:nvSpPr>
          <p:cNvPr id="1039363" name="Rectangle 3"/>
          <p:cNvSpPr>
            <a:spLocks noGrp="1" noChangeArrowheads="1"/>
          </p:cNvSpPr>
          <p:nvPr>
            <p:ph type="body" idx="1"/>
          </p:nvPr>
        </p:nvSpPr>
        <p:spPr>
          <a:xfrm>
            <a:off x="474518" y="969964"/>
            <a:ext cx="11339946" cy="4530725"/>
          </a:xfrm>
        </p:spPr>
        <p:txBody>
          <a:bodyPr/>
          <a:lstStyle/>
          <a:p>
            <a:pPr marL="0" indent="0">
              <a:buNone/>
            </a:pPr>
            <a:r>
              <a:rPr lang="en-US" sz="3200" baseline="30000" dirty="0" smtClean="0"/>
              <a:t>13</a:t>
            </a:r>
            <a:r>
              <a:rPr lang="en-US" sz="3200" baseline="30000" dirty="0"/>
              <a:t> </a:t>
            </a:r>
            <a:r>
              <a:rPr lang="en-US" sz="3200" dirty="0"/>
              <a:t>For </a:t>
            </a:r>
            <a:r>
              <a:rPr lang="en-US" sz="3200" dirty="0" smtClean="0"/>
              <a:t>In speaking of a new covenant, he makes the first one obsolete. And what is becoming obsolete and growing old ready to vanish away. </a:t>
            </a:r>
            <a:endParaRPr lang="en-US" sz="3200" u="sng" dirty="0">
              <a:solidFill>
                <a:srgbClr val="FFFF00"/>
              </a:solidFill>
            </a:endParaRPr>
          </a:p>
        </p:txBody>
      </p:sp>
    </p:spTree>
    <p:extLst>
      <p:ext uri="{BB962C8B-B14F-4D97-AF65-F5344CB8AC3E}">
        <p14:creationId xmlns:p14="http://schemas.microsoft.com/office/powerpoint/2010/main" val="1659980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39363">
                                            <p:txEl>
                                              <p:pRg st="0" end="0"/>
                                            </p:txEl>
                                          </p:spTgt>
                                        </p:tgtEl>
                                        <p:attrNameLst>
                                          <p:attrName>style.visibility</p:attrName>
                                        </p:attrNameLst>
                                      </p:cBhvr>
                                      <p:to>
                                        <p:strVal val="visible"/>
                                      </p:to>
                                    </p:set>
                                    <p:animEffect transition="in" filter="fade">
                                      <p:cBhvr>
                                        <p:cTn id="7" dur="1000"/>
                                        <p:tgtEl>
                                          <p:spTgt spid="1039363">
                                            <p:txEl>
                                              <p:pRg st="0" end="0"/>
                                            </p:txEl>
                                          </p:spTgt>
                                        </p:tgtEl>
                                      </p:cBhvr>
                                    </p:animEffect>
                                    <p:anim calcmode="lin" valueType="num">
                                      <p:cBhvr>
                                        <p:cTn id="8" dur="1000" fill="hold"/>
                                        <p:tgtEl>
                                          <p:spTgt spid="103936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936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936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7771AB5-E705-4AB4-9AAA-E1324254EF0F}" type="slidenum">
              <a:rPr lang="en-US" altLang="en-US" sz="1200">
                <a:solidFill>
                  <a:srgbClr val="FFFFFF"/>
                </a:solidFill>
              </a:rPr>
              <a:pPr/>
              <a:t>33</a:t>
            </a:fld>
            <a:endParaRPr lang="en-US" altLang="en-US" sz="1200">
              <a:solidFill>
                <a:srgbClr val="FFFFFF"/>
              </a:solidFill>
            </a:endParaRPr>
          </a:p>
        </p:txBody>
      </p:sp>
      <p:sp>
        <p:nvSpPr>
          <p:cNvPr id="1039362" name="Rectangle 2"/>
          <p:cNvSpPr>
            <a:spLocks noGrp="1" noChangeArrowheads="1"/>
          </p:cNvSpPr>
          <p:nvPr>
            <p:ph type="title"/>
          </p:nvPr>
        </p:nvSpPr>
        <p:spPr>
          <a:xfrm>
            <a:off x="474518" y="374073"/>
            <a:ext cx="10972800" cy="762000"/>
          </a:xfrm>
        </p:spPr>
        <p:txBody>
          <a:bodyPr/>
          <a:lstStyle/>
          <a:p>
            <a:r>
              <a:rPr lang="en-US" altLang="en-US" sz="4000" b="1" dirty="0" err="1" smtClean="0"/>
              <a:t>Chp</a:t>
            </a:r>
            <a:r>
              <a:rPr lang="en-US" altLang="en-US" sz="4000" dirty="0" err="1" smtClean="0"/>
              <a:t>t</a:t>
            </a:r>
            <a:r>
              <a:rPr lang="en-US" altLang="en-US" sz="4000" dirty="0" smtClean="0"/>
              <a:t> 8 Overview</a:t>
            </a:r>
            <a:endParaRPr lang="en-US" altLang="en-US" sz="4000" b="1" dirty="0"/>
          </a:p>
        </p:txBody>
      </p:sp>
      <p:sp>
        <p:nvSpPr>
          <p:cNvPr id="1039363" name="Rectangle 3"/>
          <p:cNvSpPr>
            <a:spLocks noGrp="1" noChangeArrowheads="1"/>
          </p:cNvSpPr>
          <p:nvPr>
            <p:ph type="body" idx="1"/>
          </p:nvPr>
        </p:nvSpPr>
        <p:spPr>
          <a:xfrm>
            <a:off x="1423555" y="1517074"/>
            <a:ext cx="9486900" cy="4530725"/>
          </a:xfrm>
        </p:spPr>
        <p:txBody>
          <a:bodyPr/>
          <a:lstStyle/>
          <a:p>
            <a:pPr marL="0" indent="0">
              <a:buNone/>
            </a:pPr>
            <a:r>
              <a:rPr lang="en-US" altLang="en-US" sz="3600" b="1" dirty="0" smtClean="0"/>
              <a:t>Christ is our great high priest in </a:t>
            </a:r>
            <a:r>
              <a:rPr lang="en-US" altLang="en-US" sz="3600" dirty="0" smtClean="0"/>
              <a:t>heaven. He ministers in the real sanctuary above, where God is and where real forgiveness takes place.</a:t>
            </a:r>
            <a:endParaRPr lang="en-US" altLang="en-US" sz="3600" b="1" dirty="0"/>
          </a:p>
          <a:p>
            <a:pPr marL="0" indent="0">
              <a:buNone/>
            </a:pPr>
            <a:endParaRPr lang="en-US" altLang="en-US" sz="3600" b="1" dirty="0"/>
          </a:p>
        </p:txBody>
      </p:sp>
    </p:spTree>
    <p:extLst>
      <p:ext uri="{BB962C8B-B14F-4D97-AF65-F5344CB8AC3E}">
        <p14:creationId xmlns:p14="http://schemas.microsoft.com/office/powerpoint/2010/main" val="3457889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39363">
                                            <p:txEl>
                                              <p:pRg st="0" end="0"/>
                                            </p:txEl>
                                          </p:spTgt>
                                        </p:tgtEl>
                                        <p:attrNameLst>
                                          <p:attrName>style.visibility</p:attrName>
                                        </p:attrNameLst>
                                      </p:cBhvr>
                                      <p:to>
                                        <p:strVal val="visible"/>
                                      </p:to>
                                    </p:set>
                                    <p:animEffect transition="in" filter="fade">
                                      <p:cBhvr>
                                        <p:cTn id="7" dur="1000"/>
                                        <p:tgtEl>
                                          <p:spTgt spid="1039363">
                                            <p:txEl>
                                              <p:pRg st="0" end="0"/>
                                            </p:txEl>
                                          </p:spTgt>
                                        </p:tgtEl>
                                      </p:cBhvr>
                                    </p:animEffect>
                                    <p:anim calcmode="lin" valueType="num">
                                      <p:cBhvr>
                                        <p:cTn id="8" dur="1000" fill="hold"/>
                                        <p:tgtEl>
                                          <p:spTgt spid="103936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936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936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9436E3C8-5716-44BE-96D5-BF0352018BD5}" type="slidenum">
              <a:rPr lang="en-US" altLang="en-US" sz="1200"/>
              <a:pPr/>
              <a:t>4</a:t>
            </a:fld>
            <a:endParaRPr lang="en-US" altLang="en-US" sz="1200"/>
          </a:p>
        </p:txBody>
      </p:sp>
      <p:sp>
        <p:nvSpPr>
          <p:cNvPr id="971778" name="Rectangle 2"/>
          <p:cNvSpPr>
            <a:spLocks noGrp="1" noChangeArrowheads="1"/>
          </p:cNvSpPr>
          <p:nvPr>
            <p:ph type="title"/>
          </p:nvPr>
        </p:nvSpPr>
        <p:spPr/>
        <p:txBody>
          <a:bodyPr/>
          <a:lstStyle/>
          <a:p>
            <a:r>
              <a:rPr lang="en-US" altLang="en-US" sz="4800" b="1" dirty="0" smtClean="0"/>
              <a:t>Contrast in Priesthood</a:t>
            </a:r>
            <a:endParaRPr lang="en-US" altLang="en-US" sz="4800" b="1" dirty="0"/>
          </a:p>
        </p:txBody>
      </p:sp>
      <p:graphicFrame>
        <p:nvGraphicFramePr>
          <p:cNvPr id="971813" name="Group 37"/>
          <p:cNvGraphicFramePr>
            <a:graphicFrameLocks noGrp="1"/>
          </p:cNvGraphicFramePr>
          <p:nvPr>
            <p:ph idx="4294967295"/>
            <p:extLst>
              <p:ext uri="{D42A27DB-BD31-4B8C-83A1-F6EECF244321}">
                <p14:modId xmlns:p14="http://schemas.microsoft.com/office/powerpoint/2010/main" val="2055060251"/>
              </p:ext>
            </p:extLst>
          </p:nvPr>
        </p:nvGraphicFramePr>
        <p:xfrm>
          <a:off x="1676400" y="1003934"/>
          <a:ext cx="8686800" cy="5692141"/>
        </p:xfrm>
        <a:graphic>
          <a:graphicData uri="http://schemas.openxmlformats.org/drawingml/2006/table">
            <a:tbl>
              <a:tblPr/>
              <a:tblGrid>
                <a:gridCol w="4343400"/>
                <a:gridCol w="4343400"/>
              </a:tblGrid>
              <a:tr h="600075">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cs typeface="Times New Roman" panose="02020603050405020304" pitchFamily="18" charset="0"/>
                        </a:rPr>
                        <a:t>Melchizedek Priesthood</a:t>
                      </a:r>
                      <a:endParaRPr kumimoji="0" lang="en-US" altLang="en-US" sz="54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cs typeface="Times New Roman" panose="02020603050405020304" pitchFamily="18" charset="0"/>
                        </a:rPr>
                        <a:t>Levitical Priesthood</a:t>
                      </a:r>
                      <a:endParaRPr kumimoji="0" lang="en-US" altLang="en-US" sz="54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endParaRP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38163">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Priest/King</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Only priestly</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King of Salem (Peace)</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Only priestly</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4088">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King of Righteousness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Only priestly</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0225">
                <a:tc>
                  <a:txBody>
                    <a:bodyPr/>
                    <a:lstStyle>
                      <a:lvl1pPr marL="227013" algn="l" defTabSz="45720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defTabSz="457200">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defTabSz="457200">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defTabSz="45720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defTabSz="4572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227013"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Only 1 priest needed to fulfil God’s work</a:t>
                      </a:r>
                      <a:endParaRPr kumimoji="0" lang="en-US" altLang="en-US" sz="4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27013" algn="l" defTabSz="45720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defTabSz="457200">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defTabSz="457200">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defTabSz="45720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defTabSz="4572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227013"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Priestly service fulfilled by many priests since the priest would die before completing service</a:t>
                      </a:r>
                      <a:endParaRPr kumimoji="0" lang="en-US" altLang="en-US" sz="4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868895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4802171-BBFB-4CF8-8307-43ED24D8B74C}" type="slidenum">
              <a:rPr lang="en-US" altLang="en-US" sz="1200">
                <a:solidFill>
                  <a:srgbClr val="FFFFFF"/>
                </a:solidFill>
              </a:rPr>
              <a:pPr/>
              <a:t>5</a:t>
            </a:fld>
            <a:endParaRPr lang="en-US" altLang="en-US" sz="1200">
              <a:solidFill>
                <a:srgbClr val="FFFFFF"/>
              </a:solidFill>
            </a:endParaRPr>
          </a:p>
        </p:txBody>
      </p:sp>
      <p:sp>
        <p:nvSpPr>
          <p:cNvPr id="409604" name="Rectangle 4"/>
          <p:cNvSpPr>
            <a:spLocks noGrp="1" noChangeArrowheads="1"/>
          </p:cNvSpPr>
          <p:nvPr>
            <p:ph type="title"/>
          </p:nvPr>
        </p:nvSpPr>
        <p:spPr>
          <a:xfrm>
            <a:off x="484909" y="332509"/>
            <a:ext cx="10972800" cy="762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b="1" dirty="0" smtClean="0">
                <a:solidFill>
                  <a:srgbClr val="FFFF00"/>
                </a:solidFill>
              </a:rPr>
              <a:t>Order of Melchizedek</a:t>
            </a:r>
            <a:endParaRPr lang="en-US" altLang="en-US" b="1" dirty="0" smtClean="0"/>
          </a:p>
        </p:txBody>
      </p:sp>
      <p:sp>
        <p:nvSpPr>
          <p:cNvPr id="409605" name="Rectangle 5"/>
          <p:cNvSpPr>
            <a:spLocks noGrp="1" noChangeArrowheads="1"/>
          </p:cNvSpPr>
          <p:nvPr>
            <p:ph type="body" idx="1"/>
          </p:nvPr>
        </p:nvSpPr>
        <p:spPr>
          <a:xfrm>
            <a:off x="1631372" y="1271157"/>
            <a:ext cx="8188037" cy="491143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indent="0" eaLnBrk="1" hangingPunct="1">
              <a:buNone/>
            </a:pPr>
            <a:r>
              <a:rPr lang="en-US" altLang="en-US" sz="3200" dirty="0" smtClean="0"/>
              <a:t>Two main ideas: </a:t>
            </a:r>
            <a:endParaRPr lang="en-US" altLang="en-US" sz="3200" b="1" dirty="0" smtClean="0"/>
          </a:p>
          <a:p>
            <a:pPr eaLnBrk="1" hangingPunct="1"/>
            <a:r>
              <a:rPr lang="en-US" altLang="en-US" sz="3200" dirty="0" smtClean="0"/>
              <a:t>Melchizedek is King and Priest</a:t>
            </a:r>
          </a:p>
          <a:p>
            <a:pPr eaLnBrk="1" hangingPunct="1"/>
            <a:r>
              <a:rPr lang="en-US" altLang="en-US" sz="3200" b="1" dirty="0" smtClean="0"/>
              <a:t>One and only priest in his priesthood</a:t>
            </a:r>
          </a:p>
          <a:p>
            <a:pPr eaLnBrk="1" hangingPunct="1"/>
            <a:endParaRPr lang="en-US" altLang="en-US" sz="3200" dirty="0"/>
          </a:p>
          <a:p>
            <a:pPr eaLnBrk="1" hangingPunct="1"/>
            <a:r>
              <a:rPr lang="en-US" altLang="en-US" sz="3200" b="1" dirty="0" smtClean="0"/>
              <a:t>Facts directly from Gen 14 &amp; Ps 110</a:t>
            </a:r>
          </a:p>
        </p:txBody>
      </p:sp>
    </p:spTree>
    <p:extLst>
      <p:ext uri="{BB962C8B-B14F-4D97-AF65-F5344CB8AC3E}">
        <p14:creationId xmlns:p14="http://schemas.microsoft.com/office/powerpoint/2010/main" val="332208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05">
                                            <p:txEl>
                                              <p:pRg st="1" end="1"/>
                                            </p:txEl>
                                          </p:spTgt>
                                        </p:tgtEl>
                                        <p:attrNameLst>
                                          <p:attrName>style.visibility</p:attrName>
                                        </p:attrNameLst>
                                      </p:cBhvr>
                                      <p:to>
                                        <p:strVal val="visible"/>
                                      </p:to>
                                    </p:set>
                                    <p:anim calcmode="lin" valueType="num">
                                      <p:cBhvr additive="base">
                                        <p:cTn id="7" dur="500" fill="hold"/>
                                        <p:tgtEl>
                                          <p:spTgt spid="40960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05">
                                            <p:txEl>
                                              <p:pRg st="2" end="2"/>
                                            </p:txEl>
                                          </p:spTgt>
                                        </p:tgtEl>
                                        <p:attrNameLst>
                                          <p:attrName>style.visibility</p:attrName>
                                        </p:attrNameLst>
                                      </p:cBhvr>
                                      <p:to>
                                        <p:strVal val="visible"/>
                                      </p:to>
                                    </p:set>
                                    <p:anim calcmode="lin" valueType="num">
                                      <p:cBhvr additive="base">
                                        <p:cTn id="13" dur="500" fill="hold"/>
                                        <p:tgtEl>
                                          <p:spTgt spid="40960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05">
                                            <p:txEl>
                                              <p:pRg st="4" end="4"/>
                                            </p:txEl>
                                          </p:spTgt>
                                        </p:tgtEl>
                                        <p:attrNameLst>
                                          <p:attrName>style.visibility</p:attrName>
                                        </p:attrNameLst>
                                      </p:cBhvr>
                                      <p:to>
                                        <p:strVal val="visible"/>
                                      </p:to>
                                    </p:set>
                                    <p:anim calcmode="lin" valueType="num">
                                      <p:cBhvr additive="base">
                                        <p:cTn id="19" dur="500" fill="hold"/>
                                        <p:tgtEl>
                                          <p:spTgt spid="40960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0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9436E3C8-5716-44BE-96D5-BF0352018BD5}" type="slidenum">
              <a:rPr lang="en-US" altLang="en-US" sz="1200"/>
              <a:pPr/>
              <a:t>6</a:t>
            </a:fld>
            <a:endParaRPr lang="en-US" altLang="en-US" sz="1200"/>
          </a:p>
        </p:txBody>
      </p:sp>
      <p:sp>
        <p:nvSpPr>
          <p:cNvPr id="971778" name="Rectangle 2"/>
          <p:cNvSpPr>
            <a:spLocks noGrp="1" noChangeArrowheads="1"/>
          </p:cNvSpPr>
          <p:nvPr>
            <p:ph type="title"/>
          </p:nvPr>
        </p:nvSpPr>
        <p:spPr/>
        <p:txBody>
          <a:bodyPr/>
          <a:lstStyle/>
          <a:p>
            <a:r>
              <a:rPr lang="en-US" altLang="en-US" sz="4800" b="1" dirty="0" smtClean="0"/>
              <a:t>Contrast in Priesthood</a:t>
            </a:r>
            <a:endParaRPr lang="en-US" altLang="en-US" sz="4800" b="1" dirty="0"/>
          </a:p>
        </p:txBody>
      </p:sp>
      <p:graphicFrame>
        <p:nvGraphicFramePr>
          <p:cNvPr id="971813" name="Group 37"/>
          <p:cNvGraphicFramePr>
            <a:graphicFrameLocks noGrp="1"/>
          </p:cNvGraphicFramePr>
          <p:nvPr>
            <p:ph idx="4294967295"/>
            <p:extLst>
              <p:ext uri="{D42A27DB-BD31-4B8C-83A1-F6EECF244321}">
                <p14:modId xmlns:p14="http://schemas.microsoft.com/office/powerpoint/2010/main" val="4170792015"/>
              </p:ext>
            </p:extLst>
          </p:nvPr>
        </p:nvGraphicFramePr>
        <p:xfrm>
          <a:off x="1676400" y="1003935"/>
          <a:ext cx="8686800" cy="5456973"/>
        </p:xfrm>
        <a:graphic>
          <a:graphicData uri="http://schemas.openxmlformats.org/drawingml/2006/table">
            <a:tbl>
              <a:tblPr/>
              <a:tblGrid>
                <a:gridCol w="4343400"/>
                <a:gridCol w="4343400"/>
              </a:tblGrid>
              <a:tr h="1240109">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cs typeface="Times New Roman" panose="02020603050405020304" pitchFamily="18" charset="0"/>
                        </a:rPr>
                        <a:t>Melchizedek Priesthood</a:t>
                      </a:r>
                      <a:endParaRPr kumimoji="0" lang="en-US" altLang="en-US" sz="54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cs typeface="Times New Roman" panose="02020603050405020304" pitchFamily="18" charset="0"/>
                        </a:rPr>
                        <a:t>Levite Priesthood</a:t>
                      </a:r>
                      <a:endParaRPr kumimoji="0" lang="en-US" altLang="en-US" sz="54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endParaRP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297789">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No mention of Father, mother(wasn’t important for his P.H.)</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Genealogy essential for succession and inheritance – Ezra 2</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4032">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No mention of birth or death</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required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857">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Blessed Abraham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5996">
                <a:tc>
                  <a:txBody>
                    <a:bodyPr/>
                    <a:lstStyle>
                      <a:lvl1pPr marL="227013" algn="l" defTabSz="45720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defTabSz="457200">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defTabSz="457200">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defTabSz="45720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defTabSz="4572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227013"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mj-lt"/>
                          <a:ea typeface="Times New Roman" panose="02020603050405020304" pitchFamily="18" charset="0"/>
                        </a:rPr>
                        <a:t>Received tithes from Abraham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27013" algn="l" defTabSz="45720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defTabSz="457200">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defTabSz="457200">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defTabSz="45720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defTabSz="4572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227013"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705038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9436E3C8-5716-44BE-96D5-BF0352018BD5}" type="slidenum">
              <a:rPr lang="en-US" altLang="en-US" sz="1200"/>
              <a:pPr/>
              <a:t>7</a:t>
            </a:fld>
            <a:endParaRPr lang="en-US" altLang="en-US" sz="1200"/>
          </a:p>
        </p:txBody>
      </p:sp>
      <p:sp>
        <p:nvSpPr>
          <p:cNvPr id="971778" name="Rectangle 2"/>
          <p:cNvSpPr>
            <a:spLocks noGrp="1" noChangeArrowheads="1"/>
          </p:cNvSpPr>
          <p:nvPr>
            <p:ph type="title"/>
          </p:nvPr>
        </p:nvSpPr>
        <p:spPr/>
        <p:txBody>
          <a:bodyPr/>
          <a:lstStyle/>
          <a:p>
            <a:r>
              <a:rPr lang="en-US" altLang="en-US" sz="4800" b="1"/>
              <a:t>Aspects of Similarity</a:t>
            </a:r>
          </a:p>
        </p:txBody>
      </p:sp>
      <p:graphicFrame>
        <p:nvGraphicFramePr>
          <p:cNvPr id="971813" name="Group 37"/>
          <p:cNvGraphicFramePr>
            <a:graphicFrameLocks noGrp="1"/>
          </p:cNvGraphicFramePr>
          <p:nvPr>
            <p:ph idx="4294967295"/>
            <p:extLst>
              <p:ext uri="{D42A27DB-BD31-4B8C-83A1-F6EECF244321}">
                <p14:modId xmlns:p14="http://schemas.microsoft.com/office/powerpoint/2010/main" val="2155053989"/>
              </p:ext>
            </p:extLst>
          </p:nvPr>
        </p:nvGraphicFramePr>
        <p:xfrm>
          <a:off x="945573" y="762002"/>
          <a:ext cx="9673936" cy="5534847"/>
        </p:xfrm>
        <a:graphic>
          <a:graphicData uri="http://schemas.openxmlformats.org/drawingml/2006/table">
            <a:tbl>
              <a:tblPr/>
              <a:tblGrid>
                <a:gridCol w="4863632"/>
                <a:gridCol w="4810304"/>
              </a:tblGrid>
              <a:tr h="677165">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cs typeface="Times New Roman" panose="02020603050405020304" pitchFamily="18" charset="0"/>
                        </a:rPr>
                        <a:t>P.H. of Melchizedek </a:t>
                      </a:r>
                      <a:endParaRPr kumimoji="0" lang="en-US" altLang="en-US" sz="54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marL="342900" indent="-342900"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cs typeface="Times New Roman" panose="02020603050405020304" pitchFamily="18" charset="0"/>
                        </a:rPr>
                        <a:t>P.H. of Jesus</a:t>
                      </a:r>
                      <a:endParaRPr kumimoji="0" lang="en-US" altLang="en-US" sz="5400" b="1" i="0" u="none" strike="noStrike" cap="none" normalizeH="0" baseline="0" dirty="0" smtClean="0">
                        <a:ln>
                          <a:noFill/>
                        </a:ln>
                        <a:solidFill>
                          <a:schemeClr val="bg2"/>
                        </a:solidFill>
                        <a:effectLst/>
                        <a:latin typeface="Arial" panose="020B0604020202020204" pitchFamily="34" charset="0"/>
                        <a:ea typeface="MS PGothic" panose="020B0600070205080204" pitchFamily="34" charset="-128"/>
                      </a:endParaRPr>
                    </a:p>
                  </a:txBody>
                  <a:tcPr anchor="ctr" anchorCtr="1"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0514">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Priest/King</a:t>
                      </a: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85">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King of Salem (Peace)</a:t>
                      </a:r>
                      <a:endParaRPr kumimoji="0" lang="en-US" altLang="en-US" sz="2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300">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King of Righteousness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5888" indent="1588" algn="l">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115888" marR="0" lvl="0" indent="1588"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1781">
                <a:tc>
                  <a:txBody>
                    <a:bodyPr/>
                    <a:lstStyle>
                      <a:lvl1pPr marL="227013" algn="l" defTabSz="45720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defTabSz="457200">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defTabSz="457200">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defTabSz="45720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defTabSz="4572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227013"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Timeless – no beginning or end of days recorded</a:t>
                      </a:r>
                      <a:endParaRPr kumimoji="0" lang="en-US" altLang="en-US" sz="4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27013" algn="l" defTabSz="45720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ea typeface="MS PGothic" panose="020B0600070205080204" pitchFamily="34" charset="-128"/>
                        </a:defRPr>
                      </a:lvl1pPr>
                      <a:lvl2pPr marL="742950" indent="-285750" algn="l" defTabSz="457200">
                        <a:spcBef>
                          <a:spcPct val="20000"/>
                        </a:spcBef>
                        <a:buClr>
                          <a:schemeClr val="tx1"/>
                        </a:buClr>
                        <a:buSzPct val="65000"/>
                        <a:buFont typeface="Wingdings" panose="05000000000000000000" pitchFamily="2" charset="2"/>
                        <a:defRPr sz="2400">
                          <a:solidFill>
                            <a:schemeClr val="tx1"/>
                          </a:solidFill>
                          <a:latin typeface="Tahoma" panose="020B0604030504040204" pitchFamily="34" charset="0"/>
                          <a:ea typeface="MS PGothic" panose="020B0600070205080204" pitchFamily="34" charset="-128"/>
                        </a:defRPr>
                      </a:lvl2pPr>
                      <a:lvl3pPr marL="1143000" indent="-228600" algn="l" defTabSz="457200">
                        <a:spcBef>
                          <a:spcPct val="20000"/>
                        </a:spcBef>
                        <a:buClr>
                          <a:schemeClr val="accent2"/>
                        </a:buClr>
                        <a:buSzPct val="65000"/>
                        <a:buFont typeface="Wingdings" panose="05000000000000000000" pitchFamily="2" charset="2"/>
                        <a:defRPr sz="2000">
                          <a:solidFill>
                            <a:schemeClr val="tx1"/>
                          </a:solidFill>
                          <a:latin typeface="Tahoma" panose="020B0604030504040204" pitchFamily="34" charset="0"/>
                          <a:ea typeface="MS PGothic" panose="020B0600070205080204" pitchFamily="34" charset="-128"/>
                        </a:defRPr>
                      </a:lvl3pPr>
                      <a:lvl4pPr marL="1600200" indent="-228600" algn="l" defTabSz="45720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4pPr>
                      <a:lvl5pPr marL="2057400" indent="-228600" algn="l" defTabSz="4572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ahoma" panose="020B0604030504040204" pitchFamily="34" charset="0"/>
                          <a:ea typeface="MS PGothic" panose="020B0600070205080204" pitchFamily="34" charset="-128"/>
                        </a:defRPr>
                      </a:lvl9pPr>
                    </a:lstStyle>
                    <a:p>
                      <a:pPr marL="227013"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p>
                    <a:p>
                      <a:pPr marL="227013"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Eternal – no beginning or end of days</a:t>
                      </a:r>
                      <a:endParaRPr kumimoji="0" lang="en-US" altLang="en-US" sz="4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1781">
                <a:tc>
                  <a:txBody>
                    <a:bodyPr/>
                    <a:lstStyle/>
                    <a:p>
                      <a:pPr marL="227013"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Only 1 priest needed to fulfil God’s work</a:t>
                      </a:r>
                      <a:endParaRPr kumimoji="0" lang="en-US"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endParaRPr>
                    </a:p>
                    <a:p>
                      <a:pPr marL="227013"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7013"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en-US" sz="2800" b="1" i="0" u="none" strike="noStrike" cap="none" normalizeH="0" baseline="0" dirty="0" smtClean="0">
                          <a:ln>
                            <a:noFill/>
                          </a:ln>
                          <a:solidFill>
                            <a:schemeClr val="tx1"/>
                          </a:solidFill>
                          <a:effectLst/>
                          <a:latin typeface="+mj-lt"/>
                          <a:ea typeface="Times New Roman" panose="02020603050405020304" pitchFamily="18" charset="0"/>
                        </a:rPr>
                        <a:t>Jesus will fulfil the complete role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153391"/>
            <a:ext cx="663702" cy="82780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835727"/>
            <a:ext cx="663702" cy="82780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220" y="2475624"/>
            <a:ext cx="663702" cy="82780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882" y="3376189"/>
            <a:ext cx="663702" cy="82780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848" y="4863818"/>
            <a:ext cx="663702" cy="827808"/>
          </a:xfrm>
          <a:prstGeom prst="rect">
            <a:avLst/>
          </a:prstGeom>
        </p:spPr>
      </p:pic>
    </p:spTree>
    <p:extLst>
      <p:ext uri="{BB962C8B-B14F-4D97-AF65-F5344CB8AC3E}">
        <p14:creationId xmlns:p14="http://schemas.microsoft.com/office/powerpoint/2010/main" val="23280418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4802171-BBFB-4CF8-8307-43ED24D8B74C}" type="slidenum">
              <a:rPr lang="en-US" altLang="en-US" sz="1200">
                <a:solidFill>
                  <a:srgbClr val="FFFFFF"/>
                </a:solidFill>
              </a:rPr>
              <a:pPr/>
              <a:t>8</a:t>
            </a:fld>
            <a:endParaRPr lang="en-US" altLang="en-US" sz="1200">
              <a:solidFill>
                <a:srgbClr val="FFFFFF"/>
              </a:solidFill>
            </a:endParaRPr>
          </a:p>
        </p:txBody>
      </p:sp>
      <p:sp>
        <p:nvSpPr>
          <p:cNvPr id="409604" name="Rectangle 4"/>
          <p:cNvSpPr>
            <a:spLocks noGrp="1" noChangeArrowheads="1"/>
          </p:cNvSpPr>
          <p:nvPr>
            <p:ph type="title"/>
          </p:nvPr>
        </p:nvSpPr>
        <p:spPr>
          <a:xfrm>
            <a:off x="432955" y="176646"/>
            <a:ext cx="10972800" cy="762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sz="4000" dirty="0" smtClean="0"/>
              <a:t>Hebrews 7:1-10</a:t>
            </a:r>
            <a:endParaRPr lang="en-US" altLang="en-US" sz="4000" b="1" dirty="0" smtClean="0"/>
          </a:p>
        </p:txBody>
      </p:sp>
      <p:sp>
        <p:nvSpPr>
          <p:cNvPr id="409605" name="Rectangle 5"/>
          <p:cNvSpPr>
            <a:spLocks noGrp="1" noChangeArrowheads="1"/>
          </p:cNvSpPr>
          <p:nvPr>
            <p:ph type="body" idx="1"/>
          </p:nvPr>
        </p:nvSpPr>
        <p:spPr>
          <a:xfrm>
            <a:off x="1028699" y="938646"/>
            <a:ext cx="9112827" cy="491143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indent="0" eaLnBrk="1" hangingPunct="1">
              <a:buNone/>
            </a:pPr>
            <a:r>
              <a:rPr lang="en-US" altLang="en-US" sz="3200" dirty="0" smtClean="0"/>
              <a:t>Superiority of the Melchizedek priesthood: </a:t>
            </a:r>
            <a:endParaRPr lang="en-US" altLang="en-US" sz="3200" b="1" dirty="0" smtClean="0"/>
          </a:p>
          <a:p>
            <a:pPr eaLnBrk="1" hangingPunct="1"/>
            <a:r>
              <a:rPr lang="en-US" altLang="en-US" sz="3200" dirty="0" smtClean="0"/>
              <a:t>Melchizedek received tithes from Abraham v 4</a:t>
            </a:r>
          </a:p>
          <a:p>
            <a:pPr eaLnBrk="1" hangingPunct="1"/>
            <a:r>
              <a:rPr lang="en-US" altLang="en-US" sz="3200" b="1" dirty="0" smtClean="0"/>
              <a:t>Mel. superior in that he blessed Abraham v 7</a:t>
            </a:r>
          </a:p>
          <a:p>
            <a:pPr eaLnBrk="1" hangingPunct="1"/>
            <a:r>
              <a:rPr lang="en-US" altLang="en-US" sz="3200" dirty="0" smtClean="0"/>
              <a:t>Death has no hold over the Melchizedek priesthood vs 8 </a:t>
            </a:r>
          </a:p>
          <a:p>
            <a:pPr eaLnBrk="1" hangingPunct="1"/>
            <a:r>
              <a:rPr lang="en-US" altLang="en-US" sz="3200" b="1" dirty="0" smtClean="0"/>
              <a:t>Melchizedek is greater because Levi paid tithes to him vs 9-10</a:t>
            </a:r>
          </a:p>
        </p:txBody>
      </p:sp>
    </p:spTree>
    <p:extLst>
      <p:ext uri="{BB962C8B-B14F-4D97-AF65-F5344CB8AC3E}">
        <p14:creationId xmlns:p14="http://schemas.microsoft.com/office/powerpoint/2010/main" val="88474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05">
                                            <p:txEl>
                                              <p:pRg st="2" end="2"/>
                                            </p:txEl>
                                          </p:spTgt>
                                        </p:tgtEl>
                                        <p:attrNameLst>
                                          <p:attrName>style.visibility</p:attrName>
                                        </p:attrNameLst>
                                      </p:cBhvr>
                                      <p:to>
                                        <p:strVal val="visible"/>
                                      </p:to>
                                    </p:set>
                                    <p:anim calcmode="lin" valueType="num">
                                      <p:cBhvr additive="base">
                                        <p:cTn id="7" dur="500" fill="hold"/>
                                        <p:tgtEl>
                                          <p:spTgt spid="40960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05">
                                            <p:txEl>
                                              <p:pRg st="3" end="3"/>
                                            </p:txEl>
                                          </p:spTgt>
                                        </p:tgtEl>
                                        <p:attrNameLst>
                                          <p:attrName>style.visibility</p:attrName>
                                        </p:attrNameLst>
                                      </p:cBhvr>
                                      <p:to>
                                        <p:strVal val="visible"/>
                                      </p:to>
                                    </p:set>
                                    <p:anim calcmode="lin" valueType="num">
                                      <p:cBhvr additive="base">
                                        <p:cTn id="13" dur="500" fill="hold"/>
                                        <p:tgtEl>
                                          <p:spTgt spid="40960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05">
                                            <p:txEl>
                                              <p:pRg st="4" end="4"/>
                                            </p:txEl>
                                          </p:spTgt>
                                        </p:tgtEl>
                                        <p:attrNameLst>
                                          <p:attrName>style.visibility</p:attrName>
                                        </p:attrNameLst>
                                      </p:cBhvr>
                                      <p:to>
                                        <p:strVal val="visible"/>
                                      </p:to>
                                    </p:set>
                                    <p:anim calcmode="lin" valueType="num">
                                      <p:cBhvr additive="base">
                                        <p:cTn id="19" dur="500" fill="hold"/>
                                        <p:tgtEl>
                                          <p:spTgt spid="40960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0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4802171-BBFB-4CF8-8307-43ED24D8B74C}" type="slidenum">
              <a:rPr lang="en-US" altLang="en-US" sz="1200">
                <a:solidFill>
                  <a:srgbClr val="FFFFFF"/>
                </a:solidFill>
              </a:rPr>
              <a:pPr/>
              <a:t>9</a:t>
            </a:fld>
            <a:endParaRPr lang="en-US" altLang="en-US" sz="1200">
              <a:solidFill>
                <a:srgbClr val="FFFFFF"/>
              </a:solidFill>
            </a:endParaRPr>
          </a:p>
        </p:txBody>
      </p:sp>
      <p:sp>
        <p:nvSpPr>
          <p:cNvPr id="409604" name="Rectangle 4"/>
          <p:cNvSpPr>
            <a:spLocks noGrp="1" noChangeArrowheads="1"/>
          </p:cNvSpPr>
          <p:nvPr>
            <p:ph type="title"/>
          </p:nvPr>
        </p:nvSpPr>
        <p:spPr>
          <a:xfrm>
            <a:off x="443346" y="332509"/>
            <a:ext cx="10972800" cy="762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sz="3200" dirty="0"/>
              <a:t>Significance of the New </a:t>
            </a:r>
            <a:r>
              <a:rPr lang="en-US" altLang="en-US" sz="3200" dirty="0" smtClean="0"/>
              <a:t>Priesthood </a:t>
            </a:r>
            <a:r>
              <a:rPr lang="en-US" altLang="en-US" sz="3200" dirty="0"/>
              <a:t/>
            </a:r>
            <a:br>
              <a:rPr lang="en-US" altLang="en-US" sz="3200" dirty="0"/>
            </a:br>
            <a:r>
              <a:rPr lang="en-US" altLang="en-US" sz="3200" dirty="0" smtClean="0"/>
              <a:t>Hebrews 7:11-19</a:t>
            </a:r>
            <a:endParaRPr lang="en-US" altLang="en-US" sz="3200" b="1" dirty="0" smtClean="0"/>
          </a:p>
        </p:txBody>
      </p:sp>
      <p:sp>
        <p:nvSpPr>
          <p:cNvPr id="409605" name="Rectangle 5"/>
          <p:cNvSpPr>
            <a:spLocks noGrp="1" noChangeArrowheads="1"/>
          </p:cNvSpPr>
          <p:nvPr>
            <p:ph type="body" idx="1"/>
          </p:nvPr>
        </p:nvSpPr>
        <p:spPr>
          <a:xfrm>
            <a:off x="966354" y="1291940"/>
            <a:ext cx="9112827" cy="491143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sz="3200" dirty="0" smtClean="0"/>
              <a:t>Hebrew writer argues:</a:t>
            </a:r>
          </a:p>
          <a:p>
            <a:pPr lvl="1" eaLnBrk="1" hangingPunct="1"/>
            <a:r>
              <a:rPr lang="en-US" altLang="en-US" sz="2666" b="1" dirty="0" smtClean="0"/>
              <a:t>If the law of Moses was sufficient – why did God need to send His Son?</a:t>
            </a:r>
          </a:p>
          <a:p>
            <a:pPr lvl="1" eaLnBrk="1" hangingPunct="1"/>
            <a:r>
              <a:rPr lang="en-US" altLang="en-US" sz="2666" dirty="0" smtClean="0"/>
              <a:t>Sacrifice of the Son was necessary or the Son would not have to die</a:t>
            </a:r>
          </a:p>
          <a:p>
            <a:pPr lvl="1" eaLnBrk="1" hangingPunct="1"/>
            <a:r>
              <a:rPr lang="en-US" altLang="en-US" sz="2666" b="1" dirty="0" smtClean="0"/>
              <a:t>Levi P.H. was inadequate in perfecting God’s people. </a:t>
            </a:r>
            <a:endParaRPr lang="en-US" altLang="en-US" sz="3200" b="1" dirty="0" smtClean="0"/>
          </a:p>
        </p:txBody>
      </p:sp>
    </p:spTree>
    <p:extLst>
      <p:ext uri="{BB962C8B-B14F-4D97-AF65-F5344CB8AC3E}">
        <p14:creationId xmlns:p14="http://schemas.microsoft.com/office/powerpoint/2010/main" val="315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05">
                                            <p:txEl>
                                              <p:pRg st="2" end="2"/>
                                            </p:txEl>
                                          </p:spTgt>
                                        </p:tgtEl>
                                        <p:attrNameLst>
                                          <p:attrName>style.visibility</p:attrName>
                                        </p:attrNameLst>
                                      </p:cBhvr>
                                      <p:to>
                                        <p:strVal val="visible"/>
                                      </p:to>
                                    </p:set>
                                    <p:anim calcmode="lin" valueType="num">
                                      <p:cBhvr additive="base">
                                        <p:cTn id="7" dur="500" fill="hold"/>
                                        <p:tgtEl>
                                          <p:spTgt spid="40960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05">
                                            <p:txEl>
                                              <p:pRg st="3" end="3"/>
                                            </p:txEl>
                                          </p:spTgt>
                                        </p:tgtEl>
                                        <p:attrNameLst>
                                          <p:attrName>style.visibility</p:attrName>
                                        </p:attrNameLst>
                                      </p:cBhvr>
                                      <p:to>
                                        <p:strVal val="visible"/>
                                      </p:to>
                                    </p:set>
                                    <p:anim calcmode="lin" valueType="num">
                                      <p:cBhvr additive="base">
                                        <p:cTn id="13" dur="500" fill="hold"/>
                                        <p:tgtEl>
                                          <p:spTgt spid="40960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0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wrap="square">
        <a:spAutoFit/>
      </a:bodyPr>
      <a:lstStyle>
        <a:defPPr algn="ctr">
          <a:defRPr sz="2200" b="1" i="1" u="sng" dirty="0" smtClean="0">
            <a:solidFill>
              <a:srgbClr val="FFFF00"/>
            </a:solidFill>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949</TotalTime>
  <Words>2261</Words>
  <Application>Microsoft Office PowerPoint</Application>
  <PresentationFormat>Widescreen</PresentationFormat>
  <Paragraphs>322</Paragraphs>
  <Slides>33</Slides>
  <Notes>32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33</vt:i4>
      </vt:variant>
    </vt:vector>
  </HeadingPairs>
  <TitlesOfParts>
    <vt:vector size="48" baseType="lpstr">
      <vt:lpstr>ＭＳ Ｐゴシック</vt:lpstr>
      <vt:lpstr>ＭＳ Ｐゴシック</vt:lpstr>
      <vt:lpstr>Arial</vt:lpstr>
      <vt:lpstr>Calibri</vt:lpstr>
      <vt:lpstr>Calibri Light</vt:lpstr>
      <vt:lpstr>Cambria</vt:lpstr>
      <vt:lpstr>Gill Sans MT</vt:lpstr>
      <vt:lpstr>Tahoma</vt:lpstr>
      <vt:lpstr>Times New Roman</vt:lpstr>
      <vt:lpstr>Wingdings</vt:lpstr>
      <vt:lpstr>Wingdings 2</vt:lpstr>
      <vt:lpstr>HDOfficeLightV0</vt:lpstr>
      <vt:lpstr>1_Orbit</vt:lpstr>
      <vt:lpstr>19_Office Theme</vt:lpstr>
      <vt:lpstr>1_Office Theme</vt:lpstr>
      <vt:lpstr>PowerPoint Presentation</vt:lpstr>
      <vt:lpstr>Ps 110 The Ideal King</vt:lpstr>
      <vt:lpstr>PowerPoint Presentation</vt:lpstr>
      <vt:lpstr>Contrast in Priesthood</vt:lpstr>
      <vt:lpstr>Order of Melchizedek</vt:lpstr>
      <vt:lpstr>Contrast in Priesthood</vt:lpstr>
      <vt:lpstr>Aspects of Similarity</vt:lpstr>
      <vt:lpstr>Hebrews 7:1-10</vt:lpstr>
      <vt:lpstr>Significance of the New Priesthood  Hebrews 7:11-19</vt:lpstr>
      <vt:lpstr>Implications of Imperfection of the Levitical Priesthood</vt:lpstr>
      <vt:lpstr>The Priesthood of Jesus</vt:lpstr>
      <vt:lpstr>Greatness of New Priest</vt:lpstr>
      <vt:lpstr>Significance of the New Priesthood  Hebrews 7:11-19</vt:lpstr>
      <vt:lpstr>Superiority of the New Priesthood  Hebrews 7:20-28</vt:lpstr>
      <vt:lpstr>Superiority of the New Priesthood  </vt:lpstr>
      <vt:lpstr>“Foreverness” of Christ’s Priesthood</vt:lpstr>
      <vt:lpstr>PowerPoint Presentation</vt:lpstr>
      <vt:lpstr>Hebrews 7 Lessons for Today</vt:lpstr>
      <vt:lpstr>PowerPoint Presentation</vt:lpstr>
      <vt:lpstr>Outline</vt:lpstr>
      <vt:lpstr>Characteristics of Our High Priest</vt:lpstr>
      <vt:lpstr>Copy and Shadow </vt:lpstr>
      <vt:lpstr>PowerPoint Presentation</vt:lpstr>
      <vt:lpstr>What do we learn about the covenant, place and sacrifice of our High Priest’s ministry in 8:1-6?</vt:lpstr>
      <vt:lpstr>Our High Priest</vt:lpstr>
      <vt:lpstr>Outline</vt:lpstr>
      <vt:lpstr>Characteristics of the  New Covenant</vt:lpstr>
      <vt:lpstr>Essential Nature of the New Covenant</vt:lpstr>
      <vt:lpstr>I will</vt:lpstr>
      <vt:lpstr>Essential Nature of the New Covenant</vt:lpstr>
      <vt:lpstr>The New Covenant</vt:lpstr>
      <vt:lpstr>The New Covenant</vt:lpstr>
      <vt:lpstr>Chpt 8 Overview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Caudill, Anthony (CEI-Atlanta)</dc:creator>
  <cp:lastModifiedBy>Caudill, Anthony (CEI-Atlanta)</cp:lastModifiedBy>
  <cp:revision>77</cp:revision>
  <dcterms:created xsi:type="dcterms:W3CDTF">2016-04-08T12:08:57Z</dcterms:created>
  <dcterms:modified xsi:type="dcterms:W3CDTF">2016-05-04T22:24:05Z</dcterms:modified>
</cp:coreProperties>
</file>