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6" r:id="rId3"/>
    <p:sldId id="264" r:id="rId4"/>
    <p:sldId id="265" r:id="rId5"/>
    <p:sldId id="266" r:id="rId6"/>
    <p:sldId id="267" r:id="rId7"/>
    <p:sldId id="268" r:id="rId8"/>
    <p:sldId id="271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08" y="162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B53FD-DBE2-D041-81B8-E95796689060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B9B3B7-67D1-ED4B-A65D-DED1FFDA4F9E}">
      <dgm:prSet phldrT="[Text]" custT="1"/>
      <dgm:spPr/>
      <dgm:t>
        <a:bodyPr/>
        <a:lstStyle/>
        <a:p>
          <a:pPr algn="ctr"/>
          <a:r>
            <a:rPr lang="en-US" sz="1600" dirty="0"/>
            <a:t>Recognize </a:t>
          </a:r>
        </a:p>
        <a:p>
          <a:pPr algn="ctr"/>
          <a:r>
            <a:rPr lang="en-US" sz="1600" dirty="0"/>
            <a:t>Their </a:t>
          </a:r>
        </a:p>
        <a:p>
          <a:pPr algn="ctr"/>
          <a:r>
            <a:rPr lang="en-US" sz="1600" dirty="0"/>
            <a:t>Condition </a:t>
          </a:r>
        </a:p>
      </dgm:t>
    </dgm:pt>
    <dgm:pt modelId="{1132193B-DC01-6E41-BBE0-188A3A7A05A8}" type="parTrans" cxnId="{981C991F-6956-E74F-9BCF-46D491BD00B7}">
      <dgm:prSet/>
      <dgm:spPr/>
      <dgm:t>
        <a:bodyPr/>
        <a:lstStyle/>
        <a:p>
          <a:pPr algn="ctr"/>
          <a:endParaRPr lang="en-US"/>
        </a:p>
      </dgm:t>
    </dgm:pt>
    <dgm:pt modelId="{611CAEDF-C19C-D941-AC0C-0ECEA8B5DFF2}" type="sibTrans" cxnId="{981C991F-6956-E74F-9BCF-46D491BD00B7}">
      <dgm:prSet/>
      <dgm:spPr/>
      <dgm:t>
        <a:bodyPr/>
        <a:lstStyle/>
        <a:p>
          <a:pPr algn="ctr"/>
          <a:endParaRPr lang="en-US"/>
        </a:p>
      </dgm:t>
    </dgm:pt>
    <dgm:pt modelId="{781282D2-90D1-F946-9711-560BD1CB799E}">
      <dgm:prSet phldrT="[Text]" custT="1"/>
      <dgm:spPr/>
      <dgm:t>
        <a:bodyPr/>
        <a:lstStyle/>
        <a:p>
          <a:pPr algn="ctr"/>
          <a:r>
            <a:rPr lang="en-US" sz="2000" dirty="0"/>
            <a:t>Cry Out to the Lord</a:t>
          </a:r>
        </a:p>
      </dgm:t>
    </dgm:pt>
    <dgm:pt modelId="{D0A0187A-726A-144C-A1BE-8036ED08CC74}" type="parTrans" cxnId="{4FD99590-6A9F-DE4C-B27E-8031E0B0318F}">
      <dgm:prSet/>
      <dgm:spPr/>
      <dgm:t>
        <a:bodyPr/>
        <a:lstStyle/>
        <a:p>
          <a:pPr algn="ctr"/>
          <a:endParaRPr lang="en-US"/>
        </a:p>
      </dgm:t>
    </dgm:pt>
    <dgm:pt modelId="{DEB07386-302F-EC49-9D9E-DCC950612969}" type="sibTrans" cxnId="{4FD99590-6A9F-DE4C-B27E-8031E0B0318F}">
      <dgm:prSet/>
      <dgm:spPr/>
      <dgm:t>
        <a:bodyPr/>
        <a:lstStyle/>
        <a:p>
          <a:pPr algn="ctr"/>
          <a:endParaRPr lang="en-US"/>
        </a:p>
      </dgm:t>
    </dgm:pt>
    <dgm:pt modelId="{2F61CEAF-E712-5648-9544-0391F0D54C0C}">
      <dgm:prSet phldrT="[Text]" custT="1"/>
      <dgm:spPr/>
      <dgm:t>
        <a:bodyPr/>
        <a:lstStyle/>
        <a:p>
          <a:pPr algn="ctr"/>
          <a:r>
            <a:rPr lang="en-US" sz="2000" dirty="0"/>
            <a:t>God Delivers</a:t>
          </a:r>
        </a:p>
        <a:p>
          <a:pPr algn="ctr"/>
          <a:r>
            <a:rPr lang="en-US" sz="2000" dirty="0"/>
            <a:t>Man </a:t>
          </a:r>
        </a:p>
      </dgm:t>
    </dgm:pt>
    <dgm:pt modelId="{D6D331D2-35BF-F44A-9176-697033BB7807}" type="parTrans" cxnId="{25896B1C-AD7E-F049-8AE2-88F7B7081FD9}">
      <dgm:prSet/>
      <dgm:spPr/>
      <dgm:t>
        <a:bodyPr/>
        <a:lstStyle/>
        <a:p>
          <a:pPr algn="ctr"/>
          <a:endParaRPr lang="en-US"/>
        </a:p>
      </dgm:t>
    </dgm:pt>
    <dgm:pt modelId="{293E7CE0-B6F4-0047-A7F4-FF903FD706EB}" type="sibTrans" cxnId="{25896B1C-AD7E-F049-8AE2-88F7B7081FD9}">
      <dgm:prSet/>
      <dgm:spPr/>
      <dgm:t>
        <a:bodyPr/>
        <a:lstStyle/>
        <a:p>
          <a:pPr algn="ctr"/>
          <a:endParaRPr lang="en-US"/>
        </a:p>
      </dgm:t>
    </dgm:pt>
    <dgm:pt modelId="{75817208-8BBB-5647-808C-58099872C004}">
      <dgm:prSet phldrT="[Text]" custT="1"/>
      <dgm:spPr/>
      <dgm:t>
        <a:bodyPr/>
        <a:lstStyle/>
        <a:p>
          <a:pPr algn="ctr"/>
          <a:r>
            <a:rPr lang="en-US" sz="1800" dirty="0"/>
            <a:t>Man Called to Thank</a:t>
          </a:r>
        </a:p>
        <a:p>
          <a:pPr algn="ctr"/>
          <a:r>
            <a:rPr lang="en-US" sz="1800" dirty="0"/>
            <a:t>God </a:t>
          </a:r>
        </a:p>
      </dgm:t>
    </dgm:pt>
    <dgm:pt modelId="{6767CA45-E1E8-2140-81A2-901AD64B9599}" type="parTrans" cxnId="{F3E184E7-1231-D440-B08D-CB958C2DC193}">
      <dgm:prSet/>
      <dgm:spPr/>
      <dgm:t>
        <a:bodyPr/>
        <a:lstStyle/>
        <a:p>
          <a:pPr algn="ctr"/>
          <a:endParaRPr lang="en-US"/>
        </a:p>
      </dgm:t>
    </dgm:pt>
    <dgm:pt modelId="{4197C1D5-2F30-F94A-AB39-C52F1E0D222B}" type="sibTrans" cxnId="{F3E184E7-1231-D440-B08D-CB958C2DC193}">
      <dgm:prSet/>
      <dgm:spPr/>
      <dgm:t>
        <a:bodyPr/>
        <a:lstStyle/>
        <a:p>
          <a:pPr algn="ctr"/>
          <a:endParaRPr lang="en-US"/>
        </a:p>
      </dgm:t>
    </dgm:pt>
    <dgm:pt modelId="{A1BDC3AA-FB92-1845-B9F3-648BE92851ED}" type="pres">
      <dgm:prSet presAssocID="{13EB53FD-DBE2-D041-81B8-E95796689060}" presName="cycle" presStyleCnt="0">
        <dgm:presLayoutVars>
          <dgm:dir/>
          <dgm:resizeHandles val="exact"/>
        </dgm:presLayoutVars>
      </dgm:prSet>
      <dgm:spPr/>
    </dgm:pt>
    <dgm:pt modelId="{D3CE7EC8-2059-7C44-AFCD-CEC50C1DE9FA}" type="pres">
      <dgm:prSet presAssocID="{F9B9B3B7-67D1-ED4B-A65D-DED1FFDA4F9E}" presName="node" presStyleLbl="node1" presStyleIdx="0" presStyleCnt="4" custScaleX="131151" custScaleY="131151" custRadScaleRad="98302">
        <dgm:presLayoutVars>
          <dgm:bulletEnabled val="1"/>
        </dgm:presLayoutVars>
      </dgm:prSet>
      <dgm:spPr/>
    </dgm:pt>
    <dgm:pt modelId="{0682EFCE-4921-9B4D-80E9-6222FCB675CA}" type="pres">
      <dgm:prSet presAssocID="{611CAEDF-C19C-D941-AC0C-0ECEA8B5DFF2}" presName="sibTrans" presStyleLbl="sibTrans2D1" presStyleIdx="0" presStyleCnt="4"/>
      <dgm:spPr/>
    </dgm:pt>
    <dgm:pt modelId="{ED290EC4-B723-664D-91C7-34066EC3005F}" type="pres">
      <dgm:prSet presAssocID="{611CAEDF-C19C-D941-AC0C-0ECEA8B5DFF2}" presName="connectorText" presStyleLbl="sibTrans2D1" presStyleIdx="0" presStyleCnt="4"/>
      <dgm:spPr/>
    </dgm:pt>
    <dgm:pt modelId="{5DDB4834-8989-3D4E-A281-9392657A7CF3}" type="pres">
      <dgm:prSet presAssocID="{781282D2-90D1-F946-9711-560BD1CB799E}" presName="node" presStyleLbl="node1" presStyleIdx="1" presStyleCnt="4" custScaleX="131151" custScaleY="131151">
        <dgm:presLayoutVars>
          <dgm:bulletEnabled val="1"/>
        </dgm:presLayoutVars>
      </dgm:prSet>
      <dgm:spPr/>
    </dgm:pt>
    <dgm:pt modelId="{DF27F011-7DF2-9A48-962B-64C33839DEF9}" type="pres">
      <dgm:prSet presAssocID="{DEB07386-302F-EC49-9D9E-DCC950612969}" presName="sibTrans" presStyleLbl="sibTrans2D1" presStyleIdx="1" presStyleCnt="4"/>
      <dgm:spPr/>
    </dgm:pt>
    <dgm:pt modelId="{908838FE-C836-7E43-8ECB-4E67AD3BD5A2}" type="pres">
      <dgm:prSet presAssocID="{DEB07386-302F-EC49-9D9E-DCC950612969}" presName="connectorText" presStyleLbl="sibTrans2D1" presStyleIdx="1" presStyleCnt="4"/>
      <dgm:spPr/>
    </dgm:pt>
    <dgm:pt modelId="{C66358B6-5E15-3646-9CED-9D950571B966}" type="pres">
      <dgm:prSet presAssocID="{2F61CEAF-E712-5648-9544-0391F0D54C0C}" presName="node" presStyleLbl="node1" presStyleIdx="2" presStyleCnt="4" custScaleX="131151" custScaleY="131151">
        <dgm:presLayoutVars>
          <dgm:bulletEnabled val="1"/>
        </dgm:presLayoutVars>
      </dgm:prSet>
      <dgm:spPr/>
    </dgm:pt>
    <dgm:pt modelId="{036C12B4-49F3-A54E-8EA2-0E89381CBF69}" type="pres">
      <dgm:prSet presAssocID="{293E7CE0-B6F4-0047-A7F4-FF903FD706EB}" presName="sibTrans" presStyleLbl="sibTrans2D1" presStyleIdx="2" presStyleCnt="4"/>
      <dgm:spPr/>
    </dgm:pt>
    <dgm:pt modelId="{1247AB77-3DBE-C442-BAA4-1D9175AABEDD}" type="pres">
      <dgm:prSet presAssocID="{293E7CE0-B6F4-0047-A7F4-FF903FD706EB}" presName="connectorText" presStyleLbl="sibTrans2D1" presStyleIdx="2" presStyleCnt="4"/>
      <dgm:spPr/>
    </dgm:pt>
    <dgm:pt modelId="{BED7AAE0-0AED-0A49-9CF5-55E4A920E168}" type="pres">
      <dgm:prSet presAssocID="{75817208-8BBB-5647-808C-58099872C004}" presName="node" presStyleLbl="node1" presStyleIdx="3" presStyleCnt="4" custScaleX="138437" custScaleY="138437">
        <dgm:presLayoutVars>
          <dgm:bulletEnabled val="1"/>
        </dgm:presLayoutVars>
      </dgm:prSet>
      <dgm:spPr/>
    </dgm:pt>
    <dgm:pt modelId="{03D54895-EF71-8C40-8E43-487F517422AD}" type="pres">
      <dgm:prSet presAssocID="{4197C1D5-2F30-F94A-AB39-C52F1E0D222B}" presName="sibTrans" presStyleLbl="sibTrans2D1" presStyleIdx="3" presStyleCnt="4"/>
      <dgm:spPr/>
    </dgm:pt>
    <dgm:pt modelId="{2DFE5E3D-0D0E-5342-B2EC-1B0502E2597C}" type="pres">
      <dgm:prSet presAssocID="{4197C1D5-2F30-F94A-AB39-C52F1E0D222B}" presName="connectorText" presStyleLbl="sibTrans2D1" presStyleIdx="3" presStyleCnt="4"/>
      <dgm:spPr/>
    </dgm:pt>
  </dgm:ptLst>
  <dgm:cxnLst>
    <dgm:cxn modelId="{876D5528-C957-944C-BDCC-37180B66E5BB}" type="presOf" srcId="{611CAEDF-C19C-D941-AC0C-0ECEA8B5DFF2}" destId="{0682EFCE-4921-9B4D-80E9-6222FCB675CA}" srcOrd="0" destOrd="0" presId="urn:microsoft.com/office/officeart/2005/8/layout/cycle2"/>
    <dgm:cxn modelId="{AEB4BCED-215C-DE43-8181-4C5A287BA17E}" type="presOf" srcId="{293E7CE0-B6F4-0047-A7F4-FF903FD706EB}" destId="{036C12B4-49F3-A54E-8EA2-0E89381CBF69}" srcOrd="0" destOrd="0" presId="urn:microsoft.com/office/officeart/2005/8/layout/cycle2"/>
    <dgm:cxn modelId="{CF7C3775-D67A-BA45-BD87-1B9578A3A871}" type="presOf" srcId="{75817208-8BBB-5647-808C-58099872C004}" destId="{BED7AAE0-0AED-0A49-9CF5-55E4A920E168}" srcOrd="0" destOrd="0" presId="urn:microsoft.com/office/officeart/2005/8/layout/cycle2"/>
    <dgm:cxn modelId="{0F938139-192E-C848-806F-95CA007BC094}" type="presOf" srcId="{DEB07386-302F-EC49-9D9E-DCC950612969}" destId="{DF27F011-7DF2-9A48-962B-64C33839DEF9}" srcOrd="0" destOrd="0" presId="urn:microsoft.com/office/officeart/2005/8/layout/cycle2"/>
    <dgm:cxn modelId="{34A83800-324B-3A4A-9665-63CD2D829544}" type="presOf" srcId="{4197C1D5-2F30-F94A-AB39-C52F1E0D222B}" destId="{2DFE5E3D-0D0E-5342-B2EC-1B0502E2597C}" srcOrd="1" destOrd="0" presId="urn:microsoft.com/office/officeart/2005/8/layout/cycle2"/>
    <dgm:cxn modelId="{1197D2BD-03A3-6749-8343-5DE28F1C6376}" type="presOf" srcId="{611CAEDF-C19C-D941-AC0C-0ECEA8B5DFF2}" destId="{ED290EC4-B723-664D-91C7-34066EC3005F}" srcOrd="1" destOrd="0" presId="urn:microsoft.com/office/officeart/2005/8/layout/cycle2"/>
    <dgm:cxn modelId="{25896B1C-AD7E-F049-8AE2-88F7B7081FD9}" srcId="{13EB53FD-DBE2-D041-81B8-E95796689060}" destId="{2F61CEAF-E712-5648-9544-0391F0D54C0C}" srcOrd="2" destOrd="0" parTransId="{D6D331D2-35BF-F44A-9176-697033BB7807}" sibTransId="{293E7CE0-B6F4-0047-A7F4-FF903FD706EB}"/>
    <dgm:cxn modelId="{BC91EF06-C0A2-0144-A7AB-90D9B770230C}" type="presOf" srcId="{13EB53FD-DBE2-D041-81B8-E95796689060}" destId="{A1BDC3AA-FB92-1845-B9F3-648BE92851ED}" srcOrd="0" destOrd="0" presId="urn:microsoft.com/office/officeart/2005/8/layout/cycle2"/>
    <dgm:cxn modelId="{EFF4B724-C891-9D41-BEA3-0383A0282A58}" type="presOf" srcId="{DEB07386-302F-EC49-9D9E-DCC950612969}" destId="{908838FE-C836-7E43-8ECB-4E67AD3BD5A2}" srcOrd="1" destOrd="0" presId="urn:microsoft.com/office/officeart/2005/8/layout/cycle2"/>
    <dgm:cxn modelId="{EA7491DA-F037-8F4F-8461-43AFC82CF030}" type="presOf" srcId="{781282D2-90D1-F946-9711-560BD1CB799E}" destId="{5DDB4834-8989-3D4E-A281-9392657A7CF3}" srcOrd="0" destOrd="0" presId="urn:microsoft.com/office/officeart/2005/8/layout/cycle2"/>
    <dgm:cxn modelId="{6A4B73A0-42C4-1F47-81CD-8E6428AB75A6}" type="presOf" srcId="{4197C1D5-2F30-F94A-AB39-C52F1E0D222B}" destId="{03D54895-EF71-8C40-8E43-487F517422AD}" srcOrd="0" destOrd="0" presId="urn:microsoft.com/office/officeart/2005/8/layout/cycle2"/>
    <dgm:cxn modelId="{DF9D424A-5252-1445-B819-F868D50617F2}" type="presOf" srcId="{293E7CE0-B6F4-0047-A7F4-FF903FD706EB}" destId="{1247AB77-3DBE-C442-BAA4-1D9175AABEDD}" srcOrd="1" destOrd="0" presId="urn:microsoft.com/office/officeart/2005/8/layout/cycle2"/>
    <dgm:cxn modelId="{2227B653-6BDC-6244-923E-AA87039655BA}" type="presOf" srcId="{2F61CEAF-E712-5648-9544-0391F0D54C0C}" destId="{C66358B6-5E15-3646-9CED-9D950571B966}" srcOrd="0" destOrd="0" presId="urn:microsoft.com/office/officeart/2005/8/layout/cycle2"/>
    <dgm:cxn modelId="{4FD99590-6A9F-DE4C-B27E-8031E0B0318F}" srcId="{13EB53FD-DBE2-D041-81B8-E95796689060}" destId="{781282D2-90D1-F946-9711-560BD1CB799E}" srcOrd="1" destOrd="0" parTransId="{D0A0187A-726A-144C-A1BE-8036ED08CC74}" sibTransId="{DEB07386-302F-EC49-9D9E-DCC950612969}"/>
    <dgm:cxn modelId="{981C991F-6956-E74F-9BCF-46D491BD00B7}" srcId="{13EB53FD-DBE2-D041-81B8-E95796689060}" destId="{F9B9B3B7-67D1-ED4B-A65D-DED1FFDA4F9E}" srcOrd="0" destOrd="0" parTransId="{1132193B-DC01-6E41-BBE0-188A3A7A05A8}" sibTransId="{611CAEDF-C19C-D941-AC0C-0ECEA8B5DFF2}"/>
    <dgm:cxn modelId="{F3E184E7-1231-D440-B08D-CB958C2DC193}" srcId="{13EB53FD-DBE2-D041-81B8-E95796689060}" destId="{75817208-8BBB-5647-808C-58099872C004}" srcOrd="3" destOrd="0" parTransId="{6767CA45-E1E8-2140-81A2-901AD64B9599}" sibTransId="{4197C1D5-2F30-F94A-AB39-C52F1E0D222B}"/>
    <dgm:cxn modelId="{C9402BE9-1C72-D24A-9108-8E14E8FDC97B}" type="presOf" srcId="{F9B9B3B7-67D1-ED4B-A65D-DED1FFDA4F9E}" destId="{D3CE7EC8-2059-7C44-AFCD-CEC50C1DE9FA}" srcOrd="0" destOrd="0" presId="urn:microsoft.com/office/officeart/2005/8/layout/cycle2"/>
    <dgm:cxn modelId="{42A23BCF-00E6-7849-8022-B54B72686064}" type="presParOf" srcId="{A1BDC3AA-FB92-1845-B9F3-648BE92851ED}" destId="{D3CE7EC8-2059-7C44-AFCD-CEC50C1DE9FA}" srcOrd="0" destOrd="0" presId="urn:microsoft.com/office/officeart/2005/8/layout/cycle2"/>
    <dgm:cxn modelId="{CCBAF4DD-B2C9-8C4A-A033-9EF77772B29A}" type="presParOf" srcId="{A1BDC3AA-FB92-1845-B9F3-648BE92851ED}" destId="{0682EFCE-4921-9B4D-80E9-6222FCB675CA}" srcOrd="1" destOrd="0" presId="urn:microsoft.com/office/officeart/2005/8/layout/cycle2"/>
    <dgm:cxn modelId="{ADF7F2C7-E561-484E-ABDD-9F88E9A26D6D}" type="presParOf" srcId="{0682EFCE-4921-9B4D-80E9-6222FCB675CA}" destId="{ED290EC4-B723-664D-91C7-34066EC3005F}" srcOrd="0" destOrd="0" presId="urn:microsoft.com/office/officeart/2005/8/layout/cycle2"/>
    <dgm:cxn modelId="{59A74DA3-3BF2-B34C-AC62-932E6D74D030}" type="presParOf" srcId="{A1BDC3AA-FB92-1845-B9F3-648BE92851ED}" destId="{5DDB4834-8989-3D4E-A281-9392657A7CF3}" srcOrd="2" destOrd="0" presId="urn:microsoft.com/office/officeart/2005/8/layout/cycle2"/>
    <dgm:cxn modelId="{E6934FE7-152B-3F48-8C3C-07338D537038}" type="presParOf" srcId="{A1BDC3AA-FB92-1845-B9F3-648BE92851ED}" destId="{DF27F011-7DF2-9A48-962B-64C33839DEF9}" srcOrd="3" destOrd="0" presId="urn:microsoft.com/office/officeart/2005/8/layout/cycle2"/>
    <dgm:cxn modelId="{941E93BC-206B-1E49-BF92-343C256A92C1}" type="presParOf" srcId="{DF27F011-7DF2-9A48-962B-64C33839DEF9}" destId="{908838FE-C836-7E43-8ECB-4E67AD3BD5A2}" srcOrd="0" destOrd="0" presId="urn:microsoft.com/office/officeart/2005/8/layout/cycle2"/>
    <dgm:cxn modelId="{217E19B1-EB18-0147-9477-F66D1A8101BF}" type="presParOf" srcId="{A1BDC3AA-FB92-1845-B9F3-648BE92851ED}" destId="{C66358B6-5E15-3646-9CED-9D950571B966}" srcOrd="4" destOrd="0" presId="urn:microsoft.com/office/officeart/2005/8/layout/cycle2"/>
    <dgm:cxn modelId="{75857D41-C502-0049-B253-BD0BE922B8C1}" type="presParOf" srcId="{A1BDC3AA-FB92-1845-B9F3-648BE92851ED}" destId="{036C12B4-49F3-A54E-8EA2-0E89381CBF69}" srcOrd="5" destOrd="0" presId="urn:microsoft.com/office/officeart/2005/8/layout/cycle2"/>
    <dgm:cxn modelId="{9BB95BDE-B4E1-984C-B551-8E02A5BBAAF8}" type="presParOf" srcId="{036C12B4-49F3-A54E-8EA2-0E89381CBF69}" destId="{1247AB77-3DBE-C442-BAA4-1D9175AABEDD}" srcOrd="0" destOrd="0" presId="urn:microsoft.com/office/officeart/2005/8/layout/cycle2"/>
    <dgm:cxn modelId="{944F1C8F-B48D-E649-8E03-D84B3656C912}" type="presParOf" srcId="{A1BDC3AA-FB92-1845-B9F3-648BE92851ED}" destId="{BED7AAE0-0AED-0A49-9CF5-55E4A920E168}" srcOrd="6" destOrd="0" presId="urn:microsoft.com/office/officeart/2005/8/layout/cycle2"/>
    <dgm:cxn modelId="{091BF1BE-7BF8-EE42-B9C5-C3C45D4646DC}" type="presParOf" srcId="{A1BDC3AA-FB92-1845-B9F3-648BE92851ED}" destId="{03D54895-EF71-8C40-8E43-487F517422AD}" srcOrd="7" destOrd="0" presId="urn:microsoft.com/office/officeart/2005/8/layout/cycle2"/>
    <dgm:cxn modelId="{40266205-8187-AB4F-8267-A6B4878844A6}" type="presParOf" srcId="{03D54895-EF71-8C40-8E43-487F517422AD}" destId="{2DFE5E3D-0D0E-5342-B2EC-1B0502E2597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DF00FE-6233-E346-ACE0-A4F522A95AEC}" type="doc">
      <dgm:prSet loTypeId="urn:microsoft.com/office/officeart/2005/8/layout/radial4" loCatId="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C1791B-46E1-2B43-8FA8-C2894F2EF5CF}">
      <dgm:prSet/>
      <dgm:spPr/>
      <dgm:t>
        <a:bodyPr/>
        <a:lstStyle/>
        <a:p>
          <a:pPr rtl="0"/>
          <a:r>
            <a:rPr lang="en-US" dirty="0"/>
            <a:t>Redeemed People</a:t>
          </a:r>
        </a:p>
      </dgm:t>
    </dgm:pt>
    <dgm:pt modelId="{9A7C6BF6-18E8-A445-8EC9-B60705360996}" type="parTrans" cxnId="{4FC959F9-940C-4C4B-A3F0-B3FD968529B9}">
      <dgm:prSet/>
      <dgm:spPr/>
      <dgm:t>
        <a:bodyPr/>
        <a:lstStyle/>
        <a:p>
          <a:endParaRPr lang="en-US"/>
        </a:p>
      </dgm:t>
    </dgm:pt>
    <dgm:pt modelId="{E2F17A01-1978-0441-8FF6-554288FBB3CE}" type="sibTrans" cxnId="{4FC959F9-940C-4C4B-A3F0-B3FD968529B9}">
      <dgm:prSet/>
      <dgm:spPr/>
      <dgm:t>
        <a:bodyPr/>
        <a:lstStyle/>
        <a:p>
          <a:endParaRPr lang="en-US"/>
        </a:p>
      </dgm:t>
    </dgm:pt>
    <dgm:pt modelId="{904FA348-B6F0-FF4F-97A9-C534E3D924A9}">
      <dgm:prSet/>
      <dgm:spPr/>
      <dgm:t>
        <a:bodyPr/>
        <a:lstStyle/>
        <a:p>
          <a:pPr rtl="0"/>
          <a:r>
            <a:rPr lang="en-US" dirty="0"/>
            <a:t>Lost</a:t>
          </a:r>
        </a:p>
      </dgm:t>
    </dgm:pt>
    <dgm:pt modelId="{FB6099A5-9781-E84E-BA41-19928A973F2D}" type="parTrans" cxnId="{2802F579-D60B-704A-A0CC-53A17C06C261}">
      <dgm:prSet/>
      <dgm:spPr/>
      <dgm:t>
        <a:bodyPr/>
        <a:lstStyle/>
        <a:p>
          <a:endParaRPr lang="en-US"/>
        </a:p>
      </dgm:t>
    </dgm:pt>
    <dgm:pt modelId="{18F68B7B-B4C5-DF42-991A-047B6E96AE36}" type="sibTrans" cxnId="{2802F579-D60B-704A-A0CC-53A17C06C261}">
      <dgm:prSet/>
      <dgm:spPr/>
      <dgm:t>
        <a:bodyPr/>
        <a:lstStyle/>
        <a:p>
          <a:endParaRPr lang="en-US"/>
        </a:p>
      </dgm:t>
    </dgm:pt>
    <dgm:pt modelId="{8018AEF3-1A2F-4D4C-8B07-E623573D012E}">
      <dgm:prSet/>
      <dgm:spPr/>
      <dgm:t>
        <a:bodyPr/>
        <a:lstStyle/>
        <a:p>
          <a:pPr rtl="0"/>
          <a:r>
            <a:rPr lang="en-US" dirty="0"/>
            <a:t>Prisoners</a:t>
          </a:r>
        </a:p>
      </dgm:t>
    </dgm:pt>
    <dgm:pt modelId="{66EB2B2E-A840-DD4B-8BCA-E285980B5899}" type="parTrans" cxnId="{447C20B5-C294-1049-B13E-2012E628C05C}">
      <dgm:prSet/>
      <dgm:spPr/>
      <dgm:t>
        <a:bodyPr/>
        <a:lstStyle/>
        <a:p>
          <a:endParaRPr lang="en-US"/>
        </a:p>
      </dgm:t>
    </dgm:pt>
    <dgm:pt modelId="{1B1F9DCD-E35B-5B45-A362-53C8BA2713B1}" type="sibTrans" cxnId="{447C20B5-C294-1049-B13E-2012E628C05C}">
      <dgm:prSet/>
      <dgm:spPr/>
      <dgm:t>
        <a:bodyPr/>
        <a:lstStyle/>
        <a:p>
          <a:endParaRPr lang="en-US"/>
        </a:p>
      </dgm:t>
    </dgm:pt>
    <dgm:pt modelId="{1FFCBF03-62E4-6749-9BD4-1D872CA11BAC}">
      <dgm:prSet/>
      <dgm:spPr/>
      <dgm:t>
        <a:bodyPr/>
        <a:lstStyle/>
        <a:p>
          <a:pPr rtl="0"/>
          <a:r>
            <a:rPr lang="en-US" dirty="0"/>
            <a:t>Abhorrers of life </a:t>
          </a:r>
        </a:p>
      </dgm:t>
    </dgm:pt>
    <dgm:pt modelId="{EDE343AB-6160-1548-BF39-99F3E2863F78}" type="parTrans" cxnId="{3EB1D927-F153-CD49-9F68-A88DD9A2259E}">
      <dgm:prSet/>
      <dgm:spPr/>
      <dgm:t>
        <a:bodyPr/>
        <a:lstStyle/>
        <a:p>
          <a:endParaRPr lang="en-US"/>
        </a:p>
      </dgm:t>
    </dgm:pt>
    <dgm:pt modelId="{7B3BD9C2-E806-9E43-964C-245E7C11F96B}" type="sibTrans" cxnId="{3EB1D927-F153-CD49-9F68-A88DD9A2259E}">
      <dgm:prSet/>
      <dgm:spPr/>
      <dgm:t>
        <a:bodyPr/>
        <a:lstStyle/>
        <a:p>
          <a:endParaRPr lang="en-US"/>
        </a:p>
      </dgm:t>
    </dgm:pt>
    <dgm:pt modelId="{B1DF9049-5DEA-6A42-835A-DB893AE0CB95}">
      <dgm:prSet/>
      <dgm:spPr/>
      <dgm:t>
        <a:bodyPr/>
        <a:lstStyle/>
        <a:p>
          <a:pPr rtl="0"/>
          <a:r>
            <a:rPr lang="en-US" dirty="0"/>
            <a:t>Those just living life</a:t>
          </a:r>
        </a:p>
      </dgm:t>
    </dgm:pt>
    <dgm:pt modelId="{3D19B8B7-E14E-3D4C-9D73-3A57702A8A0C}" type="parTrans" cxnId="{019427AB-4C9F-244E-B8F3-FB7DE29D4283}">
      <dgm:prSet/>
      <dgm:spPr/>
      <dgm:t>
        <a:bodyPr/>
        <a:lstStyle/>
        <a:p>
          <a:endParaRPr lang="en-US"/>
        </a:p>
      </dgm:t>
    </dgm:pt>
    <dgm:pt modelId="{C78B907F-89B2-B642-A791-82230C8E1189}" type="sibTrans" cxnId="{019427AB-4C9F-244E-B8F3-FB7DE29D4283}">
      <dgm:prSet/>
      <dgm:spPr/>
      <dgm:t>
        <a:bodyPr/>
        <a:lstStyle/>
        <a:p>
          <a:endParaRPr lang="en-US"/>
        </a:p>
      </dgm:t>
    </dgm:pt>
    <dgm:pt modelId="{DA11F4E0-065D-AA44-B1C2-EC3CC6C55908}" type="pres">
      <dgm:prSet presAssocID="{9EDF00FE-6233-E346-ACE0-A4F522A95AE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79D3D6-833E-CA46-A803-5B72BE5BE340}" type="pres">
      <dgm:prSet presAssocID="{EAC1791B-46E1-2B43-8FA8-C2894F2EF5CF}" presName="centerShape" presStyleLbl="node0" presStyleIdx="0" presStyleCnt="1"/>
      <dgm:spPr/>
    </dgm:pt>
    <dgm:pt modelId="{E2412662-9B7E-8241-A82D-9489C02D8978}" type="pres">
      <dgm:prSet presAssocID="{FB6099A5-9781-E84E-BA41-19928A973F2D}" presName="parTrans" presStyleLbl="bgSibTrans2D1" presStyleIdx="0" presStyleCnt="4"/>
      <dgm:spPr/>
    </dgm:pt>
    <dgm:pt modelId="{1ECF2DA3-D6CB-C148-AC07-5A232F21B8A2}" type="pres">
      <dgm:prSet presAssocID="{904FA348-B6F0-FF4F-97A9-C534E3D924A9}" presName="node" presStyleLbl="node1" presStyleIdx="0" presStyleCnt="4" custRadScaleRad="125392" custRadScaleInc="-2761">
        <dgm:presLayoutVars>
          <dgm:bulletEnabled val="1"/>
        </dgm:presLayoutVars>
      </dgm:prSet>
      <dgm:spPr/>
    </dgm:pt>
    <dgm:pt modelId="{C05DB0D3-0AC3-E64C-A492-60C7CCD92BC9}" type="pres">
      <dgm:prSet presAssocID="{66EB2B2E-A840-DD4B-8BCA-E285980B5899}" presName="parTrans" presStyleLbl="bgSibTrans2D1" presStyleIdx="1" presStyleCnt="4"/>
      <dgm:spPr/>
    </dgm:pt>
    <dgm:pt modelId="{44D4EDF1-C848-9645-BD8D-800FBCE66CD9}" type="pres">
      <dgm:prSet presAssocID="{8018AEF3-1A2F-4D4C-8B07-E623573D012E}" presName="node" presStyleLbl="node1" presStyleIdx="1" presStyleCnt="4" custRadScaleRad="127251" custRadScaleInc="-18399">
        <dgm:presLayoutVars>
          <dgm:bulletEnabled val="1"/>
        </dgm:presLayoutVars>
      </dgm:prSet>
      <dgm:spPr/>
    </dgm:pt>
    <dgm:pt modelId="{5BFF508A-6280-6847-A7A3-61B240593F3E}" type="pres">
      <dgm:prSet presAssocID="{EDE343AB-6160-1548-BF39-99F3E2863F78}" presName="parTrans" presStyleLbl="bgSibTrans2D1" presStyleIdx="2" presStyleCnt="4"/>
      <dgm:spPr/>
    </dgm:pt>
    <dgm:pt modelId="{12773AA8-B883-9B4D-9ACD-13812C2CAEA9}" type="pres">
      <dgm:prSet presAssocID="{1FFCBF03-62E4-6749-9BD4-1D872CA11BAC}" presName="node" presStyleLbl="node1" presStyleIdx="2" presStyleCnt="4" custRadScaleRad="114442" custRadScaleInc="28000">
        <dgm:presLayoutVars>
          <dgm:bulletEnabled val="1"/>
        </dgm:presLayoutVars>
      </dgm:prSet>
      <dgm:spPr/>
    </dgm:pt>
    <dgm:pt modelId="{53D279FF-8D03-FE4D-87AD-37FFD30B8FF7}" type="pres">
      <dgm:prSet presAssocID="{3D19B8B7-E14E-3D4C-9D73-3A57702A8A0C}" presName="parTrans" presStyleLbl="bgSibTrans2D1" presStyleIdx="3" presStyleCnt="4"/>
      <dgm:spPr/>
    </dgm:pt>
    <dgm:pt modelId="{F4984449-95C7-AD43-8436-2C75B1DBE1FC}" type="pres">
      <dgm:prSet presAssocID="{B1DF9049-5DEA-6A42-835A-DB893AE0CB95}" presName="node" presStyleLbl="node1" presStyleIdx="3" presStyleCnt="4" custRadScaleRad="122225" custRadScaleInc="15337">
        <dgm:presLayoutVars>
          <dgm:bulletEnabled val="1"/>
        </dgm:presLayoutVars>
      </dgm:prSet>
      <dgm:spPr/>
    </dgm:pt>
  </dgm:ptLst>
  <dgm:cxnLst>
    <dgm:cxn modelId="{ABD4D9E1-A7D4-154B-ABCD-BABBFCD75D58}" type="presOf" srcId="{EAC1791B-46E1-2B43-8FA8-C2894F2EF5CF}" destId="{4D79D3D6-833E-CA46-A803-5B72BE5BE340}" srcOrd="0" destOrd="0" presId="urn:microsoft.com/office/officeart/2005/8/layout/radial4"/>
    <dgm:cxn modelId="{AC3868CC-8320-F748-8A44-023DEDBEAF84}" type="presOf" srcId="{FB6099A5-9781-E84E-BA41-19928A973F2D}" destId="{E2412662-9B7E-8241-A82D-9489C02D8978}" srcOrd="0" destOrd="0" presId="urn:microsoft.com/office/officeart/2005/8/layout/radial4"/>
    <dgm:cxn modelId="{2802F579-D60B-704A-A0CC-53A17C06C261}" srcId="{EAC1791B-46E1-2B43-8FA8-C2894F2EF5CF}" destId="{904FA348-B6F0-FF4F-97A9-C534E3D924A9}" srcOrd="0" destOrd="0" parTransId="{FB6099A5-9781-E84E-BA41-19928A973F2D}" sibTransId="{18F68B7B-B4C5-DF42-991A-047B6E96AE36}"/>
    <dgm:cxn modelId="{45DBE336-8527-9E46-AA84-02984CFDFCFD}" type="presOf" srcId="{3D19B8B7-E14E-3D4C-9D73-3A57702A8A0C}" destId="{53D279FF-8D03-FE4D-87AD-37FFD30B8FF7}" srcOrd="0" destOrd="0" presId="urn:microsoft.com/office/officeart/2005/8/layout/radial4"/>
    <dgm:cxn modelId="{5CD1BAF0-0006-9D46-890E-A865B2D7AEE0}" type="presOf" srcId="{8018AEF3-1A2F-4D4C-8B07-E623573D012E}" destId="{44D4EDF1-C848-9645-BD8D-800FBCE66CD9}" srcOrd="0" destOrd="0" presId="urn:microsoft.com/office/officeart/2005/8/layout/radial4"/>
    <dgm:cxn modelId="{2D21D9F8-036D-3643-90C2-0BA715033DA5}" type="presOf" srcId="{9EDF00FE-6233-E346-ACE0-A4F522A95AEC}" destId="{DA11F4E0-065D-AA44-B1C2-EC3CC6C55908}" srcOrd="0" destOrd="0" presId="urn:microsoft.com/office/officeart/2005/8/layout/radial4"/>
    <dgm:cxn modelId="{7BBADB5F-5603-EC48-B2D4-9EBF33A62615}" type="presOf" srcId="{B1DF9049-5DEA-6A42-835A-DB893AE0CB95}" destId="{F4984449-95C7-AD43-8436-2C75B1DBE1FC}" srcOrd="0" destOrd="0" presId="urn:microsoft.com/office/officeart/2005/8/layout/radial4"/>
    <dgm:cxn modelId="{447C20B5-C294-1049-B13E-2012E628C05C}" srcId="{EAC1791B-46E1-2B43-8FA8-C2894F2EF5CF}" destId="{8018AEF3-1A2F-4D4C-8B07-E623573D012E}" srcOrd="1" destOrd="0" parTransId="{66EB2B2E-A840-DD4B-8BCA-E285980B5899}" sibTransId="{1B1F9DCD-E35B-5B45-A362-53C8BA2713B1}"/>
    <dgm:cxn modelId="{4FC959F9-940C-4C4B-A3F0-B3FD968529B9}" srcId="{9EDF00FE-6233-E346-ACE0-A4F522A95AEC}" destId="{EAC1791B-46E1-2B43-8FA8-C2894F2EF5CF}" srcOrd="0" destOrd="0" parTransId="{9A7C6BF6-18E8-A445-8EC9-B60705360996}" sibTransId="{E2F17A01-1978-0441-8FF6-554288FBB3CE}"/>
    <dgm:cxn modelId="{C768012F-FEE6-294B-958C-F0C7248B864A}" type="presOf" srcId="{904FA348-B6F0-FF4F-97A9-C534E3D924A9}" destId="{1ECF2DA3-D6CB-C148-AC07-5A232F21B8A2}" srcOrd="0" destOrd="0" presId="urn:microsoft.com/office/officeart/2005/8/layout/radial4"/>
    <dgm:cxn modelId="{816219A2-A96B-A142-B115-2AAAFF83949B}" type="presOf" srcId="{1FFCBF03-62E4-6749-9BD4-1D872CA11BAC}" destId="{12773AA8-B883-9B4D-9ACD-13812C2CAEA9}" srcOrd="0" destOrd="0" presId="urn:microsoft.com/office/officeart/2005/8/layout/radial4"/>
    <dgm:cxn modelId="{BA59AE5D-27EC-E544-9072-3BC12ADCAFF5}" type="presOf" srcId="{66EB2B2E-A840-DD4B-8BCA-E285980B5899}" destId="{C05DB0D3-0AC3-E64C-A492-60C7CCD92BC9}" srcOrd="0" destOrd="0" presId="urn:microsoft.com/office/officeart/2005/8/layout/radial4"/>
    <dgm:cxn modelId="{019427AB-4C9F-244E-B8F3-FB7DE29D4283}" srcId="{EAC1791B-46E1-2B43-8FA8-C2894F2EF5CF}" destId="{B1DF9049-5DEA-6A42-835A-DB893AE0CB95}" srcOrd="3" destOrd="0" parTransId="{3D19B8B7-E14E-3D4C-9D73-3A57702A8A0C}" sibTransId="{C78B907F-89B2-B642-A791-82230C8E1189}"/>
    <dgm:cxn modelId="{3EB1D927-F153-CD49-9F68-A88DD9A2259E}" srcId="{EAC1791B-46E1-2B43-8FA8-C2894F2EF5CF}" destId="{1FFCBF03-62E4-6749-9BD4-1D872CA11BAC}" srcOrd="2" destOrd="0" parTransId="{EDE343AB-6160-1548-BF39-99F3E2863F78}" sibTransId="{7B3BD9C2-E806-9E43-964C-245E7C11F96B}"/>
    <dgm:cxn modelId="{D2BEB4C8-CE0D-6B48-91DB-26A0BFF8DF34}" type="presOf" srcId="{EDE343AB-6160-1548-BF39-99F3E2863F78}" destId="{5BFF508A-6280-6847-A7A3-61B240593F3E}" srcOrd="0" destOrd="0" presId="urn:microsoft.com/office/officeart/2005/8/layout/radial4"/>
    <dgm:cxn modelId="{7AF981C1-5916-4242-A35E-0AF9A6B9F178}" type="presParOf" srcId="{DA11F4E0-065D-AA44-B1C2-EC3CC6C55908}" destId="{4D79D3D6-833E-CA46-A803-5B72BE5BE340}" srcOrd="0" destOrd="0" presId="urn:microsoft.com/office/officeart/2005/8/layout/radial4"/>
    <dgm:cxn modelId="{8C100614-87A2-754E-B4C2-8CC16E038287}" type="presParOf" srcId="{DA11F4E0-065D-AA44-B1C2-EC3CC6C55908}" destId="{E2412662-9B7E-8241-A82D-9489C02D8978}" srcOrd="1" destOrd="0" presId="urn:microsoft.com/office/officeart/2005/8/layout/radial4"/>
    <dgm:cxn modelId="{33972A0C-1166-F743-A26D-CFEBA5A3BB17}" type="presParOf" srcId="{DA11F4E0-065D-AA44-B1C2-EC3CC6C55908}" destId="{1ECF2DA3-D6CB-C148-AC07-5A232F21B8A2}" srcOrd="2" destOrd="0" presId="urn:microsoft.com/office/officeart/2005/8/layout/radial4"/>
    <dgm:cxn modelId="{5202E9C7-6E13-FD4A-BB97-81BF00169AE9}" type="presParOf" srcId="{DA11F4E0-065D-AA44-B1C2-EC3CC6C55908}" destId="{C05DB0D3-0AC3-E64C-A492-60C7CCD92BC9}" srcOrd="3" destOrd="0" presId="urn:microsoft.com/office/officeart/2005/8/layout/radial4"/>
    <dgm:cxn modelId="{06B8CD72-48F7-3D48-804E-6C371F302360}" type="presParOf" srcId="{DA11F4E0-065D-AA44-B1C2-EC3CC6C55908}" destId="{44D4EDF1-C848-9645-BD8D-800FBCE66CD9}" srcOrd="4" destOrd="0" presId="urn:microsoft.com/office/officeart/2005/8/layout/radial4"/>
    <dgm:cxn modelId="{7A87BDCD-C89E-5648-AF15-4D9541B12BBC}" type="presParOf" srcId="{DA11F4E0-065D-AA44-B1C2-EC3CC6C55908}" destId="{5BFF508A-6280-6847-A7A3-61B240593F3E}" srcOrd="5" destOrd="0" presId="urn:microsoft.com/office/officeart/2005/8/layout/radial4"/>
    <dgm:cxn modelId="{1642D2F7-AF86-C24E-820E-F5695227876C}" type="presParOf" srcId="{DA11F4E0-065D-AA44-B1C2-EC3CC6C55908}" destId="{12773AA8-B883-9B4D-9ACD-13812C2CAEA9}" srcOrd="6" destOrd="0" presId="urn:microsoft.com/office/officeart/2005/8/layout/radial4"/>
    <dgm:cxn modelId="{82BFC819-909E-D94F-9AC7-AFD48B16CF96}" type="presParOf" srcId="{DA11F4E0-065D-AA44-B1C2-EC3CC6C55908}" destId="{53D279FF-8D03-FE4D-87AD-37FFD30B8FF7}" srcOrd="7" destOrd="0" presId="urn:microsoft.com/office/officeart/2005/8/layout/radial4"/>
    <dgm:cxn modelId="{C888787B-84AF-1D4F-9C4E-70756820C19B}" type="presParOf" srcId="{DA11F4E0-065D-AA44-B1C2-EC3CC6C55908}" destId="{F4984449-95C7-AD43-8436-2C75B1DBE1F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E7EC8-2059-7C44-AFCD-CEC50C1DE9FA}">
      <dsp:nvSpPr>
        <dsp:cNvPr id="0" name=""/>
        <dsp:cNvSpPr/>
      </dsp:nvSpPr>
      <dsp:spPr>
        <a:xfrm>
          <a:off x="2445110" y="-162457"/>
          <a:ext cx="1548084" cy="15480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Recognize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Their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Condition </a:t>
          </a:r>
        </a:p>
      </dsp:txBody>
      <dsp:txXfrm>
        <a:off x="2671822" y="64255"/>
        <a:ext cx="1094660" cy="1094660"/>
      </dsp:txXfrm>
    </dsp:sp>
    <dsp:sp modelId="{0682EFCE-4921-9B4D-80E9-6222FCB675CA}">
      <dsp:nvSpPr>
        <dsp:cNvPr id="0" name=""/>
        <dsp:cNvSpPr/>
      </dsp:nvSpPr>
      <dsp:spPr>
        <a:xfrm rot="2670564">
          <a:off x="3788259" y="1026948"/>
          <a:ext cx="112125" cy="398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793084" y="1094834"/>
        <a:ext cx="78488" cy="239027"/>
      </dsp:txXfrm>
    </dsp:sp>
    <dsp:sp modelId="{5DDB4834-8989-3D4E-A281-9392657A7CF3}">
      <dsp:nvSpPr>
        <dsp:cNvPr id="0" name=""/>
        <dsp:cNvSpPr/>
      </dsp:nvSpPr>
      <dsp:spPr>
        <a:xfrm>
          <a:off x="3699974" y="1071098"/>
          <a:ext cx="1548084" cy="15480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Cry Out to the Lord</a:t>
          </a:r>
        </a:p>
      </dsp:txBody>
      <dsp:txXfrm>
        <a:off x="3926686" y="1297810"/>
        <a:ext cx="1094660" cy="1094660"/>
      </dsp:txXfrm>
    </dsp:sp>
    <dsp:sp modelId="{DF27F011-7DF2-9A48-962B-64C33839DEF9}">
      <dsp:nvSpPr>
        <dsp:cNvPr id="0" name=""/>
        <dsp:cNvSpPr/>
      </dsp:nvSpPr>
      <dsp:spPr>
        <a:xfrm rot="8100000">
          <a:off x="3788949" y="2270980"/>
          <a:ext cx="120077" cy="398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819697" y="2337920"/>
        <a:ext cx="84054" cy="239027"/>
      </dsp:txXfrm>
    </dsp:sp>
    <dsp:sp modelId="{C66358B6-5E15-3646-9CED-9D950571B966}">
      <dsp:nvSpPr>
        <dsp:cNvPr id="0" name=""/>
        <dsp:cNvSpPr/>
      </dsp:nvSpPr>
      <dsp:spPr>
        <a:xfrm>
          <a:off x="2445110" y="2325962"/>
          <a:ext cx="1548084" cy="15480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God Delivers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 </a:t>
          </a:r>
        </a:p>
      </dsp:txBody>
      <dsp:txXfrm>
        <a:off x="2671822" y="2552674"/>
        <a:ext cx="1094660" cy="1094660"/>
      </dsp:txXfrm>
    </dsp:sp>
    <dsp:sp modelId="{036C12B4-49F3-A54E-8EA2-0E89381CBF69}">
      <dsp:nvSpPr>
        <dsp:cNvPr id="0" name=""/>
        <dsp:cNvSpPr/>
      </dsp:nvSpPr>
      <dsp:spPr>
        <a:xfrm rot="13500000">
          <a:off x="2560228" y="2290533"/>
          <a:ext cx="97286" cy="398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2585140" y="2380528"/>
        <a:ext cx="68100" cy="239027"/>
      </dsp:txXfrm>
    </dsp:sp>
    <dsp:sp modelId="{BED7AAE0-0AED-0A49-9CF5-55E4A920E168}">
      <dsp:nvSpPr>
        <dsp:cNvPr id="0" name=""/>
        <dsp:cNvSpPr/>
      </dsp:nvSpPr>
      <dsp:spPr>
        <a:xfrm>
          <a:off x="1147245" y="1028097"/>
          <a:ext cx="1634087" cy="16340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 Called to Thank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God </a:t>
          </a:r>
        </a:p>
      </dsp:txBody>
      <dsp:txXfrm>
        <a:off x="1386552" y="1267404"/>
        <a:ext cx="1155473" cy="1155473"/>
      </dsp:txXfrm>
    </dsp:sp>
    <dsp:sp modelId="{03D54895-EF71-8C40-8E43-487F517422AD}">
      <dsp:nvSpPr>
        <dsp:cNvPr id="0" name=""/>
        <dsp:cNvSpPr/>
      </dsp:nvSpPr>
      <dsp:spPr>
        <a:xfrm rot="18929436">
          <a:off x="2560583" y="1015873"/>
          <a:ext cx="89335" cy="398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564427" y="1104943"/>
        <a:ext cx="62535" cy="239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9D3D6-833E-CA46-A803-5B72BE5BE340}">
      <dsp:nvSpPr>
        <dsp:cNvPr id="0" name=""/>
        <dsp:cNvSpPr/>
      </dsp:nvSpPr>
      <dsp:spPr>
        <a:xfrm>
          <a:off x="2337928" y="1536663"/>
          <a:ext cx="1467587" cy="14675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  <a:sp3d extrusionH="28000" prstMaterial="matte"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Redeemed People</a:t>
          </a:r>
        </a:p>
      </dsp:txBody>
      <dsp:txXfrm>
        <a:off x="2552851" y="1751586"/>
        <a:ext cx="1037741" cy="1037741"/>
      </dsp:txXfrm>
    </dsp:sp>
    <dsp:sp modelId="{E2412662-9B7E-8241-A82D-9489C02D8978}">
      <dsp:nvSpPr>
        <dsp:cNvPr id="0" name=""/>
        <dsp:cNvSpPr/>
      </dsp:nvSpPr>
      <dsp:spPr>
        <a:xfrm rot="11625453">
          <a:off x="748865" y="1681732"/>
          <a:ext cx="1544938" cy="41826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F2DA3-D6CB-C148-AC07-5A232F21B8A2}">
      <dsp:nvSpPr>
        <dsp:cNvPr id="0" name=""/>
        <dsp:cNvSpPr/>
      </dsp:nvSpPr>
      <dsp:spPr>
        <a:xfrm>
          <a:off x="73923" y="1149476"/>
          <a:ext cx="1394207" cy="11153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Lost</a:t>
          </a:r>
        </a:p>
      </dsp:txBody>
      <dsp:txXfrm>
        <a:off x="106591" y="1182144"/>
        <a:ext cx="1328871" cy="1050030"/>
      </dsp:txXfrm>
    </dsp:sp>
    <dsp:sp modelId="{C05DB0D3-0AC3-E64C-A492-60C7CCD92BC9}">
      <dsp:nvSpPr>
        <dsp:cNvPr id="0" name=""/>
        <dsp:cNvSpPr/>
      </dsp:nvSpPr>
      <dsp:spPr>
        <a:xfrm rot="13944010">
          <a:off x="1489667" y="883136"/>
          <a:ext cx="1349463" cy="4182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4EDF1-C848-9645-BD8D-800FBCE66CD9}">
      <dsp:nvSpPr>
        <dsp:cNvPr id="0" name=""/>
        <dsp:cNvSpPr/>
      </dsp:nvSpPr>
      <dsp:spPr>
        <a:xfrm>
          <a:off x="1055612" y="0"/>
          <a:ext cx="1394207" cy="11153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Prisoners</a:t>
          </a:r>
        </a:p>
      </dsp:txBody>
      <dsp:txXfrm>
        <a:off x="1088280" y="32668"/>
        <a:ext cx="1328871" cy="1050030"/>
      </dsp:txXfrm>
    </dsp:sp>
    <dsp:sp modelId="{5BFF508A-6280-6847-A7A3-61B240593F3E}">
      <dsp:nvSpPr>
        <dsp:cNvPr id="0" name=""/>
        <dsp:cNvSpPr/>
      </dsp:nvSpPr>
      <dsp:spPr>
        <a:xfrm rot="18456001">
          <a:off x="3304315" y="883137"/>
          <a:ext cx="1349469" cy="41826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73AA8-B883-9B4D-9ACD-13812C2CAEA9}">
      <dsp:nvSpPr>
        <dsp:cNvPr id="0" name=""/>
        <dsp:cNvSpPr/>
      </dsp:nvSpPr>
      <dsp:spPr>
        <a:xfrm>
          <a:off x="3693632" y="0"/>
          <a:ext cx="1394207" cy="11153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Abhorrers of life </a:t>
          </a:r>
        </a:p>
      </dsp:txBody>
      <dsp:txXfrm>
        <a:off x="3726300" y="32668"/>
        <a:ext cx="1328871" cy="1050030"/>
      </dsp:txXfrm>
    </dsp:sp>
    <dsp:sp modelId="{53D279FF-8D03-FE4D-87AD-37FFD30B8FF7}">
      <dsp:nvSpPr>
        <dsp:cNvPr id="0" name=""/>
        <dsp:cNvSpPr/>
      </dsp:nvSpPr>
      <dsp:spPr>
        <a:xfrm rot="21114099">
          <a:off x="3876539" y="1840913"/>
          <a:ext cx="1488404" cy="4182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84449-95C7-AD43-8436-2C75B1DBE1FC}">
      <dsp:nvSpPr>
        <dsp:cNvPr id="0" name=""/>
        <dsp:cNvSpPr/>
      </dsp:nvSpPr>
      <dsp:spPr>
        <a:xfrm>
          <a:off x="4660418" y="1387523"/>
          <a:ext cx="1394207" cy="11153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Those just living life</a:t>
          </a:r>
        </a:p>
      </dsp:txBody>
      <dsp:txXfrm>
        <a:off x="4693086" y="1420191"/>
        <a:ext cx="1328871" cy="1050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7DE6D-1734-CD40-9A18-74B95749BFD2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7C607-5464-0247-BEFD-2FADCD416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not</a:t>
            </a:r>
            <a:r>
              <a:rPr lang="en-US" baseline="0" dirty="0"/>
              <a:t> all going to preach Marty lessons. But what we can all speak of God’s goodness. We proclaim His excellences, and those are that God redeemed us. </a:t>
            </a:r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7C607-5464-0247-BEFD-2FADCD416C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1040"/>
            <a:ext cx="7772400" cy="8153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76197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94000"/>
            <a:ext cx="7772400" cy="7315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spcBef>
                <a:spcPts val="250"/>
              </a:spcBef>
              <a:buFontTx/>
              <a:buNone/>
              <a:defRPr sz="1667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807720"/>
            <a:ext cx="3657600" cy="967740"/>
          </a:xfrm>
        </p:spPr>
        <p:txBody>
          <a:bodyPr anchor="b">
            <a:noAutofit/>
          </a:bodyPr>
          <a:lstStyle>
            <a:lvl1pPr algn="l">
              <a:defRPr sz="30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425823"/>
            <a:ext cx="3657600" cy="462803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1775460"/>
            <a:ext cx="3657600" cy="29870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833"/>
              </a:spcBef>
              <a:buNone/>
              <a:defRPr sz="1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marL="0" lvl="0" indent="0" algn="l" defTabSz="761970" rtl="0" eaLnBrk="1" latinLnBrk="0" hangingPunct="1">
              <a:spcBef>
                <a:spcPts val="1667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59480"/>
            <a:ext cx="7776882" cy="845820"/>
          </a:xfrm>
        </p:spPr>
        <p:txBody>
          <a:bodyPr anchor="b">
            <a:noAutofit/>
          </a:bodyPr>
          <a:lstStyle>
            <a:lvl1pPr algn="ctr">
              <a:defRPr sz="30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30367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250"/>
              </a:spcBef>
              <a:buNone/>
              <a:defRPr sz="1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marL="0" lvl="0" indent="0" algn="l" defTabSz="761970" rtl="0" eaLnBrk="1" latinLnBrk="0" hangingPunct="1">
              <a:spcBef>
                <a:spcPts val="1667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62618"/>
            <a:ext cx="7776882" cy="844176"/>
          </a:xfrm>
        </p:spPr>
        <p:txBody>
          <a:bodyPr anchor="b">
            <a:noAutofit/>
          </a:bodyPr>
          <a:lstStyle>
            <a:lvl1pPr algn="ctr">
              <a:defRPr sz="30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250"/>
              </a:spcBef>
              <a:buNone/>
              <a:defRPr sz="1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marL="0" lvl="0" indent="0" algn="l" defTabSz="761970" rtl="0" eaLnBrk="1" latinLnBrk="0" hangingPunct="1">
              <a:spcBef>
                <a:spcPts val="1667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l" defTabSz="761970" rtl="0" eaLnBrk="1" latinLnBrk="0" hangingPunct="1">
              <a:spcBef>
                <a:spcPts val="1667"/>
              </a:spcBef>
              <a:buFont typeface="Arial" pitchFamily="34" charset="0"/>
              <a:buNone/>
              <a:defRPr sz="1833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444500"/>
            <a:ext cx="1600200" cy="4660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44500"/>
            <a:ext cx="6019800" cy="46606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57618"/>
            <a:ext cx="7770813" cy="354751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6001"/>
            <a:ext cx="7772400" cy="814294"/>
          </a:xfrm>
        </p:spPr>
        <p:txBody>
          <a:bodyPr anchor="b" anchorCtr="0">
            <a:no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1500"/>
            <a:ext cx="7770813" cy="728382"/>
          </a:xfrm>
        </p:spPr>
        <p:txBody>
          <a:bodyPr>
            <a:normAutofit/>
          </a:bodyPr>
          <a:lstStyle>
            <a:lvl1pPr marL="0" indent="0" algn="ctr">
              <a:spcBef>
                <a:spcPts val="250"/>
              </a:spcBef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7" y="353875"/>
            <a:ext cx="5031609" cy="2813167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825500"/>
            <a:ext cx="7770813" cy="145256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76197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297206"/>
            <a:ext cx="7770813" cy="10682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spcBef>
                <a:spcPts val="250"/>
              </a:spcBef>
              <a:buFontTx/>
              <a:buNone/>
              <a:defRPr sz="1667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7115"/>
            <a:ext cx="3611880" cy="3638021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 marL="1998848" indent="-280447">
              <a:defRPr sz="1500"/>
            </a:lvl8pPr>
            <a:lvl9pPr marL="1998848" indent="-280447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467115"/>
            <a:ext cx="3611880" cy="3638021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500"/>
            </a:lvl6pPr>
            <a:lvl7pPr>
              <a:defRPr sz="1500"/>
            </a:lvl7pPr>
            <a:lvl8pPr marL="1998848" indent="-280447">
              <a:defRPr sz="1500"/>
            </a:lvl8pPr>
            <a:lvl9pPr marL="1998848" indent="-280447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333" b="0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2000"/>
            <a:ext cx="3611880" cy="3073135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33"/>
            </a:lvl6pPr>
            <a:lvl7pPr>
              <a:defRPr sz="1333"/>
            </a:lvl7pPr>
            <a:lvl8pPr marL="1998848" indent="-280447">
              <a:defRPr sz="1333"/>
            </a:lvl8pPr>
            <a:lvl9pPr marL="1998848" indent="-280447"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333" b="0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032000"/>
            <a:ext cx="3611880" cy="3073135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33"/>
            </a:lvl6pPr>
            <a:lvl7pPr>
              <a:defRPr sz="1333"/>
            </a:lvl7pPr>
            <a:lvl8pPr marL="1998848" indent="-280447">
              <a:defRPr sz="1333"/>
            </a:lvl8pPr>
            <a:lvl9pPr marL="1998848" indent="-280447"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809625"/>
            <a:ext cx="3657600" cy="968375"/>
          </a:xfrm>
        </p:spPr>
        <p:txBody>
          <a:bodyPr anchor="b">
            <a:noAutofit/>
          </a:bodyPr>
          <a:lstStyle>
            <a:lvl1pPr algn="l">
              <a:defRPr sz="3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81000"/>
            <a:ext cx="3657600" cy="4724136"/>
          </a:xfrm>
        </p:spPr>
        <p:txBody>
          <a:bodyPr>
            <a:normAutofit/>
          </a:bodyPr>
          <a:lstStyle>
            <a:lvl1pPr>
              <a:defRPr sz="1833"/>
            </a:lvl1pPr>
            <a:lvl2pPr>
              <a:defRPr sz="1667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 marL="1998848" indent="-280447">
              <a:defRPr sz="1500"/>
            </a:lvl8pPr>
            <a:lvl9pPr marL="1998848" indent="-280447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1778001"/>
            <a:ext cx="3657600" cy="2984500"/>
          </a:xfrm>
        </p:spPr>
        <p:txBody>
          <a:bodyPr>
            <a:normAutofit/>
          </a:bodyPr>
          <a:lstStyle>
            <a:lvl1pPr marL="0" indent="0">
              <a:spcBef>
                <a:spcPts val="833"/>
              </a:spcBef>
              <a:buNone/>
              <a:defRPr sz="1500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460500"/>
            <a:ext cx="7770813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296959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76197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ts val="1667"/>
        </a:spcBef>
        <a:buFontTx/>
        <a:buBlip>
          <a:blip r:embed="rId16"/>
        </a:buBlip>
        <a:defRPr sz="1833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571477" indent="-280447" algn="l" defTabSz="761970" rtl="0" eaLnBrk="1" latinLnBrk="0" hangingPunct="1">
        <a:spcBef>
          <a:spcPts val="500"/>
        </a:spcBef>
        <a:buFontTx/>
        <a:buBlip>
          <a:blip r:embed="rId16"/>
        </a:buBlip>
        <a:defRPr sz="1667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862507" indent="-291030" algn="l" defTabSz="761970" rtl="0" eaLnBrk="1" latinLnBrk="0" hangingPunct="1">
        <a:spcBef>
          <a:spcPts val="500"/>
        </a:spcBef>
        <a:buFontTx/>
        <a:buBlip>
          <a:blip r:embed="rId16"/>
        </a:buBlip>
        <a:defRPr sz="15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142954" indent="-280447" algn="l" defTabSz="761970" rtl="0" eaLnBrk="1" latinLnBrk="0" hangingPunct="1">
        <a:spcBef>
          <a:spcPts val="500"/>
        </a:spcBef>
        <a:buFontTx/>
        <a:buBlip>
          <a:blip r:embed="rId16"/>
        </a:buBlip>
        <a:defRPr sz="15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433984" indent="-291030" algn="l" defTabSz="761970" rtl="0" eaLnBrk="1" latinLnBrk="0" hangingPunct="1">
        <a:spcBef>
          <a:spcPts val="500"/>
        </a:spcBef>
        <a:buFontTx/>
        <a:buBlip>
          <a:blip r:embed="rId16"/>
        </a:buBlip>
        <a:defRPr sz="15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1713109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1998848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285909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2572970" indent="-280447" algn="l" defTabSz="761970" rtl="0" eaLnBrk="1" latinLnBrk="0" hangingPunct="1">
        <a:spcBef>
          <a:spcPct val="20000"/>
        </a:spcBef>
        <a:buFontTx/>
        <a:buBlip>
          <a:blip r:embed="rId16"/>
        </a:buBlip>
        <a:defRPr lang="en-US" sz="15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87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27185" y="547472"/>
            <a:ext cx="49025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Psalm Outline</a:t>
            </a:r>
            <a:r>
              <a:rPr lang="en-US" sz="1500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729" y="1228770"/>
            <a:ext cx="8583066" cy="2491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39" indent="-285739">
              <a:buFont typeface="Arial"/>
              <a:buChar char="•"/>
            </a:pPr>
            <a:endParaRPr lang="en-US" sz="2000" dirty="0"/>
          </a:p>
          <a:p>
            <a:pPr marL="285739" indent="-285739">
              <a:lnSpc>
                <a:spcPct val="150000"/>
              </a:lnSpc>
              <a:buFont typeface="Arial"/>
              <a:buChar char="•"/>
              <a:tabLst>
                <a:tab pos="2341563" algn="l"/>
              </a:tabLst>
            </a:pPr>
            <a:r>
              <a:rPr lang="en-US" sz="2333" dirty="0"/>
              <a:t>(Ps. 107:1-3) 	Call to recognize God for His goodness </a:t>
            </a:r>
          </a:p>
          <a:p>
            <a:pPr marL="285739" indent="-285739">
              <a:lnSpc>
                <a:spcPct val="150000"/>
              </a:lnSpc>
              <a:buFont typeface="Arial"/>
              <a:buChar char="•"/>
              <a:tabLst>
                <a:tab pos="2341563" algn="l"/>
              </a:tabLst>
            </a:pPr>
            <a:r>
              <a:rPr lang="en-US" sz="2333" dirty="0"/>
              <a:t>(Ps. 107:4-32) 	4 different but similar accounts of God’s goodness toward mankind.  </a:t>
            </a:r>
          </a:p>
          <a:p>
            <a:pPr marL="285739" indent="-285739">
              <a:lnSpc>
                <a:spcPct val="150000"/>
              </a:lnSpc>
              <a:buFont typeface="Arial"/>
              <a:buChar char="•"/>
              <a:tabLst>
                <a:tab pos="2341563" algn="l"/>
              </a:tabLst>
            </a:pPr>
            <a:r>
              <a:rPr lang="en-US" sz="2333" dirty="0"/>
              <a:t>(Ps. 107 39.46)	God’s goodness shown to lowly and needy          </a:t>
            </a:r>
          </a:p>
        </p:txBody>
      </p:sp>
      <p:pic>
        <p:nvPicPr>
          <p:cNvPr id="5" name="Picture 4" descr="2016-06-22 16.29.01.png"/>
          <p:cNvPicPr>
            <a:picLocks noChangeAspect="1"/>
          </p:cNvPicPr>
          <p:nvPr/>
        </p:nvPicPr>
        <p:blipFill>
          <a:blip r:embed="rId2" cstate="email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9" y="4781256"/>
            <a:ext cx="1180026" cy="9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9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864" y="608303"/>
            <a:ext cx="87108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Call to </a:t>
            </a:r>
            <a:r>
              <a:rPr lang="en-US" sz="3000" b="1" dirty="0">
                <a:solidFill>
                  <a:srgbClr val="00B0F0"/>
                </a:solidFill>
              </a:rPr>
              <a:t>Recognize</a:t>
            </a:r>
            <a:r>
              <a:rPr lang="en-US" sz="3000" b="1" dirty="0"/>
              <a:t> God’s Goodness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505" y="1643729"/>
            <a:ext cx="85504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/>
              <a:buChar char="•"/>
            </a:pPr>
            <a:r>
              <a:rPr lang="en-US" sz="2000" dirty="0"/>
              <a:t>Redeemed people talk of God’s goodness</a:t>
            </a:r>
          </a:p>
          <a:p>
            <a:pPr marL="619100" lvl="1" indent="-238115">
              <a:buFont typeface="Arial"/>
              <a:buChar char="•"/>
            </a:pPr>
            <a:r>
              <a:rPr lang="en-US" sz="2000" dirty="0"/>
              <a:t>All redeemed people give thanks (not just a type of “person”)</a:t>
            </a:r>
          </a:p>
          <a:p>
            <a:pPr marL="1000085" lvl="2" indent="-238115">
              <a:buFont typeface="Arial"/>
              <a:buChar char="•"/>
            </a:pPr>
            <a:r>
              <a:rPr lang="en-US" sz="2000" dirty="0"/>
              <a:t>Thanks is all we can give God and the least of what He deserves. </a:t>
            </a:r>
          </a:p>
          <a:p>
            <a:pPr marL="1000085" lvl="2" indent="-238115">
              <a:buFont typeface="Arial"/>
              <a:buChar char="•"/>
            </a:pPr>
            <a:endParaRPr lang="en-US" sz="2000" dirty="0"/>
          </a:p>
          <a:p>
            <a:pPr marL="619100" lvl="1" indent="-238115">
              <a:buFont typeface="Arial"/>
              <a:buChar char="•"/>
            </a:pPr>
            <a:r>
              <a:rPr lang="en-US" sz="2000" dirty="0"/>
              <a:t>They talk about how God has redeemed them </a:t>
            </a:r>
          </a:p>
          <a:p>
            <a:pPr marL="1000085" lvl="2" indent="-238115">
              <a:buFont typeface="Arial"/>
              <a:buChar char="•"/>
            </a:pPr>
            <a:r>
              <a:rPr lang="en-US" sz="2000" dirty="0"/>
              <a:t>Thanksgiving should always manifest itself into thanks-living. </a:t>
            </a:r>
          </a:p>
          <a:p>
            <a:pPr marL="1000085" lvl="2" indent="-238115">
              <a:buFont typeface="Arial"/>
              <a:buChar char="•"/>
            </a:pPr>
            <a:endParaRPr lang="en-US" sz="2000" dirty="0"/>
          </a:p>
          <a:p>
            <a:pPr marL="619100" lvl="1" indent="-238115">
              <a:buFont typeface="Arial"/>
              <a:buChar char="•"/>
            </a:pPr>
            <a:r>
              <a:rPr lang="en-US" sz="2000" dirty="0"/>
              <a:t>As God’s steadfast love endures forever, so should our thanksgiving!</a:t>
            </a:r>
          </a:p>
        </p:txBody>
      </p:sp>
      <p:pic>
        <p:nvPicPr>
          <p:cNvPr id="7" name="Picture 6" descr="2016-06-22 16.29.01.png"/>
          <p:cNvPicPr>
            <a:picLocks noChangeAspect="1"/>
          </p:cNvPicPr>
          <p:nvPr/>
        </p:nvPicPr>
        <p:blipFill>
          <a:blip r:embed="rId3" cstate="email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9" y="4781256"/>
            <a:ext cx="1180026" cy="9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7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6-06-22 16.29.01.png"/>
          <p:cNvPicPr>
            <a:picLocks noChangeAspect="1"/>
          </p:cNvPicPr>
          <p:nvPr/>
        </p:nvPicPr>
        <p:blipFill>
          <a:blip r:embed="rId2" cstate="email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9" y="4781256"/>
            <a:ext cx="1180026" cy="933744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4664225"/>
              </p:ext>
            </p:extLst>
          </p:nvPr>
        </p:nvGraphicFramePr>
        <p:xfrm>
          <a:off x="1470598" y="1533782"/>
          <a:ext cx="6395305" cy="369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6778" y="364982"/>
            <a:ext cx="87429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Pattern of the Redeeming Story</a:t>
            </a:r>
          </a:p>
        </p:txBody>
      </p:sp>
    </p:spTree>
    <p:extLst>
      <p:ext uri="{BB962C8B-B14F-4D97-AF65-F5344CB8AC3E}">
        <p14:creationId xmlns:p14="http://schemas.microsoft.com/office/powerpoint/2010/main" val="257759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CE7EC8-2059-7C44-AFCD-CEC50C1DE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82EFCE-4921-9B4D-80E9-6222FCB67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DB4834-8989-3D4E-A281-9392657A7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27F011-7DF2-9A48-962B-64C33839D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6358B6-5E15-3646-9CED-9D950571B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6C12B4-49F3-A54E-8EA2-0E89381CB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D7AAE0-0AED-0A49-9CF5-55E4A920E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D54895-EF71-8C40-8E43-487F51742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9236" y="535306"/>
            <a:ext cx="6216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The Redeemed and Their Redeemer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53" y="1149099"/>
            <a:ext cx="7988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39" indent="-285739">
              <a:buFont typeface="Arial"/>
              <a:buChar char="•"/>
            </a:pPr>
            <a:r>
              <a:rPr lang="en-US" sz="2000" dirty="0"/>
              <a:t>God gathers people from all corners of the world</a:t>
            </a:r>
          </a:p>
          <a:p>
            <a:pPr marL="619100" lvl="1" indent="-238115">
              <a:buFont typeface="Arial"/>
              <a:buChar char="•"/>
            </a:pPr>
            <a:r>
              <a:rPr lang="en-US" sz="2000" dirty="0"/>
              <a:t>The Seeking Wanderers (v. 4-5)</a:t>
            </a:r>
          </a:p>
          <a:p>
            <a:pPr marL="619100" lvl="1" indent="-238115">
              <a:buFont typeface="Arial"/>
              <a:buChar char="•"/>
            </a:pPr>
            <a:r>
              <a:rPr lang="en-US" sz="2000" dirty="0"/>
              <a:t>The Rebellious Children (v. 10-11)</a:t>
            </a:r>
          </a:p>
          <a:p>
            <a:pPr marL="619100" lvl="1" indent="-238115">
              <a:buFont typeface="Arial"/>
              <a:buChar char="•"/>
            </a:pPr>
            <a:r>
              <a:rPr lang="en-US" sz="2000" dirty="0"/>
              <a:t>The Ignorant Sinners (v. 17-18)</a:t>
            </a:r>
          </a:p>
          <a:p>
            <a:pPr marL="619100" lvl="1" indent="-238115">
              <a:buFont typeface="Arial"/>
              <a:buChar char="•"/>
            </a:pPr>
            <a:r>
              <a:rPr lang="en-US" sz="2000" dirty="0"/>
              <a:t>Those Just Living Life (v. 23-24)</a:t>
            </a:r>
          </a:p>
          <a:p>
            <a:endParaRPr lang="en-US" sz="2000" dirty="0"/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All 4 groups of people do the same thing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They all CRY OUT to the LORD (v. 6/13/19/28)</a:t>
            </a:r>
          </a:p>
          <a:p>
            <a:pPr marL="666723" lvl="1" indent="-285739">
              <a:buFont typeface="Arial"/>
              <a:buChar char="•"/>
            </a:pPr>
            <a:endParaRPr lang="en-US" sz="2000" dirty="0"/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The Redeemer redeems His people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“And He delivered them from their distress” (v.6/13/19/28)</a:t>
            </a:r>
          </a:p>
          <a:p>
            <a:pPr marL="1047708" lvl="2" indent="-285739">
              <a:buFont typeface="Arial"/>
              <a:buChar char="•"/>
            </a:pPr>
            <a:r>
              <a:rPr lang="en-US" sz="2000" dirty="0"/>
              <a:t>God sees all of His people and provides deliverance; regardless of where they are/what they’ve done, the Lord takes them to where they need to be. </a:t>
            </a:r>
          </a:p>
        </p:txBody>
      </p:sp>
      <p:pic>
        <p:nvPicPr>
          <p:cNvPr id="5" name="Picture 4" descr="2016-06-22 16.29.01.png"/>
          <p:cNvPicPr>
            <a:picLocks noChangeAspect="1"/>
          </p:cNvPicPr>
          <p:nvPr/>
        </p:nvPicPr>
        <p:blipFill>
          <a:blip r:embed="rId2" cstate="email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9" y="4781256"/>
            <a:ext cx="1180026" cy="9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6473" y="524791"/>
            <a:ext cx="41726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The Redeemed </a:t>
            </a:r>
            <a:r>
              <a:rPr lang="en-US" sz="3000" b="1" dirty="0">
                <a:solidFill>
                  <a:srgbClr val="00B0F0"/>
                </a:solidFill>
              </a:rPr>
              <a:t>Recount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337" y="1492798"/>
            <a:ext cx="87830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39" indent="-285739">
              <a:buFont typeface="Arial"/>
              <a:buChar char="•"/>
            </a:pPr>
            <a:r>
              <a:rPr lang="en-US" sz="2000" dirty="0"/>
              <a:t>Let them thank the LORD for His steadfast love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He satisfied the hungry soul (v.9) 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He shatters the door of bronze and shackles of sin  (v.15-16)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He gives a reason for living (v.21-22)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He calms storms and leads people to a safe haven (v.30-32)</a:t>
            </a:r>
          </a:p>
          <a:p>
            <a:pPr marL="666723" lvl="1" indent="-285739">
              <a:buFont typeface="Arial"/>
              <a:buChar char="•"/>
            </a:pPr>
            <a:endParaRPr lang="en-US" sz="2000" dirty="0"/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Let them thank the LORD for His loving kindness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They each individually tell what the LORD has done for them. </a:t>
            </a:r>
          </a:p>
        </p:txBody>
      </p:sp>
      <p:pic>
        <p:nvPicPr>
          <p:cNvPr id="5" name="Picture 4" descr="2016-06-22 16.29.01.png"/>
          <p:cNvPicPr>
            <a:picLocks noChangeAspect="1"/>
          </p:cNvPicPr>
          <p:nvPr/>
        </p:nvPicPr>
        <p:blipFill>
          <a:blip r:embed="rId2" cstate="email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9" y="4781256"/>
            <a:ext cx="1180026" cy="9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4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436" y="377148"/>
            <a:ext cx="6584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B0F0"/>
                </a:solidFill>
              </a:rPr>
              <a:t>Realities</a:t>
            </a:r>
            <a:r>
              <a:rPr lang="en-US" sz="3000" b="1" dirty="0"/>
              <a:t> of the Redeemed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96139398"/>
              </p:ext>
            </p:extLst>
          </p:nvPr>
        </p:nvGraphicFramePr>
        <p:xfrm>
          <a:off x="1530133" y="2187732"/>
          <a:ext cx="6143444" cy="3005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1604" y="1172069"/>
            <a:ext cx="8791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39" indent="-285739">
              <a:buFont typeface="Arial"/>
              <a:buChar char="•"/>
            </a:pPr>
            <a:r>
              <a:rPr lang="en-US" sz="2000" dirty="0"/>
              <a:t>God wants to redeem </a:t>
            </a:r>
            <a:r>
              <a:rPr lang="en-US" sz="2000" i="1" dirty="0"/>
              <a:t>His </a:t>
            </a:r>
            <a:r>
              <a:rPr lang="en-US" sz="2000" dirty="0"/>
              <a:t>people!</a:t>
            </a:r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Redeemed people are in the same place even if they’re not from the same place. Redeemed and Gathered. </a:t>
            </a:r>
          </a:p>
        </p:txBody>
      </p:sp>
      <p:pic>
        <p:nvPicPr>
          <p:cNvPr id="8" name="Picture 7" descr="2016-06-22 16.29.01.png"/>
          <p:cNvPicPr>
            <a:picLocks noChangeAspect="1"/>
          </p:cNvPicPr>
          <p:nvPr/>
        </p:nvPicPr>
        <p:blipFill>
          <a:blip r:embed="rId7" cstate="email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9" y="4781256"/>
            <a:ext cx="1180026" cy="9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9D3D6-833E-CA46-A803-5B72BE5BE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412662-9B7E-8241-A82D-9489C02D8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CF2DA3-D6CB-C148-AC07-5A232F21B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DB0D3-0AC3-E64C-A492-60C7CCD92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D4EDF1-C848-9645-BD8D-800FBCE66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FF508A-6280-6847-A7A3-61B240593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773AA8-B883-9B4D-9ACD-13812C2CA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D279FF-8D03-FE4D-87AD-37FFD30B8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984449-95C7-AD43-8436-2C75B1DBE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7" grpId="1"/>
      <p:bldP spid="7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436" y="377148"/>
            <a:ext cx="6584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B0F0"/>
                </a:solidFill>
              </a:rPr>
              <a:t>Realities </a:t>
            </a:r>
            <a:r>
              <a:rPr lang="en-US" sz="3000" b="1" dirty="0"/>
              <a:t>of the Redeemed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380" y="1216605"/>
            <a:ext cx="87429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39" indent="-285739">
              <a:buFont typeface="Arial"/>
              <a:buChar char="•"/>
            </a:pPr>
            <a:r>
              <a:rPr lang="en-US" sz="2000" dirty="0"/>
              <a:t>God wants to redeem </a:t>
            </a:r>
            <a:r>
              <a:rPr lang="en-US" sz="2000" i="1" dirty="0"/>
              <a:t>His </a:t>
            </a:r>
            <a:r>
              <a:rPr lang="en-US" sz="2000" dirty="0"/>
              <a:t>people!</a:t>
            </a:r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Redeemed people are in the same place even if they’re not from the same place. Redeemed and Gathered. </a:t>
            </a:r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Redeemed people remember that God alone is good. 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He’s shown it in our lives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He can help others</a:t>
            </a:r>
          </a:p>
          <a:p>
            <a:pPr marL="666723" lvl="1" indent="-285739">
              <a:buFont typeface="Arial"/>
              <a:buChar char="•"/>
            </a:pPr>
            <a:r>
              <a:rPr lang="en-US" sz="2000" dirty="0"/>
              <a:t>When we find ourselves in despair, it reminds us of Who does the fixing</a:t>
            </a:r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Our thanksgiving should produce “</a:t>
            </a:r>
            <a:r>
              <a:rPr lang="en-US" sz="2000" dirty="0" err="1"/>
              <a:t>thanksliving</a:t>
            </a:r>
            <a:r>
              <a:rPr lang="en-US" sz="2000" dirty="0"/>
              <a:t>”</a:t>
            </a:r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The redeemed say what God has done for them. </a:t>
            </a:r>
          </a:p>
          <a:p>
            <a:pPr marL="285739" indent="-285739">
              <a:buFont typeface="Arial"/>
              <a:buChar char="•"/>
            </a:pPr>
            <a:r>
              <a:rPr lang="en-US" sz="2000" dirty="0"/>
              <a:t>As the steadfast love of God endures forever, so should our praise to Him. </a:t>
            </a:r>
          </a:p>
        </p:txBody>
      </p:sp>
      <p:pic>
        <p:nvPicPr>
          <p:cNvPr id="5" name="Picture 4" descr="2016-06-22 16.29.01.png"/>
          <p:cNvPicPr>
            <a:picLocks noChangeAspect="1"/>
          </p:cNvPicPr>
          <p:nvPr/>
        </p:nvPicPr>
        <p:blipFill>
          <a:blip r:embed="rId2" cstate="email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9" y="4781256"/>
            <a:ext cx="1180026" cy="9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4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5696</TotalTime>
  <Words>460</Words>
  <Application>Microsoft Office PowerPoint</Application>
  <PresentationFormat>On-screen Show (16:10)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Calisto MT</vt:lpstr>
      <vt:lpstr>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Brad Beutjer</cp:lastModifiedBy>
  <cp:revision>32</cp:revision>
  <dcterms:created xsi:type="dcterms:W3CDTF">2016-06-22T18:02:28Z</dcterms:created>
  <dcterms:modified xsi:type="dcterms:W3CDTF">2016-06-26T21:32:27Z</dcterms:modified>
</cp:coreProperties>
</file>