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2" r:id="rId3"/>
    <p:sldId id="283" r:id="rId4"/>
    <p:sldId id="285" r:id="rId5"/>
    <p:sldId id="284" r:id="rId6"/>
    <p:sldId id="287" r:id="rId7"/>
    <p:sldId id="289" r:id="rId8"/>
    <p:sldId id="288" r:id="rId9"/>
    <p:sldId id="286" r:id="rId10"/>
    <p:sldId id="264" r:id="rId11"/>
    <p:sldId id="290" r:id="rId12"/>
    <p:sldId id="291" r:id="rId13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34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E8CD5-DFB1-4F03-8064-3F003E43B58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1015AEB-C4A7-43A5-8D8A-4695819F68B1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Equipping</a:t>
          </a:r>
          <a:endParaRPr lang="en-CA" dirty="0">
            <a:solidFill>
              <a:schemeClr val="bg1"/>
            </a:solidFill>
          </a:endParaRPr>
        </a:p>
      </dgm:t>
    </dgm:pt>
    <dgm:pt modelId="{D84B25B5-54D6-42F9-9E6D-69F7BEBD3211}" type="parTrans" cxnId="{A1040345-430E-461E-B55E-FC844F0E24CC}">
      <dgm:prSet/>
      <dgm:spPr/>
      <dgm:t>
        <a:bodyPr/>
        <a:lstStyle/>
        <a:p>
          <a:endParaRPr lang="en-CA"/>
        </a:p>
      </dgm:t>
    </dgm:pt>
    <dgm:pt modelId="{186C52A5-DFA2-4781-A84F-198A2FB705DA}" type="sibTrans" cxnId="{A1040345-430E-461E-B55E-FC844F0E24CC}">
      <dgm:prSet/>
      <dgm:spPr/>
      <dgm:t>
        <a:bodyPr/>
        <a:lstStyle/>
        <a:p>
          <a:endParaRPr lang="en-CA"/>
        </a:p>
      </dgm:t>
    </dgm:pt>
    <dgm:pt modelId="{DB99086D-65F1-4B13-BE0F-F79401233AB3}">
      <dgm:prSet phldrT="[Text]"/>
      <dgm:spPr>
        <a:solidFill>
          <a:srgbClr val="FFFF00"/>
        </a:solidFill>
      </dgm:spPr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Ministry (Service)</a:t>
          </a:r>
          <a:endParaRPr lang="en-CA" dirty="0">
            <a:solidFill>
              <a:schemeClr val="bg1"/>
            </a:solidFill>
          </a:endParaRPr>
        </a:p>
      </dgm:t>
    </dgm:pt>
    <dgm:pt modelId="{D6981B1E-D9B6-4D2C-BB10-FC87B6253058}" type="parTrans" cxnId="{6241F972-F0AE-4E12-AD54-0A72B6F02DBB}">
      <dgm:prSet/>
      <dgm:spPr/>
      <dgm:t>
        <a:bodyPr/>
        <a:lstStyle/>
        <a:p>
          <a:endParaRPr lang="en-CA"/>
        </a:p>
      </dgm:t>
    </dgm:pt>
    <dgm:pt modelId="{C38E90DA-0162-4985-9518-B1B184568EBA}" type="sibTrans" cxnId="{6241F972-F0AE-4E12-AD54-0A72B6F02DBB}">
      <dgm:prSet/>
      <dgm:spPr/>
      <dgm:t>
        <a:bodyPr/>
        <a:lstStyle/>
        <a:p>
          <a:endParaRPr lang="en-CA"/>
        </a:p>
      </dgm:t>
    </dgm:pt>
    <dgm:pt modelId="{DCDFB99F-E8F9-4A04-B1B0-28A73A44E91A}">
      <dgm:prSet phldrT="[Text]"/>
      <dgm:spPr/>
      <dgm:t>
        <a:bodyPr/>
        <a:lstStyle/>
        <a:p>
          <a:r>
            <a:rPr lang="en-CA" dirty="0" smtClean="0">
              <a:solidFill>
                <a:schemeClr val="bg1"/>
              </a:solidFill>
            </a:rPr>
            <a:t>Building of the Body</a:t>
          </a:r>
          <a:endParaRPr lang="en-CA" dirty="0">
            <a:solidFill>
              <a:schemeClr val="bg1"/>
            </a:solidFill>
          </a:endParaRPr>
        </a:p>
      </dgm:t>
    </dgm:pt>
    <dgm:pt modelId="{0BCD3AEB-E200-45DE-9C90-FCEF2420EE2F}" type="parTrans" cxnId="{9E6F16E2-CC73-4FEF-BA73-2299AE49E39C}">
      <dgm:prSet/>
      <dgm:spPr/>
      <dgm:t>
        <a:bodyPr/>
        <a:lstStyle/>
        <a:p>
          <a:endParaRPr lang="en-CA"/>
        </a:p>
      </dgm:t>
    </dgm:pt>
    <dgm:pt modelId="{8979BF9B-B023-4427-8EFF-D9D8FF9E5852}" type="sibTrans" cxnId="{9E6F16E2-CC73-4FEF-BA73-2299AE49E39C}">
      <dgm:prSet/>
      <dgm:spPr/>
      <dgm:t>
        <a:bodyPr/>
        <a:lstStyle/>
        <a:p>
          <a:endParaRPr lang="en-CA"/>
        </a:p>
      </dgm:t>
    </dgm:pt>
    <dgm:pt modelId="{814E457E-2EB5-4FA0-B869-37FBF880F11E}" type="pres">
      <dgm:prSet presAssocID="{CEDE8CD5-DFB1-4F03-8064-3F003E43B582}" presName="linearFlow" presStyleCnt="0">
        <dgm:presLayoutVars>
          <dgm:resizeHandles val="exact"/>
        </dgm:presLayoutVars>
      </dgm:prSet>
      <dgm:spPr/>
    </dgm:pt>
    <dgm:pt modelId="{2938559C-F75D-4C9B-BBDF-81CA316BA672}" type="pres">
      <dgm:prSet presAssocID="{51015AEB-C4A7-43A5-8D8A-4695819F68B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7319152-0D83-4CA7-AF1C-5C12026E4216}" type="pres">
      <dgm:prSet presAssocID="{186C52A5-DFA2-4781-A84F-198A2FB705DA}" presName="sibTrans" presStyleLbl="sibTrans2D1" presStyleIdx="0" presStyleCnt="2"/>
      <dgm:spPr/>
    </dgm:pt>
    <dgm:pt modelId="{5A3C85F2-0AE2-4412-8785-537B8F6B6200}" type="pres">
      <dgm:prSet presAssocID="{186C52A5-DFA2-4781-A84F-198A2FB705DA}" presName="connectorText" presStyleLbl="sibTrans2D1" presStyleIdx="0" presStyleCnt="2"/>
      <dgm:spPr/>
    </dgm:pt>
    <dgm:pt modelId="{E478D128-5A82-4BB7-A0AD-AACC51596ADA}" type="pres">
      <dgm:prSet presAssocID="{DB99086D-65F1-4B13-BE0F-F79401233AB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8C14F30-EF43-4C39-AA4E-08C65D008344}" type="pres">
      <dgm:prSet presAssocID="{C38E90DA-0162-4985-9518-B1B184568EBA}" presName="sibTrans" presStyleLbl="sibTrans2D1" presStyleIdx="1" presStyleCnt="2"/>
      <dgm:spPr/>
    </dgm:pt>
    <dgm:pt modelId="{415AED43-B6BB-4496-B166-A780F9126DCB}" type="pres">
      <dgm:prSet presAssocID="{C38E90DA-0162-4985-9518-B1B184568EBA}" presName="connectorText" presStyleLbl="sibTrans2D1" presStyleIdx="1" presStyleCnt="2"/>
      <dgm:spPr/>
    </dgm:pt>
    <dgm:pt modelId="{F9974561-814F-4DE4-8873-3BF2FDD95BB3}" type="pres">
      <dgm:prSet presAssocID="{DCDFB99F-E8F9-4A04-B1B0-28A73A44E91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AF0EE89-9D00-4607-8637-69118EA48C14}" type="presOf" srcId="{51015AEB-C4A7-43A5-8D8A-4695819F68B1}" destId="{2938559C-F75D-4C9B-BBDF-81CA316BA672}" srcOrd="0" destOrd="0" presId="urn:microsoft.com/office/officeart/2005/8/layout/process2"/>
    <dgm:cxn modelId="{2EAFA0E3-48D6-460A-9E4E-B7ABA4041378}" type="presOf" srcId="{DCDFB99F-E8F9-4A04-B1B0-28A73A44E91A}" destId="{F9974561-814F-4DE4-8873-3BF2FDD95BB3}" srcOrd="0" destOrd="0" presId="urn:microsoft.com/office/officeart/2005/8/layout/process2"/>
    <dgm:cxn modelId="{E2DDFF60-411A-437E-AC74-C7D0F74C0F60}" type="presOf" srcId="{CEDE8CD5-DFB1-4F03-8064-3F003E43B582}" destId="{814E457E-2EB5-4FA0-B869-37FBF880F11E}" srcOrd="0" destOrd="0" presId="urn:microsoft.com/office/officeart/2005/8/layout/process2"/>
    <dgm:cxn modelId="{C4D2DD49-FF80-4FC8-8739-DD2B94D5330E}" type="presOf" srcId="{186C52A5-DFA2-4781-A84F-198A2FB705DA}" destId="{17319152-0D83-4CA7-AF1C-5C12026E4216}" srcOrd="0" destOrd="0" presId="urn:microsoft.com/office/officeart/2005/8/layout/process2"/>
    <dgm:cxn modelId="{CA3DA80B-9C59-4059-BD23-80F3467F64FF}" type="presOf" srcId="{186C52A5-DFA2-4781-A84F-198A2FB705DA}" destId="{5A3C85F2-0AE2-4412-8785-537B8F6B6200}" srcOrd="1" destOrd="0" presId="urn:microsoft.com/office/officeart/2005/8/layout/process2"/>
    <dgm:cxn modelId="{46945FD0-5ABF-43D8-8A75-9275B0CB240A}" type="presOf" srcId="{DB99086D-65F1-4B13-BE0F-F79401233AB3}" destId="{E478D128-5A82-4BB7-A0AD-AACC51596ADA}" srcOrd="0" destOrd="0" presId="urn:microsoft.com/office/officeart/2005/8/layout/process2"/>
    <dgm:cxn modelId="{51821DE1-9F9B-4072-9D49-7E8A92622905}" type="presOf" srcId="{C38E90DA-0162-4985-9518-B1B184568EBA}" destId="{415AED43-B6BB-4496-B166-A780F9126DCB}" srcOrd="1" destOrd="0" presId="urn:microsoft.com/office/officeart/2005/8/layout/process2"/>
    <dgm:cxn modelId="{9E6F16E2-CC73-4FEF-BA73-2299AE49E39C}" srcId="{CEDE8CD5-DFB1-4F03-8064-3F003E43B582}" destId="{DCDFB99F-E8F9-4A04-B1B0-28A73A44E91A}" srcOrd="2" destOrd="0" parTransId="{0BCD3AEB-E200-45DE-9C90-FCEF2420EE2F}" sibTransId="{8979BF9B-B023-4427-8EFF-D9D8FF9E5852}"/>
    <dgm:cxn modelId="{6241F972-F0AE-4E12-AD54-0A72B6F02DBB}" srcId="{CEDE8CD5-DFB1-4F03-8064-3F003E43B582}" destId="{DB99086D-65F1-4B13-BE0F-F79401233AB3}" srcOrd="1" destOrd="0" parTransId="{D6981B1E-D9B6-4D2C-BB10-FC87B6253058}" sibTransId="{C38E90DA-0162-4985-9518-B1B184568EBA}"/>
    <dgm:cxn modelId="{4F588D1F-ECAA-4580-AB2B-9FBF69E59888}" type="presOf" srcId="{C38E90DA-0162-4985-9518-B1B184568EBA}" destId="{98C14F30-EF43-4C39-AA4E-08C65D008344}" srcOrd="0" destOrd="0" presId="urn:microsoft.com/office/officeart/2005/8/layout/process2"/>
    <dgm:cxn modelId="{A1040345-430E-461E-B55E-FC844F0E24CC}" srcId="{CEDE8CD5-DFB1-4F03-8064-3F003E43B582}" destId="{51015AEB-C4A7-43A5-8D8A-4695819F68B1}" srcOrd="0" destOrd="0" parTransId="{D84B25B5-54D6-42F9-9E6D-69F7BEBD3211}" sibTransId="{186C52A5-DFA2-4781-A84F-198A2FB705DA}"/>
    <dgm:cxn modelId="{C5D6ECC7-C9E2-46EB-8B69-D7172BCAC73F}" type="presParOf" srcId="{814E457E-2EB5-4FA0-B869-37FBF880F11E}" destId="{2938559C-F75D-4C9B-BBDF-81CA316BA672}" srcOrd="0" destOrd="0" presId="urn:microsoft.com/office/officeart/2005/8/layout/process2"/>
    <dgm:cxn modelId="{F80E3C9A-0BD1-4E3C-928C-B03E47A6C3E1}" type="presParOf" srcId="{814E457E-2EB5-4FA0-B869-37FBF880F11E}" destId="{17319152-0D83-4CA7-AF1C-5C12026E4216}" srcOrd="1" destOrd="0" presId="urn:microsoft.com/office/officeart/2005/8/layout/process2"/>
    <dgm:cxn modelId="{22B8E9E5-6FA4-4B0C-9B48-21E3807FB3DC}" type="presParOf" srcId="{17319152-0D83-4CA7-AF1C-5C12026E4216}" destId="{5A3C85F2-0AE2-4412-8785-537B8F6B6200}" srcOrd="0" destOrd="0" presId="urn:microsoft.com/office/officeart/2005/8/layout/process2"/>
    <dgm:cxn modelId="{302B8B44-C419-4399-BFDA-E2541A88EB09}" type="presParOf" srcId="{814E457E-2EB5-4FA0-B869-37FBF880F11E}" destId="{E478D128-5A82-4BB7-A0AD-AACC51596ADA}" srcOrd="2" destOrd="0" presId="urn:microsoft.com/office/officeart/2005/8/layout/process2"/>
    <dgm:cxn modelId="{8CD138E8-0569-4467-A2EB-E16C0DFEF92E}" type="presParOf" srcId="{814E457E-2EB5-4FA0-B869-37FBF880F11E}" destId="{98C14F30-EF43-4C39-AA4E-08C65D008344}" srcOrd="3" destOrd="0" presId="urn:microsoft.com/office/officeart/2005/8/layout/process2"/>
    <dgm:cxn modelId="{BEF0A52F-B5C4-4DDD-B7B8-ECFFD3F16EAC}" type="presParOf" srcId="{98C14F30-EF43-4C39-AA4E-08C65D008344}" destId="{415AED43-B6BB-4496-B166-A780F9126DCB}" srcOrd="0" destOrd="0" presId="urn:microsoft.com/office/officeart/2005/8/layout/process2"/>
    <dgm:cxn modelId="{AE74C8F6-F997-41F9-A747-892096802E66}" type="presParOf" srcId="{814E457E-2EB5-4FA0-B869-37FBF880F11E}" destId="{F9974561-814F-4DE4-8873-3BF2FDD95BB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38559C-F75D-4C9B-BBDF-81CA316BA672}">
      <dsp:nvSpPr>
        <dsp:cNvPr id="0" name=""/>
        <dsp:cNvSpPr/>
      </dsp:nvSpPr>
      <dsp:spPr>
        <a:xfrm>
          <a:off x="212271" y="0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600" kern="1200" dirty="0" smtClean="0">
              <a:solidFill>
                <a:schemeClr val="bg1"/>
              </a:solidFill>
            </a:rPr>
            <a:t>Equipping</a:t>
          </a:r>
          <a:endParaRPr lang="en-CA" sz="2600" kern="1200" dirty="0">
            <a:solidFill>
              <a:schemeClr val="bg1"/>
            </a:solidFill>
          </a:endParaRPr>
        </a:p>
      </dsp:txBody>
      <dsp:txXfrm>
        <a:off x="212271" y="0"/>
        <a:ext cx="1828800" cy="1016000"/>
      </dsp:txXfrm>
    </dsp:sp>
    <dsp:sp modelId="{17319152-0D83-4CA7-AF1C-5C12026E4216}">
      <dsp:nvSpPr>
        <dsp:cNvPr id="0" name=""/>
        <dsp:cNvSpPr/>
      </dsp:nvSpPr>
      <dsp:spPr>
        <a:xfrm rot="5400000">
          <a:off x="936171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900" kern="1200"/>
        </a:p>
      </dsp:txBody>
      <dsp:txXfrm rot="5400000">
        <a:off x="936171" y="1041399"/>
        <a:ext cx="380999" cy="457200"/>
      </dsp:txXfrm>
    </dsp:sp>
    <dsp:sp modelId="{E478D128-5A82-4BB7-A0AD-AACC51596ADA}">
      <dsp:nvSpPr>
        <dsp:cNvPr id="0" name=""/>
        <dsp:cNvSpPr/>
      </dsp:nvSpPr>
      <dsp:spPr>
        <a:xfrm>
          <a:off x="212271" y="1523999"/>
          <a:ext cx="1828800" cy="1016000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600" kern="1200" dirty="0" smtClean="0">
              <a:solidFill>
                <a:schemeClr val="bg1"/>
              </a:solidFill>
            </a:rPr>
            <a:t>Ministry (Service)</a:t>
          </a:r>
          <a:endParaRPr lang="en-CA" sz="2600" kern="1200" dirty="0">
            <a:solidFill>
              <a:schemeClr val="bg1"/>
            </a:solidFill>
          </a:endParaRPr>
        </a:p>
      </dsp:txBody>
      <dsp:txXfrm>
        <a:off x="212271" y="1523999"/>
        <a:ext cx="1828800" cy="1016000"/>
      </dsp:txXfrm>
    </dsp:sp>
    <dsp:sp modelId="{98C14F30-EF43-4C39-AA4E-08C65D008344}">
      <dsp:nvSpPr>
        <dsp:cNvPr id="0" name=""/>
        <dsp:cNvSpPr/>
      </dsp:nvSpPr>
      <dsp:spPr>
        <a:xfrm rot="5400000">
          <a:off x="936171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900" kern="1200"/>
        </a:p>
      </dsp:txBody>
      <dsp:txXfrm rot="5400000">
        <a:off x="936171" y="2565399"/>
        <a:ext cx="381000" cy="457200"/>
      </dsp:txXfrm>
    </dsp:sp>
    <dsp:sp modelId="{F9974561-814F-4DE4-8873-3BF2FDD95BB3}">
      <dsp:nvSpPr>
        <dsp:cNvPr id="0" name=""/>
        <dsp:cNvSpPr/>
      </dsp:nvSpPr>
      <dsp:spPr>
        <a:xfrm>
          <a:off x="212271" y="3047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600" kern="1200" dirty="0" smtClean="0">
              <a:solidFill>
                <a:schemeClr val="bg1"/>
              </a:solidFill>
            </a:rPr>
            <a:t>Building of the Body</a:t>
          </a:r>
          <a:endParaRPr lang="en-CA" sz="2600" kern="1200" dirty="0">
            <a:solidFill>
              <a:schemeClr val="bg1"/>
            </a:solidFill>
          </a:endParaRPr>
        </a:p>
      </dsp:txBody>
      <dsp:txXfrm>
        <a:off x="212271" y="3047999"/>
        <a:ext cx="18288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3720024"/>
            <a:ext cx="6858000" cy="1367908"/>
          </a:xfrm>
        </p:spPr>
        <p:txBody>
          <a:bodyPr wrap="none" anchor="t">
            <a:normAutofit/>
          </a:bodyPr>
          <a:lstStyle>
            <a:lvl1pPr algn="r">
              <a:defRPr sz="7500" b="0" spc="-234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078646"/>
            <a:ext cx="6858000" cy="628354"/>
          </a:xfrm>
        </p:spPr>
        <p:txBody>
          <a:bodyPr anchor="b">
            <a:normAutofit/>
          </a:bodyPr>
          <a:lstStyle>
            <a:lvl1pPr marL="0" indent="0" algn="r">
              <a:buNone/>
              <a:defRPr sz="25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56616" indent="0" algn="ctr">
              <a:buNone/>
              <a:defRPr sz="1600"/>
            </a:lvl2pPr>
            <a:lvl3pPr marL="713232" indent="0" algn="ctr">
              <a:buNone/>
              <a:defRPr sz="1400"/>
            </a:lvl3pPr>
            <a:lvl4pPr marL="1069848" indent="0" algn="ctr">
              <a:buNone/>
              <a:defRPr sz="1200"/>
            </a:lvl4pPr>
            <a:lvl5pPr marL="1426464" indent="0" algn="ctr">
              <a:buNone/>
              <a:defRPr sz="1200"/>
            </a:lvl5pPr>
            <a:lvl6pPr marL="1783080" indent="0" algn="ctr">
              <a:buNone/>
              <a:defRPr sz="1200"/>
            </a:lvl6pPr>
            <a:lvl7pPr marL="2139696" indent="0" algn="ctr">
              <a:buNone/>
              <a:defRPr sz="1200"/>
            </a:lvl7pPr>
            <a:lvl8pPr marL="2496312" indent="0" algn="ctr">
              <a:buNone/>
              <a:defRPr sz="1200"/>
            </a:lvl8pPr>
            <a:lvl9pPr marL="2852928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39300"/>
            <a:ext cx="7886700" cy="682796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822855"/>
            <a:ext cx="7886700" cy="2816446"/>
          </a:xfrm>
        </p:spPr>
        <p:txBody>
          <a:bodyPr anchor="t"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322097"/>
            <a:ext cx="7885509" cy="568727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2945287"/>
          </a:xfrm>
        </p:spPr>
        <p:txBody>
          <a:bodyPr anchor="ctr"/>
          <a:lstStyle>
            <a:lvl1pPr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741166"/>
            <a:ext cx="7885509" cy="125152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04271"/>
            <a:ext cx="6977064" cy="2494087"/>
          </a:xfrm>
        </p:spPr>
        <p:txBody>
          <a:bodyPr anchor="ctr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804631"/>
            <a:ext cx="6564224" cy="457473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3751441"/>
            <a:ext cx="7884318" cy="1241247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655687"/>
            <a:ext cx="457200" cy="487313"/>
          </a:xfrm>
          <a:prstGeom prst="rect">
            <a:avLst/>
          </a:prstGeom>
        </p:spPr>
        <p:txBody>
          <a:bodyPr vert="horz" lIns="71323" tIns="35662" rIns="71323" bIns="356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286000"/>
            <a:ext cx="457200" cy="487313"/>
          </a:xfrm>
          <a:prstGeom prst="rect">
            <a:avLst/>
          </a:prstGeom>
        </p:spPr>
        <p:txBody>
          <a:bodyPr vert="horz" lIns="71323" tIns="35662" rIns="71323" bIns="356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939140"/>
            <a:ext cx="7886700" cy="2093196"/>
          </a:xfrm>
        </p:spPr>
        <p:txBody>
          <a:bodyPr anchor="b"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042151"/>
            <a:ext cx="7885509" cy="950537"/>
          </a:xfrm>
        </p:spPr>
        <p:txBody>
          <a:bodyPr anchor="t"/>
          <a:lstStyle>
            <a:lvl1pPr marL="0" indent="0"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571625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9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143125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571625"/>
            <a:ext cx="2202181" cy="480218"/>
          </a:xfrm>
        </p:spPr>
        <p:txBody>
          <a:bodyPr vert="horz" lIns="71323" tIns="35662" rIns="71323" bIns="35662" rtlCol="0" anchor="b">
            <a:noAutofit/>
          </a:bodyPr>
          <a:lstStyle>
            <a:lvl1pPr>
              <a:buNone/>
              <a:defRPr lang="en-US" sz="19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dirty="0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143125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571625"/>
            <a:ext cx="2199085" cy="480218"/>
          </a:xfrm>
        </p:spPr>
        <p:txBody>
          <a:bodyPr vert="horz" lIns="71323" tIns="35662" rIns="71323" bIns="35662" rtlCol="0" anchor="b">
            <a:noAutofit/>
          </a:bodyPr>
          <a:lstStyle>
            <a:lvl1pPr>
              <a:buNone/>
              <a:defRPr lang="en-US" sz="19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dirty="0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143125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3581253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9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1880295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56616" indent="0">
              <a:buNone/>
              <a:defRPr sz="1200"/>
            </a:lvl2pPr>
            <a:lvl3pPr marL="713232" indent="0">
              <a:buNone/>
              <a:defRPr sz="1200"/>
            </a:lvl3pPr>
            <a:lvl4pPr marL="1069848" indent="0">
              <a:buNone/>
              <a:defRPr sz="1200"/>
            </a:lvl4pPr>
            <a:lvl5pPr marL="1426464" indent="0">
              <a:buNone/>
              <a:defRPr sz="1200"/>
            </a:lvl5pPr>
            <a:lvl6pPr marL="1783080" indent="0">
              <a:buNone/>
              <a:defRPr sz="1200"/>
            </a:lvl6pPr>
            <a:lvl7pPr marL="2139696" indent="0">
              <a:buNone/>
              <a:defRPr sz="1200"/>
            </a:lvl7pPr>
            <a:lvl8pPr marL="2496312" indent="0">
              <a:buNone/>
              <a:defRPr sz="1200"/>
            </a:lvl8pPr>
            <a:lvl9pPr marL="2852928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061471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3581253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9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880295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56616" indent="0">
              <a:buNone/>
              <a:defRPr sz="1200"/>
            </a:lvl2pPr>
            <a:lvl3pPr marL="713232" indent="0">
              <a:buNone/>
              <a:defRPr sz="1200"/>
            </a:lvl3pPr>
            <a:lvl4pPr marL="1069848" indent="0">
              <a:buNone/>
              <a:defRPr sz="1200"/>
            </a:lvl4pPr>
            <a:lvl5pPr marL="1426464" indent="0">
              <a:buNone/>
              <a:defRPr sz="1200"/>
            </a:lvl5pPr>
            <a:lvl6pPr marL="1783080" indent="0">
              <a:buNone/>
              <a:defRPr sz="1200"/>
            </a:lvl6pPr>
            <a:lvl7pPr marL="2139696" indent="0">
              <a:buNone/>
              <a:defRPr sz="1200"/>
            </a:lvl7pPr>
            <a:lvl8pPr marL="2496312" indent="0">
              <a:buNone/>
              <a:defRPr sz="1200"/>
            </a:lvl8pPr>
            <a:lvl9pPr marL="2852928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061471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3581253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9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1880295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56616" indent="0">
              <a:buNone/>
              <a:defRPr sz="1200"/>
            </a:lvl2pPr>
            <a:lvl3pPr marL="713232" indent="0">
              <a:buNone/>
              <a:defRPr sz="1200"/>
            </a:lvl3pPr>
            <a:lvl4pPr marL="1069848" indent="0">
              <a:buNone/>
              <a:defRPr sz="1200"/>
            </a:lvl4pPr>
            <a:lvl5pPr marL="1426464" indent="0">
              <a:buNone/>
              <a:defRPr sz="1200"/>
            </a:lvl5pPr>
            <a:lvl6pPr marL="1783080" indent="0">
              <a:buNone/>
              <a:defRPr sz="1200"/>
            </a:lvl6pPr>
            <a:lvl7pPr marL="2139696" indent="0">
              <a:buNone/>
              <a:defRPr sz="1200"/>
            </a:lvl7pPr>
            <a:lvl8pPr marL="2496312" indent="0">
              <a:buNone/>
              <a:defRPr sz="1200"/>
            </a:lvl8pPr>
            <a:lvl9pPr marL="2852928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061469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3720024"/>
            <a:ext cx="6858000" cy="1367908"/>
          </a:xfrm>
        </p:spPr>
        <p:txBody>
          <a:bodyPr wrap="none" anchor="t">
            <a:normAutofit/>
          </a:bodyPr>
          <a:lstStyle>
            <a:lvl1pPr algn="l">
              <a:defRPr sz="7500" b="0" spc="-234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078062"/>
            <a:ext cx="6858000" cy="628354"/>
          </a:xfrm>
        </p:spPr>
        <p:txBody>
          <a:bodyPr anchor="b">
            <a:normAutofit/>
          </a:bodyPr>
          <a:lstStyle>
            <a:lvl1pPr marL="0" indent="0" algn="l">
              <a:buNone/>
              <a:defRPr sz="25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56616" indent="0" algn="ctr">
              <a:buNone/>
              <a:defRPr sz="1600"/>
            </a:lvl2pPr>
            <a:lvl3pPr marL="713232" indent="0" algn="ctr">
              <a:buNone/>
              <a:defRPr sz="1400"/>
            </a:lvl3pPr>
            <a:lvl4pPr marL="1069848" indent="0" algn="ctr">
              <a:buNone/>
              <a:defRPr sz="1200"/>
            </a:lvl4pPr>
            <a:lvl5pPr marL="1426464" indent="0" algn="ctr">
              <a:buNone/>
              <a:defRPr sz="1200"/>
            </a:lvl5pPr>
            <a:lvl6pPr marL="1783080" indent="0" algn="ctr">
              <a:buNone/>
              <a:defRPr sz="1200"/>
            </a:lvl6pPr>
            <a:lvl7pPr marL="2139696" indent="0" algn="ctr">
              <a:buNone/>
              <a:defRPr sz="1200"/>
            </a:lvl7pPr>
            <a:lvl8pPr marL="2496312" indent="0" algn="ctr">
              <a:buNone/>
              <a:defRPr sz="1200"/>
            </a:lvl8pPr>
            <a:lvl9pPr marL="2852928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521354"/>
            <a:ext cx="3768912" cy="3626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521354"/>
            <a:ext cx="3775470" cy="36261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400969"/>
            <a:ext cx="3768912" cy="686593"/>
          </a:xfrm>
        </p:spPr>
        <p:txBody>
          <a:bodyPr anchor="b"/>
          <a:lstStyle>
            <a:lvl1pPr marL="0" indent="0">
              <a:buNone/>
              <a:defRPr sz="19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087563"/>
            <a:ext cx="3768912" cy="30704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400969"/>
            <a:ext cx="3776661" cy="686593"/>
          </a:xfrm>
        </p:spPr>
        <p:txBody>
          <a:bodyPr vert="horz" lIns="71323" tIns="35662" rIns="71323" bIns="35662" rtlCol="0" anchor="b">
            <a:normAutofit/>
          </a:bodyPr>
          <a:lstStyle>
            <a:lvl1pPr>
              <a:buNone/>
              <a:defRPr lang="en-US" sz="19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087563"/>
            <a:ext cx="3776661" cy="30704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714500"/>
            <a:ext cx="2739019" cy="3176323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1714500"/>
            <a:ext cx="2739019" cy="3176323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521354"/>
            <a:ext cx="7675350" cy="3626115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7/17/2016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713232" rtl="0" eaLnBrk="1" latinLnBrk="0" hangingPunct="1">
        <a:lnSpc>
          <a:spcPct val="90000"/>
        </a:lnSpc>
        <a:spcBef>
          <a:spcPct val="0"/>
        </a:spcBef>
        <a:buNone/>
        <a:defRPr sz="42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8308" indent="-178308" algn="l" defTabSz="7132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2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3492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9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200" dirty="0" smtClean="0"/>
              <a:t>Mission </a:t>
            </a:r>
            <a:r>
              <a:rPr lang="en-US" sz="6200" dirty="0" smtClean="0"/>
              <a:t>to </a:t>
            </a:r>
            <a:r>
              <a:rPr lang="en-US" sz="6200" dirty="0" smtClean="0"/>
              <a:t>the </a:t>
            </a:r>
            <a:r>
              <a:rPr lang="en-US" sz="6200" dirty="0" smtClean="0"/>
              <a:t>World</a:t>
            </a:r>
            <a:endParaRPr lang="en-US" sz="6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July</a:t>
            </a:r>
            <a:r>
              <a:rPr lang="en-US" sz="2200" dirty="0" smtClean="0"/>
              <a:t> </a:t>
            </a:r>
            <a:r>
              <a:rPr lang="en-US" sz="2200" dirty="0" smtClean="0"/>
              <a:t>Theme Lesson: </a:t>
            </a:r>
            <a:r>
              <a:rPr lang="en-US" sz="2200" i="1" dirty="0" smtClean="0"/>
              <a:t>“Not Of This World”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5548629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6299"/>
            <a:ext cx="7886700" cy="642787"/>
          </a:xfrm>
        </p:spPr>
        <p:txBody>
          <a:bodyPr>
            <a:noAutofit/>
          </a:bodyPr>
          <a:lstStyle/>
          <a:p>
            <a:pPr algn="ctr"/>
            <a:r>
              <a:rPr lang="en-CA" sz="2300" dirty="0" smtClean="0"/>
              <a:t>Why did you choose to join </a:t>
            </a:r>
            <a:r>
              <a:rPr lang="en-CA" sz="2300" i="1" dirty="0" smtClean="0"/>
              <a:t>this </a:t>
            </a:r>
            <a:r>
              <a:rPr lang="en-CA" sz="2300" dirty="0" smtClean="0"/>
              <a:t>local church?</a:t>
            </a:r>
            <a:endParaRPr lang="en-CA" sz="2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32811" y="1034144"/>
          <a:ext cx="7674770" cy="42998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37385"/>
                <a:gridCol w="3837385"/>
              </a:tblGrid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is very good teaching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b="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very good children’s classes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many young people for my kids.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many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good examples for my kids.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many good examples for </a:t>
                      </a:r>
                      <a:r>
                        <a:rPr lang="en-CA" sz="1500" i="1" dirty="0" smtClean="0">
                          <a:latin typeface="Calibri" pitchFamily="34" charset="0"/>
                        </a:rPr>
                        <a:t>me.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It is a convenient location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to meet.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There’s a good, strong eldership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 church is at peace/harmony.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lots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of activities/people to work with. 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many women/men/college-age/etc.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people I am close friends with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I am very encouraged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endParaRPr lang="en-CA" sz="17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6299"/>
            <a:ext cx="7886700" cy="642787"/>
          </a:xfrm>
        </p:spPr>
        <p:txBody>
          <a:bodyPr>
            <a:noAutofit/>
          </a:bodyPr>
          <a:lstStyle/>
          <a:p>
            <a:pPr algn="ctr"/>
            <a:r>
              <a:rPr lang="en-CA" sz="2300" dirty="0" smtClean="0"/>
              <a:t>Why did you choose to join </a:t>
            </a:r>
            <a:r>
              <a:rPr lang="en-CA" sz="2300" i="1" dirty="0" smtClean="0"/>
              <a:t>this </a:t>
            </a:r>
            <a:r>
              <a:rPr lang="en-CA" sz="2300" dirty="0" smtClean="0"/>
              <a:t>local church?</a:t>
            </a:r>
            <a:endParaRPr lang="en-CA" sz="2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32811" y="1034144"/>
          <a:ext cx="7674770" cy="42998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37385"/>
                <a:gridCol w="3837385"/>
              </a:tblGrid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is very good teaching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b="0" dirty="0" smtClean="0">
                          <a:latin typeface="Calibri" pitchFamily="34" charset="0"/>
                        </a:rPr>
                        <a:t>There needs to be good teaching there.</a:t>
                      </a:r>
                      <a:endParaRPr lang="en-CA" sz="1500" b="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very good children’s classes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needs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to be good children’s classes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many young people for my kids.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few young people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many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good examples for my kids.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need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to be good examples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many good examples for </a:t>
                      </a:r>
                      <a:r>
                        <a:rPr lang="en-CA" sz="1500" i="1" dirty="0" smtClean="0">
                          <a:latin typeface="Calibri" pitchFamily="34" charset="0"/>
                        </a:rPr>
                        <a:t>me.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Others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need good examples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It is a convenient location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to meet.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Maybe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inconvenience would help others.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There’s a good, strong eldership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needs to be a strong eldership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 church is at peace/harmony.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needs to be peace/harmony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lots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of activities/people to work with. 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needs to be workers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many women/men/college-age/etc.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baseline="0" dirty="0" smtClean="0">
                          <a:latin typeface="Calibri" pitchFamily="34" charset="0"/>
                        </a:rPr>
                        <a:t>Different perspectives may be needed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 are people I am close friends with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There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may be people who need friends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  <a:tr h="358321"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I am very encouraged 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  <a:tc>
                  <a:txBody>
                    <a:bodyPr/>
                    <a:lstStyle/>
                    <a:p>
                      <a:r>
                        <a:rPr lang="en-CA" sz="1500" dirty="0" smtClean="0">
                          <a:latin typeface="Calibri" pitchFamily="34" charset="0"/>
                        </a:rPr>
                        <a:t>Others</a:t>
                      </a:r>
                      <a:r>
                        <a:rPr lang="en-CA" sz="1500" baseline="0" dirty="0" smtClean="0">
                          <a:latin typeface="Calibri" pitchFamily="34" charset="0"/>
                        </a:rPr>
                        <a:t> may need your encouragement there.</a:t>
                      </a:r>
                      <a:endParaRPr lang="en-CA" sz="1500" dirty="0">
                        <a:latin typeface="Calibri" pitchFamily="34" charset="0"/>
                      </a:endParaRPr>
                    </a:p>
                  </a:txBody>
                  <a:tcPr marL="68580" marR="68580" marT="38100" marB="38100" anchor="ctr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62000" y="250371"/>
            <a:ext cx="7576457" cy="526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 smtClean="0"/>
              <a:t>What am </a:t>
            </a:r>
            <a:r>
              <a:rPr lang="en-CA" sz="4000" i="1" dirty="0" smtClean="0"/>
              <a:t>I </a:t>
            </a:r>
            <a:r>
              <a:rPr lang="en-CA" sz="4000" dirty="0" smtClean="0"/>
              <a:t>doing to become better equipped for the work of </a:t>
            </a:r>
            <a:r>
              <a:rPr lang="en-CA" sz="4000" i="1" dirty="0" smtClean="0"/>
              <a:t>service</a:t>
            </a:r>
            <a:r>
              <a:rPr lang="en-CA" sz="4000" dirty="0" smtClean="0"/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29872"/>
          </a:xfrm>
        </p:spPr>
        <p:txBody>
          <a:bodyPr/>
          <a:lstStyle/>
          <a:p>
            <a:r>
              <a:rPr lang="en-CA" dirty="0" smtClean="0"/>
              <a:t>Matthew 6:33 </a:t>
            </a:r>
            <a:r>
              <a:rPr lang="en-CA" sz="2000" dirty="0" smtClean="0"/>
              <a:t>(NKJV)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1153885"/>
            <a:ext cx="7786007" cy="4234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baseline="30000" dirty="0" smtClean="0"/>
              <a:t>33 </a:t>
            </a:r>
            <a:r>
              <a:rPr lang="en-CA" sz="2800" dirty="0" smtClean="0"/>
              <a:t>But seek first the kingdom of God and His righteousness, and all these things shall be added to you.</a:t>
            </a: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29872"/>
          </a:xfrm>
        </p:spPr>
        <p:txBody>
          <a:bodyPr/>
          <a:lstStyle/>
          <a:p>
            <a:r>
              <a:rPr lang="en-CA" dirty="0" smtClean="0"/>
              <a:t>John 17:14-19 </a:t>
            </a:r>
            <a:r>
              <a:rPr lang="en-CA" sz="2000" dirty="0" smtClean="0"/>
              <a:t>(NKJV)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1153885"/>
            <a:ext cx="7786007" cy="4234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dirty="0" smtClean="0"/>
              <a:t>14 I have given them Your word; and the world has hated them because they are not of the world, just as I am not of the </a:t>
            </a:r>
            <a:r>
              <a:rPr lang="en-CA" sz="2400" dirty="0" smtClean="0"/>
              <a:t>world.</a:t>
            </a:r>
          </a:p>
          <a:p>
            <a:pPr>
              <a:buNone/>
            </a:pPr>
            <a:r>
              <a:rPr lang="en-CA" sz="2400" dirty="0" smtClean="0"/>
              <a:t>15 </a:t>
            </a:r>
            <a:r>
              <a:rPr lang="en-CA" sz="2400" dirty="0" smtClean="0"/>
              <a:t>I do not pray that You should take them out of the world, but that You should keep them from the evil </a:t>
            </a:r>
            <a:r>
              <a:rPr lang="en-CA" sz="2400" dirty="0" smtClean="0"/>
              <a:t>one.</a:t>
            </a:r>
          </a:p>
          <a:p>
            <a:pPr>
              <a:buNone/>
            </a:pPr>
            <a:r>
              <a:rPr lang="en-CA" sz="2400" dirty="0" smtClean="0"/>
              <a:t>16 </a:t>
            </a:r>
            <a:r>
              <a:rPr lang="en-CA" sz="2400" dirty="0" smtClean="0"/>
              <a:t>They are not of the world, just as I am not of the </a:t>
            </a:r>
            <a:r>
              <a:rPr lang="en-CA" sz="2400" dirty="0" smtClean="0"/>
              <a:t>world.</a:t>
            </a:r>
          </a:p>
          <a:p>
            <a:pPr>
              <a:buNone/>
            </a:pPr>
            <a:r>
              <a:rPr lang="en-CA" sz="2400" dirty="0" smtClean="0"/>
              <a:t>17 </a:t>
            </a:r>
            <a:r>
              <a:rPr lang="en-CA" sz="2400" dirty="0" smtClean="0"/>
              <a:t>Sanctify them by Your truth. Your word is </a:t>
            </a:r>
            <a:r>
              <a:rPr lang="en-CA" sz="2400" dirty="0" smtClean="0"/>
              <a:t>truth.</a:t>
            </a:r>
          </a:p>
          <a:p>
            <a:pPr>
              <a:buNone/>
            </a:pPr>
            <a:r>
              <a:rPr lang="en-CA" sz="2400" dirty="0" smtClean="0"/>
              <a:t>18 </a:t>
            </a:r>
            <a:r>
              <a:rPr lang="en-CA" sz="2400" dirty="0" smtClean="0"/>
              <a:t>As You sent Me into the world, I also have sent them into the </a:t>
            </a:r>
            <a:r>
              <a:rPr lang="en-CA" sz="2400" dirty="0" smtClean="0"/>
              <a:t>world.</a:t>
            </a:r>
          </a:p>
          <a:p>
            <a:pPr>
              <a:buNone/>
            </a:pPr>
            <a:r>
              <a:rPr lang="en-CA" sz="2400" dirty="0" smtClean="0"/>
              <a:t>19 </a:t>
            </a:r>
            <a:r>
              <a:rPr lang="en-CA" sz="2400" dirty="0" smtClean="0"/>
              <a:t>And for their sakes I sanctify Myself, that they also may be sanctified by the truth</a:t>
            </a:r>
            <a:r>
              <a:rPr lang="en-CA" sz="2400" dirty="0" smtClean="0"/>
              <a:t>.</a:t>
            </a:r>
            <a:endParaRPr lang="en-CA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29872"/>
          </a:xfrm>
        </p:spPr>
        <p:txBody>
          <a:bodyPr/>
          <a:lstStyle/>
          <a:p>
            <a:r>
              <a:rPr lang="en-CA" dirty="0" smtClean="0"/>
              <a:t>John 17:14-19 </a:t>
            </a:r>
            <a:r>
              <a:rPr lang="en-CA" sz="2000" dirty="0" smtClean="0"/>
              <a:t>(NKJV)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1153885"/>
            <a:ext cx="7786007" cy="4234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dirty="0" smtClean="0"/>
              <a:t>14 I have given them Your word; and the world has hated them because they are not of the world, just as I am not of the </a:t>
            </a:r>
            <a:r>
              <a:rPr lang="en-CA" sz="2400" dirty="0" smtClean="0"/>
              <a:t>world.</a:t>
            </a:r>
          </a:p>
          <a:p>
            <a:pPr>
              <a:buNone/>
            </a:pPr>
            <a:r>
              <a:rPr lang="en-CA" sz="2400" dirty="0" smtClean="0"/>
              <a:t>15 </a:t>
            </a:r>
            <a:r>
              <a:rPr lang="en-CA" sz="2400" dirty="0" smtClean="0"/>
              <a:t>I do not pray that You should take them out of the world, but that You should keep them from the evil </a:t>
            </a:r>
            <a:r>
              <a:rPr lang="en-CA" sz="2400" dirty="0" smtClean="0"/>
              <a:t>one.</a:t>
            </a:r>
          </a:p>
          <a:p>
            <a:pPr>
              <a:buNone/>
            </a:pPr>
            <a:r>
              <a:rPr lang="en-CA" sz="2400" dirty="0" smtClean="0"/>
              <a:t>16 </a:t>
            </a:r>
            <a:r>
              <a:rPr lang="en-CA" sz="2400" dirty="0" smtClean="0"/>
              <a:t>They are not of the world, just as I am not of the </a:t>
            </a:r>
            <a:r>
              <a:rPr lang="en-CA" sz="2400" dirty="0" smtClean="0"/>
              <a:t>world.</a:t>
            </a:r>
          </a:p>
          <a:p>
            <a:pPr>
              <a:buNone/>
            </a:pPr>
            <a:r>
              <a:rPr lang="en-CA" sz="2400" dirty="0" smtClean="0"/>
              <a:t>17 </a:t>
            </a:r>
            <a:r>
              <a:rPr lang="en-CA" sz="2400" dirty="0" smtClean="0"/>
              <a:t>Sanctify them by Your truth. Your word is </a:t>
            </a:r>
            <a:r>
              <a:rPr lang="en-CA" sz="2400" dirty="0" smtClean="0"/>
              <a:t>truth.</a:t>
            </a:r>
          </a:p>
          <a:p>
            <a:pPr>
              <a:buNone/>
            </a:pPr>
            <a:r>
              <a:rPr lang="en-CA" sz="2400" dirty="0" smtClean="0">
                <a:solidFill>
                  <a:srgbClr val="FFFF00"/>
                </a:solidFill>
              </a:rPr>
              <a:t>18 </a:t>
            </a:r>
            <a:r>
              <a:rPr lang="en-CA" sz="2400" dirty="0" smtClean="0">
                <a:solidFill>
                  <a:srgbClr val="FFFF00"/>
                </a:solidFill>
              </a:rPr>
              <a:t>As You sent Me into the world, I also have sent them into the </a:t>
            </a:r>
            <a:r>
              <a:rPr lang="en-CA" sz="2400" dirty="0" smtClean="0">
                <a:solidFill>
                  <a:srgbClr val="FFFF00"/>
                </a:solidFill>
              </a:rPr>
              <a:t>world.</a:t>
            </a:r>
          </a:p>
          <a:p>
            <a:pPr>
              <a:buNone/>
            </a:pPr>
            <a:r>
              <a:rPr lang="en-CA" sz="2400" dirty="0" smtClean="0"/>
              <a:t>19 </a:t>
            </a:r>
            <a:r>
              <a:rPr lang="en-CA" sz="2400" dirty="0" smtClean="0"/>
              <a:t>And for their sakes I sanctify Myself, that they also may be sanctified by the truth</a:t>
            </a:r>
            <a:r>
              <a:rPr lang="en-CA" sz="2400" dirty="0" smtClean="0"/>
              <a:t>.</a:t>
            </a:r>
            <a:endParaRPr lang="en-CA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29872"/>
          </a:xfrm>
        </p:spPr>
        <p:txBody>
          <a:bodyPr/>
          <a:lstStyle/>
          <a:p>
            <a:r>
              <a:rPr lang="en-CA" dirty="0" smtClean="0"/>
              <a:t>John 20:21-23 </a:t>
            </a:r>
            <a:r>
              <a:rPr lang="en-CA" sz="2000" dirty="0" smtClean="0"/>
              <a:t>(NKJV)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1153885"/>
            <a:ext cx="7786007" cy="4234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baseline="30000" dirty="0" smtClean="0"/>
              <a:t>21 </a:t>
            </a:r>
            <a:r>
              <a:rPr lang="en-CA" sz="2800" dirty="0" smtClean="0"/>
              <a:t>So Jesus said to them again, “Peace to you! </a:t>
            </a:r>
            <a:r>
              <a:rPr lang="en-CA" sz="2800" dirty="0" smtClean="0">
                <a:solidFill>
                  <a:srgbClr val="FFFF00"/>
                </a:solidFill>
              </a:rPr>
              <a:t>As the Father has sent Me, I also send you</a:t>
            </a:r>
            <a:r>
              <a:rPr lang="en-CA" sz="2800" dirty="0" smtClean="0">
                <a:solidFill>
                  <a:srgbClr val="FFFF00"/>
                </a:solidFill>
              </a:rPr>
              <a:t>.”</a:t>
            </a:r>
          </a:p>
          <a:p>
            <a:pPr>
              <a:buNone/>
            </a:pPr>
            <a:r>
              <a:rPr lang="en-CA" sz="2800" baseline="30000" dirty="0" smtClean="0"/>
              <a:t>22</a:t>
            </a:r>
            <a:r>
              <a:rPr lang="en-CA" sz="2800" baseline="30000" dirty="0" smtClean="0"/>
              <a:t> </a:t>
            </a:r>
            <a:r>
              <a:rPr lang="en-CA" sz="2800" dirty="0" smtClean="0"/>
              <a:t>And when He had said this, He breathed on </a:t>
            </a:r>
            <a:r>
              <a:rPr lang="en-CA" sz="2800" i="1" dirty="0" smtClean="0"/>
              <a:t>them,</a:t>
            </a:r>
            <a:r>
              <a:rPr lang="en-CA" sz="2800" dirty="0" smtClean="0"/>
              <a:t> and said to them, “Receive the Holy </a:t>
            </a:r>
            <a:r>
              <a:rPr lang="en-CA" sz="2800" dirty="0" smtClean="0"/>
              <a:t>Spirit.</a:t>
            </a:r>
          </a:p>
          <a:p>
            <a:pPr>
              <a:buNone/>
            </a:pPr>
            <a:r>
              <a:rPr lang="en-CA" sz="2800" baseline="30000" dirty="0" smtClean="0"/>
              <a:t>23</a:t>
            </a:r>
            <a:r>
              <a:rPr lang="en-CA" sz="2800" baseline="30000" dirty="0" smtClean="0"/>
              <a:t> </a:t>
            </a:r>
            <a:r>
              <a:rPr lang="en-CA" sz="2800" dirty="0" smtClean="0"/>
              <a:t>If you forgive the sins of any, they are forgiven them; if you retain the </a:t>
            </a:r>
            <a:r>
              <a:rPr lang="en-CA" sz="2800" i="1" dirty="0" smtClean="0"/>
              <a:t>sins</a:t>
            </a:r>
            <a:r>
              <a:rPr lang="en-CA" sz="2800" dirty="0" smtClean="0"/>
              <a:t> of any, they are retained.”</a:t>
            </a: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29872"/>
          </a:xfrm>
        </p:spPr>
        <p:txBody>
          <a:bodyPr/>
          <a:lstStyle/>
          <a:p>
            <a:r>
              <a:rPr lang="en-CA" dirty="0" smtClean="0"/>
              <a:t>Matthew 28:18-20 </a:t>
            </a:r>
            <a:r>
              <a:rPr lang="en-CA" sz="2000" dirty="0" smtClean="0"/>
              <a:t>(NKJV)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1153885"/>
            <a:ext cx="7786007" cy="4234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baseline="30000" dirty="0" smtClean="0"/>
              <a:t>18 </a:t>
            </a:r>
            <a:r>
              <a:rPr lang="en-CA" sz="2800" dirty="0" smtClean="0"/>
              <a:t>And Jesus came and spoke to them, saying, “All authority has been given to Me in heaven and on </a:t>
            </a:r>
            <a:r>
              <a:rPr lang="en-CA" sz="2800" dirty="0" smtClean="0"/>
              <a:t>earth.</a:t>
            </a:r>
          </a:p>
          <a:p>
            <a:pPr>
              <a:buNone/>
            </a:pPr>
            <a:r>
              <a:rPr lang="en-CA" sz="2800" baseline="30000" dirty="0" smtClean="0"/>
              <a:t>19</a:t>
            </a:r>
            <a:r>
              <a:rPr lang="en-CA" sz="2800" baseline="30000" dirty="0" smtClean="0"/>
              <a:t> </a:t>
            </a:r>
            <a:r>
              <a:rPr lang="en-CA" sz="2800" dirty="0" smtClean="0"/>
              <a:t>Go </a:t>
            </a:r>
            <a:r>
              <a:rPr lang="en-CA" sz="2800" dirty="0" smtClean="0"/>
              <a:t>therefore </a:t>
            </a:r>
            <a:r>
              <a:rPr lang="en-CA" sz="2800" dirty="0" smtClean="0"/>
              <a:t>and make disciples of all the nations, baptizing them in the name of the Father and of the Son and of the Holy </a:t>
            </a:r>
            <a:r>
              <a:rPr lang="en-CA" sz="2800" dirty="0" smtClean="0"/>
              <a:t>Spirit,</a:t>
            </a:r>
          </a:p>
          <a:p>
            <a:pPr>
              <a:buNone/>
            </a:pPr>
            <a:r>
              <a:rPr lang="en-CA" sz="2800" baseline="30000" dirty="0" smtClean="0"/>
              <a:t>20</a:t>
            </a:r>
            <a:r>
              <a:rPr lang="en-CA" sz="2800" baseline="30000" dirty="0" smtClean="0"/>
              <a:t> </a:t>
            </a:r>
            <a:r>
              <a:rPr lang="en-CA" sz="2800" dirty="0" smtClean="0"/>
              <a:t>teaching them to observe all things that I have commanded you; and lo, I am with you always, </a:t>
            </a:r>
            <a:r>
              <a:rPr lang="en-CA" sz="2800" i="1" dirty="0" smtClean="0"/>
              <a:t>even</a:t>
            </a:r>
            <a:r>
              <a:rPr lang="en-CA" sz="2800" dirty="0" smtClean="0"/>
              <a:t> to the end of the age.” Amen.</a:t>
            </a: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29872"/>
          </a:xfrm>
        </p:spPr>
        <p:txBody>
          <a:bodyPr/>
          <a:lstStyle/>
          <a:p>
            <a:r>
              <a:rPr lang="en-CA" dirty="0" smtClean="0"/>
              <a:t>Mark 10:43-45 </a:t>
            </a:r>
            <a:r>
              <a:rPr lang="en-CA" sz="2000" dirty="0" smtClean="0"/>
              <a:t>(NKJV)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1153885"/>
            <a:ext cx="7786007" cy="42345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baseline="30000" dirty="0" smtClean="0"/>
              <a:t>43 </a:t>
            </a:r>
            <a:r>
              <a:rPr lang="en-CA" sz="2800" dirty="0" smtClean="0"/>
              <a:t>Yet it shall not be so among you; but whoever desires to become great among you shall be your </a:t>
            </a:r>
            <a:r>
              <a:rPr lang="en-CA" sz="2800" dirty="0" smtClean="0"/>
              <a:t>servant.</a:t>
            </a:r>
          </a:p>
          <a:p>
            <a:pPr>
              <a:buNone/>
            </a:pPr>
            <a:r>
              <a:rPr lang="en-CA" sz="2800" baseline="30000" dirty="0" smtClean="0"/>
              <a:t>44</a:t>
            </a:r>
            <a:r>
              <a:rPr lang="en-CA" sz="2800" baseline="30000" dirty="0" smtClean="0"/>
              <a:t> </a:t>
            </a:r>
            <a:r>
              <a:rPr lang="en-CA" sz="2800" dirty="0" smtClean="0"/>
              <a:t>And whoever of you desires to be first shall be slave of </a:t>
            </a:r>
            <a:r>
              <a:rPr lang="en-CA" sz="2800" dirty="0" smtClean="0"/>
              <a:t>all.</a:t>
            </a:r>
          </a:p>
          <a:p>
            <a:pPr>
              <a:buNone/>
            </a:pPr>
            <a:r>
              <a:rPr lang="en-CA" sz="2800" baseline="30000" dirty="0" smtClean="0"/>
              <a:t>45</a:t>
            </a:r>
            <a:r>
              <a:rPr lang="en-CA" sz="2800" baseline="30000" dirty="0" smtClean="0"/>
              <a:t> </a:t>
            </a:r>
            <a:r>
              <a:rPr lang="en-CA" sz="2800" dirty="0" smtClean="0">
                <a:solidFill>
                  <a:srgbClr val="FFFF00"/>
                </a:solidFill>
              </a:rPr>
              <a:t>For even the Son of Man did not come to be served, but to serve</a:t>
            </a:r>
            <a:r>
              <a:rPr lang="en-CA" sz="2800" dirty="0" smtClean="0"/>
              <a:t>, and to give His life a ransom for many.”</a:t>
            </a: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29872"/>
          </a:xfrm>
        </p:spPr>
        <p:txBody>
          <a:bodyPr/>
          <a:lstStyle/>
          <a:p>
            <a:r>
              <a:rPr lang="en-CA" dirty="0" smtClean="0"/>
              <a:t>Luke 22:24-30 </a:t>
            </a:r>
            <a:r>
              <a:rPr lang="en-CA" sz="2000" dirty="0" smtClean="0"/>
              <a:t>(NKJV)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1153885"/>
            <a:ext cx="7786007" cy="42345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sz="2800" baseline="30000" dirty="0" smtClean="0"/>
              <a:t>24 </a:t>
            </a:r>
            <a:r>
              <a:rPr lang="en-CA" sz="2800" dirty="0" smtClean="0"/>
              <a:t>Now there was also a dispute among them, as to which of them should be considered the </a:t>
            </a:r>
            <a:r>
              <a:rPr lang="en-CA" sz="2800" dirty="0" smtClean="0"/>
              <a:t>greatest.</a:t>
            </a:r>
          </a:p>
          <a:p>
            <a:pPr>
              <a:buNone/>
            </a:pPr>
            <a:r>
              <a:rPr lang="en-CA" sz="2800" baseline="30000" dirty="0" smtClean="0"/>
              <a:t>25</a:t>
            </a:r>
            <a:r>
              <a:rPr lang="en-CA" sz="2800" baseline="30000" dirty="0" smtClean="0"/>
              <a:t> </a:t>
            </a:r>
            <a:r>
              <a:rPr lang="en-CA" sz="2800" dirty="0" smtClean="0"/>
              <a:t>And He said to them, “The kings of the Gentiles exercise lordship over them, and those who exercise authority over them are called ‘benefactors</a:t>
            </a:r>
            <a:r>
              <a:rPr lang="en-CA" sz="2800" dirty="0" smtClean="0"/>
              <a:t>.’</a:t>
            </a:r>
          </a:p>
          <a:p>
            <a:pPr>
              <a:buNone/>
            </a:pPr>
            <a:r>
              <a:rPr lang="en-CA" sz="2800" baseline="30000" dirty="0" smtClean="0"/>
              <a:t>26</a:t>
            </a:r>
            <a:r>
              <a:rPr lang="en-CA" sz="2800" baseline="30000" dirty="0" smtClean="0"/>
              <a:t> </a:t>
            </a:r>
            <a:r>
              <a:rPr lang="en-CA" sz="2800" dirty="0" smtClean="0"/>
              <a:t>But not so </a:t>
            </a:r>
            <a:r>
              <a:rPr lang="en-CA" sz="2800" i="1" dirty="0" smtClean="0"/>
              <a:t>among</a:t>
            </a:r>
            <a:r>
              <a:rPr lang="en-CA" sz="2800" dirty="0" smtClean="0"/>
              <a:t> you; on the contrary, he who is greatest among you, let him be as the younger, and he who governs as he who </a:t>
            </a:r>
            <a:r>
              <a:rPr lang="en-CA" sz="2800" dirty="0" smtClean="0"/>
              <a:t>serves.</a:t>
            </a:r>
          </a:p>
          <a:p>
            <a:pPr>
              <a:buNone/>
            </a:pPr>
            <a:r>
              <a:rPr lang="en-CA" sz="2800" baseline="30000" dirty="0" smtClean="0"/>
              <a:t>27</a:t>
            </a:r>
            <a:r>
              <a:rPr lang="en-CA" sz="2800" baseline="30000" dirty="0" smtClean="0"/>
              <a:t> </a:t>
            </a:r>
            <a:r>
              <a:rPr lang="en-CA" sz="2800" dirty="0" smtClean="0">
                <a:solidFill>
                  <a:srgbClr val="FFFF00"/>
                </a:solidFill>
              </a:rPr>
              <a:t>For who </a:t>
            </a:r>
            <a:r>
              <a:rPr lang="en-CA" sz="2800" i="1" dirty="0" smtClean="0">
                <a:solidFill>
                  <a:srgbClr val="FFFF00"/>
                </a:solidFill>
              </a:rPr>
              <a:t>is</a:t>
            </a:r>
            <a:r>
              <a:rPr lang="en-CA" sz="2800" dirty="0" smtClean="0">
                <a:solidFill>
                  <a:srgbClr val="FFFF00"/>
                </a:solidFill>
              </a:rPr>
              <a:t> greater, he who sits at the table, or he who serves? </a:t>
            </a:r>
            <a:r>
              <a:rPr lang="en-CA" sz="2800" i="1" dirty="0" smtClean="0">
                <a:solidFill>
                  <a:srgbClr val="FFFF00"/>
                </a:solidFill>
              </a:rPr>
              <a:t>Is</a:t>
            </a:r>
            <a:r>
              <a:rPr lang="en-CA" sz="2800" dirty="0" smtClean="0">
                <a:solidFill>
                  <a:srgbClr val="FFFF00"/>
                </a:solidFill>
              </a:rPr>
              <a:t> it not he who sits at the table? Yet I am among you as the One who serves.</a:t>
            </a:r>
          </a:p>
          <a:p>
            <a:pPr>
              <a:buNone/>
            </a:pPr>
            <a:r>
              <a:rPr lang="en-CA" sz="2800" baseline="30000" dirty="0" smtClean="0"/>
              <a:t>28 </a:t>
            </a:r>
            <a:r>
              <a:rPr lang="en-CA" sz="2800" dirty="0" smtClean="0"/>
              <a:t>“But you are those who have continued with Me in My </a:t>
            </a:r>
            <a:r>
              <a:rPr lang="en-CA" sz="2800" dirty="0" smtClean="0"/>
              <a:t>trials.</a:t>
            </a:r>
          </a:p>
          <a:p>
            <a:pPr>
              <a:buNone/>
            </a:pPr>
            <a:r>
              <a:rPr lang="en-CA" sz="2800" baseline="30000" dirty="0" smtClean="0"/>
              <a:t>29</a:t>
            </a:r>
            <a:r>
              <a:rPr lang="en-CA" sz="2800" baseline="30000" dirty="0" smtClean="0"/>
              <a:t> </a:t>
            </a:r>
            <a:r>
              <a:rPr lang="en-CA" sz="2800" dirty="0" smtClean="0"/>
              <a:t>And I bestow upon you a kingdom, just as My Father bestowed </a:t>
            </a:r>
            <a:r>
              <a:rPr lang="en-CA" sz="2800" i="1" dirty="0" smtClean="0"/>
              <a:t>one</a:t>
            </a:r>
            <a:r>
              <a:rPr lang="en-CA" sz="2800" dirty="0" smtClean="0"/>
              <a:t> upon Me, </a:t>
            </a:r>
            <a:r>
              <a:rPr lang="en-CA" sz="2800" baseline="30000" dirty="0" smtClean="0"/>
              <a:t>30 </a:t>
            </a:r>
            <a:r>
              <a:rPr lang="en-CA" sz="2800" dirty="0" smtClean="0"/>
              <a:t>that you may eat and drink at My table in My kingdom, and sit on thrones judging the twelve tribes of Israel.”</a:t>
            </a:r>
          </a:p>
          <a:p>
            <a:pPr>
              <a:buNone/>
            </a:pP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29872"/>
          </a:xfrm>
        </p:spPr>
        <p:txBody>
          <a:bodyPr/>
          <a:lstStyle/>
          <a:p>
            <a:r>
              <a:rPr lang="en-CA" dirty="0" smtClean="0"/>
              <a:t>Ephesians 4:11-13</a:t>
            </a:r>
            <a:r>
              <a:rPr lang="en-CA" sz="2000" dirty="0" smtClean="0"/>
              <a:t>(NKJV)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343" y="1153885"/>
            <a:ext cx="4691743" cy="42345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sz="2800" baseline="30000" dirty="0" smtClean="0"/>
              <a:t>11 </a:t>
            </a:r>
            <a:r>
              <a:rPr lang="en-CA" sz="2800" dirty="0" smtClean="0"/>
              <a:t>And He Himself gave some </a:t>
            </a:r>
            <a:r>
              <a:rPr lang="en-CA" sz="2800" i="1" dirty="0" smtClean="0"/>
              <a:t>to be</a:t>
            </a:r>
            <a:r>
              <a:rPr lang="en-CA" sz="2800" dirty="0" smtClean="0"/>
              <a:t> apostles, some prophets, some evangelists, and some pastors and </a:t>
            </a:r>
            <a:r>
              <a:rPr lang="en-CA" sz="2800" dirty="0" smtClean="0"/>
              <a:t>teachers,</a:t>
            </a:r>
          </a:p>
          <a:p>
            <a:pPr>
              <a:buNone/>
            </a:pPr>
            <a:r>
              <a:rPr lang="en-CA" sz="2800" baseline="30000" dirty="0" smtClean="0"/>
              <a:t>12</a:t>
            </a:r>
            <a:r>
              <a:rPr lang="en-CA" sz="2800" baseline="30000" dirty="0" smtClean="0"/>
              <a:t> </a:t>
            </a:r>
            <a:r>
              <a:rPr lang="en-CA" sz="2800" dirty="0" smtClean="0">
                <a:solidFill>
                  <a:srgbClr val="FFFF00"/>
                </a:solidFill>
              </a:rPr>
              <a:t>for the equipping of the saints for the work of ministry, for the edifying of the body of Christ</a:t>
            </a:r>
            <a:r>
              <a:rPr lang="en-CA" sz="2800" dirty="0" smtClean="0"/>
              <a:t>, </a:t>
            </a:r>
            <a:endParaRPr lang="en-CA" sz="2800" dirty="0" smtClean="0"/>
          </a:p>
          <a:p>
            <a:pPr>
              <a:buNone/>
            </a:pPr>
            <a:r>
              <a:rPr lang="en-CA" sz="2800" baseline="30000" dirty="0" smtClean="0"/>
              <a:t>13</a:t>
            </a:r>
            <a:r>
              <a:rPr lang="en-CA" sz="2800" baseline="30000" dirty="0" smtClean="0"/>
              <a:t> </a:t>
            </a:r>
            <a:r>
              <a:rPr lang="en-CA" sz="2800" dirty="0" smtClean="0"/>
              <a:t>till we all come to the unity of the faith and of the knowledge of the Son of God, to a perfect man, to the measure of the stature of the fullness of Christ; </a:t>
            </a:r>
            <a:endParaRPr lang="en-CA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128656" y="977900"/>
          <a:ext cx="225334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7314" y="707571"/>
            <a:ext cx="3309257" cy="3058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1230087" y="1774388"/>
            <a:ext cx="2449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Here’s what </a:t>
            </a:r>
            <a:r>
              <a:rPr lang="en-CA" sz="2800" i="1" dirty="0" smtClean="0"/>
              <a:t>I</a:t>
            </a:r>
            <a:r>
              <a:rPr lang="en-CA" sz="2800" dirty="0" smtClean="0"/>
              <a:t> want </a:t>
            </a:r>
            <a:r>
              <a:rPr lang="en-CA" sz="2800" i="1" dirty="0" smtClean="0"/>
              <a:t>you</a:t>
            </a:r>
            <a:r>
              <a:rPr lang="en-CA" sz="2800" dirty="0" smtClean="0"/>
              <a:t> to do</a:t>
            </a:r>
            <a:endParaRPr lang="en-CA" sz="2800" dirty="0"/>
          </a:p>
        </p:txBody>
      </p:sp>
      <p:sp>
        <p:nvSpPr>
          <p:cNvPr id="7" name="Rectangle 6"/>
          <p:cNvSpPr/>
          <p:nvPr/>
        </p:nvSpPr>
        <p:spPr>
          <a:xfrm>
            <a:off x="4887684" y="718456"/>
            <a:ext cx="3309257" cy="3058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5225143" y="1741731"/>
            <a:ext cx="2623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Here’s what </a:t>
            </a:r>
            <a:r>
              <a:rPr lang="en-CA" sz="2800" i="1" dirty="0" smtClean="0"/>
              <a:t>you </a:t>
            </a:r>
            <a:r>
              <a:rPr lang="en-CA" sz="2800" dirty="0" smtClean="0"/>
              <a:t>need </a:t>
            </a:r>
            <a:r>
              <a:rPr lang="en-CA" sz="2800" i="1" dirty="0" smtClean="0"/>
              <a:t>me</a:t>
            </a:r>
            <a:r>
              <a:rPr lang="en-CA" sz="2800" dirty="0" smtClean="0"/>
              <a:t> to do</a:t>
            </a:r>
            <a:endParaRPr lang="en-CA" sz="2800" dirty="0"/>
          </a:p>
        </p:txBody>
      </p:sp>
      <p:sp>
        <p:nvSpPr>
          <p:cNvPr id="9" name="Down Arrow 8"/>
          <p:cNvSpPr/>
          <p:nvPr/>
        </p:nvSpPr>
        <p:spPr>
          <a:xfrm>
            <a:off x="2013852" y="3962399"/>
            <a:ext cx="9144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Down Arrow 9"/>
          <p:cNvSpPr/>
          <p:nvPr/>
        </p:nvSpPr>
        <p:spPr>
          <a:xfrm>
            <a:off x="6193966" y="4016827"/>
            <a:ext cx="914400" cy="1295400"/>
          </a:xfrm>
          <a:prstGeom prst="downArrow">
            <a:avLst/>
          </a:prstGeom>
          <a:solidFill>
            <a:srgbClr val="92D050"/>
          </a:solidFill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TF10001006</Template>
  <TotalTime>1857</TotalTime>
  <Words>637</Words>
  <Application>Microsoft Office PowerPoint</Application>
  <PresentationFormat>On-screen Show (16:10)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Depth</vt:lpstr>
      <vt:lpstr>Mission to the World</vt:lpstr>
      <vt:lpstr>John 17:14-19 (NKJV)</vt:lpstr>
      <vt:lpstr>John 17:14-19 (NKJV)</vt:lpstr>
      <vt:lpstr>John 20:21-23 (NKJV)</vt:lpstr>
      <vt:lpstr>Matthew 28:18-20 (NKJV)</vt:lpstr>
      <vt:lpstr>Mark 10:43-45 (NKJV)</vt:lpstr>
      <vt:lpstr>Luke 22:24-30 (NKJV)</vt:lpstr>
      <vt:lpstr>Ephesians 4:11-13(NKJV)</vt:lpstr>
      <vt:lpstr>Slide 9</vt:lpstr>
      <vt:lpstr>Why did you choose to join this local church?</vt:lpstr>
      <vt:lpstr>Why did you choose to join this local church?</vt:lpstr>
      <vt:lpstr>Matthew 6:33 (NKJV)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11</cp:revision>
  <dcterms:created xsi:type="dcterms:W3CDTF">2015-09-22T16:41:35Z</dcterms:created>
  <dcterms:modified xsi:type="dcterms:W3CDTF">2016-07-17T21:17:19Z</dcterms:modified>
</cp:coreProperties>
</file>