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61" r:id="rId4"/>
    <p:sldId id="264" r:id="rId5"/>
    <p:sldId id="266" r:id="rId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6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3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7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6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920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16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61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789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6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5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17DDB-B7CA-40FC-B356-C8A41366F708}" type="datetimeFigureOut">
              <a:rPr lang="en-US" smtClean="0"/>
              <a:t>8/21/2016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8ADB-8AFD-42F2-9613-28F9C88F0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43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5209" y="1024512"/>
            <a:ext cx="5982629" cy="1239186"/>
          </a:xfrm>
        </p:spPr>
        <p:txBody>
          <a:bodyPr/>
          <a:lstStyle/>
          <a:p>
            <a:r>
              <a:rPr lang="en-US" b="1" dirty="0"/>
              <a:t>The Temporary World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15422"/>
            <a:ext cx="7886700" cy="86660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accent1"/>
                </a:solidFill>
              </a:rPr>
              <a:t>Not Of This World</a:t>
            </a:r>
            <a:br>
              <a:rPr lang="en-US" dirty="0"/>
            </a:br>
            <a:r>
              <a:rPr lang="en-US" sz="2400" i="1" dirty="0"/>
              <a:t>2015-2016 Congregational Theme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04693"/>
            <a:ext cx="7886700" cy="420400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Not of This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Surviving in a Post-Modern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What is the World?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Christ in the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Sanctification by Truth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Sanctification in Daily Living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Opposition of the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Men and Women Not of this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Churches Not of this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Living in a Broken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Mission in the World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dirty="0"/>
              <a:t>The Temporary World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78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12234" y="1248937"/>
            <a:ext cx="4092497" cy="388062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9" name="TextBox 8"/>
          <p:cNvSpPr txBox="1"/>
          <p:nvPr/>
        </p:nvSpPr>
        <p:spPr>
          <a:xfrm>
            <a:off x="764757" y="258479"/>
            <a:ext cx="331658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/>
              <a:t>The Temporary World of Sin and Death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83110" y="2268821"/>
            <a:ext cx="17216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Corruption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8506" y="2913777"/>
            <a:ext cx="19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Frustration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7585" y="1593873"/>
            <a:ext cx="1462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Sorrow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8419" y="3604180"/>
            <a:ext cx="1640783" cy="44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Emptiness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05412" y="4291629"/>
            <a:ext cx="1724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Destruction</a:t>
            </a:r>
          </a:p>
        </p:txBody>
      </p:sp>
    </p:spTree>
    <p:extLst>
      <p:ext uri="{BB962C8B-B14F-4D97-AF65-F5344CB8AC3E}">
        <p14:creationId xmlns:p14="http://schemas.microsoft.com/office/powerpoint/2010/main" val="40610787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/>
      <p:bldP spid="11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19188"/>
            <a:ext cx="7886700" cy="36261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700" b="1" dirty="0"/>
              <a:t>For I consider that the sufferings of this present time are not worthy to be compared with </a:t>
            </a:r>
            <a:r>
              <a:rPr lang="en-US" sz="2700" b="1" dirty="0">
                <a:solidFill>
                  <a:srgbClr val="FFFF00"/>
                </a:solidFill>
              </a:rPr>
              <a:t>the glory that is to be revealed</a:t>
            </a:r>
            <a:r>
              <a:rPr lang="en-US" sz="2700" b="1" dirty="0"/>
              <a:t> to us. … the creation itself also will be set free from its slavery to corruption into the freedom of </a:t>
            </a:r>
            <a:r>
              <a:rPr lang="en-US" sz="2700" b="1" dirty="0">
                <a:solidFill>
                  <a:srgbClr val="FFFF00"/>
                </a:solidFill>
              </a:rPr>
              <a:t>the glory of the children of God </a:t>
            </a:r>
          </a:p>
          <a:p>
            <a:pPr marL="0" indent="0" algn="r">
              <a:buNone/>
            </a:pPr>
            <a:r>
              <a:rPr lang="en-US" sz="2200"/>
              <a:t>Romans 8:18, 21</a:t>
            </a:r>
            <a:endParaRPr lang="en-US" sz="2200" dirty="0"/>
          </a:p>
          <a:p>
            <a:pPr marL="0" indent="0">
              <a:buNone/>
            </a:pPr>
            <a:endParaRPr lang="en-US" sz="2700" b="1" dirty="0"/>
          </a:p>
          <a:p>
            <a:pPr marL="0" indent="0">
              <a:buNone/>
            </a:pPr>
            <a:endParaRPr lang="en-US" sz="2700" b="1" dirty="0"/>
          </a:p>
          <a:p>
            <a:pPr marL="0" indent="0">
              <a:buNone/>
            </a:pPr>
            <a:r>
              <a:rPr lang="en-US" sz="2700" b="1" dirty="0"/>
              <a:t>For momentary, light affliction is producing for us </a:t>
            </a:r>
            <a:r>
              <a:rPr lang="en-US" sz="2700" b="1" dirty="0">
                <a:solidFill>
                  <a:srgbClr val="FFFF00"/>
                </a:solidFill>
              </a:rPr>
              <a:t>an eternal weight of glory</a:t>
            </a:r>
            <a:r>
              <a:rPr lang="en-US" sz="2700" b="1" dirty="0"/>
              <a:t> far beyond all comparison </a:t>
            </a:r>
          </a:p>
          <a:p>
            <a:pPr marL="0" indent="0" algn="r">
              <a:buNone/>
            </a:pPr>
            <a:r>
              <a:rPr lang="en-US" sz="2200" dirty="0"/>
              <a:t>2 Corinthians 4:17</a:t>
            </a:r>
          </a:p>
        </p:txBody>
      </p:sp>
    </p:spTree>
    <p:extLst>
      <p:ext uri="{BB962C8B-B14F-4D97-AF65-F5344CB8AC3E}">
        <p14:creationId xmlns:p14="http://schemas.microsoft.com/office/powerpoint/2010/main" val="9490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12234" y="1248937"/>
            <a:ext cx="4092497" cy="3880624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8" name="Oval 7"/>
          <p:cNvSpPr/>
          <p:nvPr/>
        </p:nvSpPr>
        <p:spPr>
          <a:xfrm>
            <a:off x="4895385" y="1248937"/>
            <a:ext cx="4025591" cy="3880624"/>
          </a:xfrm>
          <a:prstGeom prst="ellipse">
            <a:avLst/>
          </a:prstGeom>
          <a:noFill/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3"/>
          </a:p>
        </p:txBody>
      </p:sp>
      <p:sp>
        <p:nvSpPr>
          <p:cNvPr id="9" name="TextBox 8"/>
          <p:cNvSpPr txBox="1"/>
          <p:nvPr/>
        </p:nvSpPr>
        <p:spPr>
          <a:xfrm>
            <a:off x="735980" y="258479"/>
            <a:ext cx="3102396" cy="783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/>
              <a:t>The Temporary World of Sin and Death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7550" y="256711"/>
            <a:ext cx="264375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50" b="1" dirty="0"/>
              <a:t>The New World of the Glory of God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1731" y="2268821"/>
            <a:ext cx="17949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Corruption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8506" y="2913777"/>
            <a:ext cx="19339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Frustration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37585" y="1593873"/>
            <a:ext cx="146245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Sorrow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48419" y="3604180"/>
            <a:ext cx="1640783" cy="44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Emptiness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44033" y="4291629"/>
            <a:ext cx="173917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Destruction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48046" y="1500925"/>
            <a:ext cx="9427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Joy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129830" y="2229967"/>
            <a:ext cx="15566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Longevity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72075" y="2863998"/>
            <a:ext cx="1279504" cy="450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b="1" dirty="0"/>
              <a:t>Fullness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66264" y="3559754"/>
            <a:ext cx="16949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Meaning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2075" y="4235963"/>
            <a:ext cx="127220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Peace</a:t>
            </a:r>
          </a:p>
        </p:txBody>
      </p:sp>
    </p:spTree>
    <p:extLst>
      <p:ext uri="{BB962C8B-B14F-4D97-AF65-F5344CB8AC3E}">
        <p14:creationId xmlns:p14="http://schemas.microsoft.com/office/powerpoint/2010/main" val="26526308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</TotalTime>
  <Words>156</Words>
  <Application>Microsoft Office PowerPoint</Application>
  <PresentationFormat>On-screen Show (16:10)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Office Theme</vt:lpstr>
      <vt:lpstr>The Temporary World</vt:lpstr>
      <vt:lpstr>Not Of This World 2015-2016 Congregational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BenHall</dc:creator>
  <cp:lastModifiedBy>Brad Beutjer</cp:lastModifiedBy>
  <cp:revision>36</cp:revision>
  <dcterms:created xsi:type="dcterms:W3CDTF">2016-08-17T17:12:09Z</dcterms:created>
  <dcterms:modified xsi:type="dcterms:W3CDTF">2016-08-21T21:44:57Z</dcterms:modified>
</cp:coreProperties>
</file>