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</p:sldIdLst>
  <p:sldSz cx="9144000" cy="5715000" type="screen16x1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40" y="90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848600" cy="1606021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21000"/>
            <a:ext cx="6400800" cy="14605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832100"/>
            <a:ext cx="7848600" cy="132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08000"/>
            <a:ext cx="2057400" cy="48895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08000"/>
            <a:ext cx="6019800" cy="488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68500"/>
            <a:ext cx="7772400" cy="1833563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5720"/>
            <a:ext cx="7772400" cy="1250156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832860"/>
            <a:ext cx="7848600" cy="132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4460"/>
            <a:ext cx="4038600" cy="3931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4460"/>
            <a:ext cx="4038600" cy="3931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7000"/>
            <a:ext cx="3931920" cy="533135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32000"/>
            <a:ext cx="393192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397000"/>
            <a:ext cx="3931920" cy="533135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32000"/>
            <a:ext cx="393192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610247" y="3371453"/>
            <a:ext cx="392430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067"/>
            <a:ext cx="2139696" cy="105156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660067"/>
            <a:ext cx="5715000" cy="4648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5460"/>
            <a:ext cx="2139696" cy="35363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51704" y="2983373"/>
            <a:ext cx="46482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400"/>
            <a:ext cx="2142680" cy="10541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98501"/>
            <a:ext cx="5904390" cy="4583713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8000"/>
            <a:ext cx="2139696" cy="35356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E7F1-E532-4650-B5D6-6908C5094CE4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83988"/>
            <a:ext cx="9144000" cy="19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4500"/>
            <a:ext cx="8229600" cy="82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5240"/>
            <a:ext cx="2895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C9E7F1-E532-4650-B5D6-6908C5094CE4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5240"/>
            <a:ext cx="411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5240"/>
            <a:ext cx="1066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CB60744-48C9-4909-AD5E-0A7877EB4E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Christlike</a:t>
            </a:r>
            <a:r>
              <a:rPr lang="en-US" dirty="0"/>
              <a:t> </a:t>
            </a:r>
            <a:r>
              <a:rPr lang="en-US" dirty="0" smtClean="0"/>
              <a:t>Conversations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21000"/>
            <a:ext cx="7772400" cy="1460500"/>
          </a:xfrm>
        </p:spPr>
        <p:txBody>
          <a:bodyPr/>
          <a:lstStyle/>
          <a:p>
            <a:r>
              <a:rPr lang="en-US" dirty="0" smtClean="0"/>
              <a:t>Lesson </a:t>
            </a:r>
            <a:r>
              <a:rPr lang="en-US" dirty="0" smtClean="0"/>
              <a:t>8 </a:t>
            </a:r>
            <a:r>
              <a:rPr lang="en-US" dirty="0" smtClean="0"/>
              <a:t>– Jesus and the </a:t>
            </a:r>
            <a:r>
              <a:rPr lang="en-US" dirty="0" smtClean="0"/>
              <a:t>Determined(Mark 2)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Jesus and the </a:t>
            </a:r>
            <a:r>
              <a:rPr lang="en-US" dirty="0" smtClean="0"/>
              <a:t>Determined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14500"/>
            <a:ext cx="8534400" cy="299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Who all is present in Mark 2:1-11?</a:t>
            </a:r>
            <a:endParaRPr lang="en-US" sz="2000" b="1" dirty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r>
              <a:rPr lang="en-US" sz="2000" b="1" dirty="0" smtClean="0"/>
              <a:t>How do we know that there is a determination present in these men?</a:t>
            </a:r>
            <a:endParaRPr lang="en-US" sz="2000" b="1" dirty="0" smtClean="0"/>
          </a:p>
          <a:p>
            <a:pPr marL="0" indent="0" algn="ctr">
              <a:buClrTx/>
              <a:buNone/>
            </a:pPr>
            <a:endParaRPr lang="en-US" sz="2000" dirty="0" smtClean="0"/>
          </a:p>
          <a:p>
            <a:pPr marL="0" indent="0" algn="ctr">
              <a:buClrTx/>
              <a:buNone/>
            </a:pPr>
            <a:r>
              <a:rPr lang="en-US" sz="2000" dirty="0" smtClean="0"/>
              <a:t>Do determined people still need Jesus Christ?</a:t>
            </a:r>
            <a:endParaRPr lang="en-US" sz="2000" dirty="0"/>
          </a:p>
          <a:p>
            <a:pPr marL="0" indent="0" algn="ctr">
              <a:buClrTx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2306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44500"/>
            <a:ext cx="8839200" cy="8255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Jesus Interacted with the </a:t>
            </a:r>
            <a:r>
              <a:rPr lang="en-US" dirty="0" smtClean="0"/>
              <a:t>Determined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3886200"/>
          </a:xfrm>
        </p:spPr>
        <p:txBody>
          <a:bodyPr>
            <a:normAutofit/>
          </a:bodyPr>
          <a:lstStyle/>
          <a:p>
            <a:pPr>
              <a:buClrTx/>
              <a:buFontTx/>
              <a:buChar char="-"/>
            </a:pPr>
            <a:r>
              <a:rPr lang="en-US" sz="1800" dirty="0" smtClean="0"/>
              <a:t>He </a:t>
            </a:r>
            <a:r>
              <a:rPr lang="en-US" sz="1800" dirty="0" smtClean="0"/>
              <a:t>saw their faith by what they did.</a:t>
            </a:r>
            <a:endParaRPr lang="en-US" sz="1800" dirty="0" smtClean="0"/>
          </a:p>
          <a:p>
            <a:pPr>
              <a:buClrTx/>
              <a:buFontTx/>
              <a:buChar char="-"/>
            </a:pPr>
            <a:r>
              <a:rPr lang="en-US" sz="1800" dirty="0" smtClean="0"/>
              <a:t>He recognized the greatest need was actually spiritual sickness and not the physical disease.</a:t>
            </a:r>
            <a:endParaRPr lang="en-US" sz="1800" dirty="0" smtClean="0"/>
          </a:p>
          <a:p>
            <a:pPr>
              <a:buClrTx/>
              <a:buFontTx/>
              <a:buChar char="-"/>
            </a:pPr>
            <a:r>
              <a:rPr lang="en-US" sz="1800" dirty="0" smtClean="0"/>
              <a:t>He </a:t>
            </a:r>
            <a:r>
              <a:rPr lang="en-US" sz="1800" dirty="0" smtClean="0"/>
              <a:t>spoke the truth even in a crowd of people that he knew would reject Him.</a:t>
            </a:r>
            <a:endParaRPr lang="en-US" sz="1800" dirty="0" smtClean="0"/>
          </a:p>
          <a:p>
            <a:pPr>
              <a:buClrTx/>
              <a:buFontTx/>
              <a:buChar char="-"/>
            </a:pPr>
            <a:r>
              <a:rPr lang="en-US" sz="1800" dirty="0" smtClean="0"/>
              <a:t>He required trust from the determined (2 times).</a:t>
            </a:r>
            <a:endParaRPr lang="en-US" sz="1800" dirty="0" smtClean="0"/>
          </a:p>
          <a:p>
            <a:pPr>
              <a:buClrTx/>
              <a:buFontTx/>
              <a:buChar char="-"/>
            </a:pPr>
            <a:r>
              <a:rPr lang="en-US" sz="1800" dirty="0" smtClean="0"/>
              <a:t>He proved the power to forgive sins through the authority of God within Him.</a:t>
            </a:r>
            <a:endParaRPr lang="en-US" sz="1800" dirty="0" smtClean="0"/>
          </a:p>
          <a:p>
            <a:pPr>
              <a:buClrTx/>
              <a:buFontTx/>
              <a:buChar char="-"/>
            </a:pPr>
            <a:r>
              <a:rPr lang="en-US" sz="1800" dirty="0" smtClean="0"/>
              <a:t>All those present glorified God because of what Jesus did.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19822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549</TotalTime>
  <Words>128</Words>
  <Application>Microsoft Office PowerPoint</Application>
  <PresentationFormat>On-screen Show (16:10)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Clarity</vt:lpstr>
      <vt:lpstr>Christlike Conversations</vt:lpstr>
      <vt:lpstr>Jesus and the Determined</vt:lpstr>
      <vt:lpstr>How Jesus Interacted with the Determined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</dc:creator>
  <cp:lastModifiedBy>nicki poe</cp:lastModifiedBy>
  <cp:revision>49</cp:revision>
  <cp:lastPrinted>2016-08-10T22:31:08Z</cp:lastPrinted>
  <dcterms:created xsi:type="dcterms:W3CDTF">2016-07-16T23:37:43Z</dcterms:created>
  <dcterms:modified xsi:type="dcterms:W3CDTF">2016-08-10T22:33:01Z</dcterms:modified>
</cp:coreProperties>
</file>