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7" r:id="rId2"/>
    <p:sldId id="264" r:id="rId3"/>
    <p:sldId id="265" r:id="rId4"/>
    <p:sldId id="262" r:id="rId5"/>
    <p:sldId id="258" r:id="rId6"/>
    <p:sldId id="259" r:id="rId7"/>
    <p:sldId id="260" r:id="rId8"/>
    <p:sldId id="261" r:id="rId9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0" y="84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AB45-0A45-0C4E-87FD-19F5D6BE8222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46CD-F9D1-DE4E-8F4D-57DE90BA8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679262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Moses</a:t>
            </a:r>
            <a:r>
              <a:rPr lang="en-US" baseline="0" dirty="0"/>
              <a:t> 24.26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46CD-F9D1-DE4E-8F4D-57DE90BA8C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0562" y="3850041"/>
            <a:ext cx="10846576" cy="923330"/>
            <a:chOff x="1172584" y="1381459"/>
            <a:chExt cx="6779110" cy="69249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46" y="1850316"/>
            <a:ext cx="10843709" cy="230930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023816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76134" y="1856290"/>
            <a:ext cx="10846576" cy="923330"/>
            <a:chOff x="1172584" y="1381459"/>
            <a:chExt cx="6779110" cy="69249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6497" y="745865"/>
            <a:ext cx="2685109" cy="74223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1582" y="1133139"/>
            <a:ext cx="8812667" cy="66984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985167" y="3994986"/>
            <a:ext cx="7306872" cy="923330"/>
            <a:chOff x="1815339" y="1554583"/>
            <a:chExt cx="5480154" cy="577081"/>
          </a:xfrm>
        </p:grpSpPr>
        <p:sp>
          <p:nvSpPr>
            <p:cNvPr id="12" name="TextBox 11"/>
            <p:cNvSpPr txBox="1"/>
            <p:nvPr/>
          </p:nvSpPr>
          <p:spPr>
            <a:xfrm>
              <a:off x="4256718" y="1554583"/>
              <a:ext cx="65787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6134" y="1856290"/>
            <a:ext cx="10846576" cy="923330"/>
            <a:chOff x="1172584" y="1381459"/>
            <a:chExt cx="6779110" cy="69249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6134" y="3850106"/>
            <a:ext cx="10846576" cy="923330"/>
            <a:chOff x="1172584" y="1381459"/>
            <a:chExt cx="6779110" cy="69249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65" y="1606476"/>
            <a:ext cx="12407541" cy="2547621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8" y="5023089"/>
            <a:ext cx="12375595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76134" y="1856290"/>
            <a:ext cx="10846576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97280" y="2987040"/>
            <a:ext cx="6086246" cy="5169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432242" y="2987040"/>
            <a:ext cx="6086246" cy="5169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96" y="2987040"/>
            <a:ext cx="5507914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581" y="3930127"/>
            <a:ext cx="6086246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3690" y="2987040"/>
            <a:ext cx="5515661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3925824"/>
            <a:ext cx="6079565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76134" y="1856290"/>
            <a:ext cx="10846576" cy="923330"/>
            <a:chOff x="1172584" y="1381459"/>
            <a:chExt cx="6779110" cy="69249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76134" y="1856290"/>
            <a:ext cx="10846576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482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327" y="2237594"/>
            <a:ext cx="5475973" cy="2515895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03" y="745865"/>
            <a:ext cx="6586667" cy="742235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5327" y="4805084"/>
            <a:ext cx="5458760" cy="3356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70" y="6225091"/>
            <a:ext cx="12427234" cy="85963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494067" y="889287"/>
            <a:ext cx="7635450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583" y="7099075"/>
            <a:ext cx="12410022" cy="107314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46304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7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1585" y="760208"/>
            <a:ext cx="12410021" cy="140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6" y="2997797"/>
            <a:ext cx="12392808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605" y="8215257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8/7/2016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215257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2822" y="8215257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n5gb9aGVsS1rj3omm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foundation of faith is the continued faithfulness of God. (10:23)</a:t>
            </a:r>
          </a:p>
          <a:p>
            <a:endParaRPr lang="en-US" sz="2800" dirty="0"/>
          </a:p>
          <a:p>
            <a:r>
              <a:rPr lang="en-US" sz="2800" dirty="0"/>
              <a:t>Faith isn’t blindly following after a nonexistent thing, it’s believing in the unseen. (11:1)</a:t>
            </a:r>
          </a:p>
          <a:p>
            <a:endParaRPr lang="en-US" sz="2800" dirty="0"/>
          </a:p>
          <a:p>
            <a:r>
              <a:rPr lang="en-US" sz="2800" dirty="0"/>
              <a:t>Our faith commends or condemns us. (11:2)</a:t>
            </a:r>
          </a:p>
          <a:p>
            <a:endParaRPr lang="en-US" sz="2800" dirty="0"/>
          </a:p>
          <a:p>
            <a:r>
              <a:rPr lang="en-US" sz="2800" dirty="0"/>
              <a:t>It is impossible to peace God without it. (11:6)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Foundation of Their </a:t>
            </a:r>
            <a:br>
              <a:rPr lang="en-US" sz="4400" dirty="0"/>
            </a:br>
            <a:r>
              <a:rPr lang="en-US" sz="4400" dirty="0"/>
              <a:t>Faith…</a:t>
            </a:r>
          </a:p>
        </p:txBody>
      </p:sp>
    </p:spTree>
    <p:extLst>
      <p:ext uri="{BB962C8B-B14F-4D97-AF65-F5344CB8AC3E}">
        <p14:creationId xmlns:p14="http://schemas.microsoft.com/office/powerpoint/2010/main" val="13751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722_1817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r="19840"/>
          <a:stretch>
            <a:fillRect/>
          </a:stretch>
        </p:blipFill>
        <p:spPr>
          <a:xfrm>
            <a:off x="965201" y="2754310"/>
            <a:ext cx="6223000" cy="58054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at San Miguel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8095" y="280097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As you come to him, a living stone rejected by men but in the sight of God chosen and precious, you yourselves like </a:t>
            </a:r>
            <a:r>
              <a:rPr lang="en-US" sz="2800" dirty="0">
                <a:solidFill>
                  <a:srgbClr val="972109"/>
                </a:solidFill>
              </a:rPr>
              <a:t>living stones </a:t>
            </a:r>
            <a:r>
              <a:rPr lang="en-US" sz="2800" dirty="0"/>
              <a:t>are being built up as a </a:t>
            </a:r>
            <a:r>
              <a:rPr lang="en-US" sz="2800" dirty="0">
                <a:solidFill>
                  <a:srgbClr val="972109"/>
                </a:solidFill>
              </a:rPr>
              <a:t>spiritual house</a:t>
            </a:r>
            <a:r>
              <a:rPr lang="en-US" sz="2800" dirty="0"/>
              <a:t>, to be a holy priesthood, to offer spiritual sacrifices acceptable to God through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988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Brigham Eubanks</a:t>
            </a:r>
          </a:p>
        </p:txBody>
      </p:sp>
      <p:pic>
        <p:nvPicPr>
          <p:cNvPr id="7" name="Content Placeholder 6" descr="Screen Shot 2016-08-07 at 1.47.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12" b="-17012"/>
          <a:stretch>
            <a:fillRect/>
          </a:stretch>
        </p:blipFill>
        <p:spPr>
          <a:xfrm>
            <a:off x="1925882" y="2165874"/>
            <a:ext cx="4817818" cy="6254225"/>
          </a:xfrm>
        </p:spPr>
      </p:pic>
      <p:sp>
        <p:nvSpPr>
          <p:cNvPr id="8" name="Rectangle 7"/>
          <p:cNvSpPr/>
          <p:nvPr/>
        </p:nvSpPr>
        <p:spPr>
          <a:xfrm>
            <a:off x="7841653" y="2838268"/>
            <a:ext cx="4572000" cy="5442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And he who had received the five talents came forward, bringing five talents more, saying, ‘Master, you delivered to me five talents; </a:t>
            </a:r>
            <a:r>
              <a:rPr lang="en-US" dirty="0">
                <a:solidFill>
                  <a:srgbClr val="972109"/>
                </a:solidFill>
              </a:rPr>
              <a:t>here I have made five talents more</a:t>
            </a:r>
            <a:r>
              <a:rPr lang="en-US" dirty="0"/>
              <a:t>. His master said to him, ‘Well done, good and </a:t>
            </a:r>
            <a:r>
              <a:rPr lang="en-US" dirty="0">
                <a:solidFill>
                  <a:srgbClr val="972109"/>
                </a:solidFill>
              </a:rPr>
              <a:t>faithful servant</a:t>
            </a:r>
            <a:r>
              <a:rPr lang="en-US" dirty="0"/>
              <a:t>. You have been </a:t>
            </a:r>
            <a:r>
              <a:rPr lang="en-US" dirty="0">
                <a:solidFill>
                  <a:srgbClr val="972109"/>
                </a:solidFill>
              </a:rPr>
              <a:t>faithful over a little; I will set you over much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(Matthew 26:20-21)</a:t>
            </a:r>
          </a:p>
        </p:txBody>
      </p:sp>
    </p:spTree>
    <p:extLst>
      <p:ext uri="{BB962C8B-B14F-4D97-AF65-F5344CB8AC3E}">
        <p14:creationId xmlns:p14="http://schemas.microsoft.com/office/powerpoint/2010/main" val="25271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8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>
            <a:fillRect/>
          </a:stretch>
        </p:blipFill>
        <p:spPr>
          <a:xfrm>
            <a:off x="1866900" y="2885300"/>
            <a:ext cx="4686300" cy="5522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Arturo Rojas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9474" y="2885300"/>
            <a:ext cx="4572000" cy="5853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Have nothing to do with foolish, ignorant controversies; you know that they breed quarrels. And the Lord's servant must not be quarrelsome but </a:t>
            </a:r>
            <a:r>
              <a:rPr lang="en-US" dirty="0">
                <a:solidFill>
                  <a:srgbClr val="972109"/>
                </a:solidFill>
              </a:rPr>
              <a:t>kind to everyone</a:t>
            </a:r>
            <a:r>
              <a:rPr lang="en-US" dirty="0"/>
              <a:t>, </a:t>
            </a:r>
            <a:r>
              <a:rPr lang="en-US" dirty="0">
                <a:solidFill>
                  <a:srgbClr val="972109"/>
                </a:solidFill>
              </a:rPr>
              <a:t>able to teach, patiently enduring evil, correcting his opponents with gentleness.</a:t>
            </a:r>
            <a:r>
              <a:rPr lang="en-US" dirty="0"/>
              <a:t> God may perhaps grant them repentance leading to a knowledge of the truth. </a:t>
            </a:r>
          </a:p>
          <a:p>
            <a:pPr algn="ctr"/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Timothy 2:23-25)</a:t>
            </a:r>
          </a:p>
        </p:txBody>
      </p:sp>
    </p:spTree>
    <p:extLst>
      <p:ext uri="{BB962C8B-B14F-4D97-AF65-F5344CB8AC3E}">
        <p14:creationId xmlns:p14="http://schemas.microsoft.com/office/powerpoint/2010/main" val="34352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8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14735"/>
          <a:stretch>
            <a:fillRect/>
          </a:stretch>
        </p:blipFill>
        <p:spPr>
          <a:xfrm>
            <a:off x="1752600" y="2707710"/>
            <a:ext cx="4889500" cy="53313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Rogelio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7894" y="2711815"/>
            <a:ext cx="4572000" cy="4619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By faith </a:t>
            </a:r>
            <a:r>
              <a:rPr lang="en-US" i="1" dirty="0">
                <a:solidFill>
                  <a:srgbClr val="972109"/>
                </a:solidFill>
              </a:rPr>
              <a:t>Rogelio</a:t>
            </a:r>
            <a:r>
              <a:rPr lang="en-US" dirty="0"/>
              <a:t>, being warned by God</a:t>
            </a:r>
            <a:r>
              <a:rPr lang="en-US" i="1" dirty="0">
                <a:solidFill>
                  <a:srgbClr val="972109"/>
                </a:solidFill>
              </a:rPr>
              <a:t>(‘s Word)</a:t>
            </a:r>
            <a:r>
              <a:rPr lang="en-US" dirty="0"/>
              <a:t> concerning events as yet unseen, in reverent fear </a:t>
            </a:r>
            <a:r>
              <a:rPr lang="en-US" i="1" dirty="0">
                <a:solidFill>
                  <a:srgbClr val="972109"/>
                </a:solidFill>
              </a:rPr>
              <a:t>preached</a:t>
            </a:r>
            <a:r>
              <a:rPr lang="en-US" dirty="0"/>
              <a:t> for the saving of his household. By this he condemned the world and became an heir of the righteousness that comes by faith.</a:t>
            </a:r>
          </a:p>
        </p:txBody>
      </p:sp>
    </p:spTree>
    <p:extLst>
      <p:ext uri="{BB962C8B-B14F-4D97-AF65-F5344CB8AC3E}">
        <p14:creationId xmlns:p14="http://schemas.microsoft.com/office/powerpoint/2010/main" val="6310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718_17401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27" b="-19527"/>
          <a:stretch>
            <a:fillRect/>
          </a:stretch>
        </p:blipFill>
        <p:spPr>
          <a:xfrm rot="5400000">
            <a:off x="1443437" y="3135519"/>
            <a:ext cx="5793633" cy="5131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Concepcion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1187" y="2825664"/>
            <a:ext cx="4772167" cy="461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By faith </a:t>
            </a:r>
            <a:r>
              <a:rPr lang="en-US" i="1" dirty="0">
                <a:solidFill>
                  <a:schemeClr val="accent5"/>
                </a:solidFill>
              </a:rPr>
              <a:t>Concepcion</a:t>
            </a:r>
            <a:r>
              <a:rPr lang="en-US" dirty="0"/>
              <a:t>… choose rather to be mistreated with the people of God than to enjoy the fleeting pleasures of sin. He considered the reproach of Christ greater wealth than the treasures of </a:t>
            </a:r>
            <a:r>
              <a:rPr lang="en-US" i="1" dirty="0">
                <a:solidFill>
                  <a:srgbClr val="972109"/>
                </a:solidFill>
              </a:rPr>
              <a:t>this world</a:t>
            </a:r>
            <a:r>
              <a:rPr lang="en-US" dirty="0"/>
              <a:t>, for he was looking to the reward.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They </a:t>
            </a:r>
            <a:r>
              <a:rPr lang="en-US" sz="2800" i="1" dirty="0">
                <a:solidFill>
                  <a:srgbClr val="972109"/>
                </a:solidFill>
              </a:rPr>
              <a:t>acknowledge</a:t>
            </a:r>
            <a:r>
              <a:rPr lang="en-US" sz="2800" dirty="0"/>
              <a:t> that they are strangers and foreigners. (v.13)</a:t>
            </a:r>
          </a:p>
          <a:p>
            <a:endParaRPr lang="en-US" sz="2800" dirty="0"/>
          </a:p>
          <a:p>
            <a:r>
              <a:rPr lang="en-US" sz="2800" dirty="0"/>
              <a:t>They don’t just acknowledge but they </a:t>
            </a:r>
            <a:r>
              <a:rPr lang="en-US" sz="2800" i="1" dirty="0">
                <a:solidFill>
                  <a:srgbClr val="972109"/>
                </a:solidFill>
              </a:rPr>
              <a:t>speak</a:t>
            </a:r>
            <a:r>
              <a:rPr lang="en-US" sz="2800" i="1" dirty="0"/>
              <a:t>.</a:t>
            </a:r>
            <a:r>
              <a:rPr lang="en-US" sz="2800" dirty="0"/>
              <a:t> (v.14)</a:t>
            </a:r>
          </a:p>
          <a:p>
            <a:endParaRPr lang="en-US" sz="2800" dirty="0"/>
          </a:p>
          <a:p>
            <a:r>
              <a:rPr lang="en-US" sz="2800" dirty="0"/>
              <a:t>They </a:t>
            </a:r>
            <a:r>
              <a:rPr lang="en-US" sz="2800" i="1" dirty="0">
                <a:solidFill>
                  <a:srgbClr val="972109"/>
                </a:solidFill>
              </a:rPr>
              <a:t>keep their eyes</a:t>
            </a:r>
            <a:r>
              <a:rPr lang="en-US" sz="2800" dirty="0"/>
              <a:t> on the land they’re going to.    (v.15)</a:t>
            </a:r>
          </a:p>
          <a:p>
            <a:endParaRPr lang="en-US" sz="2800" dirty="0"/>
          </a:p>
          <a:p>
            <a:r>
              <a:rPr lang="en-US" sz="2800" dirty="0"/>
              <a:t>They </a:t>
            </a:r>
            <a:r>
              <a:rPr lang="en-US" sz="2800" i="1" dirty="0">
                <a:solidFill>
                  <a:srgbClr val="972109"/>
                </a:solidFill>
              </a:rPr>
              <a:t>desire</a:t>
            </a:r>
            <a:r>
              <a:rPr lang="en-US" sz="2800" i="1" dirty="0"/>
              <a:t> </a:t>
            </a:r>
            <a:r>
              <a:rPr lang="en-US" sz="2800" dirty="0"/>
              <a:t>a better world. (v.16)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World Isn’t Worthy of them Because…</a:t>
            </a:r>
          </a:p>
        </p:txBody>
      </p:sp>
    </p:spTree>
    <p:extLst>
      <p:ext uri="{BB962C8B-B14F-4D97-AF65-F5344CB8AC3E}">
        <p14:creationId xmlns:p14="http://schemas.microsoft.com/office/powerpoint/2010/main" val="32201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1757</TotalTime>
  <Words>403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 Antiqua</vt:lpstr>
      <vt:lpstr>Calibri</vt:lpstr>
      <vt:lpstr>Wingdings</vt:lpstr>
      <vt:lpstr>Hardcover</vt:lpstr>
      <vt:lpstr>PowerPoint Presentation</vt:lpstr>
      <vt:lpstr>Foundation of Their  Faith…</vt:lpstr>
      <vt:lpstr>Church at San Miguel</vt:lpstr>
      <vt:lpstr>Brigham Eubanks</vt:lpstr>
      <vt:lpstr>Arturo Rojas</vt:lpstr>
      <vt:lpstr>Rogelio</vt:lpstr>
      <vt:lpstr>Concepcion</vt:lpstr>
      <vt:lpstr>The World Isn’t Worthy of them Because…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Sanchez</dc:creator>
  <cp:lastModifiedBy>Brad Beutjer</cp:lastModifiedBy>
  <cp:revision>16</cp:revision>
  <dcterms:created xsi:type="dcterms:W3CDTF">2016-08-06T15:49:39Z</dcterms:created>
  <dcterms:modified xsi:type="dcterms:W3CDTF">2016-08-07T21:46:39Z</dcterms:modified>
</cp:coreProperties>
</file>