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1" r:id="rId1"/>
  </p:sldMasterIdLst>
  <p:notesMasterIdLst>
    <p:notesMasterId r:id="rId17"/>
  </p:notesMasterIdLst>
  <p:handoutMasterIdLst>
    <p:handoutMasterId r:id="rId18"/>
  </p:handoutMasterIdLst>
  <p:sldIdLst>
    <p:sldId id="669" r:id="rId2"/>
    <p:sldId id="670" r:id="rId3"/>
    <p:sldId id="671" r:id="rId4"/>
    <p:sldId id="672" r:id="rId5"/>
    <p:sldId id="673" r:id="rId6"/>
    <p:sldId id="674" r:id="rId7"/>
    <p:sldId id="675" r:id="rId8"/>
    <p:sldId id="676" r:id="rId9"/>
    <p:sldId id="677" r:id="rId10"/>
    <p:sldId id="678" r:id="rId11"/>
    <p:sldId id="679" r:id="rId12"/>
    <p:sldId id="680" r:id="rId13"/>
    <p:sldId id="681" r:id="rId14"/>
    <p:sldId id="682" r:id="rId15"/>
    <p:sldId id="683" r:id="rId16"/>
  </p:sldIdLst>
  <p:sldSz cx="9144000" cy="5715000" type="screen16x10"/>
  <p:notesSz cx="6845300" cy="9196388"/>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 uri="{2D200454-40CA-4A62-9FC3-DE9A4176ACB9}">
      <p15:notesGuideLst xmlns:p15="http://schemas.microsoft.com/office/powerpoint/2012/main">
        <p15:guide id="1" orient="horz" pos="2896">
          <p15:clr>
            <a:srgbClr val="A4A3A4"/>
          </p15:clr>
        </p15:guide>
        <p15:guide id="2" pos="215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D78"/>
    <a:srgbClr val="006600"/>
    <a:srgbClr val="00FFFF"/>
    <a:srgbClr val="FF0066"/>
    <a:srgbClr val="FFFFFF"/>
    <a:srgbClr val="FF66FF"/>
    <a:srgbClr val="00FF00"/>
    <a:srgbClr val="CC00CC"/>
    <a:srgbClr val="3399FF"/>
    <a:srgbClr val="B381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6585" autoAdjust="0"/>
    <p:restoredTop sz="95126" autoAdjust="0"/>
  </p:normalViewPr>
  <p:slideViewPr>
    <p:cSldViewPr>
      <p:cViewPr varScale="1">
        <p:scale>
          <a:sx n="120" d="100"/>
          <a:sy n="120" d="100"/>
        </p:scale>
        <p:origin x="1212" y="84"/>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varScale="1">
        <p:scale>
          <a:sx n="60" d="100"/>
          <a:sy n="60" d="100"/>
        </p:scale>
        <p:origin x="-1722" y="-72"/>
      </p:cViewPr>
      <p:guideLst>
        <p:guide orient="horz" pos="2896"/>
        <p:guide pos="215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p>
        </p:txBody>
      </p:sp>
      <p:sp>
        <p:nvSpPr>
          <p:cNvPr id="1433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p>
        </p:txBody>
      </p:sp>
      <p:sp>
        <p:nvSpPr>
          <p:cNvPr id="14340" name="Rectangle 4"/>
          <p:cNvSpPr>
            <a:spLocks noGrp="1" noChangeArrowheads="1"/>
          </p:cNvSpPr>
          <p:nvPr>
            <p:ph type="ftr" sz="quarter" idx="2"/>
          </p:nvPr>
        </p:nvSpPr>
        <p:spPr bwMode="auto">
          <a:xfrm>
            <a:off x="0" y="87630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p>
        </p:txBody>
      </p:sp>
      <p:sp>
        <p:nvSpPr>
          <p:cNvPr id="14341" name="Rectangle 5"/>
          <p:cNvSpPr>
            <a:spLocks noGrp="1" noChangeArrowheads="1"/>
          </p:cNvSpPr>
          <p:nvPr>
            <p:ph type="sldNum" sz="quarter" idx="3"/>
          </p:nvPr>
        </p:nvSpPr>
        <p:spPr bwMode="auto">
          <a:xfrm>
            <a:off x="3886200" y="87630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E95E83AF-44CC-4978-90D8-F8A3DEE72D22}" type="slidenum">
              <a:rPr lang="en-US"/>
              <a:pPr>
                <a:defRPr/>
              </a:pPr>
              <a:t>‹#›</a:t>
            </a:fld>
            <a:endParaRPr lang="en-US"/>
          </a:p>
        </p:txBody>
      </p:sp>
    </p:spTree>
    <p:extLst>
      <p:ext uri="{BB962C8B-B14F-4D97-AF65-F5344CB8AC3E}">
        <p14:creationId xmlns:p14="http://schemas.microsoft.com/office/powerpoint/2010/main" val="13833061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050"/>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p>
        </p:txBody>
      </p:sp>
      <p:sp>
        <p:nvSpPr>
          <p:cNvPr id="12291" name="Rectangle 2051"/>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p>
        </p:txBody>
      </p:sp>
      <p:sp>
        <p:nvSpPr>
          <p:cNvPr id="12292" name="Rectangle 2052"/>
          <p:cNvSpPr>
            <a:spLocks noGrp="1" noRot="1" noChangeAspect="1" noChangeArrowheads="1" noTextEdit="1"/>
          </p:cNvSpPr>
          <p:nvPr>
            <p:ph type="sldImg" idx="2"/>
          </p:nvPr>
        </p:nvSpPr>
        <p:spPr bwMode="auto">
          <a:xfrm>
            <a:off x="685800" y="685800"/>
            <a:ext cx="5486400" cy="3429000"/>
          </a:xfrm>
          <a:prstGeom prst="rect">
            <a:avLst/>
          </a:prstGeom>
          <a:noFill/>
          <a:ln w="9525">
            <a:solidFill>
              <a:srgbClr val="000000"/>
            </a:solidFill>
            <a:miter lim="800000"/>
            <a:headEnd/>
            <a:tailEnd/>
          </a:ln>
        </p:spPr>
      </p:sp>
      <p:sp>
        <p:nvSpPr>
          <p:cNvPr id="12293" name="Rectangle 2053"/>
          <p:cNvSpPr>
            <a:spLocks noGrp="1" noChangeArrowheads="1"/>
          </p:cNvSpPr>
          <p:nvPr>
            <p:ph type="body" sz="quarter" idx="3"/>
          </p:nvPr>
        </p:nvSpPr>
        <p:spPr bwMode="auto">
          <a:xfrm>
            <a:off x="914400" y="4343400"/>
            <a:ext cx="5029200" cy="419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294" name="Rectangle 2054"/>
          <p:cNvSpPr>
            <a:spLocks noGrp="1" noChangeArrowheads="1"/>
          </p:cNvSpPr>
          <p:nvPr>
            <p:ph type="ftr" sz="quarter" idx="4"/>
          </p:nvPr>
        </p:nvSpPr>
        <p:spPr bwMode="auto">
          <a:xfrm>
            <a:off x="0" y="87630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p>
        </p:txBody>
      </p:sp>
      <p:sp>
        <p:nvSpPr>
          <p:cNvPr id="12295" name="Rectangle 2055"/>
          <p:cNvSpPr>
            <a:spLocks noGrp="1" noChangeArrowheads="1"/>
          </p:cNvSpPr>
          <p:nvPr>
            <p:ph type="sldNum" sz="quarter" idx="5"/>
          </p:nvPr>
        </p:nvSpPr>
        <p:spPr bwMode="auto">
          <a:xfrm>
            <a:off x="3886200" y="87630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897CE22E-31FE-40BA-86AE-90D2FCF09F5D}" type="slidenum">
              <a:rPr lang="en-US"/>
              <a:pPr>
                <a:defRPr/>
              </a:pPr>
              <a:t>‹#›</a:t>
            </a:fld>
            <a:endParaRPr lang="en-US"/>
          </a:p>
        </p:txBody>
      </p:sp>
    </p:spTree>
    <p:extLst>
      <p:ext uri="{BB962C8B-B14F-4D97-AF65-F5344CB8AC3E}">
        <p14:creationId xmlns:p14="http://schemas.microsoft.com/office/powerpoint/2010/main" val="3481118151"/>
      </p:ext>
    </p:extLst>
  </p:cSld>
  <p:clrMap bg1="lt1" tx1="dk1" bg2="lt2" tx2="dk2" accent1="accent1" accent2="accent2" accent3="accent3" accent4="accent4" accent5="accent5" accent6="accent6" hlink="hlink" folHlink="folHlink"/>
  <p:notesStyle>
    <a:lvl1pPr algn="l" defTabSz="911225"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5613" algn="l" defTabSz="911225"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2813" algn="l" defTabSz="911225"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68425" algn="l" defTabSz="911225"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5625" algn="l" defTabSz="911225"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143000"/>
            <a:ext cx="8229600" cy="1524000"/>
          </a:xfrm>
        </p:spPr>
        <p:txBody>
          <a:bodyPr vert="horz" lIns="65311" tIns="0" rIns="65311" bIns="0" anchor="b">
            <a:normAutofit/>
            <a:scene3d>
              <a:camera prst="orthographicFront"/>
              <a:lightRig rig="soft" dir="t">
                <a:rot lat="0" lon="0" rev="17220000"/>
              </a:lightRig>
            </a:scene3d>
            <a:sp3d prstMaterial="softEdge">
              <a:bevelT w="38100" h="38100"/>
            </a:sp3d>
          </a:bodyPr>
          <a:lstStyle>
            <a:lvl1pPr>
              <a:defRPr sz="4313"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7CB97365-EBCA-4027-87D5-99FC1D4DF0BB}" type="datetimeFigureOut">
              <a:rPr lang="en-US" smtClean="0"/>
              <a:pPr/>
              <a:t>9/11/2016</a:t>
            </a:fld>
            <a:endParaRPr lang="en-US"/>
          </a:p>
        </p:txBody>
      </p:sp>
      <p:sp>
        <p:nvSpPr>
          <p:cNvPr id="17" name="Footer Placeholder 16"/>
          <p:cNvSpPr>
            <a:spLocks noGrp="1"/>
          </p:cNvSpPr>
          <p:nvPr>
            <p:ph type="ftr" sz="quarter" idx="11"/>
          </p:nvPr>
        </p:nvSpPr>
        <p:spPr/>
        <p:txBody>
          <a:bodyPr/>
          <a:lstStyle/>
          <a:p>
            <a:endParaRPr kumimoji="0" lang="en-US"/>
          </a:p>
        </p:txBody>
      </p:sp>
      <p:sp>
        <p:nvSpPr>
          <p:cNvPr id="29" name="Slide Number Placeholder 28"/>
          <p:cNvSpPr>
            <a:spLocks noGrp="1"/>
          </p:cNvSpPr>
          <p:nvPr>
            <p:ph type="sldNum" sz="quarter" idx="12"/>
          </p:nvPr>
        </p:nvSpPr>
        <p:spPr/>
        <p:txBody>
          <a:bodyPr/>
          <a:lstStyle/>
          <a:p>
            <a:pPr algn="l" defTabSz="571500" fontAlgn="auto">
              <a:spcBef>
                <a:spcPts val="0"/>
              </a:spcBef>
              <a:spcAft>
                <a:spcPts val="0"/>
              </a:spcAft>
              <a:defRPr/>
            </a:pPr>
            <a:r>
              <a:rPr lang="en-US" sz="375" kern="0">
                <a:solidFill>
                  <a:srgbClr val="002A54">
                    <a:lumMod val="20000"/>
                    <a:lumOff val="80000"/>
                  </a:srgbClr>
                </a:solidFill>
                <a:latin typeface="Calibri"/>
              </a:rPr>
              <a:t>filename - </a:t>
            </a:r>
            <a:fld id="{0C9D45AA-C11F-47F2-9A22-4BB2491BB43A}" type="slidenum">
              <a:rPr lang="en-US" sz="375" kern="0" smtClean="0">
                <a:solidFill>
                  <a:srgbClr val="002A54">
                    <a:lumMod val="20000"/>
                    <a:lumOff val="80000"/>
                  </a:srgbClr>
                </a:solidFill>
                <a:latin typeface="Calibri"/>
              </a:rPr>
              <a:pPr algn="l" defTabSz="571500" fontAlgn="auto">
                <a:spcBef>
                  <a:spcPts val="0"/>
                </a:spcBef>
                <a:spcAft>
                  <a:spcPts val="0"/>
                </a:spcAft>
                <a:defRPr/>
              </a:pPr>
              <a:t>‹#›</a:t>
            </a:fld>
            <a:endParaRPr lang="en-US" sz="375" kern="0" dirty="0">
              <a:solidFill>
                <a:srgbClr val="002A54">
                  <a:lumMod val="20000"/>
                  <a:lumOff val="80000"/>
                </a:srgbClr>
              </a:solidFill>
              <a:latin typeface="Calibri"/>
            </a:endParaRPr>
          </a:p>
        </p:txBody>
      </p:sp>
      <p:sp>
        <p:nvSpPr>
          <p:cNvPr id="9" name="Subtitle 8"/>
          <p:cNvSpPr>
            <a:spLocks noGrp="1"/>
          </p:cNvSpPr>
          <p:nvPr>
            <p:ph type="subTitle" idx="1"/>
          </p:nvPr>
        </p:nvSpPr>
        <p:spPr>
          <a:xfrm>
            <a:off x="1371600" y="2776415"/>
            <a:ext cx="6400800" cy="1460500"/>
          </a:xfrm>
        </p:spPr>
        <p:txBody>
          <a:bodyPr/>
          <a:lstStyle>
            <a:lvl1pPr marL="0" indent="0" algn="ctr">
              <a:buNone/>
              <a:defRPr>
                <a:solidFill>
                  <a:schemeClr val="tx1"/>
                </a:solidFill>
              </a:defRPr>
            </a:lvl1pPr>
            <a:lvl2pPr marL="408194" indent="0" algn="ctr">
              <a:buNone/>
            </a:lvl2pPr>
            <a:lvl3pPr marL="816388" indent="0" algn="ctr">
              <a:buNone/>
            </a:lvl3pPr>
            <a:lvl4pPr marL="1224582" indent="0" algn="ctr">
              <a:buNone/>
            </a:lvl4pPr>
            <a:lvl5pPr marL="1632776" indent="0" algn="ctr">
              <a:buNone/>
            </a:lvl5pPr>
            <a:lvl6pPr marL="2040969" indent="0" algn="ctr">
              <a:buNone/>
            </a:lvl6pPr>
            <a:lvl7pPr marL="2449163" indent="0" algn="ctr">
              <a:buNone/>
            </a:lvl7pPr>
            <a:lvl8pPr marL="2857357" indent="0" algn="ctr">
              <a:buNone/>
            </a:lvl8pPr>
            <a:lvl9pPr marL="3265551" indent="0" algn="ctr">
              <a:buNone/>
            </a:lvl9pPr>
          </a:lstStyle>
          <a:p>
            <a:r>
              <a:rPr kumimoji="0" lang="en-US"/>
              <a:t>Click to edit Master subtitle style</a:t>
            </a:r>
          </a:p>
        </p:txBody>
      </p:sp>
    </p:spTree>
    <p:extLst>
      <p:ext uri="{BB962C8B-B14F-4D97-AF65-F5344CB8AC3E}">
        <p14:creationId xmlns:p14="http://schemas.microsoft.com/office/powerpoint/2010/main" val="914165396"/>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CB97365-EBCA-4027-87D5-99FC1D4DF0BB}" type="datetimeFigureOut">
              <a:rPr lang="en-US" smtClean="0"/>
              <a:pPr/>
              <a:t>9/11/2016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pPr algn="l" defTabSz="571500" fontAlgn="auto">
              <a:spcBef>
                <a:spcPts val="0"/>
              </a:spcBef>
              <a:spcAft>
                <a:spcPts val="0"/>
              </a:spcAft>
              <a:defRPr/>
            </a:pPr>
            <a:r>
              <a:rPr lang="en-US" sz="375" kern="0">
                <a:solidFill>
                  <a:srgbClr val="002A54">
                    <a:lumMod val="20000"/>
                    <a:lumOff val="80000"/>
                  </a:srgbClr>
                </a:solidFill>
                <a:latin typeface="Calibri"/>
              </a:rPr>
              <a:t>filename - </a:t>
            </a:r>
            <a:fld id="{0C9D45AA-C11F-47F2-9A22-4BB2491BB43A}" type="slidenum">
              <a:rPr lang="en-US" sz="375" kern="0" smtClean="0">
                <a:solidFill>
                  <a:srgbClr val="002A54">
                    <a:lumMod val="20000"/>
                    <a:lumOff val="80000"/>
                  </a:srgbClr>
                </a:solidFill>
                <a:latin typeface="Calibri"/>
              </a:rPr>
              <a:pPr algn="l" defTabSz="571500" fontAlgn="auto">
                <a:spcBef>
                  <a:spcPts val="0"/>
                </a:spcBef>
                <a:spcAft>
                  <a:spcPts val="0"/>
                </a:spcAft>
                <a:defRPr/>
              </a:pPr>
              <a:t>‹#›</a:t>
            </a:fld>
            <a:endParaRPr lang="en-US" sz="375" kern="0" dirty="0">
              <a:solidFill>
                <a:srgbClr val="002A54">
                  <a:lumMod val="20000"/>
                  <a:lumOff val="80000"/>
                </a:srgbClr>
              </a:solidFill>
              <a:latin typeface="Calibri"/>
            </a:endParaRPr>
          </a:p>
        </p:txBody>
      </p:sp>
    </p:spTree>
    <p:extLst>
      <p:ext uri="{BB962C8B-B14F-4D97-AF65-F5344CB8AC3E}">
        <p14:creationId xmlns:p14="http://schemas.microsoft.com/office/powerpoint/2010/main" val="2884032322"/>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CB97365-EBCA-4027-87D5-99FC1D4DF0BB}" type="datetimeFigureOut">
              <a:rPr lang="en-US" smtClean="0"/>
              <a:pPr/>
              <a:t>9/11/2016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pPr algn="l" defTabSz="571500" fontAlgn="auto">
              <a:spcBef>
                <a:spcPts val="0"/>
              </a:spcBef>
              <a:spcAft>
                <a:spcPts val="0"/>
              </a:spcAft>
              <a:defRPr/>
            </a:pPr>
            <a:r>
              <a:rPr lang="en-US" sz="375" kern="0">
                <a:solidFill>
                  <a:srgbClr val="002A54">
                    <a:lumMod val="20000"/>
                    <a:lumOff val="80000"/>
                  </a:srgbClr>
                </a:solidFill>
                <a:latin typeface="Calibri"/>
              </a:rPr>
              <a:t>filename - </a:t>
            </a:r>
            <a:fld id="{0C9D45AA-C11F-47F2-9A22-4BB2491BB43A}" type="slidenum">
              <a:rPr lang="en-US" sz="375" kern="0" smtClean="0">
                <a:solidFill>
                  <a:srgbClr val="002A54">
                    <a:lumMod val="20000"/>
                    <a:lumOff val="80000"/>
                  </a:srgbClr>
                </a:solidFill>
                <a:latin typeface="Calibri"/>
              </a:rPr>
              <a:pPr algn="l" defTabSz="571500" fontAlgn="auto">
                <a:spcBef>
                  <a:spcPts val="0"/>
                </a:spcBef>
                <a:spcAft>
                  <a:spcPts val="0"/>
                </a:spcAft>
                <a:defRPr/>
              </a:pPr>
              <a:t>‹#›</a:t>
            </a:fld>
            <a:endParaRPr lang="en-US" sz="375" kern="0" dirty="0">
              <a:solidFill>
                <a:srgbClr val="002A54">
                  <a:lumMod val="20000"/>
                  <a:lumOff val="80000"/>
                </a:srgbClr>
              </a:solidFill>
              <a:latin typeface="Calibri"/>
            </a:endParaRPr>
          </a:p>
        </p:txBody>
      </p:sp>
    </p:spTree>
    <p:extLst>
      <p:ext uri="{BB962C8B-B14F-4D97-AF65-F5344CB8AC3E}">
        <p14:creationId xmlns:p14="http://schemas.microsoft.com/office/powerpoint/2010/main" val="3644087982"/>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CB97365-EBCA-4027-87D5-99FC1D4DF0BB}" type="datetimeFigureOut">
              <a:rPr lang="en-US" smtClean="0"/>
              <a:pPr/>
              <a:t>9/11/2016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pPr algn="l" defTabSz="571500" fontAlgn="auto">
              <a:spcBef>
                <a:spcPts val="0"/>
              </a:spcBef>
              <a:spcAft>
                <a:spcPts val="0"/>
              </a:spcAft>
              <a:defRPr/>
            </a:pPr>
            <a:r>
              <a:rPr lang="en-US" sz="375" kern="0">
                <a:solidFill>
                  <a:srgbClr val="002A54">
                    <a:lumMod val="20000"/>
                    <a:lumOff val="80000"/>
                  </a:srgbClr>
                </a:solidFill>
                <a:latin typeface="Calibri"/>
              </a:rPr>
              <a:t>filename - </a:t>
            </a:r>
            <a:fld id="{0C9D45AA-C11F-47F2-9A22-4BB2491BB43A}" type="slidenum">
              <a:rPr lang="en-US" sz="375" kern="0" smtClean="0">
                <a:solidFill>
                  <a:srgbClr val="002A54">
                    <a:lumMod val="20000"/>
                    <a:lumOff val="80000"/>
                  </a:srgbClr>
                </a:solidFill>
                <a:latin typeface="Calibri"/>
              </a:rPr>
              <a:pPr algn="l" defTabSz="571500" fontAlgn="auto">
                <a:spcBef>
                  <a:spcPts val="0"/>
                </a:spcBef>
                <a:spcAft>
                  <a:spcPts val="0"/>
                </a:spcAft>
                <a:defRPr/>
              </a:pPr>
              <a:t>‹#›</a:t>
            </a:fld>
            <a:endParaRPr lang="en-US" sz="375" kern="0" dirty="0">
              <a:solidFill>
                <a:srgbClr val="002A54">
                  <a:lumMod val="20000"/>
                  <a:lumOff val="80000"/>
                </a:srgbClr>
              </a:solidFill>
              <a:latin typeface="Calibri"/>
            </a:endParaRPr>
          </a:p>
        </p:txBody>
      </p:sp>
    </p:spTree>
    <p:extLst>
      <p:ext uri="{BB962C8B-B14F-4D97-AF65-F5344CB8AC3E}">
        <p14:creationId xmlns:p14="http://schemas.microsoft.com/office/powerpoint/2010/main" val="3799506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508000"/>
            <a:ext cx="7086600" cy="15240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313"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1600200" y="2089822"/>
            <a:ext cx="7086600" cy="1258093"/>
          </a:xfrm>
        </p:spPr>
        <p:txBody>
          <a:bodyPr anchor="t"/>
          <a:lstStyle>
            <a:lvl1pPr marL="65311" indent="0" algn="l">
              <a:buNone/>
              <a:defRPr sz="1813">
                <a:solidFill>
                  <a:schemeClr val="tx1"/>
                </a:solidFill>
              </a:defRPr>
            </a:lvl1pPr>
            <a:lvl2pPr>
              <a:buNone/>
              <a:defRPr sz="1625">
                <a:solidFill>
                  <a:schemeClr val="tx1">
                    <a:tint val="75000"/>
                  </a:schemeClr>
                </a:solidFill>
              </a:defRPr>
            </a:lvl2pPr>
            <a:lvl3pPr>
              <a:buNone/>
              <a:defRPr sz="1438">
                <a:solidFill>
                  <a:schemeClr val="tx1">
                    <a:tint val="75000"/>
                  </a:schemeClr>
                </a:solidFill>
              </a:defRPr>
            </a:lvl3pPr>
            <a:lvl4pPr>
              <a:buNone/>
              <a:defRPr sz="1250">
                <a:solidFill>
                  <a:schemeClr val="tx1">
                    <a:tint val="75000"/>
                  </a:schemeClr>
                </a:solidFill>
              </a:defRPr>
            </a:lvl4pPr>
            <a:lvl5pPr>
              <a:buNone/>
              <a:defRPr sz="125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7CB97365-EBCA-4027-87D5-99FC1D4DF0BB}" type="datetimeFigureOut">
              <a:rPr lang="en-US" smtClean="0"/>
              <a:pPr/>
              <a:t>9/11/2016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a:xfrm>
            <a:off x="7924800" y="5347230"/>
            <a:ext cx="762000" cy="304271"/>
          </a:xfrm>
        </p:spPr>
        <p:txBody>
          <a:bodyPr/>
          <a:lstStyle/>
          <a:p>
            <a:pPr algn="l" defTabSz="571500" fontAlgn="auto">
              <a:spcBef>
                <a:spcPts val="0"/>
              </a:spcBef>
              <a:spcAft>
                <a:spcPts val="0"/>
              </a:spcAft>
              <a:defRPr/>
            </a:pPr>
            <a:r>
              <a:rPr lang="en-US" sz="375" kern="0">
                <a:solidFill>
                  <a:srgbClr val="002A54">
                    <a:lumMod val="20000"/>
                    <a:lumOff val="80000"/>
                  </a:srgbClr>
                </a:solidFill>
                <a:latin typeface="Calibri"/>
              </a:rPr>
              <a:t>filename - </a:t>
            </a:r>
            <a:fld id="{0C9D45AA-C11F-47F2-9A22-4BB2491BB43A}" type="slidenum">
              <a:rPr lang="en-US" sz="375" kern="0" smtClean="0">
                <a:solidFill>
                  <a:srgbClr val="002A54">
                    <a:lumMod val="20000"/>
                    <a:lumOff val="80000"/>
                  </a:srgbClr>
                </a:solidFill>
                <a:latin typeface="Calibri"/>
              </a:rPr>
              <a:pPr algn="l" defTabSz="571500" fontAlgn="auto">
                <a:spcBef>
                  <a:spcPts val="0"/>
                </a:spcBef>
                <a:spcAft>
                  <a:spcPts val="0"/>
                </a:spcAft>
                <a:defRPr/>
              </a:pPr>
              <a:t>‹#›</a:t>
            </a:fld>
            <a:endParaRPr lang="en-US" sz="375" kern="0" dirty="0">
              <a:solidFill>
                <a:srgbClr val="002A54">
                  <a:lumMod val="20000"/>
                  <a:lumOff val="80000"/>
                </a:srgbClr>
              </a:solidFill>
              <a:latin typeface="Calibri"/>
            </a:endParaRPr>
          </a:p>
        </p:txBody>
      </p:sp>
    </p:spTree>
    <p:extLst>
      <p:ext uri="{BB962C8B-B14F-4D97-AF65-F5344CB8AC3E}">
        <p14:creationId xmlns:p14="http://schemas.microsoft.com/office/powerpoint/2010/main" val="3119912621"/>
      </p:ext>
    </p:extLst>
  </p:cSld>
  <p:clrMapOvr>
    <a:overrideClrMapping bg1="dk1" tx1="lt1" bg2="dk2" tx2="lt2" accent1="accent1" accent2="accent2" accent3="accent3" accent4="accent4" accent5="accent5" accent6="accent6" hlink="hlink" folHlink="folHlink"/>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313"/>
            </a:lvl1pPr>
            <a:lvl2pPr>
              <a:defRPr sz="2125"/>
            </a:lvl2pPr>
            <a:lvl3pPr>
              <a:defRPr sz="1813"/>
            </a:lvl3pPr>
            <a:lvl4pPr>
              <a:defRPr sz="1625"/>
            </a:lvl4pPr>
            <a:lvl5pPr>
              <a:defRPr sz="1625"/>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333500"/>
            <a:ext cx="4038600" cy="3771636"/>
          </a:xfrm>
        </p:spPr>
        <p:txBody>
          <a:bodyPr/>
          <a:lstStyle>
            <a:lvl1pPr>
              <a:defRPr sz="2313"/>
            </a:lvl1pPr>
            <a:lvl2pPr>
              <a:defRPr sz="2125"/>
            </a:lvl2pPr>
            <a:lvl3pPr>
              <a:defRPr sz="1813"/>
            </a:lvl3pPr>
            <a:lvl4pPr>
              <a:defRPr sz="1625"/>
            </a:lvl4pPr>
            <a:lvl5pPr>
              <a:defRPr sz="1625"/>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CB97365-EBCA-4027-87D5-99FC1D4DF0BB}" type="datetimeFigureOut">
              <a:rPr lang="en-US" smtClean="0"/>
              <a:pPr/>
              <a:t>9/11/2016</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pPr algn="l" defTabSz="571500" fontAlgn="auto">
              <a:spcBef>
                <a:spcPts val="0"/>
              </a:spcBef>
              <a:spcAft>
                <a:spcPts val="0"/>
              </a:spcAft>
              <a:defRPr/>
            </a:pPr>
            <a:r>
              <a:rPr lang="en-US" sz="375" kern="0">
                <a:solidFill>
                  <a:srgbClr val="002A54">
                    <a:lumMod val="20000"/>
                    <a:lumOff val="80000"/>
                  </a:srgbClr>
                </a:solidFill>
                <a:latin typeface="Calibri"/>
              </a:rPr>
              <a:t>filename - </a:t>
            </a:r>
            <a:fld id="{0C9D45AA-C11F-47F2-9A22-4BB2491BB43A}" type="slidenum">
              <a:rPr lang="en-US" sz="375" kern="0" smtClean="0">
                <a:solidFill>
                  <a:srgbClr val="002A54">
                    <a:lumMod val="20000"/>
                    <a:lumOff val="80000"/>
                  </a:srgbClr>
                </a:solidFill>
                <a:latin typeface="Calibri"/>
              </a:rPr>
              <a:pPr algn="l" defTabSz="571500" fontAlgn="auto">
                <a:spcBef>
                  <a:spcPts val="0"/>
                </a:spcBef>
                <a:spcAft>
                  <a:spcPts val="0"/>
                </a:spcAft>
                <a:defRPr/>
              </a:pPr>
              <a:t>‹#›</a:t>
            </a:fld>
            <a:endParaRPr lang="en-US" sz="375" kern="0" dirty="0">
              <a:solidFill>
                <a:srgbClr val="002A54">
                  <a:lumMod val="20000"/>
                  <a:lumOff val="80000"/>
                </a:srgbClr>
              </a:solidFill>
              <a:latin typeface="Calibri"/>
            </a:endParaRPr>
          </a:p>
        </p:txBody>
      </p:sp>
    </p:spTree>
    <p:extLst>
      <p:ext uri="{BB962C8B-B14F-4D97-AF65-F5344CB8AC3E}">
        <p14:creationId xmlns:p14="http://schemas.microsoft.com/office/powerpoint/2010/main" val="13307601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7542"/>
            <a:ext cx="8229600" cy="9525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279260"/>
            <a:ext cx="4040188" cy="625739"/>
          </a:xfrm>
        </p:spPr>
        <p:txBody>
          <a:bodyPr anchor="ctr"/>
          <a:lstStyle>
            <a:lvl1pPr marL="0" indent="0">
              <a:buNone/>
              <a:defRPr sz="2125" b="0" cap="all" baseline="0">
                <a:solidFill>
                  <a:schemeClr val="tx1"/>
                </a:solidFill>
              </a:defRPr>
            </a:lvl1pPr>
            <a:lvl2pPr>
              <a:buNone/>
              <a:defRPr sz="1813" b="1"/>
            </a:lvl2pPr>
            <a:lvl3pPr>
              <a:buNone/>
              <a:defRPr sz="1625" b="1"/>
            </a:lvl3pPr>
            <a:lvl4pPr>
              <a:buNone/>
              <a:defRPr sz="1438" b="1"/>
            </a:lvl4pPr>
            <a:lvl5pPr>
              <a:buNone/>
              <a:defRPr sz="1438"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1279260"/>
            <a:ext cx="4041775" cy="625739"/>
          </a:xfrm>
        </p:spPr>
        <p:txBody>
          <a:bodyPr anchor="ctr"/>
          <a:lstStyle>
            <a:lvl1pPr marL="0" indent="0">
              <a:buNone/>
              <a:defRPr sz="2125" b="0" cap="all" baseline="0">
                <a:solidFill>
                  <a:schemeClr val="tx1"/>
                </a:solidFill>
              </a:defRPr>
            </a:lvl1pPr>
            <a:lvl2pPr>
              <a:buNone/>
              <a:defRPr sz="1813" b="1"/>
            </a:lvl2pPr>
            <a:lvl3pPr>
              <a:buNone/>
              <a:defRPr sz="1625" b="1"/>
            </a:lvl3pPr>
            <a:lvl4pPr>
              <a:buNone/>
              <a:defRPr sz="1438" b="1"/>
            </a:lvl4pPr>
            <a:lvl5pPr>
              <a:buNone/>
              <a:defRPr sz="1438"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968500"/>
            <a:ext cx="4040188" cy="3136636"/>
          </a:xfrm>
        </p:spPr>
        <p:txBody>
          <a:bodyPr/>
          <a:lstStyle>
            <a:lvl1pPr>
              <a:defRPr sz="2125"/>
            </a:lvl1pPr>
            <a:lvl2pPr>
              <a:defRPr sz="1813"/>
            </a:lvl2pPr>
            <a:lvl3pPr>
              <a:defRPr sz="1625"/>
            </a:lvl3pPr>
            <a:lvl4pPr>
              <a:defRPr sz="1438"/>
            </a:lvl4pPr>
            <a:lvl5pPr>
              <a:defRPr sz="1438"/>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6" y="1968500"/>
            <a:ext cx="4041775" cy="3136636"/>
          </a:xfrm>
        </p:spPr>
        <p:txBody>
          <a:bodyPr/>
          <a:lstStyle>
            <a:lvl1pPr>
              <a:defRPr sz="2125"/>
            </a:lvl1pPr>
            <a:lvl2pPr>
              <a:defRPr sz="1813"/>
            </a:lvl2pPr>
            <a:lvl3pPr>
              <a:defRPr sz="1625"/>
            </a:lvl3pPr>
            <a:lvl4pPr>
              <a:defRPr sz="1438"/>
            </a:lvl4pPr>
            <a:lvl5pPr>
              <a:defRPr sz="1438"/>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7CB97365-EBCA-4027-87D5-99FC1D4DF0BB}" type="datetimeFigureOut">
              <a:rPr lang="en-US" smtClean="0"/>
              <a:pPr/>
              <a:t>9/11/2016</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pPr algn="l" defTabSz="571500" fontAlgn="auto">
              <a:spcBef>
                <a:spcPts val="0"/>
              </a:spcBef>
              <a:spcAft>
                <a:spcPts val="0"/>
              </a:spcAft>
              <a:defRPr/>
            </a:pPr>
            <a:r>
              <a:rPr lang="en-US" sz="375" kern="0">
                <a:solidFill>
                  <a:srgbClr val="002A54">
                    <a:lumMod val="20000"/>
                    <a:lumOff val="80000"/>
                  </a:srgbClr>
                </a:solidFill>
                <a:latin typeface="Calibri"/>
              </a:rPr>
              <a:t>filename - </a:t>
            </a:r>
            <a:fld id="{0C9D45AA-C11F-47F2-9A22-4BB2491BB43A}" type="slidenum">
              <a:rPr lang="en-US" sz="375" kern="0" smtClean="0">
                <a:solidFill>
                  <a:srgbClr val="002A54">
                    <a:lumMod val="20000"/>
                    <a:lumOff val="80000"/>
                  </a:srgbClr>
                </a:solidFill>
                <a:latin typeface="Calibri"/>
              </a:rPr>
              <a:pPr algn="l" defTabSz="571500" fontAlgn="auto">
                <a:spcBef>
                  <a:spcPts val="0"/>
                </a:spcBef>
                <a:spcAft>
                  <a:spcPts val="0"/>
                </a:spcAft>
                <a:defRPr/>
              </a:pPr>
              <a:t>‹#›</a:t>
            </a:fld>
            <a:endParaRPr lang="en-US" sz="375" kern="0" dirty="0">
              <a:solidFill>
                <a:srgbClr val="002A54">
                  <a:lumMod val="20000"/>
                  <a:lumOff val="80000"/>
                </a:srgbClr>
              </a:solidFill>
              <a:latin typeface="Calibri"/>
            </a:endParaRPr>
          </a:p>
        </p:txBody>
      </p:sp>
    </p:spTree>
    <p:extLst>
      <p:ext uri="{BB962C8B-B14F-4D97-AF65-F5344CB8AC3E}">
        <p14:creationId xmlns:p14="http://schemas.microsoft.com/office/powerpoint/2010/main" val="813556858"/>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7CB97365-EBCA-4027-87D5-99FC1D4DF0BB}" type="datetimeFigureOut">
              <a:rPr lang="en-US" smtClean="0"/>
              <a:pPr/>
              <a:t>9/11/2016</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pPr algn="l" defTabSz="571500" fontAlgn="auto">
              <a:spcBef>
                <a:spcPts val="0"/>
              </a:spcBef>
              <a:spcAft>
                <a:spcPts val="0"/>
              </a:spcAft>
              <a:defRPr/>
            </a:pPr>
            <a:r>
              <a:rPr lang="en-US" sz="375" kern="0">
                <a:solidFill>
                  <a:srgbClr val="002A54">
                    <a:lumMod val="20000"/>
                    <a:lumOff val="80000"/>
                  </a:srgbClr>
                </a:solidFill>
                <a:latin typeface="Calibri"/>
              </a:rPr>
              <a:t>filename - </a:t>
            </a:r>
            <a:fld id="{0C9D45AA-C11F-47F2-9A22-4BB2491BB43A}" type="slidenum">
              <a:rPr lang="en-US" sz="375" kern="0" smtClean="0">
                <a:solidFill>
                  <a:srgbClr val="002A54">
                    <a:lumMod val="20000"/>
                    <a:lumOff val="80000"/>
                  </a:srgbClr>
                </a:solidFill>
                <a:latin typeface="Calibri"/>
              </a:rPr>
              <a:pPr algn="l" defTabSz="571500" fontAlgn="auto">
                <a:spcBef>
                  <a:spcPts val="0"/>
                </a:spcBef>
                <a:spcAft>
                  <a:spcPts val="0"/>
                </a:spcAft>
                <a:defRPr/>
              </a:pPr>
              <a:t>‹#›</a:t>
            </a:fld>
            <a:endParaRPr lang="en-US" sz="375" kern="0" dirty="0">
              <a:solidFill>
                <a:srgbClr val="002A54">
                  <a:lumMod val="20000"/>
                  <a:lumOff val="80000"/>
                </a:srgbClr>
              </a:solidFill>
              <a:latin typeface="Calibri"/>
            </a:endParaRPr>
          </a:p>
        </p:txBody>
      </p:sp>
    </p:spTree>
    <p:extLst>
      <p:ext uri="{BB962C8B-B14F-4D97-AF65-F5344CB8AC3E}">
        <p14:creationId xmlns:p14="http://schemas.microsoft.com/office/powerpoint/2010/main" val="1764701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B97365-EBCA-4027-87D5-99FC1D4DF0BB}" type="datetimeFigureOut">
              <a:rPr lang="en-US" smtClean="0"/>
              <a:pPr/>
              <a:t>9/11/2016</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pPr algn="l" defTabSz="571500" fontAlgn="auto">
              <a:spcBef>
                <a:spcPts val="0"/>
              </a:spcBef>
              <a:spcAft>
                <a:spcPts val="0"/>
              </a:spcAft>
              <a:defRPr/>
            </a:pPr>
            <a:r>
              <a:rPr lang="en-US" sz="375" kern="0">
                <a:solidFill>
                  <a:srgbClr val="002A54">
                    <a:lumMod val="20000"/>
                    <a:lumOff val="80000"/>
                  </a:srgbClr>
                </a:solidFill>
                <a:latin typeface="Calibri"/>
              </a:rPr>
              <a:t>filename - </a:t>
            </a:r>
            <a:fld id="{0C9D45AA-C11F-47F2-9A22-4BB2491BB43A}" type="slidenum">
              <a:rPr lang="en-US" sz="375" kern="0" smtClean="0">
                <a:solidFill>
                  <a:srgbClr val="002A54">
                    <a:lumMod val="20000"/>
                    <a:lumOff val="80000"/>
                  </a:srgbClr>
                </a:solidFill>
                <a:latin typeface="Calibri"/>
              </a:rPr>
              <a:pPr algn="l" defTabSz="571500" fontAlgn="auto">
                <a:spcBef>
                  <a:spcPts val="0"/>
                </a:spcBef>
                <a:spcAft>
                  <a:spcPts val="0"/>
                </a:spcAft>
                <a:defRPr/>
              </a:pPr>
              <a:t>‹#›</a:t>
            </a:fld>
            <a:endParaRPr lang="en-US" sz="375" kern="0" dirty="0">
              <a:solidFill>
                <a:srgbClr val="002A54">
                  <a:lumMod val="20000"/>
                  <a:lumOff val="80000"/>
                </a:srgbClr>
              </a:solidFill>
              <a:latin typeface="Calibri"/>
            </a:endParaRPr>
          </a:p>
        </p:txBody>
      </p:sp>
    </p:spTree>
    <p:extLst>
      <p:ext uri="{BB962C8B-B14F-4D97-AF65-F5344CB8AC3E}">
        <p14:creationId xmlns:p14="http://schemas.microsoft.com/office/powerpoint/2010/main" val="445132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vert="horz" anchor="b">
            <a:normAutofit/>
            <a:sp3d prstMaterial="softEdge"/>
          </a:bodyPr>
          <a:lstStyle>
            <a:lvl1pPr algn="l">
              <a:buNone/>
              <a:defRPr sz="1938"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457201" y="1270000"/>
            <a:ext cx="3008313" cy="3835136"/>
          </a:xfrm>
        </p:spPr>
        <p:txBody>
          <a:bodyPr/>
          <a:lstStyle>
            <a:lvl1pPr marL="0" indent="0">
              <a:buNone/>
              <a:defRPr sz="1250"/>
            </a:lvl1pPr>
            <a:lvl2pPr>
              <a:buNone/>
              <a:defRPr sz="1063"/>
            </a:lvl2pPr>
            <a:lvl3pPr>
              <a:buNone/>
              <a:defRPr sz="875"/>
            </a:lvl3pPr>
            <a:lvl4pPr>
              <a:buNone/>
              <a:defRPr sz="813"/>
            </a:lvl4pPr>
            <a:lvl5pPr>
              <a:buNone/>
              <a:defRPr sz="813"/>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227542"/>
            <a:ext cx="5111750" cy="4877594"/>
          </a:xfrm>
        </p:spPr>
        <p:txBody>
          <a:bodyPr/>
          <a:lstStyle>
            <a:lvl1pPr>
              <a:defRPr sz="2313"/>
            </a:lvl1pPr>
            <a:lvl2pPr>
              <a:defRPr sz="2125"/>
            </a:lvl2pPr>
            <a:lvl3pPr>
              <a:defRPr sz="1938"/>
            </a:lvl3pPr>
            <a:lvl4pPr>
              <a:defRPr sz="1813"/>
            </a:lvl4pPr>
            <a:lvl5pPr>
              <a:defRPr sz="1625"/>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CB97365-EBCA-4027-87D5-99FC1D4DF0BB}" type="datetimeFigureOut">
              <a:rPr lang="en-US" smtClean="0"/>
              <a:pPr/>
              <a:t>9/11/2016</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pPr algn="l" defTabSz="571500" fontAlgn="auto">
              <a:spcBef>
                <a:spcPts val="0"/>
              </a:spcBef>
              <a:spcAft>
                <a:spcPts val="0"/>
              </a:spcAft>
              <a:defRPr/>
            </a:pPr>
            <a:r>
              <a:rPr lang="en-US" sz="375" kern="0">
                <a:solidFill>
                  <a:srgbClr val="002A54">
                    <a:lumMod val="20000"/>
                    <a:lumOff val="80000"/>
                  </a:srgbClr>
                </a:solidFill>
                <a:latin typeface="Calibri"/>
              </a:rPr>
              <a:t>filename - </a:t>
            </a:r>
            <a:fld id="{0C9D45AA-C11F-47F2-9A22-4BB2491BB43A}" type="slidenum">
              <a:rPr lang="en-US" sz="375" kern="0" smtClean="0">
                <a:solidFill>
                  <a:srgbClr val="002A54">
                    <a:lumMod val="20000"/>
                    <a:lumOff val="80000"/>
                  </a:srgbClr>
                </a:solidFill>
                <a:latin typeface="Calibri"/>
              </a:rPr>
              <a:pPr algn="l" defTabSz="571500" fontAlgn="auto">
                <a:spcBef>
                  <a:spcPts val="0"/>
                </a:spcBef>
                <a:spcAft>
                  <a:spcPts val="0"/>
                </a:spcAft>
                <a:defRPr/>
              </a:pPr>
              <a:t>‹#›</a:t>
            </a:fld>
            <a:endParaRPr lang="en-US" sz="375" kern="0" dirty="0">
              <a:solidFill>
                <a:srgbClr val="002A54">
                  <a:lumMod val="20000"/>
                  <a:lumOff val="80000"/>
                </a:srgbClr>
              </a:solidFill>
              <a:latin typeface="Calibri"/>
            </a:endParaRPr>
          </a:p>
        </p:txBody>
      </p:sp>
    </p:spTree>
    <p:extLst>
      <p:ext uri="{BB962C8B-B14F-4D97-AF65-F5344CB8AC3E}">
        <p14:creationId xmlns:p14="http://schemas.microsoft.com/office/powerpoint/2010/main" val="1355509596"/>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508000"/>
            <a:ext cx="5486400" cy="435240"/>
          </a:xfrm>
        </p:spPr>
        <p:txBody>
          <a:bodyPr lIns="65311" rIns="65311" bIns="0" anchor="b">
            <a:sp3d prstMaterial="softEdge"/>
          </a:bodyPr>
          <a:lstStyle>
            <a:lvl1pPr algn="ctr">
              <a:buNone/>
              <a:defRPr sz="1813" b="1"/>
            </a:lvl1pPr>
          </a:lstStyle>
          <a:p>
            <a:r>
              <a:rPr kumimoji="0" lang="en-US"/>
              <a:t>Click to edit Master title style</a:t>
            </a:r>
          </a:p>
        </p:txBody>
      </p:sp>
      <p:sp>
        <p:nvSpPr>
          <p:cNvPr id="3" name="Picture Placeholder 2"/>
          <p:cNvSpPr>
            <a:spLocks noGrp="1"/>
          </p:cNvSpPr>
          <p:nvPr>
            <p:ph type="pic" idx="1"/>
          </p:nvPr>
        </p:nvSpPr>
        <p:spPr>
          <a:xfrm>
            <a:off x="1828800" y="1526646"/>
            <a:ext cx="5486400" cy="33020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marL="0" indent="0" algn="l" rtl="0" eaLnBrk="1" latinLnBrk="0" hangingPunct="1">
              <a:buNone/>
              <a:defRPr sz="2875"/>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972323"/>
            <a:ext cx="5486400" cy="441960"/>
          </a:xfrm>
        </p:spPr>
        <p:txBody>
          <a:bodyPr lIns="65311" tIns="65311" rIns="65311" anchor="t"/>
          <a:lstStyle>
            <a:lvl1pPr marL="0" indent="0" algn="ctr">
              <a:buNone/>
              <a:defRPr sz="1250"/>
            </a:lvl1pPr>
            <a:lvl2pPr>
              <a:defRPr sz="1063"/>
            </a:lvl2pPr>
            <a:lvl3pPr>
              <a:defRPr sz="875"/>
            </a:lvl3pPr>
            <a:lvl4pPr>
              <a:defRPr sz="813"/>
            </a:lvl4pPr>
            <a:lvl5pPr>
              <a:defRPr sz="813"/>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7CB97365-EBCA-4027-87D5-99FC1D4DF0BB}" type="datetimeFigureOut">
              <a:rPr lang="en-US" smtClean="0"/>
              <a:pPr/>
              <a:t>9/11/2016</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pPr algn="l" defTabSz="571500" fontAlgn="auto">
              <a:spcBef>
                <a:spcPts val="0"/>
              </a:spcBef>
              <a:spcAft>
                <a:spcPts val="0"/>
              </a:spcAft>
              <a:defRPr/>
            </a:pPr>
            <a:r>
              <a:rPr lang="en-US" sz="375" kern="0">
                <a:solidFill>
                  <a:srgbClr val="002A54">
                    <a:lumMod val="20000"/>
                    <a:lumOff val="80000"/>
                  </a:srgbClr>
                </a:solidFill>
                <a:latin typeface="Calibri"/>
              </a:rPr>
              <a:t>filename - </a:t>
            </a:r>
            <a:fld id="{0C9D45AA-C11F-47F2-9A22-4BB2491BB43A}" type="slidenum">
              <a:rPr lang="en-US" sz="375" kern="0" smtClean="0">
                <a:solidFill>
                  <a:srgbClr val="002A54">
                    <a:lumMod val="20000"/>
                    <a:lumOff val="80000"/>
                  </a:srgbClr>
                </a:solidFill>
                <a:latin typeface="Calibri"/>
              </a:rPr>
              <a:pPr algn="l" defTabSz="571500" fontAlgn="auto">
                <a:spcBef>
                  <a:spcPts val="0"/>
                </a:spcBef>
                <a:spcAft>
                  <a:spcPts val="0"/>
                </a:spcAft>
                <a:defRPr/>
              </a:pPr>
              <a:t>‹#›</a:t>
            </a:fld>
            <a:endParaRPr lang="en-US" sz="375" kern="0" dirty="0">
              <a:solidFill>
                <a:srgbClr val="002A54">
                  <a:lumMod val="20000"/>
                  <a:lumOff val="80000"/>
                </a:srgbClr>
              </a:solidFill>
              <a:latin typeface="Calibri"/>
            </a:endParaRPr>
          </a:p>
        </p:txBody>
      </p:sp>
    </p:spTree>
    <p:extLst>
      <p:ext uri="{BB962C8B-B14F-4D97-AF65-F5344CB8AC3E}">
        <p14:creationId xmlns:p14="http://schemas.microsoft.com/office/powerpoint/2010/main" val="1622566687"/>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28865"/>
            <a:ext cx="8229600" cy="952500"/>
          </a:xfrm>
          <a:prstGeom prst="rect">
            <a:avLst/>
          </a:prstGeom>
        </p:spPr>
        <p:txBody>
          <a:bodyPr vert="horz" lIns="130622" tIns="65311" rIns="130622" bIns="65311"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457200" y="1333500"/>
            <a:ext cx="8229600" cy="3924300"/>
          </a:xfrm>
          <a:prstGeom prst="rect">
            <a:avLst/>
          </a:prstGeom>
        </p:spPr>
        <p:txBody>
          <a:bodyPr vert="horz" lIns="130622" tIns="65311" rIns="130622" bIns="65311">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57200" y="5347230"/>
            <a:ext cx="2133600" cy="304271"/>
          </a:xfrm>
          <a:prstGeom prst="rect">
            <a:avLst/>
          </a:prstGeom>
        </p:spPr>
        <p:txBody>
          <a:bodyPr vert="horz" lIns="130622" tIns="65311" rIns="130622" bIns="65311" anchor="b"/>
          <a:lstStyle>
            <a:lvl1pPr algn="l" eaLnBrk="1" latinLnBrk="0" hangingPunct="1">
              <a:defRPr kumimoji="0" sz="1063">
                <a:solidFill>
                  <a:schemeClr val="tx1">
                    <a:shade val="50000"/>
                  </a:schemeClr>
                </a:solidFill>
              </a:defRPr>
            </a:lvl1pPr>
          </a:lstStyle>
          <a:p>
            <a:fld id="{7CB97365-EBCA-4027-87D5-99FC1D4DF0BB}" type="datetimeFigureOut">
              <a:rPr lang="en-US" smtClean="0"/>
              <a:pPr/>
              <a:t>9/11/2016</a:t>
            </a:fld>
            <a:endParaRPr lang="en-US">
              <a:solidFill>
                <a:schemeClr val="tx1">
                  <a:shade val="50000"/>
                </a:schemeClr>
              </a:solidFill>
            </a:endParaRPr>
          </a:p>
        </p:txBody>
      </p:sp>
      <p:sp>
        <p:nvSpPr>
          <p:cNvPr id="3" name="Footer Placeholder 2"/>
          <p:cNvSpPr>
            <a:spLocks noGrp="1"/>
          </p:cNvSpPr>
          <p:nvPr>
            <p:ph type="ftr" sz="quarter" idx="3"/>
          </p:nvPr>
        </p:nvSpPr>
        <p:spPr>
          <a:xfrm>
            <a:off x="3124200" y="5347230"/>
            <a:ext cx="2895600" cy="304271"/>
          </a:xfrm>
          <a:prstGeom prst="rect">
            <a:avLst/>
          </a:prstGeom>
        </p:spPr>
        <p:txBody>
          <a:bodyPr vert="horz" lIns="130622" tIns="65311" rIns="130622" bIns="65311" anchor="b"/>
          <a:lstStyle>
            <a:lvl1pPr algn="ctr" eaLnBrk="1" latinLnBrk="0" hangingPunct="1">
              <a:defRPr kumimoji="0" sz="1063">
                <a:solidFill>
                  <a:schemeClr val="tx1">
                    <a:shade val="50000"/>
                  </a:schemeClr>
                </a:solidFill>
              </a:defRPr>
            </a:lvl1pPr>
          </a:lstStyle>
          <a:p>
            <a:endParaRPr kumimoji="0" lang="en-US">
              <a:solidFill>
                <a:schemeClr val="tx1">
                  <a:shade val="50000"/>
                </a:schemeClr>
              </a:solidFill>
            </a:endParaRPr>
          </a:p>
        </p:txBody>
      </p:sp>
      <p:sp>
        <p:nvSpPr>
          <p:cNvPr id="23" name="Slide Number Placeholder 22"/>
          <p:cNvSpPr>
            <a:spLocks noGrp="1"/>
          </p:cNvSpPr>
          <p:nvPr>
            <p:ph type="sldNum" sz="quarter" idx="4"/>
          </p:nvPr>
        </p:nvSpPr>
        <p:spPr>
          <a:xfrm>
            <a:off x="7924800" y="5347230"/>
            <a:ext cx="762000" cy="304271"/>
          </a:xfrm>
          <a:prstGeom prst="rect">
            <a:avLst/>
          </a:prstGeom>
        </p:spPr>
        <p:txBody>
          <a:bodyPr vert="horz" lIns="0" tIns="65311" rIns="0" bIns="65311" anchor="b"/>
          <a:lstStyle>
            <a:lvl1pPr algn="r" eaLnBrk="1" latinLnBrk="0" hangingPunct="1">
              <a:defRPr kumimoji="0" sz="1063">
                <a:solidFill>
                  <a:schemeClr val="tx1">
                    <a:shade val="50000"/>
                  </a:schemeClr>
                </a:solidFill>
              </a:defRPr>
            </a:lvl1pPr>
          </a:lstStyle>
          <a:p>
            <a:pPr algn="l" defTabSz="571500" fontAlgn="auto">
              <a:spcBef>
                <a:spcPts val="0"/>
              </a:spcBef>
              <a:spcAft>
                <a:spcPts val="0"/>
              </a:spcAft>
              <a:defRPr/>
            </a:pPr>
            <a:r>
              <a:rPr lang="en-US" sz="375" kern="0">
                <a:solidFill>
                  <a:srgbClr val="002A54">
                    <a:lumMod val="20000"/>
                    <a:lumOff val="80000"/>
                  </a:srgbClr>
                </a:solidFill>
                <a:latin typeface="Calibri"/>
              </a:rPr>
              <a:t>filename - </a:t>
            </a:r>
            <a:fld id="{0C9D45AA-C11F-47F2-9A22-4BB2491BB43A}" type="slidenum">
              <a:rPr lang="en-US" sz="375" kern="0" smtClean="0">
                <a:solidFill>
                  <a:srgbClr val="002A54">
                    <a:lumMod val="20000"/>
                    <a:lumOff val="80000"/>
                  </a:srgbClr>
                </a:solidFill>
                <a:latin typeface="Calibri"/>
              </a:rPr>
              <a:pPr algn="l" defTabSz="571500" fontAlgn="auto">
                <a:spcBef>
                  <a:spcPts val="0"/>
                </a:spcBef>
                <a:spcAft>
                  <a:spcPts val="0"/>
                </a:spcAft>
                <a:defRPr/>
              </a:pPr>
              <a:t>‹#›</a:t>
            </a:fld>
            <a:endParaRPr lang="en-US" sz="375" kern="0" dirty="0">
              <a:solidFill>
                <a:srgbClr val="002A54">
                  <a:lumMod val="20000"/>
                  <a:lumOff val="80000"/>
                </a:srgbClr>
              </a:solidFill>
              <a:latin typeface="Calibri"/>
            </a:endParaRPr>
          </a:p>
        </p:txBody>
      </p:sp>
      <p:sp>
        <p:nvSpPr>
          <p:cNvPr id="7" name="Rectangle 6"/>
          <p:cNvSpPr/>
          <p:nvPr userDrawn="1"/>
        </p:nvSpPr>
        <p:spPr>
          <a:xfrm>
            <a:off x="-1" y="5291132"/>
            <a:ext cx="9144001" cy="444500"/>
          </a:xfrm>
          <a:prstGeom prst="rect">
            <a:avLst/>
          </a:prstGeom>
          <a:solidFill>
            <a:srgbClr val="002140"/>
          </a:solidFill>
          <a:ln w="25400" cap="flat" cmpd="sng" algn="ctr">
            <a:noFill/>
            <a:prstDash val="solid"/>
          </a:ln>
          <a:effectLst/>
        </p:spPr>
        <p:txBody>
          <a:bodyPr lIns="57143" tIns="28572" rIns="57143" bIns="28572" spcCol="0" rtlCol="0" anchor="ctr"/>
          <a:lstStyle/>
          <a:p>
            <a:pPr marL="0" marR="0" lvl="0" indent="0" algn="ctr" defTabSz="571500" eaLnBrk="1" fontAlgn="auto" latinLnBrk="0" hangingPunct="1">
              <a:lnSpc>
                <a:spcPct val="100000"/>
              </a:lnSpc>
              <a:spcBef>
                <a:spcPts val="0"/>
              </a:spcBef>
              <a:spcAft>
                <a:spcPts val="0"/>
              </a:spcAft>
              <a:buClrTx/>
              <a:buSzTx/>
              <a:buFontTx/>
              <a:buNone/>
              <a:tabLst/>
              <a:defRPr/>
            </a:pPr>
            <a:endParaRPr kumimoji="0" lang="en-US" sz="1125" b="0" i="0" u="none" strike="noStrike" kern="0" cap="none" spc="0" normalizeH="0" baseline="0" noProof="0">
              <a:ln>
                <a:noFill/>
              </a:ln>
              <a:solidFill>
                <a:srgbClr val="FFFFFF"/>
              </a:solidFill>
              <a:effectLst/>
              <a:uLnTx/>
              <a:uFillTx/>
              <a:latin typeface="Calibri"/>
              <a:ea typeface="+mn-ea"/>
              <a:cs typeface="+mn-cs"/>
            </a:endParaRPr>
          </a:p>
        </p:txBody>
      </p:sp>
    </p:spTree>
    <p:extLst>
      <p:ext uri="{BB962C8B-B14F-4D97-AF65-F5344CB8AC3E}">
        <p14:creationId xmlns:p14="http://schemas.microsoft.com/office/powerpoint/2010/main" val="2885461228"/>
      </p:ext>
    </p:extLst>
  </p:cSld>
  <p:clrMap bg1="dk1" tx1="lt1" bg2="dk2" tx2="lt2" accent1="accent1" accent2="accent2" accent3="accent3" accent4="accent4" accent5="accent5" accent6="accent6" hlink="hlink" folHlink="folHlink"/>
  <p:sldLayoutIdLst>
    <p:sldLayoutId id="2147483812" r:id="rId1"/>
    <p:sldLayoutId id="2147483813" r:id="rId2"/>
    <p:sldLayoutId id="2147483814" r:id="rId3"/>
    <p:sldLayoutId id="2147483815" r:id="rId4"/>
    <p:sldLayoutId id="2147483816" r:id="rId5"/>
    <p:sldLayoutId id="2147483817" r:id="rId6"/>
    <p:sldLayoutId id="2147483818" r:id="rId7"/>
    <p:sldLayoutId id="2147483819" r:id="rId8"/>
    <p:sldLayoutId id="2147483820" r:id="rId9"/>
    <p:sldLayoutId id="2147483821" r:id="rId10"/>
    <p:sldLayoutId id="2147483822" r:id="rId11"/>
  </p:sldLayoutIdLst>
  <p:hf hdr="0" ftr="0" dt="0"/>
  <p:txStyles>
    <p:titleStyle>
      <a:lvl1pPr algn="ctr" rtl="0" eaLnBrk="1" latinLnBrk="0" hangingPunct="1">
        <a:spcBef>
          <a:spcPct val="0"/>
        </a:spcBef>
        <a:buNone/>
        <a:defRPr kumimoji="0" sz="3688"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489833" indent="-367374" algn="l" rtl="0" eaLnBrk="1" latinLnBrk="0" hangingPunct="1">
        <a:spcBef>
          <a:spcPct val="20000"/>
        </a:spcBef>
        <a:buClr>
          <a:schemeClr val="tx1">
            <a:shade val="95000"/>
          </a:schemeClr>
        </a:buClr>
        <a:buSzPct val="65000"/>
        <a:buFont typeface="Wingdings 2"/>
        <a:buChar char=""/>
        <a:defRPr kumimoji="0" sz="2500" kern="1200">
          <a:solidFill>
            <a:schemeClr val="tx1"/>
          </a:solidFill>
          <a:latin typeface="+mn-lt"/>
          <a:ea typeface="+mn-ea"/>
          <a:cs typeface="+mn-cs"/>
        </a:defRPr>
      </a:lvl1pPr>
      <a:lvl2pPr marL="775568" indent="-253080" algn="l" rtl="0" eaLnBrk="1" latinLnBrk="0" hangingPunct="1">
        <a:spcBef>
          <a:spcPct val="20000"/>
        </a:spcBef>
        <a:buClr>
          <a:schemeClr val="tx1"/>
        </a:buClr>
        <a:buSzPct val="80000"/>
        <a:buFont typeface="Wingdings 2"/>
        <a:buChar char=""/>
        <a:defRPr kumimoji="0" sz="2125" kern="1200">
          <a:solidFill>
            <a:schemeClr val="tx1"/>
          </a:solidFill>
          <a:latin typeface="+mn-lt"/>
          <a:ea typeface="+mn-ea"/>
          <a:cs typeface="+mn-cs"/>
        </a:defRPr>
      </a:lvl2pPr>
      <a:lvl3pPr marL="1012321" indent="-204097" algn="l" rtl="0" eaLnBrk="1" latinLnBrk="0" hangingPunct="1">
        <a:spcBef>
          <a:spcPct val="20000"/>
        </a:spcBef>
        <a:buClr>
          <a:schemeClr val="tx1"/>
        </a:buClr>
        <a:buSzPct val="95000"/>
        <a:buFont typeface="Wingdings"/>
        <a:buChar char=""/>
        <a:defRPr kumimoji="0" sz="1938" kern="1200">
          <a:solidFill>
            <a:schemeClr val="tx1"/>
          </a:solidFill>
          <a:latin typeface="+mn-lt"/>
          <a:ea typeface="+mn-ea"/>
          <a:cs typeface="+mn-cs"/>
        </a:defRPr>
      </a:lvl3pPr>
      <a:lvl4pPr marL="1208254" indent="-163278" algn="l" rtl="0" eaLnBrk="1" latinLnBrk="0" hangingPunct="1">
        <a:spcBef>
          <a:spcPct val="20000"/>
        </a:spcBef>
        <a:buClr>
          <a:schemeClr val="tx1"/>
        </a:buClr>
        <a:buSzPct val="100000"/>
        <a:buFont typeface="Wingdings 3"/>
        <a:buChar char=""/>
        <a:defRPr kumimoji="0" sz="1813" kern="1200">
          <a:solidFill>
            <a:schemeClr val="tx1"/>
          </a:solidFill>
          <a:latin typeface="+mn-lt"/>
          <a:ea typeface="+mn-ea"/>
          <a:cs typeface="+mn-cs"/>
        </a:defRPr>
      </a:lvl4pPr>
      <a:lvl5pPr marL="1379695" indent="-163278" algn="l" rtl="0" eaLnBrk="1" latinLnBrk="0" hangingPunct="1">
        <a:spcBef>
          <a:spcPct val="20000"/>
        </a:spcBef>
        <a:buClr>
          <a:schemeClr val="tx1"/>
        </a:buClr>
        <a:buFont typeface="Wingdings 2"/>
        <a:buChar char=""/>
        <a:defRPr kumimoji="0" sz="1813" kern="1200">
          <a:solidFill>
            <a:schemeClr val="tx1"/>
          </a:solidFill>
          <a:latin typeface="+mn-lt"/>
          <a:ea typeface="+mn-ea"/>
          <a:cs typeface="+mn-cs"/>
        </a:defRPr>
      </a:lvl5pPr>
      <a:lvl6pPr marL="1575628" indent="-163278" algn="l" rtl="0" eaLnBrk="1" latinLnBrk="0" hangingPunct="1">
        <a:spcBef>
          <a:spcPct val="20000"/>
        </a:spcBef>
        <a:buClr>
          <a:schemeClr val="tx1"/>
        </a:buClr>
        <a:buFont typeface="Wingdings 3"/>
        <a:buChar char=""/>
        <a:defRPr kumimoji="0" sz="1625" kern="1200">
          <a:solidFill>
            <a:schemeClr val="tx1"/>
          </a:solidFill>
          <a:latin typeface="+mn-lt"/>
          <a:ea typeface="+mn-ea"/>
          <a:cs typeface="+mn-cs"/>
        </a:defRPr>
      </a:lvl6pPr>
      <a:lvl7pPr marL="1755234" indent="-163278" algn="l" rtl="0" eaLnBrk="1" latinLnBrk="0" hangingPunct="1">
        <a:spcBef>
          <a:spcPct val="20000"/>
        </a:spcBef>
        <a:buClr>
          <a:schemeClr val="tx1"/>
        </a:buClr>
        <a:buFont typeface="Wingdings 2"/>
        <a:buChar char=""/>
        <a:defRPr kumimoji="0" sz="1438" kern="1200">
          <a:solidFill>
            <a:schemeClr val="tx1"/>
          </a:solidFill>
          <a:latin typeface="+mn-lt"/>
          <a:ea typeface="+mn-ea"/>
          <a:cs typeface="+mn-cs"/>
        </a:defRPr>
      </a:lvl7pPr>
      <a:lvl8pPr marL="1934839" indent="-163278" algn="l" rtl="0" eaLnBrk="1" latinLnBrk="0" hangingPunct="1">
        <a:spcBef>
          <a:spcPct val="20000"/>
        </a:spcBef>
        <a:buClr>
          <a:schemeClr val="tx1"/>
        </a:buClr>
        <a:buFont typeface="Wingdings 2"/>
        <a:buChar char=""/>
        <a:defRPr kumimoji="0" sz="1250" kern="1200">
          <a:solidFill>
            <a:schemeClr val="tx1"/>
          </a:solidFill>
          <a:latin typeface="+mn-lt"/>
          <a:ea typeface="+mn-ea"/>
          <a:cs typeface="+mn-cs"/>
        </a:defRPr>
      </a:lvl8pPr>
      <a:lvl9pPr marL="2114444" indent="-163278" algn="l" rtl="0" eaLnBrk="1" latinLnBrk="0" hangingPunct="1">
        <a:spcBef>
          <a:spcPct val="20000"/>
        </a:spcBef>
        <a:buClr>
          <a:schemeClr val="tx1"/>
        </a:buClr>
        <a:buFont typeface="Wingdings 2"/>
        <a:buChar char=""/>
        <a:defRPr kumimoji="0" sz="125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08194" algn="l" rtl="0" eaLnBrk="1" latinLnBrk="0" hangingPunct="1">
        <a:defRPr kumimoji="0" kern="1200">
          <a:solidFill>
            <a:schemeClr val="tx1"/>
          </a:solidFill>
          <a:latin typeface="+mn-lt"/>
          <a:ea typeface="+mn-ea"/>
          <a:cs typeface="+mn-cs"/>
        </a:defRPr>
      </a:lvl2pPr>
      <a:lvl3pPr marL="816388" algn="l" rtl="0" eaLnBrk="1" latinLnBrk="0" hangingPunct="1">
        <a:defRPr kumimoji="0" kern="1200">
          <a:solidFill>
            <a:schemeClr val="tx1"/>
          </a:solidFill>
          <a:latin typeface="+mn-lt"/>
          <a:ea typeface="+mn-ea"/>
          <a:cs typeface="+mn-cs"/>
        </a:defRPr>
      </a:lvl3pPr>
      <a:lvl4pPr marL="1224582" algn="l" rtl="0" eaLnBrk="1" latinLnBrk="0" hangingPunct="1">
        <a:defRPr kumimoji="0" kern="1200">
          <a:solidFill>
            <a:schemeClr val="tx1"/>
          </a:solidFill>
          <a:latin typeface="+mn-lt"/>
          <a:ea typeface="+mn-ea"/>
          <a:cs typeface="+mn-cs"/>
        </a:defRPr>
      </a:lvl4pPr>
      <a:lvl5pPr marL="1632776" algn="l" rtl="0" eaLnBrk="1" latinLnBrk="0" hangingPunct="1">
        <a:defRPr kumimoji="0" kern="1200">
          <a:solidFill>
            <a:schemeClr val="tx1"/>
          </a:solidFill>
          <a:latin typeface="+mn-lt"/>
          <a:ea typeface="+mn-ea"/>
          <a:cs typeface="+mn-cs"/>
        </a:defRPr>
      </a:lvl5pPr>
      <a:lvl6pPr marL="2040969" algn="l" rtl="0" eaLnBrk="1" latinLnBrk="0" hangingPunct="1">
        <a:defRPr kumimoji="0" kern="1200">
          <a:solidFill>
            <a:schemeClr val="tx1"/>
          </a:solidFill>
          <a:latin typeface="+mn-lt"/>
          <a:ea typeface="+mn-ea"/>
          <a:cs typeface="+mn-cs"/>
        </a:defRPr>
      </a:lvl6pPr>
      <a:lvl7pPr marL="2449163" algn="l" rtl="0" eaLnBrk="1" latinLnBrk="0" hangingPunct="1">
        <a:defRPr kumimoji="0" kern="1200">
          <a:solidFill>
            <a:schemeClr val="tx1"/>
          </a:solidFill>
          <a:latin typeface="+mn-lt"/>
          <a:ea typeface="+mn-ea"/>
          <a:cs typeface="+mn-cs"/>
        </a:defRPr>
      </a:lvl7pPr>
      <a:lvl8pPr marL="2857357" algn="l" rtl="0" eaLnBrk="1" latinLnBrk="0" hangingPunct="1">
        <a:defRPr kumimoji="0" kern="1200">
          <a:solidFill>
            <a:schemeClr val="tx1"/>
          </a:solidFill>
          <a:latin typeface="+mn-lt"/>
          <a:ea typeface="+mn-ea"/>
          <a:cs typeface="+mn-cs"/>
        </a:defRPr>
      </a:lvl8pPr>
      <a:lvl9pPr marL="3265551"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0" y="904875"/>
            <a:ext cx="8991600" cy="630727"/>
          </a:xfrm>
          <a:prstGeom prst="rect">
            <a:avLst/>
          </a:prstGeom>
          <a:noFill/>
          <a:ln w="9525">
            <a:noFill/>
            <a:miter lim="800000"/>
            <a:headEnd/>
            <a:tailEnd/>
          </a:ln>
        </p:spPr>
        <p:txBody>
          <a:bodyPr lIns="81639" tIns="40819" rIns="81639" bIns="40819">
            <a:spAutoFit/>
          </a:bodyPr>
          <a:lstStyle/>
          <a:p>
            <a:pPr algn="ctr" defTabSz="571500" fontAlgn="auto">
              <a:spcBef>
                <a:spcPct val="50000"/>
              </a:spcBef>
              <a:spcAft>
                <a:spcPts val="0"/>
              </a:spcAft>
            </a:pPr>
            <a:r>
              <a:rPr lang="en-US" sz="3563" b="1" i="1" kern="0" dirty="0">
                <a:solidFill>
                  <a:srgbClr val="CCFF66"/>
                </a:solidFill>
                <a:latin typeface="Calibri" pitchFamily="34" charset="0"/>
              </a:rPr>
              <a:t>Ephesians 5:8-14</a:t>
            </a:r>
          </a:p>
        </p:txBody>
      </p:sp>
      <p:sp>
        <p:nvSpPr>
          <p:cNvPr id="58372" name="Rectangle 4"/>
          <p:cNvSpPr>
            <a:spLocks noGrp="1" noChangeArrowheads="1"/>
          </p:cNvSpPr>
          <p:nvPr>
            <p:ph sz="half" idx="1"/>
          </p:nvPr>
        </p:nvSpPr>
        <p:spPr>
          <a:xfrm>
            <a:off x="238125" y="1543050"/>
            <a:ext cx="8620125" cy="3543300"/>
          </a:xfrm>
        </p:spPr>
        <p:txBody>
          <a:bodyPr>
            <a:noAutofit/>
          </a:bodyPr>
          <a:lstStyle/>
          <a:p>
            <a:pPr marL="122458" indent="0">
              <a:buNone/>
            </a:pPr>
            <a:r>
              <a:rPr lang="en-US" sz="2500" i="1" baseline="30000" dirty="0">
                <a:latin typeface="Calibri" panose="020F0502020204030204" pitchFamily="34" charset="0"/>
              </a:rPr>
              <a:t>8 </a:t>
            </a:r>
            <a:r>
              <a:rPr lang="en-US" sz="2500" i="1" dirty="0">
                <a:latin typeface="Calibri" panose="020F0502020204030204" pitchFamily="34" charset="0"/>
              </a:rPr>
              <a:t>for at one time you were darkness, but now you are light in the Lord. Walk as children of light </a:t>
            </a:r>
            <a:r>
              <a:rPr lang="en-US" sz="2500" i="1" baseline="30000" dirty="0">
                <a:latin typeface="Calibri" panose="020F0502020204030204" pitchFamily="34" charset="0"/>
              </a:rPr>
              <a:t>9 </a:t>
            </a:r>
            <a:r>
              <a:rPr lang="en-US" sz="2500" i="1" dirty="0">
                <a:latin typeface="Calibri" panose="020F0502020204030204" pitchFamily="34" charset="0"/>
              </a:rPr>
              <a:t>(for the fruit of light is found in all that is good and right and true), </a:t>
            </a:r>
            <a:r>
              <a:rPr lang="en-US" sz="2500" i="1" baseline="30000" dirty="0">
                <a:latin typeface="Calibri" panose="020F0502020204030204" pitchFamily="34" charset="0"/>
              </a:rPr>
              <a:t>10 </a:t>
            </a:r>
            <a:r>
              <a:rPr lang="en-US" sz="2500" i="1" dirty="0">
                <a:latin typeface="Calibri" panose="020F0502020204030204" pitchFamily="34" charset="0"/>
              </a:rPr>
              <a:t>and try to discern what is pleasing to the Lord. </a:t>
            </a:r>
            <a:r>
              <a:rPr lang="en-US" sz="2500" i="1" baseline="30000" dirty="0">
                <a:latin typeface="Calibri" panose="020F0502020204030204" pitchFamily="34" charset="0"/>
              </a:rPr>
              <a:t>11 </a:t>
            </a:r>
            <a:r>
              <a:rPr lang="en-US" sz="2500" i="1" dirty="0">
                <a:latin typeface="Calibri" panose="020F0502020204030204" pitchFamily="34" charset="0"/>
              </a:rPr>
              <a:t>Take no part in the unfruitful works of darkness, but instead expose them. </a:t>
            </a:r>
            <a:r>
              <a:rPr lang="en-US" sz="2500" i="1" baseline="30000" dirty="0">
                <a:latin typeface="Calibri" panose="020F0502020204030204" pitchFamily="34" charset="0"/>
              </a:rPr>
              <a:t>12 </a:t>
            </a:r>
            <a:r>
              <a:rPr lang="en-US" sz="2500" i="1" dirty="0">
                <a:latin typeface="Calibri" panose="020F0502020204030204" pitchFamily="34" charset="0"/>
              </a:rPr>
              <a:t>For it is shameful even to speak of the things that they do in secret. </a:t>
            </a:r>
            <a:r>
              <a:rPr lang="en-US" sz="2500" i="1" baseline="30000" dirty="0">
                <a:latin typeface="Calibri" panose="020F0502020204030204" pitchFamily="34" charset="0"/>
              </a:rPr>
              <a:t>13 </a:t>
            </a:r>
            <a:r>
              <a:rPr lang="en-US" sz="2500" i="1" dirty="0">
                <a:latin typeface="Calibri" panose="020F0502020204030204" pitchFamily="34" charset="0"/>
              </a:rPr>
              <a:t>But when anything is exposed by the light, it becomes visible, </a:t>
            </a:r>
            <a:r>
              <a:rPr lang="en-US" sz="2500" i="1" baseline="30000" dirty="0">
                <a:latin typeface="Calibri" panose="020F0502020204030204" pitchFamily="34" charset="0"/>
              </a:rPr>
              <a:t>14 </a:t>
            </a:r>
            <a:r>
              <a:rPr lang="en-US" sz="2500" i="1" dirty="0">
                <a:latin typeface="Calibri" panose="020F0502020204030204" pitchFamily="34" charset="0"/>
              </a:rPr>
              <a:t>for anything that becomes visible is light. Therefore it says, “Awake, O sleeper, and arise from the dead, and Christ will shine on you.”</a:t>
            </a:r>
            <a:endParaRPr lang="en-US" sz="2500" dirty="0">
              <a:latin typeface="Calibri" panose="020F0502020204030204" pitchFamily="34" charset="0"/>
            </a:endParaRPr>
          </a:p>
        </p:txBody>
      </p:sp>
      <p:sp>
        <p:nvSpPr>
          <p:cNvPr id="4100" name="Rectangle 5"/>
          <p:cNvSpPr>
            <a:spLocks noChangeArrowheads="1"/>
          </p:cNvSpPr>
          <p:nvPr/>
        </p:nvSpPr>
        <p:spPr bwMode="auto">
          <a:xfrm>
            <a:off x="506414" y="277155"/>
            <a:ext cx="8637587" cy="746143"/>
          </a:xfrm>
          <a:prstGeom prst="rect">
            <a:avLst/>
          </a:prstGeom>
          <a:noFill/>
          <a:ln w="9525">
            <a:noFill/>
            <a:miter lim="800000"/>
            <a:headEnd/>
            <a:tailEnd/>
          </a:ln>
        </p:spPr>
        <p:txBody>
          <a:bodyPr lIns="81639" tIns="40819" rIns="81639" bIns="40819" anchor="b">
            <a:spAutoFit/>
          </a:bodyPr>
          <a:lstStyle/>
          <a:p>
            <a:pPr algn="ctr" defTabSz="571500" fontAlgn="auto">
              <a:spcBef>
                <a:spcPts val="0"/>
              </a:spcBef>
              <a:spcAft>
                <a:spcPts val="0"/>
              </a:spcAft>
            </a:pPr>
            <a:r>
              <a:rPr lang="en-US" sz="4313" kern="0" dirty="0">
                <a:solidFill>
                  <a:srgbClr val="FFFFCC"/>
                </a:solidFill>
                <a:latin typeface="Calibri" pitchFamily="34" charset="0"/>
              </a:rPr>
              <a:t>2016-17 Theme Passage</a:t>
            </a:r>
          </a:p>
        </p:txBody>
      </p:sp>
    </p:spTree>
    <p:extLst>
      <p:ext uri="{BB962C8B-B14F-4D97-AF65-F5344CB8AC3E}">
        <p14:creationId xmlns:p14="http://schemas.microsoft.com/office/powerpoint/2010/main" val="357041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dissolve">
                                      <p:cBhvr>
                                        <p:cTn id="7" dur="500"/>
                                        <p:tgtEl>
                                          <p:spTgt spid="409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8372">
                                            <p:txEl>
                                              <p:pRg st="0" end="0"/>
                                            </p:txEl>
                                          </p:spTgt>
                                        </p:tgtEl>
                                        <p:attrNameLst>
                                          <p:attrName>style.visibility</p:attrName>
                                        </p:attrNameLst>
                                      </p:cBhvr>
                                      <p:to>
                                        <p:strVal val="visible"/>
                                      </p:to>
                                    </p:set>
                                    <p:animEffect transition="in" filter="dissolve">
                                      <p:cBhvr>
                                        <p:cTn id="12" dur="500"/>
                                        <p:tgtEl>
                                          <p:spTgt spid="5837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58372"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defTabSz="571500" fontAlgn="auto">
              <a:spcBef>
                <a:spcPts val="0"/>
              </a:spcBef>
              <a:spcAft>
                <a:spcPts val="0"/>
              </a:spcAft>
              <a:defRPr/>
            </a:pPr>
            <a:fld id="{13350D10-C4DE-4D33-8041-02782ABFFE8C}" type="slidenum">
              <a:rPr lang="en-US" sz="1125" kern="0">
                <a:solidFill>
                  <a:sysClr val="windowText" lastClr="000000"/>
                </a:solidFill>
              </a:rPr>
              <a:pPr defTabSz="571500" fontAlgn="auto">
                <a:spcBef>
                  <a:spcPts val="0"/>
                </a:spcBef>
                <a:spcAft>
                  <a:spcPts val="0"/>
                </a:spcAft>
                <a:defRPr/>
              </a:pPr>
              <a:t>10</a:t>
            </a:fld>
            <a:endParaRPr lang="en-US" sz="1125" kern="0">
              <a:solidFill>
                <a:sysClr val="windowText" lastClr="000000"/>
              </a:solidFill>
            </a:endParaRPr>
          </a:p>
        </p:txBody>
      </p:sp>
      <p:graphicFrame>
        <p:nvGraphicFramePr>
          <p:cNvPr id="5" name="Table 4"/>
          <p:cNvGraphicFramePr>
            <a:graphicFrameLocks noGrp="1"/>
          </p:cNvGraphicFramePr>
          <p:nvPr>
            <p:extLst/>
          </p:nvPr>
        </p:nvGraphicFramePr>
        <p:xfrm>
          <a:off x="95250" y="428626"/>
          <a:ext cx="8763000" cy="4743849"/>
        </p:xfrm>
        <a:graphic>
          <a:graphicData uri="http://schemas.openxmlformats.org/drawingml/2006/table">
            <a:tbl>
              <a:tblPr firstRow="1" firstCol="1" bandRow="1">
                <a:tableStyleId>{5C22544A-7EE6-4342-B048-85BDC9FD1C3A}</a:tableStyleId>
              </a:tblPr>
              <a:tblGrid>
                <a:gridCol w="1073365">
                  <a:extLst>
                    <a:ext uri="{9D8B030D-6E8A-4147-A177-3AD203B41FA5}">
                      <a16:colId xmlns:a16="http://schemas.microsoft.com/office/drawing/2014/main" val="20000"/>
                    </a:ext>
                  </a:extLst>
                </a:gridCol>
                <a:gridCol w="4689260">
                  <a:extLst>
                    <a:ext uri="{9D8B030D-6E8A-4147-A177-3AD203B41FA5}">
                      <a16:colId xmlns:a16="http://schemas.microsoft.com/office/drawing/2014/main" val="20001"/>
                    </a:ext>
                  </a:extLst>
                </a:gridCol>
                <a:gridCol w="3000375">
                  <a:extLst>
                    <a:ext uri="{9D8B030D-6E8A-4147-A177-3AD203B41FA5}">
                      <a16:colId xmlns:a16="http://schemas.microsoft.com/office/drawing/2014/main" val="20002"/>
                    </a:ext>
                  </a:extLst>
                </a:gridCol>
              </a:tblGrid>
              <a:tr h="315468">
                <a:tc>
                  <a:txBody>
                    <a:bodyPr/>
                    <a:lstStyle/>
                    <a:p>
                      <a:pPr marL="0" marR="0" algn="ctr">
                        <a:spcBef>
                          <a:spcPts val="0"/>
                        </a:spcBef>
                        <a:spcAft>
                          <a:spcPts val="0"/>
                        </a:spcAft>
                      </a:pPr>
                      <a:endParaRPr lang="en-US" sz="2100" b="1" dirty="0">
                        <a:effectLst/>
                        <a:latin typeface="Calibri" pitchFamily="34" charset="0"/>
                        <a:ea typeface="Calibri"/>
                        <a:cs typeface="Calibri" pitchFamily="34" charset="0"/>
                      </a:endParaRPr>
                    </a:p>
                  </a:txBody>
                  <a:tcPr marL="68580" marR="68580" marT="0" marB="0" anchor="b"/>
                </a:tc>
                <a:tc>
                  <a:txBody>
                    <a:bodyPr/>
                    <a:lstStyle/>
                    <a:p>
                      <a:pPr marL="0" marR="0" algn="ctr">
                        <a:spcBef>
                          <a:spcPts val="0"/>
                        </a:spcBef>
                        <a:spcAft>
                          <a:spcPts val="0"/>
                        </a:spcAft>
                      </a:pPr>
                      <a:r>
                        <a:rPr lang="en-US" sz="2100" dirty="0">
                          <a:effectLst/>
                          <a:latin typeface="Calibri" panose="020F0502020204030204" pitchFamily="34" charset="0"/>
                        </a:rPr>
                        <a:t>Theme</a:t>
                      </a:r>
                      <a:endParaRPr lang="en-US" sz="2100" b="1" dirty="0">
                        <a:effectLst/>
                        <a:latin typeface="Calibri" pitchFamily="34" charset="0"/>
                        <a:ea typeface="Calibri"/>
                        <a:cs typeface="Calibri" pitchFamily="34" charset="0"/>
                      </a:endParaRPr>
                    </a:p>
                  </a:txBody>
                  <a:tcPr marL="68580" marR="68580" marT="0" marB="0" anchor="b"/>
                </a:tc>
                <a:tc>
                  <a:txBody>
                    <a:bodyPr/>
                    <a:lstStyle/>
                    <a:p>
                      <a:pPr marL="0" marR="0" algn="ctr">
                        <a:spcBef>
                          <a:spcPts val="0"/>
                        </a:spcBef>
                        <a:spcAft>
                          <a:spcPts val="0"/>
                        </a:spcAft>
                      </a:pPr>
                      <a:r>
                        <a:rPr lang="en-US" sz="2100" dirty="0">
                          <a:effectLst/>
                          <a:latin typeface="Calibri" panose="020F0502020204030204" pitchFamily="34" charset="0"/>
                        </a:rPr>
                        <a:t>Verse</a:t>
                      </a:r>
                      <a:endParaRPr lang="en-US" sz="2100" b="1" dirty="0">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00"/>
                  </a:ext>
                </a:extLst>
              </a:tr>
              <a:tr h="277124">
                <a:tc>
                  <a:txBody>
                    <a:bodyPr/>
                    <a:lstStyle/>
                    <a:p>
                      <a:pPr marL="0" marR="0" algn="ctr">
                        <a:spcBef>
                          <a:spcPts val="0"/>
                        </a:spcBef>
                        <a:spcAft>
                          <a:spcPts val="0"/>
                        </a:spcAft>
                      </a:pPr>
                      <a:r>
                        <a:rPr lang="en-US" sz="1800" dirty="0">
                          <a:effectLst/>
                          <a:latin typeface="Calibri" panose="020F0502020204030204" pitchFamily="34" charset="0"/>
                        </a:rPr>
                        <a:t>2004</a:t>
                      </a:r>
                      <a:endParaRPr lang="en-US" sz="1800" b="1" dirty="0">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“Every Part Does Its Share”</a:t>
                      </a:r>
                      <a:endParaRPr lang="en-US" sz="1800" b="1" dirty="0">
                        <a:solidFill>
                          <a:schemeClr val="bg1"/>
                        </a:solidFill>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Ephesians 4:15-16</a:t>
                      </a:r>
                      <a:endParaRPr lang="en-US" sz="1800" b="1" dirty="0">
                        <a:solidFill>
                          <a:schemeClr val="bg1"/>
                        </a:solidFill>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01"/>
                  </a:ext>
                </a:extLst>
              </a:tr>
              <a:tr h="277124">
                <a:tc>
                  <a:txBody>
                    <a:bodyPr/>
                    <a:lstStyle/>
                    <a:p>
                      <a:pPr marL="0" marR="0" algn="ctr">
                        <a:spcBef>
                          <a:spcPts val="0"/>
                        </a:spcBef>
                        <a:spcAft>
                          <a:spcPts val="0"/>
                        </a:spcAft>
                      </a:pPr>
                      <a:r>
                        <a:rPr lang="en-US" sz="1800" dirty="0">
                          <a:effectLst/>
                          <a:latin typeface="Calibri" panose="020F0502020204030204" pitchFamily="34" charset="0"/>
                        </a:rPr>
                        <a:t>2005</a:t>
                      </a:r>
                      <a:endParaRPr lang="en-US" sz="1800" b="1" dirty="0">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“Personal Growth”</a:t>
                      </a:r>
                      <a:endParaRPr lang="en-US" sz="1800" b="1" dirty="0">
                        <a:solidFill>
                          <a:schemeClr val="bg1"/>
                        </a:solidFill>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Ephesians 4:15; II Peter 3:18</a:t>
                      </a:r>
                      <a:endParaRPr lang="en-US" sz="1800" b="1" dirty="0">
                        <a:solidFill>
                          <a:schemeClr val="bg1"/>
                        </a:solidFill>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02"/>
                  </a:ext>
                </a:extLst>
              </a:tr>
              <a:tr h="277124">
                <a:tc>
                  <a:txBody>
                    <a:bodyPr/>
                    <a:lstStyle/>
                    <a:p>
                      <a:pPr marL="0" marR="0" algn="ctr">
                        <a:spcBef>
                          <a:spcPts val="0"/>
                        </a:spcBef>
                        <a:spcAft>
                          <a:spcPts val="0"/>
                        </a:spcAft>
                      </a:pPr>
                      <a:r>
                        <a:rPr lang="en-US" sz="1800" dirty="0">
                          <a:effectLst/>
                          <a:latin typeface="Calibri" panose="020F0502020204030204" pitchFamily="34" charset="0"/>
                        </a:rPr>
                        <a:t>2006</a:t>
                      </a:r>
                      <a:endParaRPr lang="en-US" sz="1800" b="1" dirty="0">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“Godly Families”</a:t>
                      </a:r>
                      <a:endParaRPr lang="en-US" sz="1800" b="1" dirty="0">
                        <a:solidFill>
                          <a:schemeClr val="bg1"/>
                        </a:solidFill>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III John 4</a:t>
                      </a:r>
                      <a:endParaRPr lang="en-US" sz="1800" b="1" dirty="0">
                        <a:solidFill>
                          <a:schemeClr val="bg1"/>
                        </a:solidFill>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03"/>
                  </a:ext>
                </a:extLst>
              </a:tr>
              <a:tr h="277124">
                <a:tc>
                  <a:txBody>
                    <a:bodyPr/>
                    <a:lstStyle/>
                    <a:p>
                      <a:pPr marL="0" marR="0" algn="ctr">
                        <a:spcBef>
                          <a:spcPts val="0"/>
                        </a:spcBef>
                        <a:spcAft>
                          <a:spcPts val="0"/>
                        </a:spcAft>
                      </a:pPr>
                      <a:r>
                        <a:rPr lang="en-US" sz="1800" dirty="0">
                          <a:effectLst/>
                          <a:latin typeface="Calibri" panose="020F0502020204030204" pitchFamily="34" charset="0"/>
                        </a:rPr>
                        <a:t>2006</a:t>
                      </a:r>
                      <a:endParaRPr lang="en-US" sz="1800" b="1" dirty="0">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[Evangelistic Theme] “Do Not Keep Silent”</a:t>
                      </a:r>
                      <a:endParaRPr lang="en-US" sz="1800" b="1" dirty="0">
                        <a:solidFill>
                          <a:schemeClr val="bg1"/>
                        </a:solidFill>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Acts 18:9</a:t>
                      </a:r>
                      <a:endParaRPr lang="en-US" sz="1800" b="1" dirty="0">
                        <a:solidFill>
                          <a:schemeClr val="bg1"/>
                        </a:solidFill>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04"/>
                  </a:ext>
                </a:extLst>
              </a:tr>
              <a:tr h="277124">
                <a:tc>
                  <a:txBody>
                    <a:bodyPr/>
                    <a:lstStyle/>
                    <a:p>
                      <a:pPr marL="0" marR="0" algn="ctr">
                        <a:spcBef>
                          <a:spcPts val="0"/>
                        </a:spcBef>
                        <a:spcAft>
                          <a:spcPts val="0"/>
                        </a:spcAft>
                      </a:pPr>
                      <a:r>
                        <a:rPr lang="en-US" sz="1800" dirty="0">
                          <a:effectLst/>
                          <a:latin typeface="Calibri" panose="020F0502020204030204" pitchFamily="34" charset="0"/>
                        </a:rPr>
                        <a:t>2007</a:t>
                      </a:r>
                      <a:endParaRPr lang="en-US" sz="1800" b="1" dirty="0">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“Serving One Another”</a:t>
                      </a:r>
                      <a:endParaRPr lang="en-US" sz="1800" b="1" dirty="0">
                        <a:solidFill>
                          <a:schemeClr val="bg1"/>
                        </a:solidFill>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I Peter 4:10</a:t>
                      </a:r>
                      <a:endParaRPr lang="en-US" sz="1800" b="1" dirty="0">
                        <a:solidFill>
                          <a:schemeClr val="bg1"/>
                        </a:solidFill>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05"/>
                  </a:ext>
                </a:extLst>
              </a:tr>
              <a:tr h="277124">
                <a:tc>
                  <a:txBody>
                    <a:bodyPr/>
                    <a:lstStyle/>
                    <a:p>
                      <a:pPr marL="0" marR="0" algn="ctr">
                        <a:spcBef>
                          <a:spcPts val="0"/>
                        </a:spcBef>
                        <a:spcAft>
                          <a:spcPts val="0"/>
                        </a:spcAft>
                      </a:pPr>
                      <a:r>
                        <a:rPr lang="en-US" sz="1800" dirty="0">
                          <a:effectLst/>
                          <a:latin typeface="Calibri" panose="020F0502020204030204" pitchFamily="34" charset="0"/>
                        </a:rPr>
                        <a:t>2007</a:t>
                      </a:r>
                      <a:endParaRPr lang="en-US" sz="1800" b="1" dirty="0">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[Evangelistic Theme] “Joyful Harvest”</a:t>
                      </a:r>
                      <a:endParaRPr lang="en-US" sz="1800" b="1" dirty="0">
                        <a:solidFill>
                          <a:schemeClr val="bg1"/>
                        </a:solidFill>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Psalm 126:5-6</a:t>
                      </a:r>
                      <a:endParaRPr lang="en-US" sz="1800" b="1" dirty="0">
                        <a:solidFill>
                          <a:schemeClr val="bg1"/>
                        </a:solidFill>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06"/>
                  </a:ext>
                </a:extLst>
              </a:tr>
              <a:tr h="277124">
                <a:tc>
                  <a:txBody>
                    <a:bodyPr/>
                    <a:lstStyle/>
                    <a:p>
                      <a:pPr marL="0" marR="0" algn="ctr">
                        <a:spcBef>
                          <a:spcPts val="0"/>
                        </a:spcBef>
                        <a:spcAft>
                          <a:spcPts val="0"/>
                        </a:spcAft>
                      </a:pPr>
                      <a:r>
                        <a:rPr lang="en-US" sz="1800" dirty="0">
                          <a:effectLst/>
                          <a:latin typeface="Calibri" panose="020F0502020204030204" pitchFamily="34" charset="0"/>
                        </a:rPr>
                        <a:t>2008</a:t>
                      </a:r>
                      <a:endParaRPr lang="en-US" sz="1800" b="1" dirty="0">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“No Longer Children”</a:t>
                      </a:r>
                      <a:endParaRPr lang="en-US" sz="1800" b="1" dirty="0">
                        <a:solidFill>
                          <a:schemeClr val="bg1"/>
                        </a:solidFill>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Ephesians 4:14</a:t>
                      </a:r>
                      <a:endParaRPr lang="en-US" sz="1800" b="1" dirty="0">
                        <a:solidFill>
                          <a:schemeClr val="bg1"/>
                        </a:solidFill>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07"/>
                  </a:ext>
                </a:extLst>
              </a:tr>
              <a:tr h="277124">
                <a:tc>
                  <a:txBody>
                    <a:bodyPr/>
                    <a:lstStyle/>
                    <a:p>
                      <a:pPr marL="0" marR="0" algn="ctr">
                        <a:spcBef>
                          <a:spcPts val="0"/>
                        </a:spcBef>
                        <a:spcAft>
                          <a:spcPts val="0"/>
                        </a:spcAft>
                      </a:pPr>
                      <a:r>
                        <a:rPr lang="en-US" sz="1800" dirty="0">
                          <a:effectLst/>
                          <a:latin typeface="Calibri" panose="020F0502020204030204" pitchFamily="34" charset="0"/>
                        </a:rPr>
                        <a:t>2009</a:t>
                      </a:r>
                      <a:endParaRPr lang="en-US" sz="1800" b="1" dirty="0">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“Abound More and More”</a:t>
                      </a:r>
                      <a:endParaRPr lang="en-US" sz="1800" b="1" dirty="0">
                        <a:solidFill>
                          <a:schemeClr val="bg1"/>
                        </a:solidFill>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I Thessalonians 4:1</a:t>
                      </a:r>
                      <a:endParaRPr lang="en-US" sz="1800" b="1" dirty="0">
                        <a:solidFill>
                          <a:schemeClr val="bg1"/>
                        </a:solidFill>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08"/>
                  </a:ext>
                </a:extLst>
              </a:tr>
              <a:tr h="548640">
                <a:tc>
                  <a:txBody>
                    <a:bodyPr/>
                    <a:lstStyle/>
                    <a:p>
                      <a:pPr marL="0" marR="0" algn="ctr">
                        <a:spcBef>
                          <a:spcPts val="0"/>
                        </a:spcBef>
                        <a:spcAft>
                          <a:spcPts val="0"/>
                        </a:spcAft>
                      </a:pPr>
                      <a:r>
                        <a:rPr lang="en-US" sz="1800" dirty="0">
                          <a:effectLst/>
                          <a:latin typeface="Calibri" panose="020F0502020204030204" pitchFamily="34" charset="0"/>
                        </a:rPr>
                        <a:t>2010</a:t>
                      </a:r>
                      <a:endParaRPr lang="en-US" sz="1800" b="1" dirty="0">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“That I May know Him” - A Year with Jesus</a:t>
                      </a:r>
                      <a:endParaRPr lang="en-US" sz="1800" b="1" dirty="0">
                        <a:solidFill>
                          <a:schemeClr val="bg1"/>
                        </a:solidFill>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Philippians 3:8-11</a:t>
                      </a:r>
                      <a:endParaRPr lang="en-US" sz="1800" b="1" dirty="0">
                        <a:solidFill>
                          <a:schemeClr val="bg1"/>
                        </a:solidFill>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09"/>
                  </a:ext>
                </a:extLst>
              </a:tr>
              <a:tr h="277124">
                <a:tc>
                  <a:txBody>
                    <a:bodyPr/>
                    <a:lstStyle/>
                    <a:p>
                      <a:pPr marL="0" marR="0" algn="ctr">
                        <a:spcBef>
                          <a:spcPts val="0"/>
                        </a:spcBef>
                        <a:spcAft>
                          <a:spcPts val="0"/>
                        </a:spcAft>
                      </a:pPr>
                      <a:r>
                        <a:rPr lang="en-US" sz="1800" dirty="0">
                          <a:effectLst/>
                          <a:latin typeface="Calibri" panose="020F0502020204030204" pitchFamily="34" charset="0"/>
                        </a:rPr>
                        <a:t>2011</a:t>
                      </a:r>
                      <a:endParaRPr lang="en-US" sz="1800" b="1" dirty="0">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“Denying Self”</a:t>
                      </a:r>
                      <a:endParaRPr lang="en-US" sz="1800" b="1" dirty="0">
                        <a:solidFill>
                          <a:schemeClr val="bg1"/>
                        </a:solidFill>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Luke 9:23-24</a:t>
                      </a:r>
                      <a:endParaRPr lang="en-US" sz="1800" b="1" dirty="0">
                        <a:solidFill>
                          <a:schemeClr val="bg1"/>
                        </a:solidFill>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10"/>
                  </a:ext>
                </a:extLst>
              </a:tr>
              <a:tr h="277124">
                <a:tc>
                  <a:txBody>
                    <a:bodyPr/>
                    <a:lstStyle/>
                    <a:p>
                      <a:pPr marL="0" marR="0" algn="ctr">
                        <a:spcBef>
                          <a:spcPts val="0"/>
                        </a:spcBef>
                        <a:spcAft>
                          <a:spcPts val="0"/>
                        </a:spcAft>
                      </a:pPr>
                      <a:r>
                        <a:rPr lang="en-US" sz="1800" dirty="0">
                          <a:effectLst/>
                          <a:latin typeface="Calibri" panose="020F0502020204030204" pitchFamily="34" charset="0"/>
                        </a:rPr>
                        <a:t>2012</a:t>
                      </a:r>
                      <a:endParaRPr lang="en-US" sz="1800" b="1" dirty="0">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“A More Excellent Way”</a:t>
                      </a:r>
                      <a:endParaRPr lang="en-US" sz="1800" b="1" dirty="0">
                        <a:solidFill>
                          <a:schemeClr val="bg1"/>
                        </a:solidFill>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Philippians 1:9-11</a:t>
                      </a:r>
                      <a:endParaRPr lang="en-US" sz="1800" b="1" dirty="0">
                        <a:solidFill>
                          <a:schemeClr val="bg1"/>
                        </a:solidFill>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11"/>
                  </a:ext>
                </a:extLst>
              </a:tr>
              <a:tr h="277124">
                <a:tc>
                  <a:txBody>
                    <a:bodyPr/>
                    <a:lstStyle/>
                    <a:p>
                      <a:pPr marL="0" marR="0" algn="ctr">
                        <a:spcBef>
                          <a:spcPts val="0"/>
                        </a:spcBef>
                        <a:spcAft>
                          <a:spcPts val="0"/>
                        </a:spcAft>
                      </a:pPr>
                      <a:r>
                        <a:rPr lang="en-US" sz="1800" dirty="0">
                          <a:effectLst/>
                          <a:latin typeface="Calibri" panose="020F0502020204030204" pitchFamily="34" charset="0"/>
                        </a:rPr>
                        <a:t>2013 </a:t>
                      </a:r>
                      <a:endParaRPr lang="en-US" sz="1800" b="1" dirty="0">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“Citizens of Heaven”</a:t>
                      </a:r>
                      <a:endParaRPr lang="en-US" sz="1800" b="1" dirty="0">
                        <a:solidFill>
                          <a:schemeClr val="bg1"/>
                        </a:solidFill>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Philippians 3:21</a:t>
                      </a:r>
                      <a:endParaRPr lang="en-US" sz="1800" b="1" dirty="0">
                        <a:solidFill>
                          <a:schemeClr val="bg1"/>
                        </a:solidFill>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12"/>
                  </a:ext>
                </a:extLst>
              </a:tr>
              <a:tr h="277124">
                <a:tc>
                  <a:txBody>
                    <a:bodyPr/>
                    <a:lstStyle/>
                    <a:p>
                      <a:pPr marL="0" marR="0" algn="ctr">
                        <a:spcBef>
                          <a:spcPts val="0"/>
                        </a:spcBef>
                        <a:spcAft>
                          <a:spcPts val="0"/>
                        </a:spcAft>
                      </a:pPr>
                      <a:r>
                        <a:rPr lang="en-US" sz="1800" b="1" kern="1200" dirty="0">
                          <a:solidFill>
                            <a:schemeClr val="lt1"/>
                          </a:solidFill>
                          <a:effectLst/>
                          <a:latin typeface="Calibri" panose="020F0502020204030204" pitchFamily="34" charset="0"/>
                          <a:ea typeface="+mn-ea"/>
                          <a:cs typeface="+mn-cs"/>
                        </a:rPr>
                        <a:t>2013-14</a:t>
                      </a:r>
                    </a:p>
                  </a:txBody>
                  <a:tcPr marL="68580" marR="68580" marT="0" marB="0" anchor="b"/>
                </a:tc>
                <a:tc>
                  <a:txBody>
                    <a:bodyPr/>
                    <a:lstStyle/>
                    <a:p>
                      <a:pPr marL="0" marR="0">
                        <a:spcBef>
                          <a:spcPts val="0"/>
                        </a:spcBef>
                        <a:spcAft>
                          <a:spcPts val="0"/>
                        </a:spcAft>
                      </a:pPr>
                      <a:r>
                        <a:rPr lang="en-US" sz="1800" kern="1200" dirty="0">
                          <a:solidFill>
                            <a:schemeClr val="dk1"/>
                          </a:solidFill>
                          <a:effectLst/>
                          <a:latin typeface="Calibri" panose="020F0502020204030204" pitchFamily="34" charset="0"/>
                          <a:ea typeface="+mn-ea"/>
                          <a:cs typeface="+mn-cs"/>
                        </a:rPr>
                        <a:t>“Disciples Like Our Teacher”</a:t>
                      </a:r>
                    </a:p>
                  </a:txBody>
                  <a:tcPr marL="68580" marR="68580" marT="0" marB="0" anchor="b"/>
                </a:tc>
                <a:tc>
                  <a:txBody>
                    <a:bodyPr/>
                    <a:lstStyle/>
                    <a:p>
                      <a:pPr marL="0" marR="0" algn="l" defTabSz="914400" rtl="0" eaLnBrk="1" latinLnBrk="0" hangingPunct="1">
                        <a:spcBef>
                          <a:spcPts val="0"/>
                        </a:spcBef>
                        <a:spcAft>
                          <a:spcPts val="0"/>
                        </a:spcAft>
                      </a:pPr>
                      <a:r>
                        <a:rPr lang="en-US" sz="1800" kern="1200" dirty="0">
                          <a:solidFill>
                            <a:schemeClr val="dk1"/>
                          </a:solidFill>
                          <a:effectLst/>
                          <a:latin typeface="Calibri" panose="020F0502020204030204" pitchFamily="34" charset="0"/>
                          <a:ea typeface="+mn-ea"/>
                          <a:cs typeface="+mn-cs"/>
                        </a:rPr>
                        <a:t>Luke 6:40</a:t>
                      </a:r>
                    </a:p>
                  </a:txBody>
                  <a:tcPr marL="68580" marR="68580" marT="0" marB="0" anchor="b"/>
                </a:tc>
                <a:extLst>
                  <a:ext uri="{0D108BD9-81ED-4DB2-BD59-A6C34878D82A}">
                    <a16:rowId xmlns:a16="http://schemas.microsoft.com/office/drawing/2014/main" val="10013"/>
                  </a:ext>
                </a:extLst>
              </a:tr>
              <a:tr h="277124">
                <a:tc>
                  <a:txBody>
                    <a:bodyPr/>
                    <a:lstStyle/>
                    <a:p>
                      <a:pPr marL="0" marR="0" algn="ctr">
                        <a:spcBef>
                          <a:spcPts val="0"/>
                        </a:spcBef>
                        <a:spcAft>
                          <a:spcPts val="0"/>
                        </a:spcAft>
                      </a:pPr>
                      <a:r>
                        <a:rPr lang="en-US" sz="1800" b="1" kern="1200" dirty="0">
                          <a:solidFill>
                            <a:schemeClr val="lt1"/>
                          </a:solidFill>
                          <a:effectLst/>
                          <a:latin typeface="Calibri" panose="020F0502020204030204" pitchFamily="34" charset="0"/>
                          <a:ea typeface="+mn-ea"/>
                          <a:cs typeface="+mn-cs"/>
                        </a:rPr>
                        <a:t>2014-15</a:t>
                      </a:r>
                    </a:p>
                  </a:txBody>
                  <a:tcPr marL="68580" marR="68580" marT="0" marB="0" anchor="b"/>
                </a:tc>
                <a:tc>
                  <a:txBody>
                    <a:bodyPr/>
                    <a:lstStyle/>
                    <a:p>
                      <a:pPr marL="0" marR="0" algn="l" defTabSz="914400" rtl="0" eaLnBrk="1" latinLnBrk="0" hangingPunct="1">
                        <a:spcBef>
                          <a:spcPts val="0"/>
                        </a:spcBef>
                        <a:spcAft>
                          <a:spcPts val="0"/>
                        </a:spcAft>
                      </a:pPr>
                      <a:r>
                        <a:rPr lang="en-US" sz="1800" kern="1200" dirty="0">
                          <a:solidFill>
                            <a:schemeClr val="dk1"/>
                          </a:solidFill>
                          <a:effectLst/>
                          <a:latin typeface="Calibri" panose="020F0502020204030204" pitchFamily="34" charset="0"/>
                          <a:ea typeface="+mn-ea"/>
                          <a:cs typeface="+mn-cs"/>
                        </a:rPr>
                        <a:t>“Sharing the Hope That Is In Us”</a:t>
                      </a:r>
                    </a:p>
                  </a:txBody>
                  <a:tcPr marL="68580" marR="68580" marT="0" marB="0" anchor="b"/>
                </a:tc>
                <a:tc>
                  <a:txBody>
                    <a:bodyPr/>
                    <a:lstStyle/>
                    <a:p>
                      <a:pPr marL="0" marR="0" algn="l" defTabSz="914400" rtl="0" eaLnBrk="1" latinLnBrk="0" hangingPunct="1">
                        <a:spcBef>
                          <a:spcPts val="0"/>
                        </a:spcBef>
                        <a:spcAft>
                          <a:spcPts val="0"/>
                        </a:spcAft>
                      </a:pPr>
                      <a:r>
                        <a:rPr lang="en-US" sz="1800" kern="1200" dirty="0">
                          <a:solidFill>
                            <a:schemeClr val="dk1"/>
                          </a:solidFill>
                          <a:effectLst/>
                          <a:latin typeface="Calibri" panose="020F0502020204030204" pitchFamily="34" charset="0"/>
                          <a:ea typeface="+mn-ea"/>
                          <a:cs typeface="+mn-cs"/>
                        </a:rPr>
                        <a:t>I Peter 3:14-15</a:t>
                      </a:r>
                    </a:p>
                  </a:txBody>
                  <a:tcPr marL="68580" marR="68580" marT="0" marB="0" anchor="b"/>
                </a:tc>
                <a:extLst>
                  <a:ext uri="{0D108BD9-81ED-4DB2-BD59-A6C34878D82A}">
                    <a16:rowId xmlns:a16="http://schemas.microsoft.com/office/drawing/2014/main" val="10014"/>
                  </a:ext>
                </a:extLst>
              </a:tr>
              <a:tr h="277124">
                <a:tc>
                  <a:txBody>
                    <a:bodyPr/>
                    <a:lstStyle/>
                    <a:p>
                      <a:pPr marL="0" marR="0" algn="ctr">
                        <a:spcBef>
                          <a:spcPts val="0"/>
                        </a:spcBef>
                        <a:spcAft>
                          <a:spcPts val="0"/>
                        </a:spcAft>
                      </a:pPr>
                      <a:r>
                        <a:rPr lang="en-US" sz="1800" b="1" kern="1200" dirty="0">
                          <a:solidFill>
                            <a:schemeClr val="lt1"/>
                          </a:solidFill>
                          <a:effectLst/>
                          <a:latin typeface="Calibri" panose="020F0502020204030204" pitchFamily="34" charset="0"/>
                          <a:ea typeface="+mn-ea"/>
                          <a:cs typeface="+mn-cs"/>
                        </a:rPr>
                        <a:t>2015-16</a:t>
                      </a:r>
                    </a:p>
                  </a:txBody>
                  <a:tcPr marL="68580" marR="68580" marT="0" marB="0" anchor="b"/>
                </a:tc>
                <a:tc>
                  <a:txBody>
                    <a:bodyPr/>
                    <a:lstStyle/>
                    <a:p>
                      <a:pPr marL="0" marR="0" algn="l" defTabSz="914400" rtl="0" eaLnBrk="1" latinLnBrk="0" hangingPunct="1">
                        <a:spcBef>
                          <a:spcPts val="0"/>
                        </a:spcBef>
                        <a:spcAft>
                          <a:spcPts val="0"/>
                        </a:spcAft>
                      </a:pPr>
                      <a:r>
                        <a:rPr lang="en-US" sz="1800" kern="1200" dirty="0">
                          <a:solidFill>
                            <a:schemeClr val="dk1"/>
                          </a:solidFill>
                          <a:effectLst/>
                          <a:latin typeface="Calibri" panose="020F0502020204030204" pitchFamily="34" charset="0"/>
                          <a:ea typeface="+mn-ea"/>
                          <a:cs typeface="+mn-cs"/>
                        </a:rPr>
                        <a:t>“Not of This World”</a:t>
                      </a:r>
                    </a:p>
                  </a:txBody>
                  <a:tcPr marL="68580" marR="68580" marT="0" marB="0" anchor="b"/>
                </a:tc>
                <a:tc>
                  <a:txBody>
                    <a:bodyPr/>
                    <a:lstStyle/>
                    <a:p>
                      <a:pPr marL="0" marR="0" algn="l" defTabSz="914400" rtl="0" eaLnBrk="1" latinLnBrk="0" hangingPunct="1">
                        <a:spcBef>
                          <a:spcPts val="0"/>
                        </a:spcBef>
                        <a:spcAft>
                          <a:spcPts val="0"/>
                        </a:spcAft>
                      </a:pPr>
                      <a:r>
                        <a:rPr lang="en-US" sz="1800" kern="1200" dirty="0">
                          <a:solidFill>
                            <a:schemeClr val="dk1"/>
                          </a:solidFill>
                          <a:effectLst/>
                          <a:latin typeface="Calibri" panose="020F0502020204030204" pitchFamily="34" charset="0"/>
                          <a:ea typeface="+mn-ea"/>
                          <a:cs typeface="+mn-cs"/>
                        </a:rPr>
                        <a:t>John 17:14-18</a:t>
                      </a:r>
                    </a:p>
                  </a:txBody>
                  <a:tcPr marL="68580" marR="68580" marT="0" marB="0" anchor="b"/>
                </a:tc>
                <a:extLst>
                  <a:ext uri="{0D108BD9-81ED-4DB2-BD59-A6C34878D82A}">
                    <a16:rowId xmlns:a16="http://schemas.microsoft.com/office/drawing/2014/main" val="3483333255"/>
                  </a:ext>
                </a:extLst>
              </a:tr>
            </a:tbl>
          </a:graphicData>
        </a:graphic>
      </p:graphicFrame>
      <p:sp>
        <p:nvSpPr>
          <p:cNvPr id="6" name="Rectangle 5"/>
          <p:cNvSpPr>
            <a:spLocks noChangeArrowheads="1"/>
          </p:cNvSpPr>
          <p:nvPr/>
        </p:nvSpPr>
        <p:spPr bwMode="auto">
          <a:xfrm>
            <a:off x="5875193" y="768615"/>
            <a:ext cx="2931103" cy="265457"/>
          </a:xfrm>
          <a:prstGeom prst="rect">
            <a:avLst/>
          </a:prstGeom>
          <a:solidFill>
            <a:schemeClr val="accent5">
              <a:lumMod val="60000"/>
              <a:lumOff val="40000"/>
              <a:alpha val="27000"/>
            </a:schemeClr>
          </a:solidFill>
          <a:ln w="34925">
            <a:solidFill>
              <a:srgbClr val="7030A0"/>
            </a:solidFill>
            <a:miter lim="800000"/>
            <a:headEnd/>
            <a:tailEnd/>
          </a:ln>
        </p:spPr>
        <p:txBody>
          <a:bodyPr wrap="square" anchor="ctr">
            <a:spAutoFit/>
          </a:bodyPr>
          <a:lstStyle/>
          <a:p>
            <a:pPr defTabSz="571500" fontAlgn="auto">
              <a:spcBef>
                <a:spcPts val="0"/>
              </a:spcBef>
              <a:spcAft>
                <a:spcPts val="0"/>
              </a:spcAft>
              <a:defRPr/>
            </a:pPr>
            <a:endParaRPr lang="en-US" sz="1125" kern="0">
              <a:solidFill>
                <a:sysClr val="windowText" lastClr="000000"/>
              </a:solidFill>
              <a:latin typeface="Arial" pitchFamily="34" charset="0"/>
            </a:endParaRPr>
          </a:p>
        </p:txBody>
      </p:sp>
      <p:sp>
        <p:nvSpPr>
          <p:cNvPr id="7" name="Rectangle 6"/>
          <p:cNvSpPr>
            <a:spLocks noChangeArrowheads="1"/>
          </p:cNvSpPr>
          <p:nvPr/>
        </p:nvSpPr>
        <p:spPr bwMode="auto">
          <a:xfrm>
            <a:off x="5875193" y="1004806"/>
            <a:ext cx="2931103" cy="265457"/>
          </a:xfrm>
          <a:prstGeom prst="rect">
            <a:avLst/>
          </a:prstGeom>
          <a:solidFill>
            <a:schemeClr val="accent5">
              <a:lumMod val="60000"/>
              <a:lumOff val="40000"/>
              <a:alpha val="27000"/>
            </a:schemeClr>
          </a:solidFill>
          <a:ln w="34925">
            <a:solidFill>
              <a:srgbClr val="7030A0"/>
            </a:solidFill>
            <a:miter lim="800000"/>
            <a:headEnd/>
            <a:tailEnd/>
          </a:ln>
        </p:spPr>
        <p:txBody>
          <a:bodyPr wrap="square" anchor="ctr">
            <a:spAutoFit/>
          </a:bodyPr>
          <a:lstStyle/>
          <a:p>
            <a:pPr defTabSz="571500" fontAlgn="auto">
              <a:spcBef>
                <a:spcPts val="0"/>
              </a:spcBef>
              <a:spcAft>
                <a:spcPts val="0"/>
              </a:spcAft>
              <a:defRPr/>
            </a:pPr>
            <a:endParaRPr lang="en-US" sz="1125" kern="0">
              <a:solidFill>
                <a:sysClr val="windowText" lastClr="000000"/>
              </a:solidFill>
              <a:latin typeface="Arial" pitchFamily="34" charset="0"/>
            </a:endParaRPr>
          </a:p>
        </p:txBody>
      </p:sp>
      <p:sp>
        <p:nvSpPr>
          <p:cNvPr id="8" name="Rectangle 7"/>
          <p:cNvSpPr>
            <a:spLocks noChangeArrowheads="1"/>
          </p:cNvSpPr>
          <p:nvPr/>
        </p:nvSpPr>
        <p:spPr bwMode="auto">
          <a:xfrm>
            <a:off x="5875193" y="2387865"/>
            <a:ext cx="2931103" cy="265457"/>
          </a:xfrm>
          <a:prstGeom prst="rect">
            <a:avLst/>
          </a:prstGeom>
          <a:solidFill>
            <a:schemeClr val="accent5">
              <a:lumMod val="60000"/>
              <a:lumOff val="40000"/>
              <a:alpha val="27000"/>
            </a:schemeClr>
          </a:solidFill>
          <a:ln w="34925">
            <a:solidFill>
              <a:srgbClr val="7030A0"/>
            </a:solidFill>
            <a:miter lim="800000"/>
            <a:headEnd/>
            <a:tailEnd/>
          </a:ln>
        </p:spPr>
        <p:txBody>
          <a:bodyPr wrap="square" anchor="ctr">
            <a:spAutoFit/>
          </a:bodyPr>
          <a:lstStyle/>
          <a:p>
            <a:pPr defTabSz="571500" fontAlgn="auto">
              <a:spcBef>
                <a:spcPts val="0"/>
              </a:spcBef>
              <a:spcAft>
                <a:spcPts val="0"/>
              </a:spcAft>
              <a:defRPr/>
            </a:pPr>
            <a:endParaRPr lang="en-US" sz="1125" kern="0">
              <a:solidFill>
                <a:sysClr val="windowText" lastClr="000000"/>
              </a:solidFill>
              <a:latin typeface="Arial" pitchFamily="34" charset="0"/>
            </a:endParaRPr>
          </a:p>
        </p:txBody>
      </p:sp>
    </p:spTree>
    <p:extLst>
      <p:ext uri="{BB962C8B-B14F-4D97-AF65-F5344CB8AC3E}">
        <p14:creationId xmlns:p14="http://schemas.microsoft.com/office/powerpoint/2010/main" val="2203201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arn(inVertical)">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5"/>
          <p:cNvSpPr>
            <a:spLocks noChangeArrowheads="1"/>
          </p:cNvSpPr>
          <p:nvPr/>
        </p:nvSpPr>
        <p:spPr bwMode="auto">
          <a:xfrm>
            <a:off x="304801" y="2092115"/>
            <a:ext cx="8637587" cy="986529"/>
          </a:xfrm>
          <a:prstGeom prst="rect">
            <a:avLst/>
          </a:prstGeom>
          <a:noFill/>
          <a:ln w="9525">
            <a:noFill/>
            <a:miter lim="800000"/>
            <a:headEnd/>
            <a:tailEnd/>
          </a:ln>
        </p:spPr>
        <p:txBody>
          <a:bodyPr lIns="81639" tIns="40819" rIns="81639" bIns="40819" anchor="b">
            <a:spAutoFit/>
          </a:bodyPr>
          <a:lstStyle/>
          <a:p>
            <a:pPr algn="ctr" defTabSz="571500" fontAlgn="auto">
              <a:spcBef>
                <a:spcPts val="0"/>
              </a:spcBef>
              <a:spcAft>
                <a:spcPts val="0"/>
              </a:spcAft>
            </a:pPr>
            <a:r>
              <a:rPr lang="en-US" sz="5875" i="1" kern="0" dirty="0">
                <a:latin typeface="Calibri" pitchFamily="34" charset="0"/>
              </a:rPr>
              <a:t>Letter to the Ephesians</a:t>
            </a:r>
          </a:p>
        </p:txBody>
      </p:sp>
    </p:spTree>
    <p:extLst>
      <p:ext uri="{BB962C8B-B14F-4D97-AF65-F5344CB8AC3E}">
        <p14:creationId xmlns:p14="http://schemas.microsoft.com/office/powerpoint/2010/main" val="33737238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0" y="904875"/>
            <a:ext cx="8991600" cy="630727"/>
          </a:xfrm>
          <a:prstGeom prst="rect">
            <a:avLst/>
          </a:prstGeom>
          <a:noFill/>
          <a:ln w="9525">
            <a:noFill/>
            <a:miter lim="800000"/>
            <a:headEnd/>
            <a:tailEnd/>
          </a:ln>
        </p:spPr>
        <p:txBody>
          <a:bodyPr lIns="81639" tIns="40819" rIns="81639" bIns="40819">
            <a:spAutoFit/>
          </a:bodyPr>
          <a:lstStyle/>
          <a:p>
            <a:pPr algn="ctr" defTabSz="571500" fontAlgn="auto">
              <a:spcBef>
                <a:spcPct val="50000"/>
              </a:spcBef>
              <a:spcAft>
                <a:spcPts val="0"/>
              </a:spcAft>
            </a:pPr>
            <a:r>
              <a:rPr lang="en-US" sz="3563" b="1" i="1" kern="0" dirty="0">
                <a:solidFill>
                  <a:srgbClr val="CCFF66"/>
                </a:solidFill>
                <a:latin typeface="Calibri" pitchFamily="34" charset="0"/>
              </a:rPr>
              <a:t>Ephesians 4:14-16</a:t>
            </a:r>
          </a:p>
        </p:txBody>
      </p:sp>
      <p:sp>
        <p:nvSpPr>
          <p:cNvPr id="58372" name="Rectangle 4"/>
          <p:cNvSpPr>
            <a:spLocks noGrp="1" noChangeArrowheads="1"/>
          </p:cNvSpPr>
          <p:nvPr>
            <p:ph sz="half" idx="1"/>
          </p:nvPr>
        </p:nvSpPr>
        <p:spPr>
          <a:xfrm>
            <a:off x="238125" y="1543050"/>
            <a:ext cx="8620125" cy="3543300"/>
          </a:xfrm>
        </p:spPr>
        <p:txBody>
          <a:bodyPr>
            <a:noAutofit/>
          </a:bodyPr>
          <a:lstStyle/>
          <a:p>
            <a:pPr marL="122458" indent="0">
              <a:buNone/>
            </a:pPr>
            <a:r>
              <a:rPr lang="en-US" sz="2500" i="1" dirty="0">
                <a:latin typeface="Calibri" panose="020F0502020204030204" pitchFamily="34" charset="0"/>
              </a:rPr>
              <a:t>14 so that we may no longer be children, tossed to and fro by the waves and carried about by every wind of doctrine, by human cunning, by craftiness in deceitful schemes. 15 Rather, speaking the truth in love, we are to grow up in every way into him who is the head, into Christ, 16 from whom the whole body, joined and held together by every joint with which it is equipped, when each part is working properly, makes the body grow so that it builds itself up in love.</a:t>
            </a:r>
            <a:endParaRPr lang="en-US" sz="2500" dirty="0">
              <a:latin typeface="Calibri" panose="020F0502020204030204" pitchFamily="34" charset="0"/>
            </a:endParaRPr>
          </a:p>
        </p:txBody>
      </p:sp>
      <p:sp>
        <p:nvSpPr>
          <p:cNvPr id="4100" name="Rectangle 5"/>
          <p:cNvSpPr>
            <a:spLocks noChangeArrowheads="1"/>
          </p:cNvSpPr>
          <p:nvPr/>
        </p:nvSpPr>
        <p:spPr bwMode="auto">
          <a:xfrm>
            <a:off x="285750" y="285687"/>
            <a:ext cx="8637587" cy="746143"/>
          </a:xfrm>
          <a:prstGeom prst="rect">
            <a:avLst/>
          </a:prstGeom>
          <a:noFill/>
          <a:ln w="9525">
            <a:noFill/>
            <a:miter lim="800000"/>
            <a:headEnd/>
            <a:tailEnd/>
          </a:ln>
        </p:spPr>
        <p:txBody>
          <a:bodyPr lIns="81639" tIns="40819" rIns="81639" bIns="40819" anchor="b">
            <a:spAutoFit/>
          </a:bodyPr>
          <a:lstStyle/>
          <a:p>
            <a:pPr algn="ctr" defTabSz="571500" fontAlgn="auto">
              <a:spcBef>
                <a:spcPts val="0"/>
              </a:spcBef>
              <a:spcAft>
                <a:spcPts val="0"/>
              </a:spcAft>
            </a:pPr>
            <a:r>
              <a:rPr lang="en-US" sz="4313" kern="0" dirty="0">
                <a:solidFill>
                  <a:srgbClr val="FFFFCC"/>
                </a:solidFill>
                <a:latin typeface="Calibri" pitchFamily="34" charset="0"/>
              </a:rPr>
              <a:t>Past Themes</a:t>
            </a:r>
          </a:p>
        </p:txBody>
      </p:sp>
    </p:spTree>
    <p:extLst>
      <p:ext uri="{BB962C8B-B14F-4D97-AF65-F5344CB8AC3E}">
        <p14:creationId xmlns:p14="http://schemas.microsoft.com/office/powerpoint/2010/main" val="2404241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dissolve">
                                      <p:cBhvr>
                                        <p:cTn id="7" dur="500"/>
                                        <p:tgtEl>
                                          <p:spTgt spid="409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8372">
                                            <p:txEl>
                                              <p:pRg st="0" end="0"/>
                                            </p:txEl>
                                          </p:spTgt>
                                        </p:tgtEl>
                                        <p:attrNameLst>
                                          <p:attrName>style.visibility</p:attrName>
                                        </p:attrNameLst>
                                      </p:cBhvr>
                                      <p:to>
                                        <p:strVal val="visible"/>
                                      </p:to>
                                    </p:set>
                                    <p:animEffect transition="in" filter="dissolve">
                                      <p:cBhvr>
                                        <p:cTn id="12" dur="500"/>
                                        <p:tgtEl>
                                          <p:spTgt spid="5837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5837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5"/>
          <p:cNvSpPr>
            <a:spLocks noChangeArrowheads="1"/>
          </p:cNvSpPr>
          <p:nvPr/>
        </p:nvSpPr>
        <p:spPr bwMode="auto">
          <a:xfrm>
            <a:off x="304801" y="2092115"/>
            <a:ext cx="8637587" cy="986529"/>
          </a:xfrm>
          <a:prstGeom prst="rect">
            <a:avLst/>
          </a:prstGeom>
          <a:noFill/>
          <a:ln w="9525">
            <a:noFill/>
            <a:miter lim="800000"/>
            <a:headEnd/>
            <a:tailEnd/>
          </a:ln>
        </p:spPr>
        <p:txBody>
          <a:bodyPr lIns="81639" tIns="40819" rIns="81639" bIns="40819" anchor="b">
            <a:spAutoFit/>
          </a:bodyPr>
          <a:lstStyle/>
          <a:p>
            <a:pPr algn="ctr" defTabSz="571500" fontAlgn="auto">
              <a:spcBef>
                <a:spcPts val="0"/>
              </a:spcBef>
              <a:spcAft>
                <a:spcPts val="0"/>
              </a:spcAft>
            </a:pPr>
            <a:r>
              <a:rPr lang="en-US" sz="5875" i="1" kern="0" dirty="0">
                <a:latin typeface="Calibri" pitchFamily="34" charset="0"/>
              </a:rPr>
              <a:t>Letter to the Ephesians</a:t>
            </a:r>
          </a:p>
        </p:txBody>
      </p:sp>
    </p:spTree>
    <p:extLst>
      <p:ext uri="{BB962C8B-B14F-4D97-AF65-F5344CB8AC3E}">
        <p14:creationId xmlns:p14="http://schemas.microsoft.com/office/powerpoint/2010/main" val="34948616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320040"/>
            <a:ext cx="9144000" cy="457200"/>
          </a:xfrm>
        </p:spPr>
        <p:txBody>
          <a:bodyPr>
            <a:noAutofit/>
          </a:bodyPr>
          <a:lstStyle/>
          <a:p>
            <a:r>
              <a:rPr lang="en-US" sz="3375" dirty="0">
                <a:solidFill>
                  <a:srgbClr val="00B0F0"/>
                </a:solidFill>
                <a:effectLst>
                  <a:outerShdw blurRad="38100" dist="38100" dir="2700000" algn="tl">
                    <a:srgbClr val="000000">
                      <a:alpha val="43137"/>
                    </a:srgbClr>
                  </a:outerShdw>
                </a:effectLst>
                <a:latin typeface="Calibri" panose="020F0502020204030204" pitchFamily="34" charset="0"/>
              </a:rPr>
              <a:t>2016-17 Theme: </a:t>
            </a:r>
            <a:r>
              <a:rPr lang="en-US" sz="3375" i="1" dirty="0">
                <a:solidFill>
                  <a:srgbClr val="FFFF00"/>
                </a:solidFill>
                <a:effectLst>
                  <a:outerShdw blurRad="38100" dist="38100" dir="2700000" algn="tl">
                    <a:srgbClr val="000000">
                      <a:alpha val="43137"/>
                    </a:srgbClr>
                  </a:outerShdw>
                </a:effectLst>
                <a:latin typeface="Calibri" panose="020F0502020204030204" pitchFamily="34" charset="0"/>
              </a:rPr>
              <a:t>Children of Light</a:t>
            </a:r>
            <a:endParaRPr lang="en-US" sz="3750" i="1" dirty="0">
              <a:solidFill>
                <a:srgbClr val="FFFF00"/>
              </a:solidFill>
              <a:effectLst>
                <a:outerShdw blurRad="38100" dist="38100" dir="2700000" algn="tl">
                  <a:srgbClr val="000000">
                    <a:alpha val="43137"/>
                  </a:srgbClr>
                </a:outerShdw>
              </a:effectLst>
              <a:latin typeface="Calibri" panose="020F0502020204030204" pitchFamily="34" charset="0"/>
            </a:endParaRPr>
          </a:p>
        </p:txBody>
      </p:sp>
      <p:sp>
        <p:nvSpPr>
          <p:cNvPr id="8195" name="Rectangle 3"/>
          <p:cNvSpPr>
            <a:spLocks noGrp="1" noChangeArrowheads="1"/>
          </p:cNvSpPr>
          <p:nvPr>
            <p:ph idx="1"/>
          </p:nvPr>
        </p:nvSpPr>
        <p:spPr>
          <a:xfrm>
            <a:off x="142875" y="857250"/>
            <a:ext cx="8839200" cy="4640580"/>
          </a:xfrm>
        </p:spPr>
        <p:txBody>
          <a:bodyPr>
            <a:noAutofit/>
          </a:bodyPr>
          <a:lstStyle/>
          <a:p>
            <a:pPr marL="0" indent="0">
              <a:lnSpc>
                <a:spcPts val="2884"/>
              </a:lnSpc>
              <a:spcBef>
                <a:spcPts val="0"/>
              </a:spcBef>
              <a:buNone/>
              <a:defRPr/>
            </a:pPr>
            <a:r>
              <a:rPr lang="en-US" sz="2250" b="1" u="sng" dirty="0">
                <a:solidFill>
                  <a:srgbClr val="FFFF00"/>
                </a:solidFill>
                <a:latin typeface="Calibri" panose="020F0502020204030204" pitchFamily="34" charset="0"/>
              </a:rPr>
              <a:t>Purpose:</a:t>
            </a:r>
            <a:r>
              <a:rPr lang="en-US" sz="1938" b="1" u="sng" dirty="0">
                <a:solidFill>
                  <a:srgbClr val="FFFF00"/>
                </a:solidFill>
                <a:latin typeface="Calibri" panose="020F0502020204030204" pitchFamily="34" charset="0"/>
              </a:rPr>
              <a:t>   </a:t>
            </a:r>
          </a:p>
          <a:p>
            <a:pPr marL="355203" indent="-233164">
              <a:spcBef>
                <a:spcPts val="0"/>
              </a:spcBef>
              <a:buClr>
                <a:srgbClr val="FFFF00"/>
              </a:buClr>
              <a:buSzPct val="107000"/>
              <a:buFont typeface="Arial" panose="020B0604020202020204" pitchFamily="34" charset="0"/>
              <a:buChar char="•"/>
              <a:defRPr/>
            </a:pPr>
            <a:r>
              <a:rPr lang="en-US" sz="2250" dirty="0">
                <a:latin typeface="Calibri" panose="020F0502020204030204" pitchFamily="34" charset="0"/>
              </a:rPr>
              <a:t>To be more aware of and committed to our identity as God’s children and therefore share in the holiness of Christ.</a:t>
            </a:r>
          </a:p>
          <a:p>
            <a:pPr marL="355203" indent="-233164">
              <a:spcBef>
                <a:spcPts val="0"/>
              </a:spcBef>
              <a:buClr>
                <a:srgbClr val="FFFF00"/>
              </a:buClr>
              <a:buSzPct val="107000"/>
              <a:buFont typeface="Arial" panose="020B0604020202020204" pitchFamily="34" charset="0"/>
              <a:buChar char="•"/>
              <a:defRPr/>
            </a:pPr>
            <a:r>
              <a:rPr lang="en-US" sz="2250" dirty="0">
                <a:latin typeface="Calibri" panose="020F0502020204030204" pitchFamily="34" charset="0"/>
              </a:rPr>
              <a:t>To work more diligently in finding out what is pleasing to the Lord in all things, particularly in moral choices.</a:t>
            </a:r>
          </a:p>
          <a:p>
            <a:pPr marL="355203" indent="-233164">
              <a:spcBef>
                <a:spcPts val="0"/>
              </a:spcBef>
              <a:buClr>
                <a:srgbClr val="FFFF00"/>
              </a:buClr>
              <a:buSzPct val="107000"/>
              <a:buFont typeface="Arial" panose="020B0604020202020204" pitchFamily="34" charset="0"/>
              <a:buChar char="•"/>
              <a:defRPr/>
            </a:pPr>
            <a:r>
              <a:rPr lang="en-US" sz="2250" dirty="0">
                <a:latin typeface="Calibri" panose="020F0502020204030204" pitchFamily="34" charset="0"/>
              </a:rPr>
              <a:t>To understand and acknowledge the unfruitfulness of sin so that we will not be attracted to it but will grow in our hatred of it.</a:t>
            </a:r>
          </a:p>
          <a:p>
            <a:pPr marL="355203" indent="-233164">
              <a:spcBef>
                <a:spcPts val="0"/>
              </a:spcBef>
              <a:buClr>
                <a:srgbClr val="FFFF00"/>
              </a:buClr>
              <a:buSzPct val="107000"/>
              <a:buFont typeface="Arial" panose="020B0604020202020204" pitchFamily="34" charset="0"/>
              <a:buChar char="•"/>
              <a:defRPr/>
            </a:pPr>
            <a:r>
              <a:rPr lang="en-US" sz="2250" dirty="0">
                <a:latin typeface="Calibri" panose="020F0502020204030204" pitchFamily="34" charset="0"/>
              </a:rPr>
              <a:t>To strengthen our resolve, wisdom, and ability to resist temptation to sin.</a:t>
            </a:r>
          </a:p>
          <a:p>
            <a:pPr marL="355203" indent="-233164">
              <a:spcBef>
                <a:spcPts val="0"/>
              </a:spcBef>
              <a:buClr>
                <a:srgbClr val="FFFF00"/>
              </a:buClr>
              <a:buSzPct val="107000"/>
              <a:buFont typeface="Arial" panose="020B0604020202020204" pitchFamily="34" charset="0"/>
              <a:buChar char="•"/>
              <a:defRPr/>
            </a:pPr>
            <a:r>
              <a:rPr lang="en-US" sz="2250" dirty="0">
                <a:latin typeface="Calibri" panose="020F0502020204030204" pitchFamily="34" charset="0"/>
              </a:rPr>
              <a:t>To live and speak in ways that expose darkness so that sinners can be saved.</a:t>
            </a:r>
            <a:endParaRPr lang="en-US" sz="1750" dirty="0">
              <a:latin typeface="Calibri" panose="020F0502020204030204" pitchFamily="34" charset="0"/>
            </a:endParaRPr>
          </a:p>
        </p:txBody>
      </p:sp>
      <p:sp>
        <p:nvSpPr>
          <p:cNvPr id="6148" name="Slide Number Placeholder 3"/>
          <p:cNvSpPr>
            <a:spLocks noGrp="1"/>
          </p:cNvSpPr>
          <p:nvPr>
            <p:ph type="sldNum" sz="quarter" idx="12"/>
          </p:nvPr>
        </p:nvSpPr>
        <p:spPr>
          <a:xfrm>
            <a:off x="8686800" y="5200650"/>
            <a:ext cx="457200" cy="171450"/>
          </a:xfrm>
          <a:noFill/>
        </p:spPr>
        <p:txBody>
          <a:bodyPr/>
          <a:lstStyle/>
          <a:p>
            <a:pPr defTabSz="571500" fontAlgn="auto">
              <a:spcBef>
                <a:spcPts val="0"/>
              </a:spcBef>
              <a:spcAft>
                <a:spcPts val="0"/>
              </a:spcAft>
            </a:pPr>
            <a:fld id="{C23B408B-7A52-439F-A942-49859F450FFC}" type="slidenum">
              <a:rPr lang="en-US" sz="1125" kern="0">
                <a:solidFill>
                  <a:sysClr val="windowText" lastClr="000000"/>
                </a:solidFill>
              </a:rPr>
              <a:pPr defTabSz="571500" fontAlgn="auto">
                <a:spcBef>
                  <a:spcPts val="0"/>
                </a:spcBef>
                <a:spcAft>
                  <a:spcPts val="0"/>
                </a:spcAft>
              </a:pPr>
              <a:t>14</a:t>
            </a:fld>
            <a:endParaRPr lang="en-US" sz="1125" kern="0">
              <a:solidFill>
                <a:sysClr val="windowText" lastClr="000000"/>
              </a:solidFill>
            </a:endParaRPr>
          </a:p>
        </p:txBody>
      </p:sp>
    </p:spTree>
    <p:extLst>
      <p:ext uri="{BB962C8B-B14F-4D97-AF65-F5344CB8AC3E}">
        <p14:creationId xmlns:p14="http://schemas.microsoft.com/office/powerpoint/2010/main" val="2982875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19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defTabSz="571500" fontAlgn="auto">
              <a:spcBef>
                <a:spcPts val="0"/>
              </a:spcBef>
              <a:spcAft>
                <a:spcPts val="0"/>
              </a:spcAft>
              <a:defRPr/>
            </a:pPr>
            <a:fld id="{13350D10-C4DE-4D33-8041-02782ABFFE8C}" type="slidenum">
              <a:rPr lang="en-US" sz="1125" kern="0">
                <a:solidFill>
                  <a:sysClr val="windowText" lastClr="000000"/>
                </a:solidFill>
              </a:rPr>
              <a:pPr defTabSz="571500" fontAlgn="auto">
                <a:spcBef>
                  <a:spcPts val="0"/>
                </a:spcBef>
                <a:spcAft>
                  <a:spcPts val="0"/>
                </a:spcAft>
                <a:defRPr/>
              </a:pPr>
              <a:t>15</a:t>
            </a:fld>
            <a:endParaRPr lang="en-US" sz="1125" kern="0">
              <a:solidFill>
                <a:sysClr val="windowText" lastClr="000000"/>
              </a:solidFill>
            </a:endParaRPr>
          </a:p>
        </p:txBody>
      </p:sp>
      <p:graphicFrame>
        <p:nvGraphicFramePr>
          <p:cNvPr id="2" name="Table 1"/>
          <p:cNvGraphicFramePr>
            <a:graphicFrameLocks noGrp="1"/>
          </p:cNvGraphicFramePr>
          <p:nvPr>
            <p:extLst/>
          </p:nvPr>
        </p:nvGraphicFramePr>
        <p:xfrm>
          <a:off x="333375" y="381000"/>
          <a:ext cx="8239125" cy="4970586"/>
        </p:xfrm>
        <a:graphic>
          <a:graphicData uri="http://schemas.openxmlformats.org/drawingml/2006/table">
            <a:tbl>
              <a:tblPr firstRow="1" firstCol="1" bandRow="1">
                <a:tableStyleId>{5C22544A-7EE6-4342-B048-85BDC9FD1C3A}</a:tableStyleId>
              </a:tblPr>
              <a:tblGrid>
                <a:gridCol w="1581736">
                  <a:extLst>
                    <a:ext uri="{9D8B030D-6E8A-4147-A177-3AD203B41FA5}">
                      <a16:colId xmlns:a16="http://schemas.microsoft.com/office/drawing/2014/main" val="20000"/>
                    </a:ext>
                  </a:extLst>
                </a:gridCol>
                <a:gridCol w="4520504">
                  <a:extLst>
                    <a:ext uri="{9D8B030D-6E8A-4147-A177-3AD203B41FA5}">
                      <a16:colId xmlns:a16="http://schemas.microsoft.com/office/drawing/2014/main" val="20001"/>
                    </a:ext>
                  </a:extLst>
                </a:gridCol>
                <a:gridCol w="2136886">
                  <a:extLst>
                    <a:ext uri="{9D8B030D-6E8A-4147-A177-3AD203B41FA5}">
                      <a16:colId xmlns:a16="http://schemas.microsoft.com/office/drawing/2014/main" val="20002"/>
                    </a:ext>
                  </a:extLst>
                </a:gridCol>
              </a:tblGrid>
              <a:tr h="400050">
                <a:tc>
                  <a:txBody>
                    <a:bodyPr/>
                    <a:lstStyle/>
                    <a:p>
                      <a:pPr marL="0" marR="0" algn="ctr">
                        <a:lnSpc>
                          <a:spcPct val="150000"/>
                        </a:lnSpc>
                        <a:spcBef>
                          <a:spcPts val="0"/>
                        </a:spcBef>
                        <a:spcAft>
                          <a:spcPts val="0"/>
                        </a:spcAft>
                        <a:tabLst>
                          <a:tab pos="2647315" algn="l"/>
                        </a:tabLst>
                      </a:pPr>
                      <a:r>
                        <a:rPr lang="en-US" sz="1800" dirty="0">
                          <a:effectLst/>
                          <a:latin typeface="Calibri" panose="020F0502020204030204" pitchFamily="34" charset="0"/>
                        </a:rPr>
                        <a:t>Date</a:t>
                      </a:r>
                      <a:endParaRPr lang="en-US" sz="1100" dirty="0">
                        <a:effectLst/>
                        <a:latin typeface="Calibri" panose="020F0502020204030204" pitchFamily="34" charset="0"/>
                        <a:ea typeface="Times New Roman"/>
                        <a:cs typeface="Times New Roman"/>
                      </a:endParaRPr>
                    </a:p>
                  </a:txBody>
                  <a:tcPr marL="42863" marR="42863" marT="0" marB="0">
                    <a:solidFill>
                      <a:schemeClr val="accent5">
                        <a:lumMod val="50000"/>
                      </a:schemeClr>
                    </a:solidFill>
                  </a:tcPr>
                </a:tc>
                <a:tc>
                  <a:txBody>
                    <a:bodyPr/>
                    <a:lstStyle/>
                    <a:p>
                      <a:pPr marL="0" marR="0" algn="ctr">
                        <a:lnSpc>
                          <a:spcPct val="150000"/>
                        </a:lnSpc>
                        <a:spcBef>
                          <a:spcPts val="0"/>
                        </a:spcBef>
                        <a:spcAft>
                          <a:spcPts val="0"/>
                        </a:spcAft>
                        <a:tabLst>
                          <a:tab pos="2647315" algn="l"/>
                        </a:tabLst>
                      </a:pPr>
                      <a:r>
                        <a:rPr lang="en-US" sz="1800" dirty="0">
                          <a:effectLst/>
                          <a:latin typeface="Calibri" panose="020F0502020204030204" pitchFamily="34" charset="0"/>
                        </a:rPr>
                        <a:t>Lesson</a:t>
                      </a:r>
                      <a:endParaRPr lang="en-US" sz="1100" dirty="0">
                        <a:effectLst/>
                        <a:latin typeface="Calibri" panose="020F0502020204030204" pitchFamily="34" charset="0"/>
                        <a:ea typeface="Times New Roman"/>
                        <a:cs typeface="Times New Roman"/>
                      </a:endParaRPr>
                    </a:p>
                  </a:txBody>
                  <a:tcPr marL="42863" marR="42863" marT="0" marB="0">
                    <a:solidFill>
                      <a:schemeClr val="accent5">
                        <a:lumMod val="50000"/>
                      </a:schemeClr>
                    </a:solidFill>
                  </a:tcPr>
                </a:tc>
                <a:tc>
                  <a:txBody>
                    <a:bodyPr/>
                    <a:lstStyle/>
                    <a:p>
                      <a:pPr marL="0" marR="0" algn="ctr">
                        <a:lnSpc>
                          <a:spcPct val="150000"/>
                        </a:lnSpc>
                        <a:spcBef>
                          <a:spcPts val="0"/>
                        </a:spcBef>
                        <a:spcAft>
                          <a:spcPts val="0"/>
                        </a:spcAft>
                        <a:tabLst>
                          <a:tab pos="2647315" algn="l"/>
                        </a:tabLst>
                      </a:pPr>
                      <a:r>
                        <a:rPr lang="en-US" sz="1800" dirty="0">
                          <a:effectLst/>
                          <a:latin typeface="Calibri" panose="020F0502020204030204" pitchFamily="34" charset="0"/>
                        </a:rPr>
                        <a:t>Key Text</a:t>
                      </a:r>
                      <a:endParaRPr lang="en-US" sz="1100" dirty="0">
                        <a:effectLst/>
                        <a:latin typeface="Calibri" panose="020F0502020204030204" pitchFamily="34" charset="0"/>
                        <a:ea typeface="Times New Roman"/>
                        <a:cs typeface="Times New Roman"/>
                      </a:endParaRPr>
                    </a:p>
                  </a:txBody>
                  <a:tcPr marL="42863" marR="42863" marT="0" marB="0">
                    <a:solidFill>
                      <a:schemeClr val="accent5">
                        <a:lumMod val="50000"/>
                      </a:schemeClr>
                    </a:solidFill>
                  </a:tcPr>
                </a:tc>
                <a:extLst>
                  <a:ext uri="{0D108BD9-81ED-4DB2-BD59-A6C34878D82A}">
                    <a16:rowId xmlns:a16="http://schemas.microsoft.com/office/drawing/2014/main" val="10000"/>
                  </a:ext>
                </a:extLst>
              </a:tr>
              <a:tr h="342900">
                <a:tc>
                  <a:txBody>
                    <a:bodyPr/>
                    <a:lstStyle/>
                    <a:p>
                      <a:pPr marL="0" marR="0">
                        <a:lnSpc>
                          <a:spcPct val="150000"/>
                        </a:lnSpc>
                        <a:spcBef>
                          <a:spcPts val="0"/>
                        </a:spcBef>
                        <a:spcAft>
                          <a:spcPts val="0"/>
                        </a:spcAft>
                        <a:tabLst>
                          <a:tab pos="2647315" algn="l"/>
                        </a:tabLst>
                      </a:pPr>
                      <a:r>
                        <a:rPr lang="en-US" sz="1500" dirty="0">
                          <a:effectLst/>
                          <a:latin typeface="Calibri" panose="020F0502020204030204" pitchFamily="34" charset="0"/>
                        </a:rPr>
                        <a:t>September 11</a:t>
                      </a:r>
                      <a:endParaRPr lang="en-US" sz="1000" dirty="0">
                        <a:effectLst/>
                        <a:latin typeface="Calibri" panose="020F0502020204030204" pitchFamily="34" charset="0"/>
                        <a:ea typeface="Times New Roman"/>
                        <a:cs typeface="Times New Roman"/>
                      </a:endParaRPr>
                    </a:p>
                  </a:txBody>
                  <a:tcPr marL="42863" marR="42863" marT="0" marB="0"/>
                </a:tc>
                <a:tc>
                  <a:txBody>
                    <a:bodyPr/>
                    <a:lstStyle/>
                    <a:p>
                      <a:pPr marL="0" marR="0">
                        <a:lnSpc>
                          <a:spcPct val="150000"/>
                        </a:lnSpc>
                        <a:spcBef>
                          <a:spcPts val="0"/>
                        </a:spcBef>
                        <a:spcAft>
                          <a:spcPts val="0"/>
                        </a:spcAft>
                        <a:tabLst>
                          <a:tab pos="2647315" algn="l"/>
                        </a:tabLst>
                      </a:pPr>
                      <a:r>
                        <a:rPr lang="en-US" sz="1500" dirty="0">
                          <a:effectLst/>
                          <a:latin typeface="Calibri" panose="020F0502020204030204" pitchFamily="34" charset="0"/>
                        </a:rPr>
                        <a:t>Introduction: Children of Light</a:t>
                      </a:r>
                      <a:endParaRPr lang="en-US" sz="1000" dirty="0">
                        <a:effectLst/>
                        <a:latin typeface="Calibri" panose="020F0502020204030204" pitchFamily="34" charset="0"/>
                        <a:ea typeface="Times New Roman"/>
                        <a:cs typeface="Times New Roman"/>
                      </a:endParaRPr>
                    </a:p>
                  </a:txBody>
                  <a:tcPr marL="42863" marR="42863" marT="0" marB="0"/>
                </a:tc>
                <a:tc>
                  <a:txBody>
                    <a:bodyPr/>
                    <a:lstStyle/>
                    <a:p>
                      <a:pPr marL="0" marR="0">
                        <a:lnSpc>
                          <a:spcPct val="150000"/>
                        </a:lnSpc>
                        <a:spcBef>
                          <a:spcPts val="0"/>
                        </a:spcBef>
                        <a:spcAft>
                          <a:spcPts val="0"/>
                        </a:spcAft>
                        <a:tabLst>
                          <a:tab pos="2647315" algn="l"/>
                        </a:tabLst>
                      </a:pPr>
                      <a:r>
                        <a:rPr lang="en-US" sz="1500">
                          <a:effectLst/>
                          <a:latin typeface="Calibri" panose="020F0502020204030204" pitchFamily="34" charset="0"/>
                        </a:rPr>
                        <a:t>Ephesians 5:8-14</a:t>
                      </a:r>
                      <a:endParaRPr lang="en-US" sz="1000">
                        <a:effectLst/>
                        <a:latin typeface="Calibri" panose="020F0502020204030204" pitchFamily="34" charset="0"/>
                        <a:ea typeface="Times New Roman"/>
                        <a:cs typeface="Times New Roman"/>
                      </a:endParaRPr>
                    </a:p>
                  </a:txBody>
                  <a:tcPr marL="42863" marR="42863" marT="0" marB="0"/>
                </a:tc>
                <a:extLst>
                  <a:ext uri="{0D108BD9-81ED-4DB2-BD59-A6C34878D82A}">
                    <a16:rowId xmlns:a16="http://schemas.microsoft.com/office/drawing/2014/main" val="10001"/>
                  </a:ext>
                </a:extLst>
              </a:tr>
              <a:tr h="342900">
                <a:tc gridSpan="3">
                  <a:txBody>
                    <a:bodyPr/>
                    <a:lstStyle/>
                    <a:p>
                      <a:pPr marL="0" marR="0" algn="ctr">
                        <a:lnSpc>
                          <a:spcPct val="150000"/>
                        </a:lnSpc>
                        <a:spcBef>
                          <a:spcPts val="0"/>
                        </a:spcBef>
                        <a:spcAft>
                          <a:spcPts val="0"/>
                        </a:spcAft>
                        <a:tabLst>
                          <a:tab pos="2647315" algn="l"/>
                        </a:tabLst>
                      </a:pPr>
                      <a:r>
                        <a:rPr lang="en-US" sz="1500" dirty="0">
                          <a:effectLst/>
                          <a:latin typeface="Calibri" panose="020F0502020204030204" pitchFamily="34" charset="0"/>
                        </a:rPr>
                        <a:t>“Understanding the Will of the Lord”</a:t>
                      </a:r>
                      <a:endParaRPr lang="en-US" sz="1000" dirty="0">
                        <a:effectLst/>
                        <a:latin typeface="Calibri" panose="020F0502020204030204" pitchFamily="34" charset="0"/>
                        <a:ea typeface="Times New Roman"/>
                        <a:cs typeface="Times New Roman"/>
                      </a:endParaRPr>
                    </a:p>
                  </a:txBody>
                  <a:tcPr marL="42863" marR="42863" marT="0" marB="0">
                    <a:solidFill>
                      <a:schemeClr val="accent5">
                        <a:lumMod val="75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342900">
                <a:tc>
                  <a:txBody>
                    <a:bodyPr/>
                    <a:lstStyle/>
                    <a:p>
                      <a:pPr marL="0" marR="0">
                        <a:lnSpc>
                          <a:spcPct val="150000"/>
                        </a:lnSpc>
                        <a:spcBef>
                          <a:spcPts val="0"/>
                        </a:spcBef>
                        <a:spcAft>
                          <a:spcPts val="0"/>
                        </a:spcAft>
                        <a:tabLst>
                          <a:tab pos="2647315" algn="l"/>
                        </a:tabLst>
                      </a:pPr>
                      <a:r>
                        <a:rPr lang="en-US" sz="1500" dirty="0">
                          <a:effectLst/>
                          <a:latin typeface="Calibri" panose="020F0502020204030204" pitchFamily="34" charset="0"/>
                        </a:rPr>
                        <a:t>October 16</a:t>
                      </a:r>
                      <a:endParaRPr lang="en-US" sz="1000" dirty="0">
                        <a:effectLst/>
                        <a:latin typeface="Calibri" panose="020F0502020204030204" pitchFamily="34" charset="0"/>
                        <a:ea typeface="Times New Roman"/>
                        <a:cs typeface="Times New Roman"/>
                      </a:endParaRPr>
                    </a:p>
                  </a:txBody>
                  <a:tcPr marL="42863" marR="42863" marT="0" marB="0"/>
                </a:tc>
                <a:tc>
                  <a:txBody>
                    <a:bodyPr/>
                    <a:lstStyle/>
                    <a:p>
                      <a:pPr marL="0" marR="0">
                        <a:lnSpc>
                          <a:spcPct val="150000"/>
                        </a:lnSpc>
                        <a:spcBef>
                          <a:spcPts val="0"/>
                        </a:spcBef>
                        <a:spcAft>
                          <a:spcPts val="0"/>
                        </a:spcAft>
                        <a:tabLst>
                          <a:tab pos="2647315" algn="l"/>
                        </a:tabLst>
                      </a:pPr>
                      <a:r>
                        <a:rPr lang="en-US" sz="1500" dirty="0">
                          <a:effectLst/>
                          <a:latin typeface="Calibri" panose="020F0502020204030204" pitchFamily="34" charset="0"/>
                        </a:rPr>
                        <a:t>Light and Darkness</a:t>
                      </a:r>
                      <a:endParaRPr lang="en-US" sz="1000" dirty="0">
                        <a:effectLst/>
                        <a:latin typeface="Calibri" panose="020F0502020204030204" pitchFamily="34" charset="0"/>
                        <a:ea typeface="Times New Roman"/>
                        <a:cs typeface="Times New Roman"/>
                      </a:endParaRPr>
                    </a:p>
                  </a:txBody>
                  <a:tcPr marL="42863" marR="42863" marT="0" marB="0"/>
                </a:tc>
                <a:tc>
                  <a:txBody>
                    <a:bodyPr/>
                    <a:lstStyle/>
                    <a:p>
                      <a:pPr marL="0" marR="0">
                        <a:lnSpc>
                          <a:spcPct val="150000"/>
                        </a:lnSpc>
                        <a:spcBef>
                          <a:spcPts val="0"/>
                        </a:spcBef>
                        <a:spcAft>
                          <a:spcPts val="0"/>
                        </a:spcAft>
                        <a:tabLst>
                          <a:tab pos="2647315" algn="l"/>
                        </a:tabLst>
                      </a:pPr>
                      <a:r>
                        <a:rPr lang="en-US" sz="1500" dirty="0">
                          <a:effectLst/>
                          <a:latin typeface="Calibri" panose="020F0502020204030204" pitchFamily="34" charset="0"/>
                        </a:rPr>
                        <a:t>Ephesians 5:8</a:t>
                      </a:r>
                      <a:endParaRPr lang="en-US" sz="1000" dirty="0">
                        <a:effectLst/>
                        <a:latin typeface="Calibri" panose="020F0502020204030204" pitchFamily="34" charset="0"/>
                        <a:ea typeface="Times New Roman"/>
                        <a:cs typeface="Times New Roman"/>
                      </a:endParaRPr>
                    </a:p>
                  </a:txBody>
                  <a:tcPr marL="42863" marR="42863" marT="0" marB="0"/>
                </a:tc>
                <a:extLst>
                  <a:ext uri="{0D108BD9-81ED-4DB2-BD59-A6C34878D82A}">
                    <a16:rowId xmlns:a16="http://schemas.microsoft.com/office/drawing/2014/main" val="10003"/>
                  </a:ext>
                </a:extLst>
              </a:tr>
              <a:tr h="342900">
                <a:tc>
                  <a:txBody>
                    <a:bodyPr/>
                    <a:lstStyle/>
                    <a:p>
                      <a:pPr marL="0" marR="0">
                        <a:lnSpc>
                          <a:spcPct val="150000"/>
                        </a:lnSpc>
                        <a:spcBef>
                          <a:spcPts val="0"/>
                        </a:spcBef>
                        <a:spcAft>
                          <a:spcPts val="0"/>
                        </a:spcAft>
                        <a:tabLst>
                          <a:tab pos="2647315" algn="l"/>
                        </a:tabLst>
                      </a:pPr>
                      <a:r>
                        <a:rPr lang="en-US" sz="1500">
                          <a:effectLst/>
                          <a:latin typeface="Calibri" panose="020F0502020204030204" pitchFamily="34" charset="0"/>
                        </a:rPr>
                        <a:t>November 20</a:t>
                      </a:r>
                      <a:endParaRPr lang="en-US" sz="1000">
                        <a:effectLst/>
                        <a:latin typeface="Calibri" panose="020F0502020204030204" pitchFamily="34" charset="0"/>
                        <a:ea typeface="Times New Roman"/>
                        <a:cs typeface="Times New Roman"/>
                      </a:endParaRPr>
                    </a:p>
                  </a:txBody>
                  <a:tcPr marL="42863" marR="42863" marT="0" marB="0"/>
                </a:tc>
                <a:tc>
                  <a:txBody>
                    <a:bodyPr/>
                    <a:lstStyle/>
                    <a:p>
                      <a:pPr marL="0" marR="0">
                        <a:lnSpc>
                          <a:spcPct val="150000"/>
                        </a:lnSpc>
                        <a:spcBef>
                          <a:spcPts val="0"/>
                        </a:spcBef>
                        <a:spcAft>
                          <a:spcPts val="0"/>
                        </a:spcAft>
                        <a:tabLst>
                          <a:tab pos="2647315" algn="l"/>
                        </a:tabLst>
                      </a:pPr>
                      <a:r>
                        <a:rPr lang="en-US" sz="1500" dirty="0">
                          <a:effectLst/>
                          <a:latin typeface="Calibri" panose="020F0502020204030204" pitchFamily="34" charset="0"/>
                        </a:rPr>
                        <a:t>The Wrath of God</a:t>
                      </a:r>
                      <a:endParaRPr lang="en-US" sz="1000" dirty="0">
                        <a:effectLst/>
                        <a:latin typeface="Calibri" panose="020F0502020204030204" pitchFamily="34" charset="0"/>
                        <a:ea typeface="Times New Roman"/>
                        <a:cs typeface="Times New Roman"/>
                      </a:endParaRPr>
                    </a:p>
                  </a:txBody>
                  <a:tcPr marL="42863" marR="42863" marT="0" marB="0"/>
                </a:tc>
                <a:tc>
                  <a:txBody>
                    <a:bodyPr/>
                    <a:lstStyle/>
                    <a:p>
                      <a:pPr marL="0" marR="0">
                        <a:lnSpc>
                          <a:spcPct val="150000"/>
                        </a:lnSpc>
                        <a:spcBef>
                          <a:spcPts val="0"/>
                        </a:spcBef>
                        <a:spcAft>
                          <a:spcPts val="0"/>
                        </a:spcAft>
                        <a:tabLst>
                          <a:tab pos="2647315" algn="l"/>
                        </a:tabLst>
                      </a:pPr>
                      <a:r>
                        <a:rPr lang="en-US" sz="1500" dirty="0">
                          <a:effectLst/>
                          <a:latin typeface="Calibri" panose="020F0502020204030204" pitchFamily="34" charset="0"/>
                        </a:rPr>
                        <a:t>Ephesians 5:6, 12</a:t>
                      </a:r>
                      <a:endParaRPr lang="en-US" sz="1000" dirty="0">
                        <a:effectLst/>
                        <a:latin typeface="Calibri" panose="020F0502020204030204" pitchFamily="34" charset="0"/>
                        <a:ea typeface="Times New Roman"/>
                        <a:cs typeface="Times New Roman"/>
                      </a:endParaRPr>
                    </a:p>
                  </a:txBody>
                  <a:tcPr marL="42863" marR="42863" marT="0" marB="0"/>
                </a:tc>
                <a:extLst>
                  <a:ext uri="{0D108BD9-81ED-4DB2-BD59-A6C34878D82A}">
                    <a16:rowId xmlns:a16="http://schemas.microsoft.com/office/drawing/2014/main" val="10004"/>
                  </a:ext>
                </a:extLst>
              </a:tr>
              <a:tr h="342900">
                <a:tc>
                  <a:txBody>
                    <a:bodyPr/>
                    <a:lstStyle/>
                    <a:p>
                      <a:pPr marL="0" marR="0">
                        <a:lnSpc>
                          <a:spcPct val="150000"/>
                        </a:lnSpc>
                        <a:spcBef>
                          <a:spcPts val="0"/>
                        </a:spcBef>
                        <a:spcAft>
                          <a:spcPts val="0"/>
                        </a:spcAft>
                        <a:tabLst>
                          <a:tab pos="2647315" algn="l"/>
                        </a:tabLst>
                      </a:pPr>
                      <a:r>
                        <a:rPr lang="en-US" sz="1500">
                          <a:effectLst/>
                          <a:latin typeface="Calibri" panose="020F0502020204030204" pitchFamily="34" charset="0"/>
                        </a:rPr>
                        <a:t>December 18</a:t>
                      </a:r>
                      <a:endParaRPr lang="en-US" sz="1000">
                        <a:effectLst/>
                        <a:latin typeface="Calibri" panose="020F0502020204030204" pitchFamily="34" charset="0"/>
                        <a:ea typeface="Times New Roman"/>
                        <a:cs typeface="Times New Roman"/>
                      </a:endParaRPr>
                    </a:p>
                  </a:txBody>
                  <a:tcPr marL="42863" marR="42863" marT="0" marB="0"/>
                </a:tc>
                <a:tc>
                  <a:txBody>
                    <a:bodyPr/>
                    <a:lstStyle/>
                    <a:p>
                      <a:pPr marL="0" marR="0">
                        <a:lnSpc>
                          <a:spcPct val="150000"/>
                        </a:lnSpc>
                        <a:spcBef>
                          <a:spcPts val="0"/>
                        </a:spcBef>
                        <a:spcAft>
                          <a:spcPts val="0"/>
                        </a:spcAft>
                        <a:tabLst>
                          <a:tab pos="2647315" algn="l"/>
                        </a:tabLst>
                      </a:pPr>
                      <a:r>
                        <a:rPr lang="en-US" sz="1500" dirty="0">
                          <a:effectLst/>
                          <a:latin typeface="Calibri" panose="020F0502020204030204" pitchFamily="34" charset="0"/>
                        </a:rPr>
                        <a:t>Walking in the Light of Love and Wisdom</a:t>
                      </a:r>
                      <a:endParaRPr lang="en-US" sz="1000" dirty="0">
                        <a:effectLst/>
                        <a:latin typeface="Calibri" panose="020F0502020204030204" pitchFamily="34" charset="0"/>
                        <a:ea typeface="Times New Roman"/>
                        <a:cs typeface="Times New Roman"/>
                      </a:endParaRPr>
                    </a:p>
                  </a:txBody>
                  <a:tcPr marL="42863" marR="42863" marT="0" marB="0"/>
                </a:tc>
                <a:tc>
                  <a:txBody>
                    <a:bodyPr/>
                    <a:lstStyle/>
                    <a:p>
                      <a:pPr marL="0" marR="0">
                        <a:lnSpc>
                          <a:spcPct val="150000"/>
                        </a:lnSpc>
                        <a:spcBef>
                          <a:spcPts val="0"/>
                        </a:spcBef>
                        <a:spcAft>
                          <a:spcPts val="0"/>
                        </a:spcAft>
                        <a:tabLst>
                          <a:tab pos="2647315" algn="l"/>
                        </a:tabLst>
                      </a:pPr>
                      <a:r>
                        <a:rPr lang="en-US" sz="1500" dirty="0">
                          <a:effectLst/>
                          <a:latin typeface="Calibri" panose="020F0502020204030204" pitchFamily="34" charset="0"/>
                        </a:rPr>
                        <a:t>Ephesians 5:1-2, 15</a:t>
                      </a:r>
                      <a:endParaRPr lang="en-US" sz="1000" dirty="0">
                        <a:effectLst/>
                        <a:latin typeface="Calibri" panose="020F0502020204030204" pitchFamily="34" charset="0"/>
                        <a:ea typeface="Times New Roman"/>
                        <a:cs typeface="Times New Roman"/>
                      </a:endParaRPr>
                    </a:p>
                  </a:txBody>
                  <a:tcPr marL="42863" marR="42863" marT="0" marB="0"/>
                </a:tc>
                <a:extLst>
                  <a:ext uri="{0D108BD9-81ED-4DB2-BD59-A6C34878D82A}">
                    <a16:rowId xmlns:a16="http://schemas.microsoft.com/office/drawing/2014/main" val="10005"/>
                  </a:ext>
                </a:extLst>
              </a:tr>
              <a:tr h="342900">
                <a:tc gridSpan="3">
                  <a:txBody>
                    <a:bodyPr/>
                    <a:lstStyle/>
                    <a:p>
                      <a:pPr marL="0" marR="0" algn="ctr" rtl="0" eaLnBrk="1" latinLnBrk="0" hangingPunct="1">
                        <a:lnSpc>
                          <a:spcPct val="150000"/>
                        </a:lnSpc>
                        <a:spcBef>
                          <a:spcPts val="0"/>
                        </a:spcBef>
                        <a:spcAft>
                          <a:spcPts val="0"/>
                        </a:spcAft>
                        <a:tabLst>
                          <a:tab pos="2647315" algn="l"/>
                        </a:tabLst>
                      </a:pPr>
                      <a:r>
                        <a:rPr kumimoji="0" lang="en-US" sz="1500" b="1" kern="1200" dirty="0">
                          <a:solidFill>
                            <a:schemeClr val="lt1"/>
                          </a:solidFill>
                          <a:effectLst/>
                          <a:latin typeface="Calibri" panose="020F0502020204030204" pitchFamily="34" charset="0"/>
                          <a:ea typeface="+mn-ea"/>
                          <a:cs typeface="+mn-cs"/>
                        </a:rPr>
                        <a:t>“Do Not Be Partakers”</a:t>
                      </a:r>
                    </a:p>
                  </a:txBody>
                  <a:tcPr marL="42863" marR="42863" marT="0" marB="0">
                    <a:solidFill>
                      <a:schemeClr val="accent5">
                        <a:lumMod val="75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6"/>
                  </a:ext>
                </a:extLst>
              </a:tr>
              <a:tr h="342900">
                <a:tc>
                  <a:txBody>
                    <a:bodyPr/>
                    <a:lstStyle/>
                    <a:p>
                      <a:pPr marL="0" marR="0">
                        <a:lnSpc>
                          <a:spcPct val="150000"/>
                        </a:lnSpc>
                        <a:spcBef>
                          <a:spcPts val="0"/>
                        </a:spcBef>
                        <a:spcAft>
                          <a:spcPts val="0"/>
                        </a:spcAft>
                        <a:tabLst>
                          <a:tab pos="2647315" algn="l"/>
                        </a:tabLst>
                      </a:pPr>
                      <a:r>
                        <a:rPr lang="en-US" sz="1500">
                          <a:effectLst/>
                          <a:latin typeface="Calibri" panose="020F0502020204030204" pitchFamily="34" charset="0"/>
                        </a:rPr>
                        <a:t>January 15</a:t>
                      </a:r>
                      <a:endParaRPr lang="en-US" sz="1000">
                        <a:effectLst/>
                        <a:latin typeface="Calibri" panose="020F0502020204030204" pitchFamily="34" charset="0"/>
                        <a:ea typeface="Times New Roman"/>
                        <a:cs typeface="Times New Roman"/>
                      </a:endParaRPr>
                    </a:p>
                  </a:txBody>
                  <a:tcPr marL="42863" marR="42863" marT="0" marB="0"/>
                </a:tc>
                <a:tc>
                  <a:txBody>
                    <a:bodyPr/>
                    <a:lstStyle/>
                    <a:p>
                      <a:pPr marL="0" marR="0">
                        <a:lnSpc>
                          <a:spcPct val="150000"/>
                        </a:lnSpc>
                        <a:spcBef>
                          <a:spcPts val="0"/>
                        </a:spcBef>
                        <a:spcAft>
                          <a:spcPts val="0"/>
                        </a:spcAft>
                        <a:tabLst>
                          <a:tab pos="2647315" algn="l"/>
                        </a:tabLst>
                      </a:pPr>
                      <a:r>
                        <a:rPr lang="en-US" sz="1500" dirty="0">
                          <a:effectLst/>
                          <a:latin typeface="Calibri" panose="020F0502020204030204" pitchFamily="34" charset="0"/>
                        </a:rPr>
                        <a:t>Sanctification v. Sexual Immorality</a:t>
                      </a:r>
                      <a:endParaRPr lang="en-US" sz="1000" dirty="0">
                        <a:effectLst/>
                        <a:latin typeface="Calibri" panose="020F0502020204030204" pitchFamily="34" charset="0"/>
                        <a:ea typeface="Times New Roman"/>
                        <a:cs typeface="Times New Roman"/>
                      </a:endParaRPr>
                    </a:p>
                  </a:txBody>
                  <a:tcPr marL="42863" marR="42863" marT="0" marB="0"/>
                </a:tc>
                <a:tc>
                  <a:txBody>
                    <a:bodyPr/>
                    <a:lstStyle/>
                    <a:p>
                      <a:pPr marL="0" marR="0">
                        <a:lnSpc>
                          <a:spcPct val="150000"/>
                        </a:lnSpc>
                        <a:spcBef>
                          <a:spcPts val="0"/>
                        </a:spcBef>
                        <a:spcAft>
                          <a:spcPts val="0"/>
                        </a:spcAft>
                        <a:tabLst>
                          <a:tab pos="2647315" algn="l"/>
                        </a:tabLst>
                      </a:pPr>
                      <a:r>
                        <a:rPr lang="en-US" sz="1500" dirty="0">
                          <a:effectLst/>
                          <a:latin typeface="Calibri" panose="020F0502020204030204" pitchFamily="34" charset="0"/>
                        </a:rPr>
                        <a:t>Ephesians 5:3-5</a:t>
                      </a:r>
                      <a:endParaRPr lang="en-US" sz="1000" dirty="0">
                        <a:effectLst/>
                        <a:latin typeface="Calibri" panose="020F0502020204030204" pitchFamily="34" charset="0"/>
                        <a:ea typeface="Times New Roman"/>
                        <a:cs typeface="Times New Roman"/>
                      </a:endParaRPr>
                    </a:p>
                  </a:txBody>
                  <a:tcPr marL="42863" marR="42863" marT="0" marB="0"/>
                </a:tc>
                <a:extLst>
                  <a:ext uri="{0D108BD9-81ED-4DB2-BD59-A6C34878D82A}">
                    <a16:rowId xmlns:a16="http://schemas.microsoft.com/office/drawing/2014/main" val="10007"/>
                  </a:ext>
                </a:extLst>
              </a:tr>
              <a:tr h="342900">
                <a:tc>
                  <a:txBody>
                    <a:bodyPr/>
                    <a:lstStyle/>
                    <a:p>
                      <a:pPr marL="0" marR="0">
                        <a:lnSpc>
                          <a:spcPct val="150000"/>
                        </a:lnSpc>
                        <a:spcBef>
                          <a:spcPts val="0"/>
                        </a:spcBef>
                        <a:spcAft>
                          <a:spcPts val="0"/>
                        </a:spcAft>
                        <a:tabLst>
                          <a:tab pos="2647315" algn="l"/>
                        </a:tabLst>
                      </a:pPr>
                      <a:r>
                        <a:rPr lang="en-US" sz="1500">
                          <a:effectLst/>
                          <a:latin typeface="Calibri" panose="020F0502020204030204" pitchFamily="34" charset="0"/>
                        </a:rPr>
                        <a:t>February 19</a:t>
                      </a:r>
                      <a:endParaRPr lang="en-US" sz="1000">
                        <a:effectLst/>
                        <a:latin typeface="Calibri" panose="020F0502020204030204" pitchFamily="34" charset="0"/>
                        <a:ea typeface="Times New Roman"/>
                        <a:cs typeface="Times New Roman"/>
                      </a:endParaRPr>
                    </a:p>
                  </a:txBody>
                  <a:tcPr marL="42863" marR="42863" marT="0" marB="0"/>
                </a:tc>
                <a:tc>
                  <a:txBody>
                    <a:bodyPr/>
                    <a:lstStyle/>
                    <a:p>
                      <a:pPr marL="0" marR="0">
                        <a:lnSpc>
                          <a:spcPct val="150000"/>
                        </a:lnSpc>
                        <a:spcBef>
                          <a:spcPts val="0"/>
                        </a:spcBef>
                        <a:spcAft>
                          <a:spcPts val="0"/>
                        </a:spcAft>
                        <a:tabLst>
                          <a:tab pos="2647315" algn="l"/>
                        </a:tabLst>
                      </a:pPr>
                      <a:r>
                        <a:rPr lang="en-US" sz="1500" dirty="0">
                          <a:effectLst/>
                          <a:latin typeface="Calibri" panose="020F0502020204030204" pitchFamily="34" charset="0"/>
                        </a:rPr>
                        <a:t>Edification v. Corrupt Speech</a:t>
                      </a:r>
                      <a:endParaRPr lang="en-US" sz="1000" dirty="0">
                        <a:effectLst/>
                        <a:latin typeface="Calibri" panose="020F0502020204030204" pitchFamily="34" charset="0"/>
                        <a:ea typeface="Times New Roman"/>
                        <a:cs typeface="Times New Roman"/>
                      </a:endParaRPr>
                    </a:p>
                  </a:txBody>
                  <a:tcPr marL="42863" marR="42863" marT="0" marB="0"/>
                </a:tc>
                <a:tc>
                  <a:txBody>
                    <a:bodyPr/>
                    <a:lstStyle/>
                    <a:p>
                      <a:pPr marL="0" marR="0">
                        <a:lnSpc>
                          <a:spcPct val="150000"/>
                        </a:lnSpc>
                        <a:spcBef>
                          <a:spcPts val="0"/>
                        </a:spcBef>
                        <a:spcAft>
                          <a:spcPts val="0"/>
                        </a:spcAft>
                        <a:tabLst>
                          <a:tab pos="2647315" algn="l"/>
                        </a:tabLst>
                      </a:pPr>
                      <a:r>
                        <a:rPr lang="en-US" sz="1500" dirty="0">
                          <a:effectLst/>
                          <a:latin typeface="Calibri" panose="020F0502020204030204" pitchFamily="34" charset="0"/>
                        </a:rPr>
                        <a:t>Ephesians 4:29, 5:4</a:t>
                      </a:r>
                      <a:endParaRPr lang="en-US" sz="1000" dirty="0">
                        <a:effectLst/>
                        <a:latin typeface="Calibri" panose="020F0502020204030204" pitchFamily="34" charset="0"/>
                        <a:ea typeface="Times New Roman"/>
                        <a:cs typeface="Times New Roman"/>
                      </a:endParaRPr>
                    </a:p>
                  </a:txBody>
                  <a:tcPr marL="42863" marR="42863" marT="0" marB="0"/>
                </a:tc>
                <a:extLst>
                  <a:ext uri="{0D108BD9-81ED-4DB2-BD59-A6C34878D82A}">
                    <a16:rowId xmlns:a16="http://schemas.microsoft.com/office/drawing/2014/main" val="10008"/>
                  </a:ext>
                </a:extLst>
              </a:tr>
              <a:tr h="342900">
                <a:tc>
                  <a:txBody>
                    <a:bodyPr/>
                    <a:lstStyle/>
                    <a:p>
                      <a:pPr marL="0" marR="0">
                        <a:lnSpc>
                          <a:spcPct val="150000"/>
                        </a:lnSpc>
                        <a:spcBef>
                          <a:spcPts val="0"/>
                        </a:spcBef>
                        <a:spcAft>
                          <a:spcPts val="0"/>
                        </a:spcAft>
                        <a:tabLst>
                          <a:tab pos="2647315" algn="l"/>
                        </a:tabLst>
                      </a:pPr>
                      <a:r>
                        <a:rPr lang="en-US" sz="1500">
                          <a:effectLst/>
                          <a:latin typeface="Calibri" panose="020F0502020204030204" pitchFamily="34" charset="0"/>
                        </a:rPr>
                        <a:t>March 19</a:t>
                      </a:r>
                      <a:endParaRPr lang="en-US" sz="1000">
                        <a:effectLst/>
                        <a:latin typeface="Calibri" panose="020F0502020204030204" pitchFamily="34" charset="0"/>
                        <a:ea typeface="Times New Roman"/>
                        <a:cs typeface="Times New Roman"/>
                      </a:endParaRPr>
                    </a:p>
                  </a:txBody>
                  <a:tcPr marL="42863" marR="42863" marT="0" marB="0"/>
                </a:tc>
                <a:tc>
                  <a:txBody>
                    <a:bodyPr/>
                    <a:lstStyle/>
                    <a:p>
                      <a:pPr marL="0" marR="0">
                        <a:lnSpc>
                          <a:spcPct val="150000"/>
                        </a:lnSpc>
                        <a:spcBef>
                          <a:spcPts val="0"/>
                        </a:spcBef>
                        <a:spcAft>
                          <a:spcPts val="0"/>
                        </a:spcAft>
                        <a:tabLst>
                          <a:tab pos="2647315" algn="l"/>
                        </a:tabLst>
                      </a:pPr>
                      <a:r>
                        <a:rPr lang="en-US" sz="1500" dirty="0">
                          <a:effectLst/>
                          <a:latin typeface="Calibri" panose="020F0502020204030204" pitchFamily="34" charset="0"/>
                        </a:rPr>
                        <a:t>Generosity v. Covetousness</a:t>
                      </a:r>
                      <a:endParaRPr lang="en-US" sz="1000" dirty="0">
                        <a:effectLst/>
                        <a:latin typeface="Calibri" panose="020F0502020204030204" pitchFamily="34" charset="0"/>
                        <a:ea typeface="Times New Roman"/>
                        <a:cs typeface="Times New Roman"/>
                      </a:endParaRPr>
                    </a:p>
                  </a:txBody>
                  <a:tcPr marL="42863" marR="42863" marT="0" marB="0"/>
                </a:tc>
                <a:tc>
                  <a:txBody>
                    <a:bodyPr/>
                    <a:lstStyle/>
                    <a:p>
                      <a:pPr marL="0" marR="0">
                        <a:lnSpc>
                          <a:spcPct val="150000"/>
                        </a:lnSpc>
                        <a:spcBef>
                          <a:spcPts val="0"/>
                        </a:spcBef>
                        <a:spcAft>
                          <a:spcPts val="0"/>
                        </a:spcAft>
                        <a:tabLst>
                          <a:tab pos="2647315" algn="l"/>
                        </a:tabLst>
                      </a:pPr>
                      <a:r>
                        <a:rPr lang="en-US" sz="1500" dirty="0">
                          <a:effectLst/>
                          <a:latin typeface="Calibri" panose="020F0502020204030204" pitchFamily="34" charset="0"/>
                        </a:rPr>
                        <a:t>Ephesians 4:28, 5:5</a:t>
                      </a:r>
                      <a:endParaRPr lang="en-US" sz="1000" dirty="0">
                        <a:effectLst/>
                        <a:latin typeface="Calibri" panose="020F0502020204030204" pitchFamily="34" charset="0"/>
                        <a:ea typeface="Times New Roman"/>
                        <a:cs typeface="Times New Roman"/>
                      </a:endParaRPr>
                    </a:p>
                  </a:txBody>
                  <a:tcPr marL="42863" marR="42863" marT="0" marB="0"/>
                </a:tc>
                <a:extLst>
                  <a:ext uri="{0D108BD9-81ED-4DB2-BD59-A6C34878D82A}">
                    <a16:rowId xmlns:a16="http://schemas.microsoft.com/office/drawing/2014/main" val="10009"/>
                  </a:ext>
                </a:extLst>
              </a:tr>
              <a:tr h="342900">
                <a:tc>
                  <a:txBody>
                    <a:bodyPr/>
                    <a:lstStyle/>
                    <a:p>
                      <a:pPr marL="0" marR="0">
                        <a:lnSpc>
                          <a:spcPct val="150000"/>
                        </a:lnSpc>
                        <a:spcBef>
                          <a:spcPts val="0"/>
                        </a:spcBef>
                        <a:spcAft>
                          <a:spcPts val="0"/>
                        </a:spcAft>
                        <a:tabLst>
                          <a:tab pos="2647315" algn="l"/>
                        </a:tabLst>
                      </a:pPr>
                      <a:r>
                        <a:rPr lang="en-US" sz="1500">
                          <a:effectLst/>
                          <a:latin typeface="Calibri" panose="020F0502020204030204" pitchFamily="34" charset="0"/>
                        </a:rPr>
                        <a:t>April 16</a:t>
                      </a:r>
                      <a:endParaRPr lang="en-US" sz="1000">
                        <a:effectLst/>
                        <a:latin typeface="Calibri" panose="020F0502020204030204" pitchFamily="34" charset="0"/>
                        <a:ea typeface="Times New Roman"/>
                        <a:cs typeface="Times New Roman"/>
                      </a:endParaRPr>
                    </a:p>
                  </a:txBody>
                  <a:tcPr marL="42863" marR="42863" marT="0" marB="0"/>
                </a:tc>
                <a:tc>
                  <a:txBody>
                    <a:bodyPr/>
                    <a:lstStyle/>
                    <a:p>
                      <a:pPr marL="0" marR="0">
                        <a:lnSpc>
                          <a:spcPct val="150000"/>
                        </a:lnSpc>
                        <a:spcBef>
                          <a:spcPts val="0"/>
                        </a:spcBef>
                        <a:spcAft>
                          <a:spcPts val="0"/>
                        </a:spcAft>
                        <a:tabLst>
                          <a:tab pos="2647315" algn="l"/>
                        </a:tabLst>
                      </a:pPr>
                      <a:r>
                        <a:rPr lang="en-US" sz="1500" dirty="0">
                          <a:effectLst/>
                          <a:latin typeface="Calibri" panose="020F0502020204030204" pitchFamily="34" charset="0"/>
                        </a:rPr>
                        <a:t>Kindness v. Anger</a:t>
                      </a:r>
                      <a:endParaRPr lang="en-US" sz="1000" dirty="0">
                        <a:effectLst/>
                        <a:latin typeface="Calibri" panose="020F0502020204030204" pitchFamily="34" charset="0"/>
                        <a:ea typeface="Times New Roman"/>
                        <a:cs typeface="Times New Roman"/>
                      </a:endParaRPr>
                    </a:p>
                  </a:txBody>
                  <a:tcPr marL="42863" marR="42863" marT="0" marB="0"/>
                </a:tc>
                <a:tc>
                  <a:txBody>
                    <a:bodyPr/>
                    <a:lstStyle/>
                    <a:p>
                      <a:pPr marL="0" marR="0">
                        <a:lnSpc>
                          <a:spcPct val="150000"/>
                        </a:lnSpc>
                        <a:spcBef>
                          <a:spcPts val="0"/>
                        </a:spcBef>
                        <a:spcAft>
                          <a:spcPts val="0"/>
                        </a:spcAft>
                        <a:tabLst>
                          <a:tab pos="2647315" algn="l"/>
                        </a:tabLst>
                      </a:pPr>
                      <a:r>
                        <a:rPr lang="en-US" sz="1500" dirty="0">
                          <a:effectLst/>
                          <a:latin typeface="Calibri" panose="020F0502020204030204" pitchFamily="34" charset="0"/>
                        </a:rPr>
                        <a:t>Ephesians 4:31-32</a:t>
                      </a:r>
                      <a:endParaRPr lang="en-US" sz="1000" dirty="0">
                        <a:effectLst/>
                        <a:latin typeface="Calibri" panose="020F0502020204030204" pitchFamily="34" charset="0"/>
                        <a:ea typeface="Times New Roman"/>
                        <a:cs typeface="Times New Roman"/>
                      </a:endParaRPr>
                    </a:p>
                  </a:txBody>
                  <a:tcPr marL="42863" marR="42863" marT="0" marB="0"/>
                </a:tc>
                <a:extLst>
                  <a:ext uri="{0D108BD9-81ED-4DB2-BD59-A6C34878D82A}">
                    <a16:rowId xmlns:a16="http://schemas.microsoft.com/office/drawing/2014/main" val="10010"/>
                  </a:ext>
                </a:extLst>
              </a:tr>
              <a:tr h="342900">
                <a:tc>
                  <a:txBody>
                    <a:bodyPr/>
                    <a:lstStyle/>
                    <a:p>
                      <a:pPr marL="0" marR="0">
                        <a:lnSpc>
                          <a:spcPct val="150000"/>
                        </a:lnSpc>
                        <a:spcBef>
                          <a:spcPts val="0"/>
                        </a:spcBef>
                        <a:spcAft>
                          <a:spcPts val="0"/>
                        </a:spcAft>
                        <a:tabLst>
                          <a:tab pos="2647315" algn="l"/>
                        </a:tabLst>
                      </a:pPr>
                      <a:r>
                        <a:rPr lang="en-US" sz="1500">
                          <a:effectLst/>
                          <a:latin typeface="Calibri" panose="020F0502020204030204" pitchFamily="34" charset="0"/>
                        </a:rPr>
                        <a:t>May 21</a:t>
                      </a:r>
                      <a:endParaRPr lang="en-US" sz="1000">
                        <a:effectLst/>
                        <a:latin typeface="Calibri" panose="020F0502020204030204" pitchFamily="34" charset="0"/>
                        <a:ea typeface="Times New Roman"/>
                        <a:cs typeface="Times New Roman"/>
                      </a:endParaRPr>
                    </a:p>
                  </a:txBody>
                  <a:tcPr marL="42863" marR="42863" marT="0" marB="0"/>
                </a:tc>
                <a:tc>
                  <a:txBody>
                    <a:bodyPr/>
                    <a:lstStyle/>
                    <a:p>
                      <a:pPr marL="0" marR="0">
                        <a:lnSpc>
                          <a:spcPct val="150000"/>
                        </a:lnSpc>
                        <a:spcBef>
                          <a:spcPts val="0"/>
                        </a:spcBef>
                        <a:spcAft>
                          <a:spcPts val="0"/>
                        </a:spcAft>
                        <a:tabLst>
                          <a:tab pos="2647315" algn="l"/>
                        </a:tabLst>
                      </a:pPr>
                      <a:r>
                        <a:rPr lang="en-US" sz="1500">
                          <a:effectLst/>
                          <a:latin typeface="Calibri" panose="020F0502020204030204" pitchFamily="34" charset="0"/>
                        </a:rPr>
                        <a:t>Sober-Mindedness v. Drunkenness</a:t>
                      </a:r>
                      <a:endParaRPr lang="en-US" sz="1000">
                        <a:effectLst/>
                        <a:latin typeface="Calibri" panose="020F0502020204030204" pitchFamily="34" charset="0"/>
                        <a:ea typeface="Times New Roman"/>
                        <a:cs typeface="Times New Roman"/>
                      </a:endParaRPr>
                    </a:p>
                  </a:txBody>
                  <a:tcPr marL="42863" marR="42863" marT="0" marB="0"/>
                </a:tc>
                <a:tc>
                  <a:txBody>
                    <a:bodyPr/>
                    <a:lstStyle/>
                    <a:p>
                      <a:pPr marL="0" marR="0">
                        <a:lnSpc>
                          <a:spcPct val="150000"/>
                        </a:lnSpc>
                        <a:spcBef>
                          <a:spcPts val="0"/>
                        </a:spcBef>
                        <a:spcAft>
                          <a:spcPts val="0"/>
                        </a:spcAft>
                        <a:tabLst>
                          <a:tab pos="2647315" algn="l"/>
                        </a:tabLst>
                      </a:pPr>
                      <a:r>
                        <a:rPr lang="en-US" sz="1500" dirty="0">
                          <a:effectLst/>
                          <a:latin typeface="Calibri" panose="020F0502020204030204" pitchFamily="34" charset="0"/>
                        </a:rPr>
                        <a:t>Ephesians 5:18</a:t>
                      </a:r>
                      <a:endParaRPr lang="en-US" sz="1000" dirty="0">
                        <a:effectLst/>
                        <a:latin typeface="Calibri" panose="020F0502020204030204" pitchFamily="34" charset="0"/>
                        <a:ea typeface="Times New Roman"/>
                        <a:cs typeface="Times New Roman"/>
                      </a:endParaRPr>
                    </a:p>
                  </a:txBody>
                  <a:tcPr marL="42863" marR="42863" marT="0" marB="0"/>
                </a:tc>
                <a:extLst>
                  <a:ext uri="{0D108BD9-81ED-4DB2-BD59-A6C34878D82A}">
                    <a16:rowId xmlns:a16="http://schemas.microsoft.com/office/drawing/2014/main" val="10011"/>
                  </a:ext>
                </a:extLst>
              </a:tr>
              <a:tr h="342900">
                <a:tc gridSpan="3">
                  <a:txBody>
                    <a:bodyPr/>
                    <a:lstStyle/>
                    <a:p>
                      <a:pPr marL="0" marR="0" algn="ctr">
                        <a:lnSpc>
                          <a:spcPct val="150000"/>
                        </a:lnSpc>
                        <a:spcBef>
                          <a:spcPts val="0"/>
                        </a:spcBef>
                        <a:spcAft>
                          <a:spcPts val="0"/>
                        </a:spcAft>
                        <a:tabLst>
                          <a:tab pos="2647315" algn="l"/>
                        </a:tabLst>
                      </a:pPr>
                      <a:r>
                        <a:rPr lang="en-US" sz="1500" dirty="0">
                          <a:effectLst/>
                          <a:latin typeface="Calibri" panose="020F0502020204030204" pitchFamily="34" charset="0"/>
                        </a:rPr>
                        <a:t>“Light in the Lord”</a:t>
                      </a:r>
                      <a:endParaRPr lang="en-US" sz="1000" dirty="0">
                        <a:effectLst/>
                        <a:latin typeface="Calibri" panose="020F0502020204030204" pitchFamily="34" charset="0"/>
                        <a:ea typeface="Times New Roman"/>
                        <a:cs typeface="Times New Roman"/>
                      </a:endParaRPr>
                    </a:p>
                  </a:txBody>
                  <a:tcPr marL="42863" marR="42863" marT="0" marB="0">
                    <a:solidFill>
                      <a:schemeClr val="accent5">
                        <a:lumMod val="75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2"/>
                  </a:ext>
                </a:extLst>
              </a:tr>
              <a:tr h="342900">
                <a:tc>
                  <a:txBody>
                    <a:bodyPr/>
                    <a:lstStyle/>
                    <a:p>
                      <a:pPr marL="0" marR="0">
                        <a:lnSpc>
                          <a:spcPct val="150000"/>
                        </a:lnSpc>
                        <a:spcBef>
                          <a:spcPts val="0"/>
                        </a:spcBef>
                        <a:spcAft>
                          <a:spcPts val="0"/>
                        </a:spcAft>
                        <a:tabLst>
                          <a:tab pos="2647315" algn="l"/>
                        </a:tabLst>
                      </a:pPr>
                      <a:r>
                        <a:rPr lang="en-US" sz="1500">
                          <a:effectLst/>
                          <a:latin typeface="Calibri" panose="020F0502020204030204" pitchFamily="34" charset="0"/>
                        </a:rPr>
                        <a:t>June 18</a:t>
                      </a:r>
                      <a:endParaRPr lang="en-US" sz="1000">
                        <a:effectLst/>
                        <a:latin typeface="Calibri" panose="020F0502020204030204" pitchFamily="34" charset="0"/>
                        <a:ea typeface="Times New Roman"/>
                        <a:cs typeface="Times New Roman"/>
                      </a:endParaRPr>
                    </a:p>
                  </a:txBody>
                  <a:tcPr marL="42863" marR="42863" marT="0" marB="0"/>
                </a:tc>
                <a:tc>
                  <a:txBody>
                    <a:bodyPr/>
                    <a:lstStyle/>
                    <a:p>
                      <a:pPr marL="0" marR="0">
                        <a:lnSpc>
                          <a:spcPct val="150000"/>
                        </a:lnSpc>
                        <a:spcBef>
                          <a:spcPts val="0"/>
                        </a:spcBef>
                        <a:spcAft>
                          <a:spcPts val="0"/>
                        </a:spcAft>
                        <a:tabLst>
                          <a:tab pos="2647315" algn="l"/>
                        </a:tabLst>
                      </a:pPr>
                      <a:r>
                        <a:rPr lang="en-US" sz="1500" dirty="0">
                          <a:effectLst/>
                          <a:latin typeface="Calibri" panose="020F0502020204030204" pitchFamily="34" charset="0"/>
                        </a:rPr>
                        <a:t>The Fruit of the Light</a:t>
                      </a:r>
                      <a:endParaRPr lang="en-US" sz="1000" dirty="0">
                        <a:effectLst/>
                        <a:latin typeface="Calibri" panose="020F0502020204030204" pitchFamily="34" charset="0"/>
                        <a:ea typeface="Times New Roman"/>
                        <a:cs typeface="Times New Roman"/>
                      </a:endParaRPr>
                    </a:p>
                  </a:txBody>
                  <a:tcPr marL="42863" marR="42863" marT="0" marB="0"/>
                </a:tc>
                <a:tc>
                  <a:txBody>
                    <a:bodyPr/>
                    <a:lstStyle/>
                    <a:p>
                      <a:pPr marL="0" marR="0">
                        <a:lnSpc>
                          <a:spcPct val="150000"/>
                        </a:lnSpc>
                        <a:spcBef>
                          <a:spcPts val="0"/>
                        </a:spcBef>
                        <a:spcAft>
                          <a:spcPts val="0"/>
                        </a:spcAft>
                        <a:tabLst>
                          <a:tab pos="2647315" algn="l"/>
                        </a:tabLst>
                      </a:pPr>
                      <a:r>
                        <a:rPr lang="en-US" sz="1500" dirty="0">
                          <a:effectLst/>
                          <a:latin typeface="Calibri" panose="020F0502020204030204" pitchFamily="34" charset="0"/>
                        </a:rPr>
                        <a:t>Ephesians 5:9</a:t>
                      </a:r>
                      <a:endParaRPr lang="en-US" sz="1000" dirty="0">
                        <a:effectLst/>
                        <a:latin typeface="Calibri" panose="020F0502020204030204" pitchFamily="34" charset="0"/>
                        <a:ea typeface="Times New Roman"/>
                        <a:cs typeface="Times New Roman"/>
                      </a:endParaRPr>
                    </a:p>
                  </a:txBody>
                  <a:tcPr marL="42863" marR="42863" marT="0" marB="0"/>
                </a:tc>
                <a:extLst>
                  <a:ext uri="{0D108BD9-81ED-4DB2-BD59-A6C34878D82A}">
                    <a16:rowId xmlns:a16="http://schemas.microsoft.com/office/drawing/2014/main" val="10013"/>
                  </a:ext>
                </a:extLst>
              </a:tr>
              <a:tr h="342900">
                <a:tc>
                  <a:txBody>
                    <a:bodyPr/>
                    <a:lstStyle/>
                    <a:p>
                      <a:pPr marL="0" marR="0">
                        <a:lnSpc>
                          <a:spcPct val="150000"/>
                        </a:lnSpc>
                        <a:spcBef>
                          <a:spcPts val="0"/>
                        </a:spcBef>
                        <a:spcAft>
                          <a:spcPts val="0"/>
                        </a:spcAft>
                        <a:tabLst>
                          <a:tab pos="2647315" algn="l"/>
                        </a:tabLst>
                      </a:pPr>
                      <a:r>
                        <a:rPr lang="en-US" sz="1500">
                          <a:effectLst/>
                          <a:latin typeface="Calibri" panose="020F0502020204030204" pitchFamily="34" charset="0"/>
                        </a:rPr>
                        <a:t>July 16</a:t>
                      </a:r>
                      <a:endParaRPr lang="en-US" sz="1000">
                        <a:effectLst/>
                        <a:latin typeface="Calibri" panose="020F0502020204030204" pitchFamily="34" charset="0"/>
                        <a:ea typeface="Times New Roman"/>
                        <a:cs typeface="Times New Roman"/>
                      </a:endParaRPr>
                    </a:p>
                  </a:txBody>
                  <a:tcPr marL="42863" marR="42863" marT="0" marB="0"/>
                </a:tc>
                <a:tc>
                  <a:txBody>
                    <a:bodyPr/>
                    <a:lstStyle/>
                    <a:p>
                      <a:pPr marL="0" marR="0">
                        <a:lnSpc>
                          <a:spcPct val="150000"/>
                        </a:lnSpc>
                        <a:spcBef>
                          <a:spcPts val="0"/>
                        </a:spcBef>
                        <a:spcAft>
                          <a:spcPts val="0"/>
                        </a:spcAft>
                        <a:tabLst>
                          <a:tab pos="2647315" algn="l"/>
                        </a:tabLst>
                      </a:pPr>
                      <a:r>
                        <a:rPr lang="en-US" sz="1500">
                          <a:effectLst/>
                          <a:latin typeface="Calibri" panose="020F0502020204030204" pitchFamily="34" charset="0"/>
                        </a:rPr>
                        <a:t>Christ Will Give You Light</a:t>
                      </a:r>
                      <a:endParaRPr lang="en-US" sz="1000">
                        <a:effectLst/>
                        <a:latin typeface="Calibri" panose="020F0502020204030204" pitchFamily="34" charset="0"/>
                        <a:ea typeface="Times New Roman"/>
                        <a:cs typeface="Times New Roman"/>
                      </a:endParaRPr>
                    </a:p>
                  </a:txBody>
                  <a:tcPr marL="42863" marR="42863" marT="0" marB="0"/>
                </a:tc>
                <a:tc>
                  <a:txBody>
                    <a:bodyPr/>
                    <a:lstStyle/>
                    <a:p>
                      <a:pPr marL="0" marR="0">
                        <a:lnSpc>
                          <a:spcPct val="150000"/>
                        </a:lnSpc>
                        <a:spcBef>
                          <a:spcPts val="0"/>
                        </a:spcBef>
                        <a:spcAft>
                          <a:spcPts val="0"/>
                        </a:spcAft>
                        <a:tabLst>
                          <a:tab pos="2647315" algn="l"/>
                        </a:tabLst>
                      </a:pPr>
                      <a:r>
                        <a:rPr lang="en-US" sz="1500" dirty="0">
                          <a:effectLst/>
                          <a:latin typeface="Calibri" panose="020F0502020204030204" pitchFamily="34" charset="0"/>
                        </a:rPr>
                        <a:t>Ephesians 5:13-14</a:t>
                      </a:r>
                      <a:endParaRPr lang="en-US" sz="1000" dirty="0">
                        <a:effectLst/>
                        <a:latin typeface="Calibri" panose="020F0502020204030204" pitchFamily="34" charset="0"/>
                        <a:ea typeface="Times New Roman"/>
                        <a:cs typeface="Times New Roman"/>
                      </a:endParaRPr>
                    </a:p>
                  </a:txBody>
                  <a:tcPr marL="42863" marR="42863" marT="0" marB="0"/>
                </a:tc>
                <a:extLst>
                  <a:ext uri="{0D108BD9-81ED-4DB2-BD59-A6C34878D82A}">
                    <a16:rowId xmlns:a16="http://schemas.microsoft.com/office/drawing/2014/main" val="10014"/>
                  </a:ext>
                </a:extLst>
              </a:tr>
              <a:tr h="342900">
                <a:tc>
                  <a:txBody>
                    <a:bodyPr/>
                    <a:lstStyle/>
                    <a:p>
                      <a:pPr marL="0" marR="0">
                        <a:lnSpc>
                          <a:spcPct val="150000"/>
                        </a:lnSpc>
                        <a:spcBef>
                          <a:spcPts val="0"/>
                        </a:spcBef>
                        <a:spcAft>
                          <a:spcPts val="0"/>
                        </a:spcAft>
                        <a:tabLst>
                          <a:tab pos="2647315" algn="l"/>
                        </a:tabLst>
                      </a:pPr>
                      <a:r>
                        <a:rPr lang="en-US" sz="1500">
                          <a:effectLst/>
                          <a:latin typeface="Calibri" panose="020F0502020204030204" pitchFamily="34" charset="0"/>
                        </a:rPr>
                        <a:t>August 20</a:t>
                      </a:r>
                      <a:endParaRPr lang="en-US" sz="1000">
                        <a:effectLst/>
                        <a:latin typeface="Calibri" panose="020F0502020204030204" pitchFamily="34" charset="0"/>
                        <a:ea typeface="Times New Roman"/>
                        <a:cs typeface="Times New Roman"/>
                      </a:endParaRPr>
                    </a:p>
                  </a:txBody>
                  <a:tcPr marL="42863" marR="42863" marT="0" marB="0"/>
                </a:tc>
                <a:tc>
                  <a:txBody>
                    <a:bodyPr/>
                    <a:lstStyle/>
                    <a:p>
                      <a:pPr marL="0" marR="0">
                        <a:lnSpc>
                          <a:spcPct val="150000"/>
                        </a:lnSpc>
                        <a:spcBef>
                          <a:spcPts val="0"/>
                        </a:spcBef>
                        <a:spcAft>
                          <a:spcPts val="0"/>
                        </a:spcAft>
                        <a:tabLst>
                          <a:tab pos="2647315" algn="l"/>
                        </a:tabLst>
                      </a:pPr>
                      <a:r>
                        <a:rPr lang="en-US" sz="1500" dirty="0">
                          <a:effectLst/>
                          <a:latin typeface="Calibri" panose="020F0502020204030204" pitchFamily="34" charset="0"/>
                        </a:rPr>
                        <a:t>The Inheritance of Light</a:t>
                      </a:r>
                      <a:endParaRPr lang="en-US" sz="1000" dirty="0">
                        <a:effectLst/>
                        <a:latin typeface="Calibri" panose="020F0502020204030204" pitchFamily="34" charset="0"/>
                        <a:ea typeface="Times New Roman"/>
                        <a:cs typeface="Times New Roman"/>
                      </a:endParaRPr>
                    </a:p>
                  </a:txBody>
                  <a:tcPr marL="42863" marR="42863" marT="0" marB="0"/>
                </a:tc>
                <a:tc>
                  <a:txBody>
                    <a:bodyPr/>
                    <a:lstStyle/>
                    <a:p>
                      <a:pPr marL="0" marR="0">
                        <a:lnSpc>
                          <a:spcPct val="150000"/>
                        </a:lnSpc>
                        <a:spcBef>
                          <a:spcPts val="0"/>
                        </a:spcBef>
                        <a:spcAft>
                          <a:spcPts val="0"/>
                        </a:spcAft>
                        <a:tabLst>
                          <a:tab pos="2647315" algn="l"/>
                        </a:tabLst>
                      </a:pPr>
                      <a:r>
                        <a:rPr lang="en-US" sz="1500" dirty="0">
                          <a:effectLst/>
                          <a:latin typeface="Calibri" panose="020F0502020204030204" pitchFamily="34" charset="0"/>
                        </a:rPr>
                        <a:t>Ephesians 5:5</a:t>
                      </a:r>
                      <a:endParaRPr lang="en-US" sz="1000" dirty="0">
                        <a:effectLst/>
                        <a:latin typeface="Calibri" panose="020F0502020204030204" pitchFamily="34" charset="0"/>
                        <a:ea typeface="Times New Roman"/>
                        <a:cs typeface="Times New Roman"/>
                      </a:endParaRPr>
                    </a:p>
                  </a:txBody>
                  <a:tcPr marL="42863" marR="42863" marT="0" marB="0"/>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3692589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duotone>
              <a:schemeClr val="bg2">
                <a:shade val="3000"/>
                <a:satMod val="110000"/>
              </a:schemeClr>
              <a:schemeClr val="bg2">
                <a:tint val="60000"/>
                <a:satMod val="425000"/>
              </a:schemeClr>
            </a:duotone>
            <a:extLst>
              <a:ext uri="{BEBA8EAE-BF5A-486C-A8C5-ECC9F3942E4B}">
                <a14:imgProps xmlns:a14="http://schemas.microsoft.com/office/drawing/2010/main">
                  <a14:imgLayer r:embed="rId3">
                    <a14:imgEffect>
                      <a14:colorTemperature colorTemp="11200"/>
                    </a14:imgEffect>
                  </a14:imgLayer>
                </a14:imgProps>
              </a:ext>
            </a:extLst>
          </a:blip>
          <a:stretch>
            <a:fillRect/>
          </a:stretch>
        </a:blipFill>
        <a:effectLst/>
      </p:bgPr>
    </p:bg>
    <p:spTree>
      <p:nvGrpSpPr>
        <p:cNvPr id="1" name=""/>
        <p:cNvGrpSpPr/>
        <p:nvPr/>
      </p:nvGrpSpPr>
      <p:grpSpPr>
        <a:xfrm>
          <a:off x="0" y="0"/>
          <a:ext cx="0" cy="0"/>
          <a:chOff x="0" y="0"/>
          <a:chExt cx="0" cy="0"/>
        </a:xfrm>
      </p:grpSpPr>
      <p:sp>
        <p:nvSpPr>
          <p:cNvPr id="3" name="Rectangle 5"/>
          <p:cNvSpPr>
            <a:spLocks noChangeArrowheads="1"/>
          </p:cNvSpPr>
          <p:nvPr/>
        </p:nvSpPr>
        <p:spPr bwMode="auto">
          <a:xfrm>
            <a:off x="304801" y="2092115"/>
            <a:ext cx="8637587" cy="986529"/>
          </a:xfrm>
          <a:prstGeom prst="rect">
            <a:avLst/>
          </a:prstGeom>
          <a:noFill/>
          <a:ln w="9525">
            <a:noFill/>
            <a:miter lim="800000"/>
            <a:headEnd/>
            <a:tailEnd/>
          </a:ln>
        </p:spPr>
        <p:txBody>
          <a:bodyPr lIns="81639" tIns="40819" rIns="81639" bIns="40819" anchor="b">
            <a:spAutoFit/>
          </a:bodyPr>
          <a:lstStyle/>
          <a:p>
            <a:pPr algn="ctr" defTabSz="571500" fontAlgn="auto">
              <a:spcBef>
                <a:spcPts val="0"/>
              </a:spcBef>
              <a:spcAft>
                <a:spcPts val="0"/>
              </a:spcAft>
            </a:pPr>
            <a:r>
              <a:rPr lang="en-US" sz="5875" i="1" kern="0" dirty="0">
                <a:latin typeface="Calibri" pitchFamily="34" charset="0"/>
              </a:rPr>
              <a:t>Children of Light</a:t>
            </a:r>
          </a:p>
        </p:txBody>
      </p:sp>
    </p:spTree>
    <p:extLst>
      <p:ext uri="{BB962C8B-B14F-4D97-AF65-F5344CB8AC3E}">
        <p14:creationId xmlns:p14="http://schemas.microsoft.com/office/powerpoint/2010/main" val="3621203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defTabSz="571500" fontAlgn="auto">
              <a:spcBef>
                <a:spcPts val="0"/>
              </a:spcBef>
              <a:spcAft>
                <a:spcPts val="0"/>
              </a:spcAft>
              <a:defRPr/>
            </a:pPr>
            <a:fld id="{13350D10-C4DE-4D33-8041-02782ABFFE8C}" type="slidenum">
              <a:rPr lang="en-US" sz="1125" kern="0">
                <a:solidFill>
                  <a:sysClr val="windowText" lastClr="000000"/>
                </a:solidFill>
              </a:rPr>
              <a:pPr defTabSz="571500" fontAlgn="auto">
                <a:spcBef>
                  <a:spcPts val="0"/>
                </a:spcBef>
                <a:spcAft>
                  <a:spcPts val="0"/>
                </a:spcAft>
                <a:defRPr/>
              </a:pPr>
              <a:t>3</a:t>
            </a:fld>
            <a:endParaRPr lang="en-US" sz="1125" kern="0">
              <a:solidFill>
                <a:sysClr val="windowText" lastClr="000000"/>
              </a:solidFill>
            </a:endParaRPr>
          </a:p>
        </p:txBody>
      </p:sp>
      <p:graphicFrame>
        <p:nvGraphicFramePr>
          <p:cNvPr id="5" name="Table 4"/>
          <p:cNvGraphicFramePr>
            <a:graphicFrameLocks noGrp="1"/>
          </p:cNvGraphicFramePr>
          <p:nvPr>
            <p:extLst/>
          </p:nvPr>
        </p:nvGraphicFramePr>
        <p:xfrm>
          <a:off x="95250" y="428626"/>
          <a:ext cx="8763000" cy="4743849"/>
        </p:xfrm>
        <a:graphic>
          <a:graphicData uri="http://schemas.openxmlformats.org/drawingml/2006/table">
            <a:tbl>
              <a:tblPr firstRow="1" firstCol="1" bandRow="1">
                <a:tableStyleId>{5C22544A-7EE6-4342-B048-85BDC9FD1C3A}</a:tableStyleId>
              </a:tblPr>
              <a:tblGrid>
                <a:gridCol w="1073365">
                  <a:extLst>
                    <a:ext uri="{9D8B030D-6E8A-4147-A177-3AD203B41FA5}">
                      <a16:colId xmlns:a16="http://schemas.microsoft.com/office/drawing/2014/main" val="20000"/>
                    </a:ext>
                  </a:extLst>
                </a:gridCol>
                <a:gridCol w="4689260">
                  <a:extLst>
                    <a:ext uri="{9D8B030D-6E8A-4147-A177-3AD203B41FA5}">
                      <a16:colId xmlns:a16="http://schemas.microsoft.com/office/drawing/2014/main" val="20001"/>
                    </a:ext>
                  </a:extLst>
                </a:gridCol>
                <a:gridCol w="3000375">
                  <a:extLst>
                    <a:ext uri="{9D8B030D-6E8A-4147-A177-3AD203B41FA5}">
                      <a16:colId xmlns:a16="http://schemas.microsoft.com/office/drawing/2014/main" val="20002"/>
                    </a:ext>
                  </a:extLst>
                </a:gridCol>
              </a:tblGrid>
              <a:tr h="315468">
                <a:tc>
                  <a:txBody>
                    <a:bodyPr/>
                    <a:lstStyle/>
                    <a:p>
                      <a:pPr marL="0" marR="0" algn="ctr">
                        <a:spcBef>
                          <a:spcPts val="0"/>
                        </a:spcBef>
                        <a:spcAft>
                          <a:spcPts val="0"/>
                        </a:spcAft>
                      </a:pPr>
                      <a:endParaRPr lang="en-US" sz="2100" b="1" dirty="0">
                        <a:effectLst/>
                        <a:latin typeface="Calibri" pitchFamily="34" charset="0"/>
                        <a:ea typeface="Calibri"/>
                        <a:cs typeface="Calibri" pitchFamily="34" charset="0"/>
                      </a:endParaRPr>
                    </a:p>
                  </a:txBody>
                  <a:tcPr marL="68580" marR="68580" marT="0" marB="0" anchor="b"/>
                </a:tc>
                <a:tc>
                  <a:txBody>
                    <a:bodyPr/>
                    <a:lstStyle/>
                    <a:p>
                      <a:pPr marL="0" marR="0" algn="ctr">
                        <a:spcBef>
                          <a:spcPts val="0"/>
                        </a:spcBef>
                        <a:spcAft>
                          <a:spcPts val="0"/>
                        </a:spcAft>
                      </a:pPr>
                      <a:r>
                        <a:rPr lang="en-US" sz="2100" dirty="0">
                          <a:effectLst/>
                          <a:latin typeface="Calibri" panose="020F0502020204030204" pitchFamily="34" charset="0"/>
                        </a:rPr>
                        <a:t>Theme</a:t>
                      </a:r>
                      <a:endParaRPr lang="en-US" sz="2100" b="1" dirty="0">
                        <a:effectLst/>
                        <a:latin typeface="Calibri" pitchFamily="34" charset="0"/>
                        <a:ea typeface="Calibri"/>
                        <a:cs typeface="Calibri" pitchFamily="34" charset="0"/>
                      </a:endParaRPr>
                    </a:p>
                  </a:txBody>
                  <a:tcPr marL="68580" marR="68580" marT="0" marB="0" anchor="b"/>
                </a:tc>
                <a:tc>
                  <a:txBody>
                    <a:bodyPr/>
                    <a:lstStyle/>
                    <a:p>
                      <a:pPr marL="0" marR="0" algn="ctr">
                        <a:spcBef>
                          <a:spcPts val="0"/>
                        </a:spcBef>
                        <a:spcAft>
                          <a:spcPts val="0"/>
                        </a:spcAft>
                      </a:pPr>
                      <a:r>
                        <a:rPr lang="en-US" sz="2100" dirty="0">
                          <a:effectLst/>
                          <a:latin typeface="Calibri" panose="020F0502020204030204" pitchFamily="34" charset="0"/>
                        </a:rPr>
                        <a:t>Verse</a:t>
                      </a:r>
                      <a:endParaRPr lang="en-US" sz="2100" b="1" dirty="0">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00"/>
                  </a:ext>
                </a:extLst>
              </a:tr>
              <a:tr h="277124">
                <a:tc>
                  <a:txBody>
                    <a:bodyPr/>
                    <a:lstStyle/>
                    <a:p>
                      <a:pPr marL="0" marR="0" algn="ctr">
                        <a:spcBef>
                          <a:spcPts val="0"/>
                        </a:spcBef>
                        <a:spcAft>
                          <a:spcPts val="0"/>
                        </a:spcAft>
                      </a:pPr>
                      <a:r>
                        <a:rPr lang="en-US" sz="1800" dirty="0">
                          <a:effectLst/>
                          <a:latin typeface="Calibri" panose="020F0502020204030204" pitchFamily="34" charset="0"/>
                        </a:rPr>
                        <a:t>2004</a:t>
                      </a:r>
                      <a:endParaRPr lang="en-US" sz="1800" b="1" dirty="0">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“Every Part Does Its Share”</a:t>
                      </a:r>
                      <a:endParaRPr lang="en-US" sz="1800" b="1" dirty="0">
                        <a:solidFill>
                          <a:schemeClr val="bg1"/>
                        </a:solidFill>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Ephesians 4:15-16</a:t>
                      </a:r>
                      <a:endParaRPr lang="en-US" sz="1800" b="1" dirty="0">
                        <a:solidFill>
                          <a:schemeClr val="bg1"/>
                        </a:solidFill>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01"/>
                  </a:ext>
                </a:extLst>
              </a:tr>
              <a:tr h="277124">
                <a:tc>
                  <a:txBody>
                    <a:bodyPr/>
                    <a:lstStyle/>
                    <a:p>
                      <a:pPr marL="0" marR="0" algn="ctr">
                        <a:spcBef>
                          <a:spcPts val="0"/>
                        </a:spcBef>
                        <a:spcAft>
                          <a:spcPts val="0"/>
                        </a:spcAft>
                      </a:pPr>
                      <a:r>
                        <a:rPr lang="en-US" sz="1800" dirty="0">
                          <a:effectLst/>
                          <a:latin typeface="Calibri" panose="020F0502020204030204" pitchFamily="34" charset="0"/>
                        </a:rPr>
                        <a:t>2005</a:t>
                      </a:r>
                      <a:endParaRPr lang="en-US" sz="1800" b="1" dirty="0">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“Personal Growth”</a:t>
                      </a:r>
                      <a:endParaRPr lang="en-US" sz="1800" b="1" dirty="0">
                        <a:solidFill>
                          <a:schemeClr val="bg1"/>
                        </a:solidFill>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Ephesians 4:15; II Peter 3:18</a:t>
                      </a:r>
                      <a:endParaRPr lang="en-US" sz="1800" b="1" dirty="0">
                        <a:solidFill>
                          <a:schemeClr val="bg1"/>
                        </a:solidFill>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02"/>
                  </a:ext>
                </a:extLst>
              </a:tr>
              <a:tr h="277124">
                <a:tc>
                  <a:txBody>
                    <a:bodyPr/>
                    <a:lstStyle/>
                    <a:p>
                      <a:pPr marL="0" marR="0" algn="ctr">
                        <a:spcBef>
                          <a:spcPts val="0"/>
                        </a:spcBef>
                        <a:spcAft>
                          <a:spcPts val="0"/>
                        </a:spcAft>
                      </a:pPr>
                      <a:r>
                        <a:rPr lang="en-US" sz="1800" dirty="0">
                          <a:effectLst/>
                          <a:latin typeface="Calibri" panose="020F0502020204030204" pitchFamily="34" charset="0"/>
                        </a:rPr>
                        <a:t>2006</a:t>
                      </a:r>
                      <a:endParaRPr lang="en-US" sz="1800" b="1" dirty="0">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“Godly Families”</a:t>
                      </a:r>
                      <a:endParaRPr lang="en-US" sz="1800" b="1" dirty="0">
                        <a:solidFill>
                          <a:schemeClr val="bg1"/>
                        </a:solidFill>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III John 4</a:t>
                      </a:r>
                      <a:endParaRPr lang="en-US" sz="1800" b="1" dirty="0">
                        <a:solidFill>
                          <a:schemeClr val="bg1"/>
                        </a:solidFill>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03"/>
                  </a:ext>
                </a:extLst>
              </a:tr>
              <a:tr h="277124">
                <a:tc>
                  <a:txBody>
                    <a:bodyPr/>
                    <a:lstStyle/>
                    <a:p>
                      <a:pPr marL="0" marR="0" algn="ctr">
                        <a:spcBef>
                          <a:spcPts val="0"/>
                        </a:spcBef>
                        <a:spcAft>
                          <a:spcPts val="0"/>
                        </a:spcAft>
                      </a:pPr>
                      <a:r>
                        <a:rPr lang="en-US" sz="1800" dirty="0">
                          <a:effectLst/>
                          <a:latin typeface="Calibri" panose="020F0502020204030204" pitchFamily="34" charset="0"/>
                        </a:rPr>
                        <a:t>2006</a:t>
                      </a:r>
                      <a:endParaRPr lang="en-US" sz="1800" b="1" dirty="0">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[Evangelistic Theme] “Do Not Keep Silent”</a:t>
                      </a:r>
                      <a:endParaRPr lang="en-US" sz="1800" b="1" dirty="0">
                        <a:solidFill>
                          <a:schemeClr val="bg1"/>
                        </a:solidFill>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Acts 18:9</a:t>
                      </a:r>
                      <a:endParaRPr lang="en-US" sz="1800" b="1" dirty="0">
                        <a:solidFill>
                          <a:schemeClr val="bg1"/>
                        </a:solidFill>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04"/>
                  </a:ext>
                </a:extLst>
              </a:tr>
              <a:tr h="277124">
                <a:tc>
                  <a:txBody>
                    <a:bodyPr/>
                    <a:lstStyle/>
                    <a:p>
                      <a:pPr marL="0" marR="0" algn="ctr">
                        <a:spcBef>
                          <a:spcPts val="0"/>
                        </a:spcBef>
                        <a:spcAft>
                          <a:spcPts val="0"/>
                        </a:spcAft>
                      </a:pPr>
                      <a:r>
                        <a:rPr lang="en-US" sz="1800" dirty="0">
                          <a:effectLst/>
                          <a:latin typeface="Calibri" panose="020F0502020204030204" pitchFamily="34" charset="0"/>
                        </a:rPr>
                        <a:t>2007</a:t>
                      </a:r>
                      <a:endParaRPr lang="en-US" sz="1800" b="1" dirty="0">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“Serving One Another”</a:t>
                      </a:r>
                      <a:endParaRPr lang="en-US" sz="1800" b="1" dirty="0">
                        <a:solidFill>
                          <a:schemeClr val="bg1"/>
                        </a:solidFill>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I Peter 4:10</a:t>
                      </a:r>
                      <a:endParaRPr lang="en-US" sz="1800" b="1" dirty="0">
                        <a:solidFill>
                          <a:schemeClr val="bg1"/>
                        </a:solidFill>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05"/>
                  </a:ext>
                </a:extLst>
              </a:tr>
              <a:tr h="277124">
                <a:tc>
                  <a:txBody>
                    <a:bodyPr/>
                    <a:lstStyle/>
                    <a:p>
                      <a:pPr marL="0" marR="0" algn="ctr">
                        <a:spcBef>
                          <a:spcPts val="0"/>
                        </a:spcBef>
                        <a:spcAft>
                          <a:spcPts val="0"/>
                        </a:spcAft>
                      </a:pPr>
                      <a:r>
                        <a:rPr lang="en-US" sz="1800" dirty="0">
                          <a:effectLst/>
                          <a:latin typeface="Calibri" panose="020F0502020204030204" pitchFamily="34" charset="0"/>
                        </a:rPr>
                        <a:t>2007</a:t>
                      </a:r>
                      <a:endParaRPr lang="en-US" sz="1800" b="1" dirty="0">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[Evangelistic Theme] “Joyful Harvest”</a:t>
                      </a:r>
                      <a:endParaRPr lang="en-US" sz="1800" b="1" dirty="0">
                        <a:solidFill>
                          <a:schemeClr val="bg1"/>
                        </a:solidFill>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Psalm 126:5-6</a:t>
                      </a:r>
                      <a:endParaRPr lang="en-US" sz="1800" b="1" dirty="0">
                        <a:solidFill>
                          <a:schemeClr val="bg1"/>
                        </a:solidFill>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06"/>
                  </a:ext>
                </a:extLst>
              </a:tr>
              <a:tr h="277124">
                <a:tc>
                  <a:txBody>
                    <a:bodyPr/>
                    <a:lstStyle/>
                    <a:p>
                      <a:pPr marL="0" marR="0" algn="ctr">
                        <a:spcBef>
                          <a:spcPts val="0"/>
                        </a:spcBef>
                        <a:spcAft>
                          <a:spcPts val="0"/>
                        </a:spcAft>
                      </a:pPr>
                      <a:r>
                        <a:rPr lang="en-US" sz="1800" dirty="0">
                          <a:effectLst/>
                          <a:latin typeface="Calibri" panose="020F0502020204030204" pitchFamily="34" charset="0"/>
                        </a:rPr>
                        <a:t>2008</a:t>
                      </a:r>
                      <a:endParaRPr lang="en-US" sz="1800" b="1" dirty="0">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“No Longer Children”</a:t>
                      </a:r>
                      <a:endParaRPr lang="en-US" sz="1800" b="1" dirty="0">
                        <a:solidFill>
                          <a:schemeClr val="bg1"/>
                        </a:solidFill>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Ephesians 4:14</a:t>
                      </a:r>
                      <a:endParaRPr lang="en-US" sz="1800" b="1" dirty="0">
                        <a:solidFill>
                          <a:schemeClr val="bg1"/>
                        </a:solidFill>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07"/>
                  </a:ext>
                </a:extLst>
              </a:tr>
              <a:tr h="277124">
                <a:tc>
                  <a:txBody>
                    <a:bodyPr/>
                    <a:lstStyle/>
                    <a:p>
                      <a:pPr marL="0" marR="0" algn="ctr">
                        <a:spcBef>
                          <a:spcPts val="0"/>
                        </a:spcBef>
                        <a:spcAft>
                          <a:spcPts val="0"/>
                        </a:spcAft>
                      </a:pPr>
                      <a:r>
                        <a:rPr lang="en-US" sz="1800" dirty="0">
                          <a:effectLst/>
                          <a:latin typeface="Calibri" panose="020F0502020204030204" pitchFamily="34" charset="0"/>
                        </a:rPr>
                        <a:t>2009</a:t>
                      </a:r>
                      <a:endParaRPr lang="en-US" sz="1800" b="1" dirty="0">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“Abound More and More”</a:t>
                      </a:r>
                      <a:endParaRPr lang="en-US" sz="1800" b="1" dirty="0">
                        <a:solidFill>
                          <a:schemeClr val="bg1"/>
                        </a:solidFill>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I Thessalonians 4:1</a:t>
                      </a:r>
                      <a:endParaRPr lang="en-US" sz="1800" b="1" dirty="0">
                        <a:solidFill>
                          <a:schemeClr val="bg1"/>
                        </a:solidFill>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08"/>
                  </a:ext>
                </a:extLst>
              </a:tr>
              <a:tr h="548640">
                <a:tc>
                  <a:txBody>
                    <a:bodyPr/>
                    <a:lstStyle/>
                    <a:p>
                      <a:pPr marL="0" marR="0" algn="ctr">
                        <a:spcBef>
                          <a:spcPts val="0"/>
                        </a:spcBef>
                        <a:spcAft>
                          <a:spcPts val="0"/>
                        </a:spcAft>
                      </a:pPr>
                      <a:r>
                        <a:rPr lang="en-US" sz="1800" dirty="0">
                          <a:effectLst/>
                          <a:latin typeface="Calibri" panose="020F0502020204030204" pitchFamily="34" charset="0"/>
                        </a:rPr>
                        <a:t>2010</a:t>
                      </a:r>
                      <a:endParaRPr lang="en-US" sz="1800" b="1" dirty="0">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“That I May know Him” - A Year with Jesus</a:t>
                      </a:r>
                      <a:endParaRPr lang="en-US" sz="1800" b="1" dirty="0">
                        <a:solidFill>
                          <a:schemeClr val="bg1"/>
                        </a:solidFill>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Philippians 3:8-11</a:t>
                      </a:r>
                      <a:endParaRPr lang="en-US" sz="1800" b="1" dirty="0">
                        <a:solidFill>
                          <a:schemeClr val="bg1"/>
                        </a:solidFill>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09"/>
                  </a:ext>
                </a:extLst>
              </a:tr>
              <a:tr h="277124">
                <a:tc>
                  <a:txBody>
                    <a:bodyPr/>
                    <a:lstStyle/>
                    <a:p>
                      <a:pPr marL="0" marR="0" algn="ctr">
                        <a:spcBef>
                          <a:spcPts val="0"/>
                        </a:spcBef>
                        <a:spcAft>
                          <a:spcPts val="0"/>
                        </a:spcAft>
                      </a:pPr>
                      <a:r>
                        <a:rPr lang="en-US" sz="1800" dirty="0">
                          <a:effectLst/>
                          <a:latin typeface="Calibri" panose="020F0502020204030204" pitchFamily="34" charset="0"/>
                        </a:rPr>
                        <a:t>2011</a:t>
                      </a:r>
                      <a:endParaRPr lang="en-US" sz="1800" b="1" dirty="0">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“Denying Self”</a:t>
                      </a:r>
                      <a:endParaRPr lang="en-US" sz="1800" b="1" dirty="0">
                        <a:solidFill>
                          <a:schemeClr val="bg1"/>
                        </a:solidFill>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Luke 9:23-24</a:t>
                      </a:r>
                      <a:endParaRPr lang="en-US" sz="1800" b="1" dirty="0">
                        <a:solidFill>
                          <a:schemeClr val="bg1"/>
                        </a:solidFill>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10"/>
                  </a:ext>
                </a:extLst>
              </a:tr>
              <a:tr h="277124">
                <a:tc>
                  <a:txBody>
                    <a:bodyPr/>
                    <a:lstStyle/>
                    <a:p>
                      <a:pPr marL="0" marR="0" algn="ctr">
                        <a:spcBef>
                          <a:spcPts val="0"/>
                        </a:spcBef>
                        <a:spcAft>
                          <a:spcPts val="0"/>
                        </a:spcAft>
                      </a:pPr>
                      <a:r>
                        <a:rPr lang="en-US" sz="1800" dirty="0">
                          <a:effectLst/>
                          <a:latin typeface="Calibri" panose="020F0502020204030204" pitchFamily="34" charset="0"/>
                        </a:rPr>
                        <a:t>2012</a:t>
                      </a:r>
                      <a:endParaRPr lang="en-US" sz="1800" b="1" dirty="0">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“A More Excellent Way”</a:t>
                      </a:r>
                      <a:endParaRPr lang="en-US" sz="1800" b="1" dirty="0">
                        <a:solidFill>
                          <a:schemeClr val="bg1"/>
                        </a:solidFill>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Philippians 1:9-11</a:t>
                      </a:r>
                      <a:endParaRPr lang="en-US" sz="1800" b="1" dirty="0">
                        <a:solidFill>
                          <a:schemeClr val="bg1"/>
                        </a:solidFill>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11"/>
                  </a:ext>
                </a:extLst>
              </a:tr>
              <a:tr h="277124">
                <a:tc>
                  <a:txBody>
                    <a:bodyPr/>
                    <a:lstStyle/>
                    <a:p>
                      <a:pPr marL="0" marR="0" algn="ctr">
                        <a:spcBef>
                          <a:spcPts val="0"/>
                        </a:spcBef>
                        <a:spcAft>
                          <a:spcPts val="0"/>
                        </a:spcAft>
                      </a:pPr>
                      <a:r>
                        <a:rPr lang="en-US" sz="1800" dirty="0">
                          <a:effectLst/>
                          <a:latin typeface="Calibri" panose="020F0502020204030204" pitchFamily="34" charset="0"/>
                        </a:rPr>
                        <a:t>2013 </a:t>
                      </a:r>
                      <a:endParaRPr lang="en-US" sz="1800" b="1" dirty="0">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“Citizens of Heaven”</a:t>
                      </a:r>
                      <a:endParaRPr lang="en-US" sz="1800" b="1" dirty="0">
                        <a:solidFill>
                          <a:schemeClr val="bg1"/>
                        </a:solidFill>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Philippians 3:21</a:t>
                      </a:r>
                      <a:endParaRPr lang="en-US" sz="1800" b="1" dirty="0">
                        <a:solidFill>
                          <a:schemeClr val="bg1"/>
                        </a:solidFill>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12"/>
                  </a:ext>
                </a:extLst>
              </a:tr>
              <a:tr h="277124">
                <a:tc>
                  <a:txBody>
                    <a:bodyPr/>
                    <a:lstStyle/>
                    <a:p>
                      <a:pPr marL="0" marR="0" algn="ctr">
                        <a:spcBef>
                          <a:spcPts val="0"/>
                        </a:spcBef>
                        <a:spcAft>
                          <a:spcPts val="0"/>
                        </a:spcAft>
                      </a:pPr>
                      <a:r>
                        <a:rPr lang="en-US" sz="1800" b="1" kern="1200" dirty="0">
                          <a:solidFill>
                            <a:schemeClr val="lt1"/>
                          </a:solidFill>
                          <a:effectLst/>
                          <a:latin typeface="Calibri" panose="020F0502020204030204" pitchFamily="34" charset="0"/>
                          <a:ea typeface="+mn-ea"/>
                          <a:cs typeface="+mn-cs"/>
                        </a:rPr>
                        <a:t>2013-14</a:t>
                      </a:r>
                    </a:p>
                  </a:txBody>
                  <a:tcPr marL="68580" marR="68580" marT="0" marB="0" anchor="b"/>
                </a:tc>
                <a:tc>
                  <a:txBody>
                    <a:bodyPr/>
                    <a:lstStyle/>
                    <a:p>
                      <a:pPr marL="0" marR="0">
                        <a:spcBef>
                          <a:spcPts val="0"/>
                        </a:spcBef>
                        <a:spcAft>
                          <a:spcPts val="0"/>
                        </a:spcAft>
                      </a:pPr>
                      <a:r>
                        <a:rPr lang="en-US" sz="1800" kern="1200" dirty="0">
                          <a:solidFill>
                            <a:schemeClr val="dk1"/>
                          </a:solidFill>
                          <a:effectLst/>
                          <a:latin typeface="Calibri" panose="020F0502020204030204" pitchFamily="34" charset="0"/>
                          <a:ea typeface="+mn-ea"/>
                          <a:cs typeface="+mn-cs"/>
                        </a:rPr>
                        <a:t>“Disciples Like Our Teacher”</a:t>
                      </a:r>
                    </a:p>
                  </a:txBody>
                  <a:tcPr marL="68580" marR="68580" marT="0" marB="0" anchor="b"/>
                </a:tc>
                <a:tc>
                  <a:txBody>
                    <a:bodyPr/>
                    <a:lstStyle/>
                    <a:p>
                      <a:pPr marL="0" marR="0" algn="l" defTabSz="914400" rtl="0" eaLnBrk="1" latinLnBrk="0" hangingPunct="1">
                        <a:spcBef>
                          <a:spcPts val="0"/>
                        </a:spcBef>
                        <a:spcAft>
                          <a:spcPts val="0"/>
                        </a:spcAft>
                      </a:pPr>
                      <a:r>
                        <a:rPr lang="en-US" sz="1800" kern="1200" dirty="0">
                          <a:solidFill>
                            <a:schemeClr val="dk1"/>
                          </a:solidFill>
                          <a:effectLst/>
                          <a:latin typeface="Calibri" panose="020F0502020204030204" pitchFamily="34" charset="0"/>
                          <a:ea typeface="+mn-ea"/>
                          <a:cs typeface="+mn-cs"/>
                        </a:rPr>
                        <a:t>Luke 6:40</a:t>
                      </a:r>
                    </a:p>
                  </a:txBody>
                  <a:tcPr marL="68580" marR="68580" marT="0" marB="0" anchor="b"/>
                </a:tc>
                <a:extLst>
                  <a:ext uri="{0D108BD9-81ED-4DB2-BD59-A6C34878D82A}">
                    <a16:rowId xmlns:a16="http://schemas.microsoft.com/office/drawing/2014/main" val="10013"/>
                  </a:ext>
                </a:extLst>
              </a:tr>
              <a:tr h="277124">
                <a:tc>
                  <a:txBody>
                    <a:bodyPr/>
                    <a:lstStyle/>
                    <a:p>
                      <a:pPr marL="0" marR="0" algn="ctr">
                        <a:spcBef>
                          <a:spcPts val="0"/>
                        </a:spcBef>
                        <a:spcAft>
                          <a:spcPts val="0"/>
                        </a:spcAft>
                      </a:pPr>
                      <a:r>
                        <a:rPr lang="en-US" sz="1800" b="1" kern="1200" dirty="0">
                          <a:solidFill>
                            <a:schemeClr val="lt1"/>
                          </a:solidFill>
                          <a:effectLst/>
                          <a:latin typeface="Calibri" panose="020F0502020204030204" pitchFamily="34" charset="0"/>
                          <a:ea typeface="+mn-ea"/>
                          <a:cs typeface="+mn-cs"/>
                        </a:rPr>
                        <a:t>2014-15</a:t>
                      </a:r>
                    </a:p>
                  </a:txBody>
                  <a:tcPr marL="68580" marR="68580" marT="0" marB="0" anchor="b"/>
                </a:tc>
                <a:tc>
                  <a:txBody>
                    <a:bodyPr/>
                    <a:lstStyle/>
                    <a:p>
                      <a:pPr marL="0" marR="0" algn="l" defTabSz="914400" rtl="0" eaLnBrk="1" latinLnBrk="0" hangingPunct="1">
                        <a:spcBef>
                          <a:spcPts val="0"/>
                        </a:spcBef>
                        <a:spcAft>
                          <a:spcPts val="0"/>
                        </a:spcAft>
                      </a:pPr>
                      <a:r>
                        <a:rPr lang="en-US" sz="1800" kern="1200" dirty="0">
                          <a:solidFill>
                            <a:schemeClr val="dk1"/>
                          </a:solidFill>
                          <a:effectLst/>
                          <a:latin typeface="Calibri" panose="020F0502020204030204" pitchFamily="34" charset="0"/>
                          <a:ea typeface="+mn-ea"/>
                          <a:cs typeface="+mn-cs"/>
                        </a:rPr>
                        <a:t>“Sharing the Hope That Is In Us”</a:t>
                      </a:r>
                    </a:p>
                  </a:txBody>
                  <a:tcPr marL="68580" marR="68580" marT="0" marB="0" anchor="b"/>
                </a:tc>
                <a:tc>
                  <a:txBody>
                    <a:bodyPr/>
                    <a:lstStyle/>
                    <a:p>
                      <a:pPr marL="0" marR="0" algn="l" defTabSz="914400" rtl="0" eaLnBrk="1" latinLnBrk="0" hangingPunct="1">
                        <a:spcBef>
                          <a:spcPts val="0"/>
                        </a:spcBef>
                        <a:spcAft>
                          <a:spcPts val="0"/>
                        </a:spcAft>
                      </a:pPr>
                      <a:r>
                        <a:rPr lang="en-US" sz="1800" kern="1200" dirty="0">
                          <a:solidFill>
                            <a:schemeClr val="dk1"/>
                          </a:solidFill>
                          <a:effectLst/>
                          <a:latin typeface="Calibri" panose="020F0502020204030204" pitchFamily="34" charset="0"/>
                          <a:ea typeface="+mn-ea"/>
                          <a:cs typeface="+mn-cs"/>
                        </a:rPr>
                        <a:t>I Peter 3:14-15</a:t>
                      </a:r>
                    </a:p>
                  </a:txBody>
                  <a:tcPr marL="68580" marR="68580" marT="0" marB="0" anchor="b"/>
                </a:tc>
                <a:extLst>
                  <a:ext uri="{0D108BD9-81ED-4DB2-BD59-A6C34878D82A}">
                    <a16:rowId xmlns:a16="http://schemas.microsoft.com/office/drawing/2014/main" val="10014"/>
                  </a:ext>
                </a:extLst>
              </a:tr>
              <a:tr h="277124">
                <a:tc>
                  <a:txBody>
                    <a:bodyPr/>
                    <a:lstStyle/>
                    <a:p>
                      <a:pPr marL="0" marR="0" algn="ctr">
                        <a:spcBef>
                          <a:spcPts val="0"/>
                        </a:spcBef>
                        <a:spcAft>
                          <a:spcPts val="0"/>
                        </a:spcAft>
                      </a:pPr>
                      <a:r>
                        <a:rPr lang="en-US" sz="1800" b="1" kern="1200" dirty="0">
                          <a:solidFill>
                            <a:schemeClr val="lt1"/>
                          </a:solidFill>
                          <a:effectLst/>
                          <a:latin typeface="Calibri" panose="020F0502020204030204" pitchFamily="34" charset="0"/>
                          <a:ea typeface="+mn-ea"/>
                          <a:cs typeface="+mn-cs"/>
                        </a:rPr>
                        <a:t>2015-16</a:t>
                      </a:r>
                    </a:p>
                  </a:txBody>
                  <a:tcPr marL="68580" marR="68580" marT="0" marB="0" anchor="b"/>
                </a:tc>
                <a:tc>
                  <a:txBody>
                    <a:bodyPr/>
                    <a:lstStyle/>
                    <a:p>
                      <a:pPr marL="0" marR="0" algn="l" defTabSz="914400" rtl="0" eaLnBrk="1" latinLnBrk="0" hangingPunct="1">
                        <a:spcBef>
                          <a:spcPts val="0"/>
                        </a:spcBef>
                        <a:spcAft>
                          <a:spcPts val="0"/>
                        </a:spcAft>
                      </a:pPr>
                      <a:r>
                        <a:rPr lang="en-US" sz="1800" kern="1200" dirty="0">
                          <a:solidFill>
                            <a:schemeClr val="dk1"/>
                          </a:solidFill>
                          <a:effectLst/>
                          <a:latin typeface="Calibri" panose="020F0502020204030204" pitchFamily="34" charset="0"/>
                          <a:ea typeface="+mn-ea"/>
                          <a:cs typeface="+mn-cs"/>
                        </a:rPr>
                        <a:t>“Not of This World”</a:t>
                      </a:r>
                    </a:p>
                  </a:txBody>
                  <a:tcPr marL="68580" marR="68580" marT="0" marB="0" anchor="b"/>
                </a:tc>
                <a:tc>
                  <a:txBody>
                    <a:bodyPr/>
                    <a:lstStyle/>
                    <a:p>
                      <a:pPr marL="0" marR="0" algn="l" defTabSz="914400" rtl="0" eaLnBrk="1" latinLnBrk="0" hangingPunct="1">
                        <a:spcBef>
                          <a:spcPts val="0"/>
                        </a:spcBef>
                        <a:spcAft>
                          <a:spcPts val="0"/>
                        </a:spcAft>
                      </a:pPr>
                      <a:r>
                        <a:rPr lang="en-US" sz="1800" kern="1200" dirty="0">
                          <a:solidFill>
                            <a:schemeClr val="dk1"/>
                          </a:solidFill>
                          <a:effectLst/>
                          <a:latin typeface="Calibri" panose="020F0502020204030204" pitchFamily="34" charset="0"/>
                          <a:ea typeface="+mn-ea"/>
                          <a:cs typeface="+mn-cs"/>
                        </a:rPr>
                        <a:t>John 17:14-18</a:t>
                      </a:r>
                    </a:p>
                  </a:txBody>
                  <a:tcPr marL="68580" marR="68580" marT="0" marB="0" anchor="b"/>
                </a:tc>
                <a:extLst>
                  <a:ext uri="{0D108BD9-81ED-4DB2-BD59-A6C34878D82A}">
                    <a16:rowId xmlns:a16="http://schemas.microsoft.com/office/drawing/2014/main" val="3483333255"/>
                  </a:ext>
                </a:extLst>
              </a:tr>
            </a:tbl>
          </a:graphicData>
        </a:graphic>
      </p:graphicFrame>
    </p:spTree>
    <p:extLst>
      <p:ext uri="{BB962C8B-B14F-4D97-AF65-F5344CB8AC3E}">
        <p14:creationId xmlns:p14="http://schemas.microsoft.com/office/powerpoint/2010/main" val="2796638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defTabSz="571500" fontAlgn="auto">
              <a:spcBef>
                <a:spcPts val="0"/>
              </a:spcBef>
              <a:spcAft>
                <a:spcPts val="0"/>
              </a:spcAft>
              <a:defRPr/>
            </a:pPr>
            <a:fld id="{13350D10-C4DE-4D33-8041-02782ABFFE8C}" type="slidenum">
              <a:rPr lang="en-US" sz="1125" kern="0">
                <a:solidFill>
                  <a:sysClr val="windowText" lastClr="000000"/>
                </a:solidFill>
              </a:rPr>
              <a:pPr defTabSz="571500" fontAlgn="auto">
                <a:spcBef>
                  <a:spcPts val="0"/>
                </a:spcBef>
                <a:spcAft>
                  <a:spcPts val="0"/>
                </a:spcAft>
                <a:defRPr/>
              </a:pPr>
              <a:t>4</a:t>
            </a:fld>
            <a:endParaRPr lang="en-US" sz="1125" kern="0">
              <a:solidFill>
                <a:sysClr val="windowText" lastClr="000000"/>
              </a:solidFill>
            </a:endParaRPr>
          </a:p>
        </p:txBody>
      </p:sp>
      <p:graphicFrame>
        <p:nvGraphicFramePr>
          <p:cNvPr id="5" name="Table 4"/>
          <p:cNvGraphicFramePr>
            <a:graphicFrameLocks noGrp="1"/>
          </p:cNvGraphicFramePr>
          <p:nvPr>
            <p:extLst/>
          </p:nvPr>
        </p:nvGraphicFramePr>
        <p:xfrm>
          <a:off x="95250" y="428626"/>
          <a:ext cx="8763000" cy="4743849"/>
        </p:xfrm>
        <a:graphic>
          <a:graphicData uri="http://schemas.openxmlformats.org/drawingml/2006/table">
            <a:tbl>
              <a:tblPr firstRow="1" firstCol="1" bandRow="1">
                <a:tableStyleId>{5C22544A-7EE6-4342-B048-85BDC9FD1C3A}</a:tableStyleId>
              </a:tblPr>
              <a:tblGrid>
                <a:gridCol w="1073365">
                  <a:extLst>
                    <a:ext uri="{9D8B030D-6E8A-4147-A177-3AD203B41FA5}">
                      <a16:colId xmlns:a16="http://schemas.microsoft.com/office/drawing/2014/main" val="20000"/>
                    </a:ext>
                  </a:extLst>
                </a:gridCol>
                <a:gridCol w="4689260">
                  <a:extLst>
                    <a:ext uri="{9D8B030D-6E8A-4147-A177-3AD203B41FA5}">
                      <a16:colId xmlns:a16="http://schemas.microsoft.com/office/drawing/2014/main" val="20001"/>
                    </a:ext>
                  </a:extLst>
                </a:gridCol>
                <a:gridCol w="3000375">
                  <a:extLst>
                    <a:ext uri="{9D8B030D-6E8A-4147-A177-3AD203B41FA5}">
                      <a16:colId xmlns:a16="http://schemas.microsoft.com/office/drawing/2014/main" val="20002"/>
                    </a:ext>
                  </a:extLst>
                </a:gridCol>
              </a:tblGrid>
              <a:tr h="315468">
                <a:tc>
                  <a:txBody>
                    <a:bodyPr/>
                    <a:lstStyle/>
                    <a:p>
                      <a:pPr marL="0" marR="0" algn="ctr">
                        <a:spcBef>
                          <a:spcPts val="0"/>
                        </a:spcBef>
                        <a:spcAft>
                          <a:spcPts val="0"/>
                        </a:spcAft>
                      </a:pPr>
                      <a:endParaRPr lang="en-US" sz="2100" b="1" dirty="0">
                        <a:effectLst/>
                        <a:latin typeface="Calibri" pitchFamily="34" charset="0"/>
                        <a:ea typeface="Calibri"/>
                        <a:cs typeface="Calibri" pitchFamily="34" charset="0"/>
                      </a:endParaRPr>
                    </a:p>
                  </a:txBody>
                  <a:tcPr marL="68580" marR="68580" marT="0" marB="0" anchor="b"/>
                </a:tc>
                <a:tc>
                  <a:txBody>
                    <a:bodyPr/>
                    <a:lstStyle/>
                    <a:p>
                      <a:pPr marL="0" marR="0" algn="ctr">
                        <a:spcBef>
                          <a:spcPts val="0"/>
                        </a:spcBef>
                        <a:spcAft>
                          <a:spcPts val="0"/>
                        </a:spcAft>
                      </a:pPr>
                      <a:r>
                        <a:rPr lang="en-US" sz="2100" dirty="0">
                          <a:effectLst/>
                          <a:latin typeface="Calibri" panose="020F0502020204030204" pitchFamily="34" charset="0"/>
                        </a:rPr>
                        <a:t>Theme</a:t>
                      </a:r>
                      <a:endParaRPr lang="en-US" sz="2100" b="1" dirty="0">
                        <a:effectLst/>
                        <a:latin typeface="Calibri" pitchFamily="34" charset="0"/>
                        <a:ea typeface="Calibri"/>
                        <a:cs typeface="Calibri" pitchFamily="34" charset="0"/>
                      </a:endParaRPr>
                    </a:p>
                  </a:txBody>
                  <a:tcPr marL="68580" marR="68580" marT="0" marB="0" anchor="b"/>
                </a:tc>
                <a:tc>
                  <a:txBody>
                    <a:bodyPr/>
                    <a:lstStyle/>
                    <a:p>
                      <a:pPr marL="0" marR="0" algn="ctr">
                        <a:spcBef>
                          <a:spcPts val="0"/>
                        </a:spcBef>
                        <a:spcAft>
                          <a:spcPts val="0"/>
                        </a:spcAft>
                      </a:pPr>
                      <a:r>
                        <a:rPr lang="en-US" sz="2100" dirty="0">
                          <a:effectLst/>
                          <a:latin typeface="Calibri" panose="020F0502020204030204" pitchFamily="34" charset="0"/>
                        </a:rPr>
                        <a:t>Verse</a:t>
                      </a:r>
                      <a:endParaRPr lang="en-US" sz="2100" b="1" dirty="0">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00"/>
                  </a:ext>
                </a:extLst>
              </a:tr>
              <a:tr h="277124">
                <a:tc>
                  <a:txBody>
                    <a:bodyPr/>
                    <a:lstStyle/>
                    <a:p>
                      <a:pPr marL="0" marR="0" algn="ctr">
                        <a:spcBef>
                          <a:spcPts val="0"/>
                        </a:spcBef>
                        <a:spcAft>
                          <a:spcPts val="0"/>
                        </a:spcAft>
                      </a:pPr>
                      <a:r>
                        <a:rPr lang="en-US" sz="1800" dirty="0">
                          <a:effectLst/>
                          <a:latin typeface="Calibri" panose="020F0502020204030204" pitchFamily="34" charset="0"/>
                        </a:rPr>
                        <a:t>2004</a:t>
                      </a:r>
                      <a:endParaRPr lang="en-US" sz="1800" b="1" dirty="0">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“Every Part Does Its Share”</a:t>
                      </a:r>
                      <a:endParaRPr lang="en-US" sz="1800" b="1" dirty="0">
                        <a:solidFill>
                          <a:schemeClr val="bg1"/>
                        </a:solidFill>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Ephesians 4:15-16</a:t>
                      </a:r>
                      <a:endParaRPr lang="en-US" sz="1800" b="1" dirty="0">
                        <a:solidFill>
                          <a:schemeClr val="bg1"/>
                        </a:solidFill>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01"/>
                  </a:ext>
                </a:extLst>
              </a:tr>
              <a:tr h="277124">
                <a:tc>
                  <a:txBody>
                    <a:bodyPr/>
                    <a:lstStyle/>
                    <a:p>
                      <a:pPr marL="0" marR="0" algn="ctr">
                        <a:spcBef>
                          <a:spcPts val="0"/>
                        </a:spcBef>
                        <a:spcAft>
                          <a:spcPts val="0"/>
                        </a:spcAft>
                      </a:pPr>
                      <a:r>
                        <a:rPr lang="en-US" sz="1800" dirty="0">
                          <a:effectLst/>
                          <a:latin typeface="Calibri" panose="020F0502020204030204" pitchFamily="34" charset="0"/>
                        </a:rPr>
                        <a:t>2005</a:t>
                      </a:r>
                      <a:endParaRPr lang="en-US" sz="1800" b="1" dirty="0">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“Personal Growth”</a:t>
                      </a:r>
                      <a:endParaRPr lang="en-US" sz="1800" b="1" dirty="0">
                        <a:solidFill>
                          <a:schemeClr val="bg1"/>
                        </a:solidFill>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Ephesians 4:15; II Peter 3:18</a:t>
                      </a:r>
                      <a:endParaRPr lang="en-US" sz="1800" b="1" dirty="0">
                        <a:solidFill>
                          <a:schemeClr val="bg1"/>
                        </a:solidFill>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02"/>
                  </a:ext>
                </a:extLst>
              </a:tr>
              <a:tr h="277124">
                <a:tc>
                  <a:txBody>
                    <a:bodyPr/>
                    <a:lstStyle/>
                    <a:p>
                      <a:pPr marL="0" marR="0" algn="ctr">
                        <a:spcBef>
                          <a:spcPts val="0"/>
                        </a:spcBef>
                        <a:spcAft>
                          <a:spcPts val="0"/>
                        </a:spcAft>
                      </a:pPr>
                      <a:r>
                        <a:rPr lang="en-US" sz="1800" dirty="0">
                          <a:effectLst/>
                          <a:latin typeface="Calibri" panose="020F0502020204030204" pitchFamily="34" charset="0"/>
                        </a:rPr>
                        <a:t>2006</a:t>
                      </a:r>
                      <a:endParaRPr lang="en-US" sz="1800" b="1" dirty="0">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b="1" dirty="0">
                          <a:effectLst/>
                          <a:latin typeface="Calibri" panose="020F0502020204030204" pitchFamily="34" charset="0"/>
                        </a:rPr>
                        <a:t>“Godly Families”</a:t>
                      </a:r>
                      <a:endParaRPr lang="en-US" sz="1800" b="1" dirty="0">
                        <a:solidFill>
                          <a:schemeClr val="bg1"/>
                        </a:solidFill>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b="1" dirty="0">
                          <a:effectLst/>
                          <a:latin typeface="Calibri" panose="020F0502020204030204" pitchFamily="34" charset="0"/>
                        </a:rPr>
                        <a:t>III John 4</a:t>
                      </a:r>
                      <a:endParaRPr lang="en-US" sz="1800" b="1" dirty="0">
                        <a:solidFill>
                          <a:schemeClr val="bg1"/>
                        </a:solidFill>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03"/>
                  </a:ext>
                </a:extLst>
              </a:tr>
              <a:tr h="277124">
                <a:tc>
                  <a:txBody>
                    <a:bodyPr/>
                    <a:lstStyle/>
                    <a:p>
                      <a:pPr marL="0" marR="0" algn="ctr">
                        <a:spcBef>
                          <a:spcPts val="0"/>
                        </a:spcBef>
                        <a:spcAft>
                          <a:spcPts val="0"/>
                        </a:spcAft>
                      </a:pPr>
                      <a:r>
                        <a:rPr lang="en-US" sz="1800" dirty="0">
                          <a:effectLst/>
                          <a:latin typeface="Calibri" panose="020F0502020204030204" pitchFamily="34" charset="0"/>
                        </a:rPr>
                        <a:t>2006</a:t>
                      </a:r>
                      <a:endParaRPr lang="en-US" sz="1800" b="1" dirty="0">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[Evangelistic Theme] “Do Not Keep Silent”</a:t>
                      </a:r>
                      <a:endParaRPr lang="en-US" sz="1800" b="1" dirty="0">
                        <a:solidFill>
                          <a:schemeClr val="bg1"/>
                        </a:solidFill>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Acts 18:9</a:t>
                      </a:r>
                      <a:endParaRPr lang="en-US" sz="1800" b="1" dirty="0">
                        <a:solidFill>
                          <a:schemeClr val="bg1"/>
                        </a:solidFill>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04"/>
                  </a:ext>
                </a:extLst>
              </a:tr>
              <a:tr h="277124">
                <a:tc>
                  <a:txBody>
                    <a:bodyPr/>
                    <a:lstStyle/>
                    <a:p>
                      <a:pPr marL="0" marR="0" algn="ctr">
                        <a:spcBef>
                          <a:spcPts val="0"/>
                        </a:spcBef>
                        <a:spcAft>
                          <a:spcPts val="0"/>
                        </a:spcAft>
                      </a:pPr>
                      <a:r>
                        <a:rPr lang="en-US" sz="1800" dirty="0">
                          <a:effectLst/>
                          <a:latin typeface="Calibri" panose="020F0502020204030204" pitchFamily="34" charset="0"/>
                        </a:rPr>
                        <a:t>2007</a:t>
                      </a:r>
                      <a:endParaRPr lang="en-US" sz="1800" b="1" dirty="0">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b="1" dirty="0">
                          <a:effectLst/>
                          <a:latin typeface="Calibri" panose="020F0502020204030204" pitchFamily="34" charset="0"/>
                        </a:rPr>
                        <a:t>“Serving One Another”</a:t>
                      </a:r>
                      <a:endParaRPr lang="en-US" sz="1800" b="1" dirty="0">
                        <a:solidFill>
                          <a:schemeClr val="bg1"/>
                        </a:solidFill>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b="1" dirty="0">
                          <a:effectLst/>
                          <a:latin typeface="Calibri" panose="020F0502020204030204" pitchFamily="34" charset="0"/>
                        </a:rPr>
                        <a:t>I Peter 4:10</a:t>
                      </a:r>
                      <a:endParaRPr lang="en-US" sz="1800" b="1" dirty="0">
                        <a:solidFill>
                          <a:schemeClr val="bg1"/>
                        </a:solidFill>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05"/>
                  </a:ext>
                </a:extLst>
              </a:tr>
              <a:tr h="277124">
                <a:tc>
                  <a:txBody>
                    <a:bodyPr/>
                    <a:lstStyle/>
                    <a:p>
                      <a:pPr marL="0" marR="0" algn="ctr">
                        <a:spcBef>
                          <a:spcPts val="0"/>
                        </a:spcBef>
                        <a:spcAft>
                          <a:spcPts val="0"/>
                        </a:spcAft>
                      </a:pPr>
                      <a:r>
                        <a:rPr lang="en-US" sz="1800" dirty="0">
                          <a:effectLst/>
                          <a:latin typeface="Calibri" panose="020F0502020204030204" pitchFamily="34" charset="0"/>
                        </a:rPr>
                        <a:t>2007</a:t>
                      </a:r>
                      <a:endParaRPr lang="en-US" sz="1800" b="1" dirty="0">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[Evangelistic Theme] “Joyful Harvest”</a:t>
                      </a:r>
                      <a:endParaRPr lang="en-US" sz="1800" b="1" dirty="0">
                        <a:solidFill>
                          <a:schemeClr val="bg1"/>
                        </a:solidFill>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Psalm 126:5-6</a:t>
                      </a:r>
                      <a:endParaRPr lang="en-US" sz="1800" b="1" dirty="0">
                        <a:solidFill>
                          <a:schemeClr val="bg1"/>
                        </a:solidFill>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06"/>
                  </a:ext>
                </a:extLst>
              </a:tr>
              <a:tr h="277124">
                <a:tc>
                  <a:txBody>
                    <a:bodyPr/>
                    <a:lstStyle/>
                    <a:p>
                      <a:pPr marL="0" marR="0" algn="ctr">
                        <a:spcBef>
                          <a:spcPts val="0"/>
                        </a:spcBef>
                        <a:spcAft>
                          <a:spcPts val="0"/>
                        </a:spcAft>
                      </a:pPr>
                      <a:r>
                        <a:rPr lang="en-US" sz="1800" dirty="0">
                          <a:effectLst/>
                          <a:latin typeface="Calibri" panose="020F0502020204030204" pitchFamily="34" charset="0"/>
                        </a:rPr>
                        <a:t>2008</a:t>
                      </a:r>
                      <a:endParaRPr lang="en-US" sz="1800" b="1" dirty="0">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“No Longer Children”</a:t>
                      </a:r>
                      <a:endParaRPr lang="en-US" sz="1800" b="1" dirty="0">
                        <a:solidFill>
                          <a:schemeClr val="bg1"/>
                        </a:solidFill>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Ephesians 4:14</a:t>
                      </a:r>
                      <a:endParaRPr lang="en-US" sz="1800" b="1" dirty="0">
                        <a:solidFill>
                          <a:schemeClr val="bg1"/>
                        </a:solidFill>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07"/>
                  </a:ext>
                </a:extLst>
              </a:tr>
              <a:tr h="277124">
                <a:tc>
                  <a:txBody>
                    <a:bodyPr/>
                    <a:lstStyle/>
                    <a:p>
                      <a:pPr marL="0" marR="0" algn="ctr">
                        <a:spcBef>
                          <a:spcPts val="0"/>
                        </a:spcBef>
                        <a:spcAft>
                          <a:spcPts val="0"/>
                        </a:spcAft>
                      </a:pPr>
                      <a:r>
                        <a:rPr lang="en-US" sz="1800" dirty="0">
                          <a:effectLst/>
                          <a:latin typeface="Calibri" panose="020F0502020204030204" pitchFamily="34" charset="0"/>
                        </a:rPr>
                        <a:t>2009</a:t>
                      </a:r>
                      <a:endParaRPr lang="en-US" sz="1800" b="1" dirty="0">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“Abound More and More”</a:t>
                      </a:r>
                      <a:endParaRPr lang="en-US" sz="1800" b="1" dirty="0">
                        <a:solidFill>
                          <a:schemeClr val="bg1"/>
                        </a:solidFill>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I Thessalonians 4:1</a:t>
                      </a:r>
                      <a:endParaRPr lang="en-US" sz="1800" b="1" dirty="0">
                        <a:solidFill>
                          <a:schemeClr val="bg1"/>
                        </a:solidFill>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08"/>
                  </a:ext>
                </a:extLst>
              </a:tr>
              <a:tr h="548640">
                <a:tc>
                  <a:txBody>
                    <a:bodyPr/>
                    <a:lstStyle/>
                    <a:p>
                      <a:pPr marL="0" marR="0" algn="ctr">
                        <a:spcBef>
                          <a:spcPts val="0"/>
                        </a:spcBef>
                        <a:spcAft>
                          <a:spcPts val="0"/>
                        </a:spcAft>
                      </a:pPr>
                      <a:r>
                        <a:rPr lang="en-US" sz="1800" dirty="0">
                          <a:effectLst/>
                          <a:latin typeface="Calibri" panose="020F0502020204030204" pitchFamily="34" charset="0"/>
                        </a:rPr>
                        <a:t>2010</a:t>
                      </a:r>
                      <a:endParaRPr lang="en-US" sz="1800" b="1" dirty="0">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“That I May know Him” - A Year with Jesus</a:t>
                      </a:r>
                      <a:endParaRPr lang="en-US" sz="1800" b="1" dirty="0">
                        <a:solidFill>
                          <a:schemeClr val="bg1"/>
                        </a:solidFill>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Philippians 3:8-11</a:t>
                      </a:r>
                      <a:endParaRPr lang="en-US" sz="1800" b="1" dirty="0">
                        <a:solidFill>
                          <a:schemeClr val="bg1"/>
                        </a:solidFill>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09"/>
                  </a:ext>
                </a:extLst>
              </a:tr>
              <a:tr h="277124">
                <a:tc>
                  <a:txBody>
                    <a:bodyPr/>
                    <a:lstStyle/>
                    <a:p>
                      <a:pPr marL="0" marR="0" algn="ctr">
                        <a:spcBef>
                          <a:spcPts val="0"/>
                        </a:spcBef>
                        <a:spcAft>
                          <a:spcPts val="0"/>
                        </a:spcAft>
                      </a:pPr>
                      <a:r>
                        <a:rPr lang="en-US" sz="1800" dirty="0">
                          <a:effectLst/>
                          <a:latin typeface="Calibri" panose="020F0502020204030204" pitchFamily="34" charset="0"/>
                        </a:rPr>
                        <a:t>2011</a:t>
                      </a:r>
                      <a:endParaRPr lang="en-US" sz="1800" b="1" dirty="0">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“Denying Self”</a:t>
                      </a:r>
                      <a:endParaRPr lang="en-US" sz="1800" b="1" dirty="0">
                        <a:solidFill>
                          <a:schemeClr val="bg1"/>
                        </a:solidFill>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Luke 9:23-24</a:t>
                      </a:r>
                      <a:endParaRPr lang="en-US" sz="1800" b="1" dirty="0">
                        <a:solidFill>
                          <a:schemeClr val="bg1"/>
                        </a:solidFill>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10"/>
                  </a:ext>
                </a:extLst>
              </a:tr>
              <a:tr h="277124">
                <a:tc>
                  <a:txBody>
                    <a:bodyPr/>
                    <a:lstStyle/>
                    <a:p>
                      <a:pPr marL="0" marR="0" algn="ctr">
                        <a:spcBef>
                          <a:spcPts val="0"/>
                        </a:spcBef>
                        <a:spcAft>
                          <a:spcPts val="0"/>
                        </a:spcAft>
                      </a:pPr>
                      <a:r>
                        <a:rPr lang="en-US" sz="1800" dirty="0">
                          <a:effectLst/>
                          <a:latin typeface="Calibri" panose="020F0502020204030204" pitchFamily="34" charset="0"/>
                        </a:rPr>
                        <a:t>2012</a:t>
                      </a:r>
                      <a:endParaRPr lang="en-US" sz="1800" b="1" dirty="0">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“A More Excellent Way”</a:t>
                      </a:r>
                      <a:endParaRPr lang="en-US" sz="1800" b="1" dirty="0">
                        <a:solidFill>
                          <a:schemeClr val="bg1"/>
                        </a:solidFill>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Philippians 1:9-11</a:t>
                      </a:r>
                      <a:endParaRPr lang="en-US" sz="1800" b="1" dirty="0">
                        <a:solidFill>
                          <a:schemeClr val="bg1"/>
                        </a:solidFill>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11"/>
                  </a:ext>
                </a:extLst>
              </a:tr>
              <a:tr h="277124">
                <a:tc>
                  <a:txBody>
                    <a:bodyPr/>
                    <a:lstStyle/>
                    <a:p>
                      <a:pPr marL="0" marR="0" algn="ctr">
                        <a:spcBef>
                          <a:spcPts val="0"/>
                        </a:spcBef>
                        <a:spcAft>
                          <a:spcPts val="0"/>
                        </a:spcAft>
                      </a:pPr>
                      <a:r>
                        <a:rPr lang="en-US" sz="1800" dirty="0">
                          <a:effectLst/>
                          <a:latin typeface="Calibri" panose="020F0502020204030204" pitchFamily="34" charset="0"/>
                        </a:rPr>
                        <a:t>2013 </a:t>
                      </a:r>
                      <a:endParaRPr lang="en-US" sz="1800" b="1" dirty="0">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“Citizens of Heaven”</a:t>
                      </a:r>
                      <a:endParaRPr lang="en-US" sz="1800" b="1" dirty="0">
                        <a:solidFill>
                          <a:schemeClr val="bg1"/>
                        </a:solidFill>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Philippians 3:21</a:t>
                      </a:r>
                      <a:endParaRPr lang="en-US" sz="1800" b="1" dirty="0">
                        <a:solidFill>
                          <a:schemeClr val="bg1"/>
                        </a:solidFill>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12"/>
                  </a:ext>
                </a:extLst>
              </a:tr>
              <a:tr h="277124">
                <a:tc>
                  <a:txBody>
                    <a:bodyPr/>
                    <a:lstStyle/>
                    <a:p>
                      <a:pPr marL="0" marR="0" algn="ctr">
                        <a:spcBef>
                          <a:spcPts val="0"/>
                        </a:spcBef>
                        <a:spcAft>
                          <a:spcPts val="0"/>
                        </a:spcAft>
                      </a:pPr>
                      <a:r>
                        <a:rPr lang="en-US" sz="1800" b="1" kern="1200" dirty="0">
                          <a:solidFill>
                            <a:schemeClr val="lt1"/>
                          </a:solidFill>
                          <a:effectLst/>
                          <a:latin typeface="Calibri" panose="020F0502020204030204" pitchFamily="34" charset="0"/>
                          <a:ea typeface="+mn-ea"/>
                          <a:cs typeface="+mn-cs"/>
                        </a:rPr>
                        <a:t>2013-14</a:t>
                      </a:r>
                    </a:p>
                  </a:txBody>
                  <a:tcPr marL="68580" marR="68580" marT="0" marB="0" anchor="b"/>
                </a:tc>
                <a:tc>
                  <a:txBody>
                    <a:bodyPr/>
                    <a:lstStyle/>
                    <a:p>
                      <a:pPr marL="0" marR="0">
                        <a:spcBef>
                          <a:spcPts val="0"/>
                        </a:spcBef>
                        <a:spcAft>
                          <a:spcPts val="0"/>
                        </a:spcAft>
                      </a:pPr>
                      <a:r>
                        <a:rPr lang="en-US" sz="1800" kern="1200" dirty="0">
                          <a:solidFill>
                            <a:schemeClr val="dk1"/>
                          </a:solidFill>
                          <a:effectLst/>
                          <a:latin typeface="Calibri" panose="020F0502020204030204" pitchFamily="34" charset="0"/>
                          <a:ea typeface="+mn-ea"/>
                          <a:cs typeface="+mn-cs"/>
                        </a:rPr>
                        <a:t>“Disciples Like Our Teacher”</a:t>
                      </a:r>
                    </a:p>
                  </a:txBody>
                  <a:tcPr marL="68580" marR="68580" marT="0" marB="0" anchor="b"/>
                </a:tc>
                <a:tc>
                  <a:txBody>
                    <a:bodyPr/>
                    <a:lstStyle/>
                    <a:p>
                      <a:pPr marL="0" marR="0" algn="l" defTabSz="914400" rtl="0" eaLnBrk="1" latinLnBrk="0" hangingPunct="1">
                        <a:spcBef>
                          <a:spcPts val="0"/>
                        </a:spcBef>
                        <a:spcAft>
                          <a:spcPts val="0"/>
                        </a:spcAft>
                      </a:pPr>
                      <a:r>
                        <a:rPr lang="en-US" sz="1800" kern="1200" dirty="0">
                          <a:solidFill>
                            <a:schemeClr val="dk1"/>
                          </a:solidFill>
                          <a:effectLst/>
                          <a:latin typeface="Calibri" panose="020F0502020204030204" pitchFamily="34" charset="0"/>
                          <a:ea typeface="+mn-ea"/>
                          <a:cs typeface="+mn-cs"/>
                        </a:rPr>
                        <a:t>Luke 6:40</a:t>
                      </a:r>
                    </a:p>
                  </a:txBody>
                  <a:tcPr marL="68580" marR="68580" marT="0" marB="0" anchor="b"/>
                </a:tc>
                <a:extLst>
                  <a:ext uri="{0D108BD9-81ED-4DB2-BD59-A6C34878D82A}">
                    <a16:rowId xmlns:a16="http://schemas.microsoft.com/office/drawing/2014/main" val="10013"/>
                  </a:ext>
                </a:extLst>
              </a:tr>
              <a:tr h="277124">
                <a:tc>
                  <a:txBody>
                    <a:bodyPr/>
                    <a:lstStyle/>
                    <a:p>
                      <a:pPr marL="0" marR="0" algn="ctr">
                        <a:spcBef>
                          <a:spcPts val="0"/>
                        </a:spcBef>
                        <a:spcAft>
                          <a:spcPts val="0"/>
                        </a:spcAft>
                      </a:pPr>
                      <a:r>
                        <a:rPr lang="en-US" sz="1800" b="1" kern="1200" dirty="0">
                          <a:solidFill>
                            <a:schemeClr val="lt1"/>
                          </a:solidFill>
                          <a:effectLst/>
                          <a:latin typeface="Calibri" panose="020F0502020204030204" pitchFamily="34" charset="0"/>
                          <a:ea typeface="+mn-ea"/>
                          <a:cs typeface="+mn-cs"/>
                        </a:rPr>
                        <a:t>2014-15</a:t>
                      </a:r>
                    </a:p>
                  </a:txBody>
                  <a:tcPr marL="68580" marR="68580" marT="0" marB="0" anchor="b"/>
                </a:tc>
                <a:tc>
                  <a:txBody>
                    <a:bodyPr/>
                    <a:lstStyle/>
                    <a:p>
                      <a:pPr marL="0" marR="0" algn="l" defTabSz="914400" rtl="0" eaLnBrk="1" latinLnBrk="0" hangingPunct="1">
                        <a:spcBef>
                          <a:spcPts val="0"/>
                        </a:spcBef>
                        <a:spcAft>
                          <a:spcPts val="0"/>
                        </a:spcAft>
                      </a:pPr>
                      <a:r>
                        <a:rPr lang="en-US" sz="1800" kern="1200" dirty="0">
                          <a:solidFill>
                            <a:schemeClr val="dk1"/>
                          </a:solidFill>
                          <a:effectLst/>
                          <a:latin typeface="Calibri" panose="020F0502020204030204" pitchFamily="34" charset="0"/>
                          <a:ea typeface="+mn-ea"/>
                          <a:cs typeface="+mn-cs"/>
                        </a:rPr>
                        <a:t>“Sharing the Hope That Is In Us”</a:t>
                      </a:r>
                    </a:p>
                  </a:txBody>
                  <a:tcPr marL="68580" marR="68580" marT="0" marB="0" anchor="b"/>
                </a:tc>
                <a:tc>
                  <a:txBody>
                    <a:bodyPr/>
                    <a:lstStyle/>
                    <a:p>
                      <a:pPr marL="0" marR="0" algn="l" defTabSz="914400" rtl="0" eaLnBrk="1" latinLnBrk="0" hangingPunct="1">
                        <a:spcBef>
                          <a:spcPts val="0"/>
                        </a:spcBef>
                        <a:spcAft>
                          <a:spcPts val="0"/>
                        </a:spcAft>
                      </a:pPr>
                      <a:r>
                        <a:rPr lang="en-US" sz="1800" kern="1200" dirty="0">
                          <a:solidFill>
                            <a:schemeClr val="dk1"/>
                          </a:solidFill>
                          <a:effectLst/>
                          <a:latin typeface="Calibri" panose="020F0502020204030204" pitchFamily="34" charset="0"/>
                          <a:ea typeface="+mn-ea"/>
                          <a:cs typeface="+mn-cs"/>
                        </a:rPr>
                        <a:t>I Peter 3:14-15</a:t>
                      </a:r>
                    </a:p>
                  </a:txBody>
                  <a:tcPr marL="68580" marR="68580" marT="0" marB="0" anchor="b"/>
                </a:tc>
                <a:extLst>
                  <a:ext uri="{0D108BD9-81ED-4DB2-BD59-A6C34878D82A}">
                    <a16:rowId xmlns:a16="http://schemas.microsoft.com/office/drawing/2014/main" val="10014"/>
                  </a:ext>
                </a:extLst>
              </a:tr>
              <a:tr h="277124">
                <a:tc>
                  <a:txBody>
                    <a:bodyPr/>
                    <a:lstStyle/>
                    <a:p>
                      <a:pPr marL="0" marR="0" algn="ctr">
                        <a:spcBef>
                          <a:spcPts val="0"/>
                        </a:spcBef>
                        <a:spcAft>
                          <a:spcPts val="0"/>
                        </a:spcAft>
                      </a:pPr>
                      <a:r>
                        <a:rPr lang="en-US" sz="1800" b="1" kern="1200" dirty="0">
                          <a:solidFill>
                            <a:schemeClr val="lt1"/>
                          </a:solidFill>
                          <a:effectLst/>
                          <a:latin typeface="Calibri" panose="020F0502020204030204" pitchFamily="34" charset="0"/>
                          <a:ea typeface="+mn-ea"/>
                          <a:cs typeface="+mn-cs"/>
                        </a:rPr>
                        <a:t>2015-16</a:t>
                      </a:r>
                    </a:p>
                  </a:txBody>
                  <a:tcPr marL="68580" marR="68580" marT="0" marB="0" anchor="b"/>
                </a:tc>
                <a:tc>
                  <a:txBody>
                    <a:bodyPr/>
                    <a:lstStyle/>
                    <a:p>
                      <a:pPr marL="0" marR="0" algn="l" defTabSz="914400" rtl="0" eaLnBrk="1" latinLnBrk="0" hangingPunct="1">
                        <a:spcBef>
                          <a:spcPts val="0"/>
                        </a:spcBef>
                        <a:spcAft>
                          <a:spcPts val="0"/>
                        </a:spcAft>
                      </a:pPr>
                      <a:r>
                        <a:rPr lang="en-US" sz="1800" kern="1200" dirty="0">
                          <a:solidFill>
                            <a:schemeClr val="dk1"/>
                          </a:solidFill>
                          <a:effectLst/>
                          <a:latin typeface="Calibri" panose="020F0502020204030204" pitchFamily="34" charset="0"/>
                          <a:ea typeface="+mn-ea"/>
                          <a:cs typeface="+mn-cs"/>
                        </a:rPr>
                        <a:t>“Not of This World”</a:t>
                      </a:r>
                    </a:p>
                  </a:txBody>
                  <a:tcPr marL="68580" marR="68580" marT="0" marB="0" anchor="b"/>
                </a:tc>
                <a:tc>
                  <a:txBody>
                    <a:bodyPr/>
                    <a:lstStyle/>
                    <a:p>
                      <a:pPr marL="0" marR="0" algn="l" defTabSz="914400" rtl="0" eaLnBrk="1" latinLnBrk="0" hangingPunct="1">
                        <a:spcBef>
                          <a:spcPts val="0"/>
                        </a:spcBef>
                        <a:spcAft>
                          <a:spcPts val="0"/>
                        </a:spcAft>
                      </a:pPr>
                      <a:r>
                        <a:rPr lang="en-US" sz="1800" kern="1200" dirty="0">
                          <a:solidFill>
                            <a:schemeClr val="dk1"/>
                          </a:solidFill>
                          <a:effectLst/>
                          <a:latin typeface="Calibri" panose="020F0502020204030204" pitchFamily="34" charset="0"/>
                          <a:ea typeface="+mn-ea"/>
                          <a:cs typeface="+mn-cs"/>
                        </a:rPr>
                        <a:t>John 17:14-18</a:t>
                      </a:r>
                    </a:p>
                  </a:txBody>
                  <a:tcPr marL="68580" marR="68580" marT="0" marB="0" anchor="b"/>
                </a:tc>
                <a:extLst>
                  <a:ext uri="{0D108BD9-81ED-4DB2-BD59-A6C34878D82A}">
                    <a16:rowId xmlns:a16="http://schemas.microsoft.com/office/drawing/2014/main" val="3483333255"/>
                  </a:ext>
                </a:extLst>
              </a:tr>
            </a:tbl>
          </a:graphicData>
        </a:graphic>
      </p:graphicFrame>
      <p:sp>
        <p:nvSpPr>
          <p:cNvPr id="6" name="Rectangle 5"/>
          <p:cNvSpPr>
            <a:spLocks noChangeArrowheads="1"/>
          </p:cNvSpPr>
          <p:nvPr/>
        </p:nvSpPr>
        <p:spPr bwMode="auto">
          <a:xfrm>
            <a:off x="1216603" y="1286564"/>
            <a:ext cx="7572375" cy="265457"/>
          </a:xfrm>
          <a:prstGeom prst="rect">
            <a:avLst/>
          </a:prstGeom>
          <a:solidFill>
            <a:schemeClr val="accent5">
              <a:lumMod val="60000"/>
              <a:lumOff val="40000"/>
              <a:alpha val="27000"/>
            </a:schemeClr>
          </a:solidFill>
          <a:ln w="34925">
            <a:solidFill>
              <a:srgbClr val="7030A0"/>
            </a:solidFill>
            <a:miter lim="800000"/>
            <a:headEnd/>
            <a:tailEnd/>
          </a:ln>
        </p:spPr>
        <p:txBody>
          <a:bodyPr wrap="square" anchor="ctr">
            <a:spAutoFit/>
          </a:bodyPr>
          <a:lstStyle/>
          <a:p>
            <a:pPr defTabSz="571500" fontAlgn="auto">
              <a:spcBef>
                <a:spcPts val="0"/>
              </a:spcBef>
              <a:spcAft>
                <a:spcPts val="0"/>
              </a:spcAft>
              <a:defRPr/>
            </a:pPr>
            <a:endParaRPr lang="en-US" sz="1125" kern="0">
              <a:solidFill>
                <a:sysClr val="windowText" lastClr="000000"/>
              </a:solidFill>
              <a:latin typeface="Arial" pitchFamily="34" charset="0"/>
            </a:endParaRPr>
          </a:p>
        </p:txBody>
      </p:sp>
      <p:sp>
        <p:nvSpPr>
          <p:cNvPr id="7" name="Rectangle 6"/>
          <p:cNvSpPr>
            <a:spLocks noChangeArrowheads="1"/>
          </p:cNvSpPr>
          <p:nvPr/>
        </p:nvSpPr>
        <p:spPr bwMode="auto">
          <a:xfrm>
            <a:off x="1212273" y="1863990"/>
            <a:ext cx="7572375" cy="265457"/>
          </a:xfrm>
          <a:prstGeom prst="rect">
            <a:avLst/>
          </a:prstGeom>
          <a:solidFill>
            <a:schemeClr val="accent5">
              <a:lumMod val="60000"/>
              <a:lumOff val="40000"/>
              <a:alpha val="27000"/>
            </a:schemeClr>
          </a:solidFill>
          <a:ln w="34925">
            <a:solidFill>
              <a:srgbClr val="7030A0"/>
            </a:solidFill>
            <a:miter lim="800000"/>
            <a:headEnd/>
            <a:tailEnd/>
          </a:ln>
        </p:spPr>
        <p:txBody>
          <a:bodyPr wrap="square" anchor="ctr">
            <a:spAutoFit/>
          </a:bodyPr>
          <a:lstStyle/>
          <a:p>
            <a:pPr defTabSz="571500" fontAlgn="auto">
              <a:spcBef>
                <a:spcPts val="0"/>
              </a:spcBef>
              <a:spcAft>
                <a:spcPts val="0"/>
              </a:spcAft>
              <a:defRPr/>
            </a:pPr>
            <a:endParaRPr lang="en-US" sz="1125" kern="0">
              <a:solidFill>
                <a:sysClr val="windowText" lastClr="000000"/>
              </a:solidFill>
              <a:latin typeface="Arial" pitchFamily="34" charset="0"/>
            </a:endParaRPr>
          </a:p>
        </p:txBody>
      </p:sp>
    </p:spTree>
    <p:extLst>
      <p:ext uri="{BB962C8B-B14F-4D97-AF65-F5344CB8AC3E}">
        <p14:creationId xmlns:p14="http://schemas.microsoft.com/office/powerpoint/2010/main" val="1216540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0-#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2" presetClass="entr" presetSubtype="8"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2000" fill="hold"/>
                                        <p:tgtEl>
                                          <p:spTgt spid="7"/>
                                        </p:tgtEl>
                                        <p:attrNameLst>
                                          <p:attrName>ppt_x</p:attrName>
                                        </p:attrNameLst>
                                      </p:cBhvr>
                                      <p:tavLst>
                                        <p:tav tm="0">
                                          <p:val>
                                            <p:strVal val="0-#ppt_w/2"/>
                                          </p:val>
                                        </p:tav>
                                        <p:tav tm="100000">
                                          <p:val>
                                            <p:strVal val="#ppt_x"/>
                                          </p:val>
                                        </p:tav>
                                      </p:tavLst>
                                    </p:anim>
                                    <p:anim calcmode="lin" valueType="num">
                                      <p:cBhvr additive="base">
                                        <p:cTn id="13" dur="20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defTabSz="571500" fontAlgn="auto">
              <a:spcBef>
                <a:spcPts val="0"/>
              </a:spcBef>
              <a:spcAft>
                <a:spcPts val="0"/>
              </a:spcAft>
              <a:defRPr/>
            </a:pPr>
            <a:fld id="{13350D10-C4DE-4D33-8041-02782ABFFE8C}" type="slidenum">
              <a:rPr lang="en-US" sz="1125" kern="0">
                <a:solidFill>
                  <a:sysClr val="windowText" lastClr="000000"/>
                </a:solidFill>
              </a:rPr>
              <a:pPr defTabSz="571500" fontAlgn="auto">
                <a:spcBef>
                  <a:spcPts val="0"/>
                </a:spcBef>
                <a:spcAft>
                  <a:spcPts val="0"/>
                </a:spcAft>
                <a:defRPr/>
              </a:pPr>
              <a:t>5</a:t>
            </a:fld>
            <a:endParaRPr lang="en-US" sz="1125" kern="0">
              <a:solidFill>
                <a:sysClr val="windowText" lastClr="000000"/>
              </a:solidFill>
            </a:endParaRPr>
          </a:p>
        </p:txBody>
      </p:sp>
      <p:graphicFrame>
        <p:nvGraphicFramePr>
          <p:cNvPr id="5" name="Table 4"/>
          <p:cNvGraphicFramePr>
            <a:graphicFrameLocks noGrp="1"/>
          </p:cNvGraphicFramePr>
          <p:nvPr>
            <p:extLst/>
          </p:nvPr>
        </p:nvGraphicFramePr>
        <p:xfrm>
          <a:off x="95250" y="428626"/>
          <a:ext cx="8763000" cy="4743849"/>
        </p:xfrm>
        <a:graphic>
          <a:graphicData uri="http://schemas.openxmlformats.org/drawingml/2006/table">
            <a:tbl>
              <a:tblPr firstRow="1" firstCol="1" bandRow="1">
                <a:tableStyleId>{5C22544A-7EE6-4342-B048-85BDC9FD1C3A}</a:tableStyleId>
              </a:tblPr>
              <a:tblGrid>
                <a:gridCol w="1073365">
                  <a:extLst>
                    <a:ext uri="{9D8B030D-6E8A-4147-A177-3AD203B41FA5}">
                      <a16:colId xmlns:a16="http://schemas.microsoft.com/office/drawing/2014/main" val="20000"/>
                    </a:ext>
                  </a:extLst>
                </a:gridCol>
                <a:gridCol w="4689260">
                  <a:extLst>
                    <a:ext uri="{9D8B030D-6E8A-4147-A177-3AD203B41FA5}">
                      <a16:colId xmlns:a16="http://schemas.microsoft.com/office/drawing/2014/main" val="20001"/>
                    </a:ext>
                  </a:extLst>
                </a:gridCol>
                <a:gridCol w="3000375">
                  <a:extLst>
                    <a:ext uri="{9D8B030D-6E8A-4147-A177-3AD203B41FA5}">
                      <a16:colId xmlns:a16="http://schemas.microsoft.com/office/drawing/2014/main" val="20002"/>
                    </a:ext>
                  </a:extLst>
                </a:gridCol>
              </a:tblGrid>
              <a:tr h="315468">
                <a:tc>
                  <a:txBody>
                    <a:bodyPr/>
                    <a:lstStyle/>
                    <a:p>
                      <a:pPr marL="0" marR="0" algn="ctr">
                        <a:spcBef>
                          <a:spcPts val="0"/>
                        </a:spcBef>
                        <a:spcAft>
                          <a:spcPts val="0"/>
                        </a:spcAft>
                      </a:pPr>
                      <a:endParaRPr lang="en-US" sz="2100" b="1" dirty="0">
                        <a:effectLst/>
                        <a:latin typeface="Calibri" pitchFamily="34" charset="0"/>
                        <a:ea typeface="Calibri"/>
                        <a:cs typeface="Calibri" pitchFamily="34" charset="0"/>
                      </a:endParaRPr>
                    </a:p>
                  </a:txBody>
                  <a:tcPr marL="68580" marR="68580" marT="0" marB="0" anchor="b"/>
                </a:tc>
                <a:tc>
                  <a:txBody>
                    <a:bodyPr/>
                    <a:lstStyle/>
                    <a:p>
                      <a:pPr marL="0" marR="0" algn="ctr">
                        <a:spcBef>
                          <a:spcPts val="0"/>
                        </a:spcBef>
                        <a:spcAft>
                          <a:spcPts val="0"/>
                        </a:spcAft>
                      </a:pPr>
                      <a:r>
                        <a:rPr lang="en-US" sz="2100" dirty="0">
                          <a:effectLst/>
                          <a:latin typeface="Calibri" panose="020F0502020204030204" pitchFamily="34" charset="0"/>
                        </a:rPr>
                        <a:t>Theme</a:t>
                      </a:r>
                      <a:endParaRPr lang="en-US" sz="2100" b="1" dirty="0">
                        <a:effectLst/>
                        <a:latin typeface="Calibri" pitchFamily="34" charset="0"/>
                        <a:ea typeface="Calibri"/>
                        <a:cs typeface="Calibri" pitchFamily="34" charset="0"/>
                      </a:endParaRPr>
                    </a:p>
                  </a:txBody>
                  <a:tcPr marL="68580" marR="68580" marT="0" marB="0" anchor="b"/>
                </a:tc>
                <a:tc>
                  <a:txBody>
                    <a:bodyPr/>
                    <a:lstStyle/>
                    <a:p>
                      <a:pPr marL="0" marR="0" algn="ctr">
                        <a:spcBef>
                          <a:spcPts val="0"/>
                        </a:spcBef>
                        <a:spcAft>
                          <a:spcPts val="0"/>
                        </a:spcAft>
                      </a:pPr>
                      <a:r>
                        <a:rPr lang="en-US" sz="2100" dirty="0">
                          <a:effectLst/>
                          <a:latin typeface="Calibri" panose="020F0502020204030204" pitchFamily="34" charset="0"/>
                        </a:rPr>
                        <a:t>Verse</a:t>
                      </a:r>
                      <a:endParaRPr lang="en-US" sz="2100" b="1" dirty="0">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00"/>
                  </a:ext>
                </a:extLst>
              </a:tr>
              <a:tr h="277124">
                <a:tc>
                  <a:txBody>
                    <a:bodyPr/>
                    <a:lstStyle/>
                    <a:p>
                      <a:pPr marL="0" marR="0" algn="ctr">
                        <a:spcBef>
                          <a:spcPts val="0"/>
                        </a:spcBef>
                        <a:spcAft>
                          <a:spcPts val="0"/>
                        </a:spcAft>
                      </a:pPr>
                      <a:r>
                        <a:rPr lang="en-US" sz="1800" dirty="0">
                          <a:effectLst/>
                          <a:latin typeface="Calibri" panose="020F0502020204030204" pitchFamily="34" charset="0"/>
                        </a:rPr>
                        <a:t>2004</a:t>
                      </a:r>
                      <a:endParaRPr lang="en-US" sz="1800" b="1" dirty="0">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“Every Part Does Its Share”</a:t>
                      </a:r>
                      <a:endParaRPr lang="en-US" sz="1800" b="1" dirty="0">
                        <a:solidFill>
                          <a:schemeClr val="bg1"/>
                        </a:solidFill>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Ephesians 4:15-16</a:t>
                      </a:r>
                      <a:endParaRPr lang="en-US" sz="1800" b="1" dirty="0">
                        <a:solidFill>
                          <a:schemeClr val="bg1"/>
                        </a:solidFill>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01"/>
                  </a:ext>
                </a:extLst>
              </a:tr>
              <a:tr h="277124">
                <a:tc>
                  <a:txBody>
                    <a:bodyPr/>
                    <a:lstStyle/>
                    <a:p>
                      <a:pPr marL="0" marR="0" algn="ctr">
                        <a:spcBef>
                          <a:spcPts val="0"/>
                        </a:spcBef>
                        <a:spcAft>
                          <a:spcPts val="0"/>
                        </a:spcAft>
                      </a:pPr>
                      <a:r>
                        <a:rPr lang="en-US" sz="1800" dirty="0">
                          <a:effectLst/>
                          <a:latin typeface="Calibri" panose="020F0502020204030204" pitchFamily="34" charset="0"/>
                        </a:rPr>
                        <a:t>2005</a:t>
                      </a:r>
                      <a:endParaRPr lang="en-US" sz="1800" b="1" dirty="0">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“Personal Growth”</a:t>
                      </a:r>
                      <a:endParaRPr lang="en-US" sz="1800" b="1" dirty="0">
                        <a:solidFill>
                          <a:schemeClr val="bg1"/>
                        </a:solidFill>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Ephesians 4:15; II Peter 3:18</a:t>
                      </a:r>
                      <a:endParaRPr lang="en-US" sz="1800" b="1" dirty="0">
                        <a:solidFill>
                          <a:schemeClr val="bg1"/>
                        </a:solidFill>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02"/>
                  </a:ext>
                </a:extLst>
              </a:tr>
              <a:tr h="277124">
                <a:tc>
                  <a:txBody>
                    <a:bodyPr/>
                    <a:lstStyle/>
                    <a:p>
                      <a:pPr marL="0" marR="0" algn="ctr">
                        <a:spcBef>
                          <a:spcPts val="0"/>
                        </a:spcBef>
                        <a:spcAft>
                          <a:spcPts val="0"/>
                        </a:spcAft>
                      </a:pPr>
                      <a:r>
                        <a:rPr lang="en-US" sz="1800" dirty="0">
                          <a:effectLst/>
                          <a:latin typeface="Calibri" panose="020F0502020204030204" pitchFamily="34" charset="0"/>
                        </a:rPr>
                        <a:t>2006</a:t>
                      </a:r>
                      <a:endParaRPr lang="en-US" sz="1800" b="1" dirty="0">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“Godly Families”</a:t>
                      </a:r>
                      <a:endParaRPr lang="en-US" sz="1800" b="1" dirty="0">
                        <a:solidFill>
                          <a:schemeClr val="bg1"/>
                        </a:solidFill>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III John 4</a:t>
                      </a:r>
                      <a:endParaRPr lang="en-US" sz="1800" b="1" dirty="0">
                        <a:solidFill>
                          <a:schemeClr val="bg1"/>
                        </a:solidFill>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03"/>
                  </a:ext>
                </a:extLst>
              </a:tr>
              <a:tr h="277124">
                <a:tc>
                  <a:txBody>
                    <a:bodyPr/>
                    <a:lstStyle/>
                    <a:p>
                      <a:pPr marL="0" marR="0" algn="ctr">
                        <a:spcBef>
                          <a:spcPts val="0"/>
                        </a:spcBef>
                        <a:spcAft>
                          <a:spcPts val="0"/>
                        </a:spcAft>
                      </a:pPr>
                      <a:r>
                        <a:rPr lang="en-US" sz="1800" dirty="0">
                          <a:effectLst/>
                          <a:latin typeface="Calibri" panose="020F0502020204030204" pitchFamily="34" charset="0"/>
                        </a:rPr>
                        <a:t>2006</a:t>
                      </a:r>
                      <a:endParaRPr lang="en-US" sz="1800" b="1" dirty="0">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[Evangelistic Theme] “Do Not Keep Silent”</a:t>
                      </a:r>
                      <a:endParaRPr lang="en-US" sz="1800" b="1" dirty="0">
                        <a:solidFill>
                          <a:schemeClr val="bg1"/>
                        </a:solidFill>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Acts 18:9</a:t>
                      </a:r>
                      <a:endParaRPr lang="en-US" sz="1800" b="1" dirty="0">
                        <a:solidFill>
                          <a:schemeClr val="bg1"/>
                        </a:solidFill>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04"/>
                  </a:ext>
                </a:extLst>
              </a:tr>
              <a:tr h="277124">
                <a:tc>
                  <a:txBody>
                    <a:bodyPr/>
                    <a:lstStyle/>
                    <a:p>
                      <a:pPr marL="0" marR="0" algn="ctr">
                        <a:spcBef>
                          <a:spcPts val="0"/>
                        </a:spcBef>
                        <a:spcAft>
                          <a:spcPts val="0"/>
                        </a:spcAft>
                      </a:pPr>
                      <a:r>
                        <a:rPr lang="en-US" sz="1800" dirty="0">
                          <a:effectLst/>
                          <a:latin typeface="Calibri" panose="020F0502020204030204" pitchFamily="34" charset="0"/>
                        </a:rPr>
                        <a:t>2007</a:t>
                      </a:r>
                      <a:endParaRPr lang="en-US" sz="1800" b="1" dirty="0">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“Serving One Another”</a:t>
                      </a:r>
                      <a:endParaRPr lang="en-US" sz="1800" b="1" dirty="0">
                        <a:solidFill>
                          <a:schemeClr val="bg1"/>
                        </a:solidFill>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I Peter 4:10</a:t>
                      </a:r>
                      <a:endParaRPr lang="en-US" sz="1800" b="1" dirty="0">
                        <a:solidFill>
                          <a:schemeClr val="bg1"/>
                        </a:solidFill>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05"/>
                  </a:ext>
                </a:extLst>
              </a:tr>
              <a:tr h="277124">
                <a:tc>
                  <a:txBody>
                    <a:bodyPr/>
                    <a:lstStyle/>
                    <a:p>
                      <a:pPr marL="0" marR="0" algn="ctr">
                        <a:spcBef>
                          <a:spcPts val="0"/>
                        </a:spcBef>
                        <a:spcAft>
                          <a:spcPts val="0"/>
                        </a:spcAft>
                      </a:pPr>
                      <a:r>
                        <a:rPr lang="en-US" sz="1800" dirty="0">
                          <a:effectLst/>
                          <a:latin typeface="Calibri" panose="020F0502020204030204" pitchFamily="34" charset="0"/>
                        </a:rPr>
                        <a:t>2007</a:t>
                      </a:r>
                      <a:endParaRPr lang="en-US" sz="1800" b="1" dirty="0">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[Evangelistic Theme] “Joyful Harvest”</a:t>
                      </a:r>
                      <a:endParaRPr lang="en-US" sz="1800" b="1" dirty="0">
                        <a:solidFill>
                          <a:schemeClr val="bg1"/>
                        </a:solidFill>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Psalm 126:5-6</a:t>
                      </a:r>
                      <a:endParaRPr lang="en-US" sz="1800" b="1" dirty="0">
                        <a:solidFill>
                          <a:schemeClr val="bg1"/>
                        </a:solidFill>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06"/>
                  </a:ext>
                </a:extLst>
              </a:tr>
              <a:tr h="277124">
                <a:tc>
                  <a:txBody>
                    <a:bodyPr/>
                    <a:lstStyle/>
                    <a:p>
                      <a:pPr marL="0" marR="0" algn="ctr">
                        <a:spcBef>
                          <a:spcPts val="0"/>
                        </a:spcBef>
                        <a:spcAft>
                          <a:spcPts val="0"/>
                        </a:spcAft>
                      </a:pPr>
                      <a:r>
                        <a:rPr lang="en-US" sz="1800" dirty="0">
                          <a:effectLst/>
                          <a:latin typeface="Calibri" panose="020F0502020204030204" pitchFamily="34" charset="0"/>
                        </a:rPr>
                        <a:t>2008</a:t>
                      </a:r>
                      <a:endParaRPr lang="en-US" sz="1800" b="1" dirty="0">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“No Longer Children”</a:t>
                      </a:r>
                      <a:endParaRPr lang="en-US" sz="1800" b="1" dirty="0">
                        <a:solidFill>
                          <a:schemeClr val="bg1"/>
                        </a:solidFill>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Ephesians 4:14</a:t>
                      </a:r>
                      <a:endParaRPr lang="en-US" sz="1800" b="1" dirty="0">
                        <a:solidFill>
                          <a:schemeClr val="bg1"/>
                        </a:solidFill>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07"/>
                  </a:ext>
                </a:extLst>
              </a:tr>
              <a:tr h="277124">
                <a:tc>
                  <a:txBody>
                    <a:bodyPr/>
                    <a:lstStyle/>
                    <a:p>
                      <a:pPr marL="0" marR="0" algn="ctr">
                        <a:spcBef>
                          <a:spcPts val="0"/>
                        </a:spcBef>
                        <a:spcAft>
                          <a:spcPts val="0"/>
                        </a:spcAft>
                      </a:pPr>
                      <a:r>
                        <a:rPr lang="en-US" sz="1800" dirty="0">
                          <a:effectLst/>
                          <a:latin typeface="Calibri" panose="020F0502020204030204" pitchFamily="34" charset="0"/>
                        </a:rPr>
                        <a:t>2009</a:t>
                      </a:r>
                      <a:endParaRPr lang="en-US" sz="1800" b="1" dirty="0">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“Abound More and More”</a:t>
                      </a:r>
                      <a:endParaRPr lang="en-US" sz="1800" b="1" dirty="0">
                        <a:solidFill>
                          <a:schemeClr val="bg1"/>
                        </a:solidFill>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I Thessalonians 4:1</a:t>
                      </a:r>
                      <a:endParaRPr lang="en-US" sz="1800" b="1" dirty="0">
                        <a:solidFill>
                          <a:schemeClr val="bg1"/>
                        </a:solidFill>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08"/>
                  </a:ext>
                </a:extLst>
              </a:tr>
              <a:tr h="548640">
                <a:tc>
                  <a:txBody>
                    <a:bodyPr/>
                    <a:lstStyle/>
                    <a:p>
                      <a:pPr marL="0" marR="0" algn="ctr">
                        <a:spcBef>
                          <a:spcPts val="0"/>
                        </a:spcBef>
                        <a:spcAft>
                          <a:spcPts val="0"/>
                        </a:spcAft>
                      </a:pPr>
                      <a:r>
                        <a:rPr lang="en-US" sz="1800" dirty="0">
                          <a:effectLst/>
                          <a:latin typeface="Calibri" panose="020F0502020204030204" pitchFamily="34" charset="0"/>
                        </a:rPr>
                        <a:t>2010</a:t>
                      </a:r>
                      <a:endParaRPr lang="en-US" sz="1800" b="1" dirty="0">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b="1" dirty="0">
                          <a:effectLst/>
                          <a:latin typeface="Calibri" panose="020F0502020204030204" pitchFamily="34" charset="0"/>
                        </a:rPr>
                        <a:t>“That I May know Him” - A Year with Jesus</a:t>
                      </a:r>
                      <a:endParaRPr lang="en-US" sz="1800" b="1" dirty="0">
                        <a:solidFill>
                          <a:schemeClr val="bg1"/>
                        </a:solidFill>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b="1" dirty="0">
                          <a:effectLst/>
                          <a:latin typeface="Calibri" panose="020F0502020204030204" pitchFamily="34" charset="0"/>
                        </a:rPr>
                        <a:t>Philippians 3:8-11</a:t>
                      </a:r>
                      <a:endParaRPr lang="en-US" sz="1800" b="1" dirty="0">
                        <a:solidFill>
                          <a:schemeClr val="bg1"/>
                        </a:solidFill>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09"/>
                  </a:ext>
                </a:extLst>
              </a:tr>
              <a:tr h="277124">
                <a:tc>
                  <a:txBody>
                    <a:bodyPr/>
                    <a:lstStyle/>
                    <a:p>
                      <a:pPr marL="0" marR="0" algn="ctr">
                        <a:spcBef>
                          <a:spcPts val="0"/>
                        </a:spcBef>
                        <a:spcAft>
                          <a:spcPts val="0"/>
                        </a:spcAft>
                      </a:pPr>
                      <a:r>
                        <a:rPr lang="en-US" sz="1800" dirty="0">
                          <a:effectLst/>
                          <a:latin typeface="Calibri" panose="020F0502020204030204" pitchFamily="34" charset="0"/>
                        </a:rPr>
                        <a:t>2011</a:t>
                      </a:r>
                      <a:endParaRPr lang="en-US" sz="1800" b="1" dirty="0">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“Denying Self”</a:t>
                      </a:r>
                      <a:endParaRPr lang="en-US" sz="1800" b="1" dirty="0">
                        <a:solidFill>
                          <a:schemeClr val="bg1"/>
                        </a:solidFill>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Luke 9:23-24</a:t>
                      </a:r>
                      <a:endParaRPr lang="en-US" sz="1800" b="1" dirty="0">
                        <a:solidFill>
                          <a:schemeClr val="bg1"/>
                        </a:solidFill>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10"/>
                  </a:ext>
                </a:extLst>
              </a:tr>
              <a:tr h="277124">
                <a:tc>
                  <a:txBody>
                    <a:bodyPr/>
                    <a:lstStyle/>
                    <a:p>
                      <a:pPr marL="0" marR="0" algn="ctr">
                        <a:spcBef>
                          <a:spcPts val="0"/>
                        </a:spcBef>
                        <a:spcAft>
                          <a:spcPts val="0"/>
                        </a:spcAft>
                      </a:pPr>
                      <a:r>
                        <a:rPr lang="en-US" sz="1800" dirty="0">
                          <a:effectLst/>
                          <a:latin typeface="Calibri" panose="020F0502020204030204" pitchFamily="34" charset="0"/>
                        </a:rPr>
                        <a:t>2012</a:t>
                      </a:r>
                      <a:endParaRPr lang="en-US" sz="1800" b="1" dirty="0">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“A More Excellent Way”</a:t>
                      </a:r>
                      <a:endParaRPr lang="en-US" sz="1800" b="1" dirty="0">
                        <a:solidFill>
                          <a:schemeClr val="bg1"/>
                        </a:solidFill>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Philippians 1:9-11</a:t>
                      </a:r>
                      <a:endParaRPr lang="en-US" sz="1800" b="1" dirty="0">
                        <a:solidFill>
                          <a:schemeClr val="bg1"/>
                        </a:solidFill>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11"/>
                  </a:ext>
                </a:extLst>
              </a:tr>
              <a:tr h="277124">
                <a:tc>
                  <a:txBody>
                    <a:bodyPr/>
                    <a:lstStyle/>
                    <a:p>
                      <a:pPr marL="0" marR="0" algn="ctr">
                        <a:spcBef>
                          <a:spcPts val="0"/>
                        </a:spcBef>
                        <a:spcAft>
                          <a:spcPts val="0"/>
                        </a:spcAft>
                      </a:pPr>
                      <a:r>
                        <a:rPr lang="en-US" sz="1800" dirty="0">
                          <a:effectLst/>
                          <a:latin typeface="Calibri" panose="020F0502020204030204" pitchFamily="34" charset="0"/>
                        </a:rPr>
                        <a:t>2013 </a:t>
                      </a:r>
                      <a:endParaRPr lang="en-US" sz="1800" b="1" dirty="0">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“Citizens of Heaven”</a:t>
                      </a:r>
                      <a:endParaRPr lang="en-US" sz="1800" b="1" dirty="0">
                        <a:solidFill>
                          <a:schemeClr val="bg1"/>
                        </a:solidFill>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Philippians 3:21</a:t>
                      </a:r>
                      <a:endParaRPr lang="en-US" sz="1800" b="1" dirty="0">
                        <a:solidFill>
                          <a:schemeClr val="bg1"/>
                        </a:solidFill>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12"/>
                  </a:ext>
                </a:extLst>
              </a:tr>
              <a:tr h="277124">
                <a:tc>
                  <a:txBody>
                    <a:bodyPr/>
                    <a:lstStyle/>
                    <a:p>
                      <a:pPr marL="0" marR="0" algn="ctr">
                        <a:spcBef>
                          <a:spcPts val="0"/>
                        </a:spcBef>
                        <a:spcAft>
                          <a:spcPts val="0"/>
                        </a:spcAft>
                      </a:pPr>
                      <a:r>
                        <a:rPr lang="en-US" sz="1800" b="1" kern="1200" dirty="0">
                          <a:solidFill>
                            <a:schemeClr val="lt1"/>
                          </a:solidFill>
                          <a:effectLst/>
                          <a:latin typeface="Calibri" panose="020F0502020204030204" pitchFamily="34" charset="0"/>
                          <a:ea typeface="+mn-ea"/>
                          <a:cs typeface="+mn-cs"/>
                        </a:rPr>
                        <a:t>2013-14</a:t>
                      </a:r>
                    </a:p>
                  </a:txBody>
                  <a:tcPr marL="68580" marR="68580" marT="0" marB="0" anchor="b"/>
                </a:tc>
                <a:tc>
                  <a:txBody>
                    <a:bodyPr/>
                    <a:lstStyle/>
                    <a:p>
                      <a:pPr marL="0" marR="0">
                        <a:spcBef>
                          <a:spcPts val="0"/>
                        </a:spcBef>
                        <a:spcAft>
                          <a:spcPts val="0"/>
                        </a:spcAft>
                      </a:pPr>
                      <a:r>
                        <a:rPr lang="en-US" sz="1800" b="1" kern="1200" dirty="0">
                          <a:solidFill>
                            <a:schemeClr val="dk1"/>
                          </a:solidFill>
                          <a:effectLst/>
                          <a:latin typeface="Calibri" panose="020F0502020204030204" pitchFamily="34" charset="0"/>
                          <a:ea typeface="+mn-ea"/>
                          <a:cs typeface="+mn-cs"/>
                        </a:rPr>
                        <a:t>“Disciples Like Our Teacher”</a:t>
                      </a:r>
                    </a:p>
                  </a:txBody>
                  <a:tcPr marL="68580" marR="68580" marT="0" marB="0" anchor="b"/>
                </a:tc>
                <a:tc>
                  <a:txBody>
                    <a:bodyPr/>
                    <a:lstStyle/>
                    <a:p>
                      <a:pPr marL="0" marR="0" algn="l" defTabSz="914400" rtl="0" eaLnBrk="1" latinLnBrk="0" hangingPunct="1">
                        <a:spcBef>
                          <a:spcPts val="0"/>
                        </a:spcBef>
                        <a:spcAft>
                          <a:spcPts val="0"/>
                        </a:spcAft>
                      </a:pPr>
                      <a:r>
                        <a:rPr lang="en-US" sz="1800" b="1" kern="1200" dirty="0">
                          <a:solidFill>
                            <a:schemeClr val="dk1"/>
                          </a:solidFill>
                          <a:effectLst/>
                          <a:latin typeface="Calibri" panose="020F0502020204030204" pitchFamily="34" charset="0"/>
                          <a:ea typeface="+mn-ea"/>
                          <a:cs typeface="+mn-cs"/>
                        </a:rPr>
                        <a:t>Luke 6:40</a:t>
                      </a:r>
                    </a:p>
                  </a:txBody>
                  <a:tcPr marL="68580" marR="68580" marT="0" marB="0" anchor="b"/>
                </a:tc>
                <a:extLst>
                  <a:ext uri="{0D108BD9-81ED-4DB2-BD59-A6C34878D82A}">
                    <a16:rowId xmlns:a16="http://schemas.microsoft.com/office/drawing/2014/main" val="10013"/>
                  </a:ext>
                </a:extLst>
              </a:tr>
              <a:tr h="277124">
                <a:tc>
                  <a:txBody>
                    <a:bodyPr/>
                    <a:lstStyle/>
                    <a:p>
                      <a:pPr marL="0" marR="0" algn="ctr">
                        <a:spcBef>
                          <a:spcPts val="0"/>
                        </a:spcBef>
                        <a:spcAft>
                          <a:spcPts val="0"/>
                        </a:spcAft>
                      </a:pPr>
                      <a:r>
                        <a:rPr lang="en-US" sz="1800" b="1" kern="1200" dirty="0">
                          <a:solidFill>
                            <a:schemeClr val="lt1"/>
                          </a:solidFill>
                          <a:effectLst/>
                          <a:latin typeface="Calibri" panose="020F0502020204030204" pitchFamily="34" charset="0"/>
                          <a:ea typeface="+mn-ea"/>
                          <a:cs typeface="+mn-cs"/>
                        </a:rPr>
                        <a:t>2014-15</a:t>
                      </a:r>
                    </a:p>
                  </a:txBody>
                  <a:tcPr marL="68580" marR="68580" marT="0" marB="0" anchor="b"/>
                </a:tc>
                <a:tc>
                  <a:txBody>
                    <a:bodyPr/>
                    <a:lstStyle/>
                    <a:p>
                      <a:pPr marL="0" marR="0" algn="l" defTabSz="914400" rtl="0" eaLnBrk="1" latinLnBrk="0" hangingPunct="1">
                        <a:spcBef>
                          <a:spcPts val="0"/>
                        </a:spcBef>
                        <a:spcAft>
                          <a:spcPts val="0"/>
                        </a:spcAft>
                      </a:pPr>
                      <a:r>
                        <a:rPr lang="en-US" sz="1800" kern="1200" dirty="0">
                          <a:solidFill>
                            <a:schemeClr val="dk1"/>
                          </a:solidFill>
                          <a:effectLst/>
                          <a:latin typeface="Calibri" panose="020F0502020204030204" pitchFamily="34" charset="0"/>
                          <a:ea typeface="+mn-ea"/>
                          <a:cs typeface="+mn-cs"/>
                        </a:rPr>
                        <a:t>“Sharing the Hope That Is In Us”</a:t>
                      </a:r>
                    </a:p>
                  </a:txBody>
                  <a:tcPr marL="68580" marR="68580" marT="0" marB="0" anchor="b"/>
                </a:tc>
                <a:tc>
                  <a:txBody>
                    <a:bodyPr/>
                    <a:lstStyle/>
                    <a:p>
                      <a:pPr marL="0" marR="0" algn="l" defTabSz="914400" rtl="0" eaLnBrk="1" latinLnBrk="0" hangingPunct="1">
                        <a:spcBef>
                          <a:spcPts val="0"/>
                        </a:spcBef>
                        <a:spcAft>
                          <a:spcPts val="0"/>
                        </a:spcAft>
                      </a:pPr>
                      <a:r>
                        <a:rPr lang="en-US" sz="1800" kern="1200" dirty="0">
                          <a:solidFill>
                            <a:schemeClr val="dk1"/>
                          </a:solidFill>
                          <a:effectLst/>
                          <a:latin typeface="Calibri" panose="020F0502020204030204" pitchFamily="34" charset="0"/>
                          <a:ea typeface="+mn-ea"/>
                          <a:cs typeface="+mn-cs"/>
                        </a:rPr>
                        <a:t>I Peter 3:14-15</a:t>
                      </a:r>
                    </a:p>
                  </a:txBody>
                  <a:tcPr marL="68580" marR="68580" marT="0" marB="0" anchor="b"/>
                </a:tc>
                <a:extLst>
                  <a:ext uri="{0D108BD9-81ED-4DB2-BD59-A6C34878D82A}">
                    <a16:rowId xmlns:a16="http://schemas.microsoft.com/office/drawing/2014/main" val="10014"/>
                  </a:ext>
                </a:extLst>
              </a:tr>
              <a:tr h="277124">
                <a:tc>
                  <a:txBody>
                    <a:bodyPr/>
                    <a:lstStyle/>
                    <a:p>
                      <a:pPr marL="0" marR="0" algn="ctr">
                        <a:spcBef>
                          <a:spcPts val="0"/>
                        </a:spcBef>
                        <a:spcAft>
                          <a:spcPts val="0"/>
                        </a:spcAft>
                      </a:pPr>
                      <a:r>
                        <a:rPr lang="en-US" sz="1800" b="1" kern="1200" dirty="0">
                          <a:solidFill>
                            <a:schemeClr val="lt1"/>
                          </a:solidFill>
                          <a:effectLst/>
                          <a:latin typeface="Calibri" panose="020F0502020204030204" pitchFamily="34" charset="0"/>
                          <a:ea typeface="+mn-ea"/>
                          <a:cs typeface="+mn-cs"/>
                        </a:rPr>
                        <a:t>2015-16</a:t>
                      </a:r>
                    </a:p>
                  </a:txBody>
                  <a:tcPr marL="68580" marR="68580" marT="0" marB="0" anchor="b"/>
                </a:tc>
                <a:tc>
                  <a:txBody>
                    <a:bodyPr/>
                    <a:lstStyle/>
                    <a:p>
                      <a:pPr marL="0" marR="0" algn="l" defTabSz="914400" rtl="0" eaLnBrk="1" latinLnBrk="0" hangingPunct="1">
                        <a:spcBef>
                          <a:spcPts val="0"/>
                        </a:spcBef>
                        <a:spcAft>
                          <a:spcPts val="0"/>
                        </a:spcAft>
                      </a:pPr>
                      <a:r>
                        <a:rPr lang="en-US" sz="1800" kern="1200" dirty="0">
                          <a:solidFill>
                            <a:schemeClr val="dk1"/>
                          </a:solidFill>
                          <a:effectLst/>
                          <a:latin typeface="Calibri" panose="020F0502020204030204" pitchFamily="34" charset="0"/>
                          <a:ea typeface="+mn-ea"/>
                          <a:cs typeface="+mn-cs"/>
                        </a:rPr>
                        <a:t>“Not of This World”</a:t>
                      </a:r>
                    </a:p>
                  </a:txBody>
                  <a:tcPr marL="68580" marR="68580" marT="0" marB="0" anchor="b"/>
                </a:tc>
                <a:tc>
                  <a:txBody>
                    <a:bodyPr/>
                    <a:lstStyle/>
                    <a:p>
                      <a:pPr marL="0" marR="0" algn="l" defTabSz="914400" rtl="0" eaLnBrk="1" latinLnBrk="0" hangingPunct="1">
                        <a:spcBef>
                          <a:spcPts val="0"/>
                        </a:spcBef>
                        <a:spcAft>
                          <a:spcPts val="0"/>
                        </a:spcAft>
                      </a:pPr>
                      <a:r>
                        <a:rPr lang="en-US" sz="1800" kern="1200" dirty="0">
                          <a:solidFill>
                            <a:schemeClr val="dk1"/>
                          </a:solidFill>
                          <a:effectLst/>
                          <a:latin typeface="Calibri" panose="020F0502020204030204" pitchFamily="34" charset="0"/>
                          <a:ea typeface="+mn-ea"/>
                          <a:cs typeface="+mn-cs"/>
                        </a:rPr>
                        <a:t>John 17:14-18</a:t>
                      </a:r>
                    </a:p>
                  </a:txBody>
                  <a:tcPr marL="68580" marR="68580" marT="0" marB="0" anchor="b"/>
                </a:tc>
                <a:extLst>
                  <a:ext uri="{0D108BD9-81ED-4DB2-BD59-A6C34878D82A}">
                    <a16:rowId xmlns:a16="http://schemas.microsoft.com/office/drawing/2014/main" val="3483333255"/>
                  </a:ext>
                </a:extLst>
              </a:tr>
            </a:tbl>
          </a:graphicData>
        </a:graphic>
      </p:graphicFrame>
      <p:sp>
        <p:nvSpPr>
          <p:cNvPr id="6" name="Rectangle 5"/>
          <p:cNvSpPr>
            <a:spLocks noChangeArrowheads="1"/>
          </p:cNvSpPr>
          <p:nvPr/>
        </p:nvSpPr>
        <p:spPr bwMode="auto">
          <a:xfrm>
            <a:off x="1207944" y="3197490"/>
            <a:ext cx="7572375" cy="265457"/>
          </a:xfrm>
          <a:prstGeom prst="rect">
            <a:avLst/>
          </a:prstGeom>
          <a:solidFill>
            <a:schemeClr val="accent5">
              <a:lumMod val="60000"/>
              <a:lumOff val="40000"/>
              <a:alpha val="27000"/>
            </a:schemeClr>
          </a:solidFill>
          <a:ln w="34925">
            <a:solidFill>
              <a:srgbClr val="7030A0"/>
            </a:solidFill>
            <a:miter lim="800000"/>
            <a:headEnd/>
            <a:tailEnd/>
          </a:ln>
        </p:spPr>
        <p:txBody>
          <a:bodyPr wrap="square" anchor="ctr">
            <a:spAutoFit/>
          </a:bodyPr>
          <a:lstStyle/>
          <a:p>
            <a:pPr defTabSz="571500" fontAlgn="auto">
              <a:spcBef>
                <a:spcPts val="0"/>
              </a:spcBef>
              <a:spcAft>
                <a:spcPts val="0"/>
              </a:spcAft>
              <a:defRPr/>
            </a:pPr>
            <a:endParaRPr lang="en-US" sz="1125" kern="0">
              <a:solidFill>
                <a:sysClr val="windowText" lastClr="000000"/>
              </a:solidFill>
              <a:latin typeface="Arial" pitchFamily="34" charset="0"/>
            </a:endParaRPr>
          </a:p>
        </p:txBody>
      </p:sp>
      <p:sp>
        <p:nvSpPr>
          <p:cNvPr id="7" name="Rectangle 6"/>
          <p:cNvSpPr>
            <a:spLocks noChangeArrowheads="1"/>
          </p:cNvSpPr>
          <p:nvPr/>
        </p:nvSpPr>
        <p:spPr bwMode="auto">
          <a:xfrm>
            <a:off x="1207944" y="4340490"/>
            <a:ext cx="7572375" cy="265457"/>
          </a:xfrm>
          <a:prstGeom prst="rect">
            <a:avLst/>
          </a:prstGeom>
          <a:solidFill>
            <a:schemeClr val="accent5">
              <a:lumMod val="60000"/>
              <a:lumOff val="40000"/>
              <a:alpha val="27000"/>
            </a:schemeClr>
          </a:solidFill>
          <a:ln w="34925">
            <a:solidFill>
              <a:srgbClr val="7030A0"/>
            </a:solidFill>
            <a:miter lim="800000"/>
            <a:headEnd/>
            <a:tailEnd/>
          </a:ln>
        </p:spPr>
        <p:txBody>
          <a:bodyPr wrap="square" anchor="ctr">
            <a:spAutoFit/>
          </a:bodyPr>
          <a:lstStyle/>
          <a:p>
            <a:pPr defTabSz="571500" fontAlgn="auto">
              <a:spcBef>
                <a:spcPts val="0"/>
              </a:spcBef>
              <a:spcAft>
                <a:spcPts val="0"/>
              </a:spcAft>
              <a:defRPr/>
            </a:pPr>
            <a:endParaRPr lang="en-US" sz="1125" kern="0">
              <a:solidFill>
                <a:sysClr val="windowText" lastClr="000000"/>
              </a:solidFill>
              <a:latin typeface="Arial" pitchFamily="34" charset="0"/>
            </a:endParaRPr>
          </a:p>
        </p:txBody>
      </p:sp>
    </p:spTree>
    <p:extLst>
      <p:ext uri="{BB962C8B-B14F-4D97-AF65-F5344CB8AC3E}">
        <p14:creationId xmlns:p14="http://schemas.microsoft.com/office/powerpoint/2010/main" val="102093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0-#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2" presetClass="entr" presetSubtype="8"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2000" fill="hold"/>
                                        <p:tgtEl>
                                          <p:spTgt spid="7"/>
                                        </p:tgtEl>
                                        <p:attrNameLst>
                                          <p:attrName>ppt_x</p:attrName>
                                        </p:attrNameLst>
                                      </p:cBhvr>
                                      <p:tavLst>
                                        <p:tav tm="0">
                                          <p:val>
                                            <p:strVal val="0-#ppt_w/2"/>
                                          </p:val>
                                        </p:tav>
                                        <p:tav tm="100000">
                                          <p:val>
                                            <p:strVal val="#ppt_x"/>
                                          </p:val>
                                        </p:tav>
                                      </p:tavLst>
                                    </p:anim>
                                    <p:anim calcmode="lin" valueType="num">
                                      <p:cBhvr additive="base">
                                        <p:cTn id="13" dur="20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defTabSz="571500" fontAlgn="auto">
              <a:spcBef>
                <a:spcPts val="0"/>
              </a:spcBef>
              <a:spcAft>
                <a:spcPts val="0"/>
              </a:spcAft>
              <a:defRPr/>
            </a:pPr>
            <a:fld id="{13350D10-C4DE-4D33-8041-02782ABFFE8C}" type="slidenum">
              <a:rPr lang="en-US" sz="1125" kern="0">
                <a:solidFill>
                  <a:sysClr val="windowText" lastClr="000000"/>
                </a:solidFill>
              </a:rPr>
              <a:pPr defTabSz="571500" fontAlgn="auto">
                <a:spcBef>
                  <a:spcPts val="0"/>
                </a:spcBef>
                <a:spcAft>
                  <a:spcPts val="0"/>
                </a:spcAft>
                <a:defRPr/>
              </a:pPr>
              <a:t>6</a:t>
            </a:fld>
            <a:endParaRPr lang="en-US" sz="1125" kern="0">
              <a:solidFill>
                <a:sysClr val="windowText" lastClr="000000"/>
              </a:solidFill>
            </a:endParaRPr>
          </a:p>
        </p:txBody>
      </p:sp>
      <p:graphicFrame>
        <p:nvGraphicFramePr>
          <p:cNvPr id="5" name="Table 4"/>
          <p:cNvGraphicFramePr>
            <a:graphicFrameLocks noGrp="1"/>
          </p:cNvGraphicFramePr>
          <p:nvPr>
            <p:extLst/>
          </p:nvPr>
        </p:nvGraphicFramePr>
        <p:xfrm>
          <a:off x="95250" y="428626"/>
          <a:ext cx="8763000" cy="4743849"/>
        </p:xfrm>
        <a:graphic>
          <a:graphicData uri="http://schemas.openxmlformats.org/drawingml/2006/table">
            <a:tbl>
              <a:tblPr firstRow="1" firstCol="1" bandRow="1">
                <a:tableStyleId>{5C22544A-7EE6-4342-B048-85BDC9FD1C3A}</a:tableStyleId>
              </a:tblPr>
              <a:tblGrid>
                <a:gridCol w="1073365">
                  <a:extLst>
                    <a:ext uri="{9D8B030D-6E8A-4147-A177-3AD203B41FA5}">
                      <a16:colId xmlns:a16="http://schemas.microsoft.com/office/drawing/2014/main" val="20000"/>
                    </a:ext>
                  </a:extLst>
                </a:gridCol>
                <a:gridCol w="4689260">
                  <a:extLst>
                    <a:ext uri="{9D8B030D-6E8A-4147-A177-3AD203B41FA5}">
                      <a16:colId xmlns:a16="http://schemas.microsoft.com/office/drawing/2014/main" val="20001"/>
                    </a:ext>
                  </a:extLst>
                </a:gridCol>
                <a:gridCol w="3000375">
                  <a:extLst>
                    <a:ext uri="{9D8B030D-6E8A-4147-A177-3AD203B41FA5}">
                      <a16:colId xmlns:a16="http://schemas.microsoft.com/office/drawing/2014/main" val="20002"/>
                    </a:ext>
                  </a:extLst>
                </a:gridCol>
              </a:tblGrid>
              <a:tr h="315468">
                <a:tc>
                  <a:txBody>
                    <a:bodyPr/>
                    <a:lstStyle/>
                    <a:p>
                      <a:pPr marL="0" marR="0" algn="ctr">
                        <a:spcBef>
                          <a:spcPts val="0"/>
                        </a:spcBef>
                        <a:spcAft>
                          <a:spcPts val="0"/>
                        </a:spcAft>
                      </a:pPr>
                      <a:endParaRPr lang="en-US" sz="2100" b="1" dirty="0">
                        <a:effectLst/>
                        <a:latin typeface="Calibri" pitchFamily="34" charset="0"/>
                        <a:ea typeface="Calibri"/>
                        <a:cs typeface="Calibri" pitchFamily="34" charset="0"/>
                      </a:endParaRPr>
                    </a:p>
                  </a:txBody>
                  <a:tcPr marL="68580" marR="68580" marT="0" marB="0" anchor="b"/>
                </a:tc>
                <a:tc>
                  <a:txBody>
                    <a:bodyPr/>
                    <a:lstStyle/>
                    <a:p>
                      <a:pPr marL="0" marR="0" algn="ctr">
                        <a:spcBef>
                          <a:spcPts val="0"/>
                        </a:spcBef>
                        <a:spcAft>
                          <a:spcPts val="0"/>
                        </a:spcAft>
                      </a:pPr>
                      <a:r>
                        <a:rPr lang="en-US" sz="2100" dirty="0">
                          <a:effectLst/>
                          <a:latin typeface="Calibri" panose="020F0502020204030204" pitchFamily="34" charset="0"/>
                        </a:rPr>
                        <a:t>Theme</a:t>
                      </a:r>
                      <a:endParaRPr lang="en-US" sz="2100" b="1" dirty="0">
                        <a:effectLst/>
                        <a:latin typeface="Calibri" pitchFamily="34" charset="0"/>
                        <a:ea typeface="Calibri"/>
                        <a:cs typeface="Calibri" pitchFamily="34" charset="0"/>
                      </a:endParaRPr>
                    </a:p>
                  </a:txBody>
                  <a:tcPr marL="68580" marR="68580" marT="0" marB="0" anchor="b"/>
                </a:tc>
                <a:tc>
                  <a:txBody>
                    <a:bodyPr/>
                    <a:lstStyle/>
                    <a:p>
                      <a:pPr marL="0" marR="0" algn="ctr">
                        <a:spcBef>
                          <a:spcPts val="0"/>
                        </a:spcBef>
                        <a:spcAft>
                          <a:spcPts val="0"/>
                        </a:spcAft>
                      </a:pPr>
                      <a:r>
                        <a:rPr lang="en-US" sz="2100" dirty="0">
                          <a:effectLst/>
                          <a:latin typeface="Calibri" panose="020F0502020204030204" pitchFamily="34" charset="0"/>
                        </a:rPr>
                        <a:t>Verse</a:t>
                      </a:r>
                      <a:endParaRPr lang="en-US" sz="2100" b="1" dirty="0">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00"/>
                  </a:ext>
                </a:extLst>
              </a:tr>
              <a:tr h="277124">
                <a:tc>
                  <a:txBody>
                    <a:bodyPr/>
                    <a:lstStyle/>
                    <a:p>
                      <a:pPr marL="0" marR="0" algn="ctr">
                        <a:spcBef>
                          <a:spcPts val="0"/>
                        </a:spcBef>
                        <a:spcAft>
                          <a:spcPts val="0"/>
                        </a:spcAft>
                      </a:pPr>
                      <a:r>
                        <a:rPr lang="en-US" sz="1800" dirty="0">
                          <a:effectLst/>
                          <a:latin typeface="Calibri" panose="020F0502020204030204" pitchFamily="34" charset="0"/>
                        </a:rPr>
                        <a:t>2004</a:t>
                      </a:r>
                      <a:endParaRPr lang="en-US" sz="1800" b="1" dirty="0">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“Every Part Does Its Share”</a:t>
                      </a:r>
                      <a:endParaRPr lang="en-US" sz="1800" b="1" dirty="0">
                        <a:solidFill>
                          <a:schemeClr val="bg1"/>
                        </a:solidFill>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Ephesians 4:15-16</a:t>
                      </a:r>
                      <a:endParaRPr lang="en-US" sz="1800" b="1" dirty="0">
                        <a:solidFill>
                          <a:schemeClr val="bg1"/>
                        </a:solidFill>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01"/>
                  </a:ext>
                </a:extLst>
              </a:tr>
              <a:tr h="277124">
                <a:tc>
                  <a:txBody>
                    <a:bodyPr/>
                    <a:lstStyle/>
                    <a:p>
                      <a:pPr marL="0" marR="0" algn="ctr">
                        <a:spcBef>
                          <a:spcPts val="0"/>
                        </a:spcBef>
                        <a:spcAft>
                          <a:spcPts val="0"/>
                        </a:spcAft>
                      </a:pPr>
                      <a:r>
                        <a:rPr lang="en-US" sz="1800" dirty="0">
                          <a:effectLst/>
                          <a:latin typeface="Calibri" panose="020F0502020204030204" pitchFamily="34" charset="0"/>
                        </a:rPr>
                        <a:t>2005</a:t>
                      </a:r>
                      <a:endParaRPr lang="en-US" sz="1800" b="1" dirty="0">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“Personal Growth”</a:t>
                      </a:r>
                      <a:endParaRPr lang="en-US" sz="1800" b="1" dirty="0">
                        <a:solidFill>
                          <a:schemeClr val="bg1"/>
                        </a:solidFill>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Ephesians 4:15; II Peter 3:18</a:t>
                      </a:r>
                      <a:endParaRPr lang="en-US" sz="1800" b="1" dirty="0">
                        <a:solidFill>
                          <a:schemeClr val="bg1"/>
                        </a:solidFill>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02"/>
                  </a:ext>
                </a:extLst>
              </a:tr>
              <a:tr h="277124">
                <a:tc>
                  <a:txBody>
                    <a:bodyPr/>
                    <a:lstStyle/>
                    <a:p>
                      <a:pPr marL="0" marR="0" algn="ctr">
                        <a:spcBef>
                          <a:spcPts val="0"/>
                        </a:spcBef>
                        <a:spcAft>
                          <a:spcPts val="0"/>
                        </a:spcAft>
                      </a:pPr>
                      <a:r>
                        <a:rPr lang="en-US" sz="1800" dirty="0">
                          <a:effectLst/>
                          <a:latin typeface="Calibri" panose="020F0502020204030204" pitchFamily="34" charset="0"/>
                        </a:rPr>
                        <a:t>2006</a:t>
                      </a:r>
                      <a:endParaRPr lang="en-US" sz="1800" b="1" dirty="0">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“Godly Families”</a:t>
                      </a:r>
                      <a:endParaRPr lang="en-US" sz="1800" b="1" dirty="0">
                        <a:solidFill>
                          <a:schemeClr val="bg1"/>
                        </a:solidFill>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III John 4</a:t>
                      </a:r>
                      <a:endParaRPr lang="en-US" sz="1800" b="1" dirty="0">
                        <a:solidFill>
                          <a:schemeClr val="bg1"/>
                        </a:solidFill>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03"/>
                  </a:ext>
                </a:extLst>
              </a:tr>
              <a:tr h="277124">
                <a:tc>
                  <a:txBody>
                    <a:bodyPr/>
                    <a:lstStyle/>
                    <a:p>
                      <a:pPr marL="0" marR="0" algn="ctr">
                        <a:spcBef>
                          <a:spcPts val="0"/>
                        </a:spcBef>
                        <a:spcAft>
                          <a:spcPts val="0"/>
                        </a:spcAft>
                      </a:pPr>
                      <a:r>
                        <a:rPr lang="en-US" sz="1800" dirty="0">
                          <a:effectLst/>
                          <a:latin typeface="Calibri" panose="020F0502020204030204" pitchFamily="34" charset="0"/>
                        </a:rPr>
                        <a:t>2006</a:t>
                      </a:r>
                      <a:endParaRPr lang="en-US" sz="1800" b="1" dirty="0">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b="1" dirty="0">
                          <a:effectLst/>
                          <a:latin typeface="Calibri" panose="020F0502020204030204" pitchFamily="34" charset="0"/>
                        </a:rPr>
                        <a:t>[Evangelistic Theme] “Do Not Keep Silent”</a:t>
                      </a:r>
                      <a:endParaRPr lang="en-US" sz="1800" b="1" dirty="0">
                        <a:solidFill>
                          <a:schemeClr val="bg1"/>
                        </a:solidFill>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b="1" dirty="0">
                          <a:effectLst/>
                          <a:latin typeface="Calibri" panose="020F0502020204030204" pitchFamily="34" charset="0"/>
                        </a:rPr>
                        <a:t>Acts 18:9</a:t>
                      </a:r>
                      <a:endParaRPr lang="en-US" sz="1800" b="1" dirty="0">
                        <a:solidFill>
                          <a:schemeClr val="bg1"/>
                        </a:solidFill>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04"/>
                  </a:ext>
                </a:extLst>
              </a:tr>
              <a:tr h="277124">
                <a:tc>
                  <a:txBody>
                    <a:bodyPr/>
                    <a:lstStyle/>
                    <a:p>
                      <a:pPr marL="0" marR="0" algn="ctr">
                        <a:spcBef>
                          <a:spcPts val="0"/>
                        </a:spcBef>
                        <a:spcAft>
                          <a:spcPts val="0"/>
                        </a:spcAft>
                      </a:pPr>
                      <a:r>
                        <a:rPr lang="en-US" sz="1800" dirty="0">
                          <a:effectLst/>
                          <a:latin typeface="Calibri" panose="020F0502020204030204" pitchFamily="34" charset="0"/>
                        </a:rPr>
                        <a:t>2007</a:t>
                      </a:r>
                      <a:endParaRPr lang="en-US" sz="1800" b="1" dirty="0">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“Serving One Another”</a:t>
                      </a:r>
                      <a:endParaRPr lang="en-US" sz="1800" b="1" dirty="0">
                        <a:solidFill>
                          <a:schemeClr val="bg1"/>
                        </a:solidFill>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I Peter 4:10</a:t>
                      </a:r>
                      <a:endParaRPr lang="en-US" sz="1800" b="1" dirty="0">
                        <a:solidFill>
                          <a:schemeClr val="bg1"/>
                        </a:solidFill>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05"/>
                  </a:ext>
                </a:extLst>
              </a:tr>
              <a:tr h="277124">
                <a:tc>
                  <a:txBody>
                    <a:bodyPr/>
                    <a:lstStyle/>
                    <a:p>
                      <a:pPr marL="0" marR="0" algn="ctr">
                        <a:spcBef>
                          <a:spcPts val="0"/>
                        </a:spcBef>
                        <a:spcAft>
                          <a:spcPts val="0"/>
                        </a:spcAft>
                      </a:pPr>
                      <a:r>
                        <a:rPr lang="en-US" sz="1800" dirty="0">
                          <a:effectLst/>
                          <a:latin typeface="Calibri" panose="020F0502020204030204" pitchFamily="34" charset="0"/>
                        </a:rPr>
                        <a:t>2007</a:t>
                      </a:r>
                      <a:endParaRPr lang="en-US" sz="1800" b="1" dirty="0">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b="1" dirty="0">
                          <a:effectLst/>
                          <a:latin typeface="Calibri" panose="020F0502020204030204" pitchFamily="34" charset="0"/>
                        </a:rPr>
                        <a:t>[Evangelistic Theme] “Joyful Harvest”</a:t>
                      </a:r>
                      <a:endParaRPr lang="en-US" sz="1800" b="1" dirty="0">
                        <a:solidFill>
                          <a:schemeClr val="bg1"/>
                        </a:solidFill>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b="1" dirty="0">
                          <a:effectLst/>
                          <a:latin typeface="Calibri" panose="020F0502020204030204" pitchFamily="34" charset="0"/>
                        </a:rPr>
                        <a:t>Psalm 126:5-6</a:t>
                      </a:r>
                      <a:endParaRPr lang="en-US" sz="1800" b="1" dirty="0">
                        <a:solidFill>
                          <a:schemeClr val="bg1"/>
                        </a:solidFill>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06"/>
                  </a:ext>
                </a:extLst>
              </a:tr>
              <a:tr h="277124">
                <a:tc>
                  <a:txBody>
                    <a:bodyPr/>
                    <a:lstStyle/>
                    <a:p>
                      <a:pPr marL="0" marR="0" algn="ctr">
                        <a:spcBef>
                          <a:spcPts val="0"/>
                        </a:spcBef>
                        <a:spcAft>
                          <a:spcPts val="0"/>
                        </a:spcAft>
                      </a:pPr>
                      <a:r>
                        <a:rPr lang="en-US" sz="1800" dirty="0">
                          <a:effectLst/>
                          <a:latin typeface="Calibri" panose="020F0502020204030204" pitchFamily="34" charset="0"/>
                        </a:rPr>
                        <a:t>2008</a:t>
                      </a:r>
                      <a:endParaRPr lang="en-US" sz="1800" b="1" dirty="0">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“No Longer Children”</a:t>
                      </a:r>
                      <a:endParaRPr lang="en-US" sz="1800" b="1" dirty="0">
                        <a:solidFill>
                          <a:schemeClr val="bg1"/>
                        </a:solidFill>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Ephesians 4:14</a:t>
                      </a:r>
                      <a:endParaRPr lang="en-US" sz="1800" b="1" dirty="0">
                        <a:solidFill>
                          <a:schemeClr val="bg1"/>
                        </a:solidFill>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07"/>
                  </a:ext>
                </a:extLst>
              </a:tr>
              <a:tr h="277124">
                <a:tc>
                  <a:txBody>
                    <a:bodyPr/>
                    <a:lstStyle/>
                    <a:p>
                      <a:pPr marL="0" marR="0" algn="ctr">
                        <a:spcBef>
                          <a:spcPts val="0"/>
                        </a:spcBef>
                        <a:spcAft>
                          <a:spcPts val="0"/>
                        </a:spcAft>
                      </a:pPr>
                      <a:r>
                        <a:rPr lang="en-US" sz="1800" dirty="0">
                          <a:effectLst/>
                          <a:latin typeface="Calibri" panose="020F0502020204030204" pitchFamily="34" charset="0"/>
                        </a:rPr>
                        <a:t>2009</a:t>
                      </a:r>
                      <a:endParaRPr lang="en-US" sz="1800" b="1" dirty="0">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“Abound More and More”</a:t>
                      </a:r>
                      <a:endParaRPr lang="en-US" sz="1800" b="1" dirty="0">
                        <a:solidFill>
                          <a:schemeClr val="bg1"/>
                        </a:solidFill>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I Thessalonians 4:1</a:t>
                      </a:r>
                      <a:endParaRPr lang="en-US" sz="1800" b="1" dirty="0">
                        <a:solidFill>
                          <a:schemeClr val="bg1"/>
                        </a:solidFill>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08"/>
                  </a:ext>
                </a:extLst>
              </a:tr>
              <a:tr h="548640">
                <a:tc>
                  <a:txBody>
                    <a:bodyPr/>
                    <a:lstStyle/>
                    <a:p>
                      <a:pPr marL="0" marR="0" algn="ctr">
                        <a:spcBef>
                          <a:spcPts val="0"/>
                        </a:spcBef>
                        <a:spcAft>
                          <a:spcPts val="0"/>
                        </a:spcAft>
                      </a:pPr>
                      <a:r>
                        <a:rPr lang="en-US" sz="1800" dirty="0">
                          <a:effectLst/>
                          <a:latin typeface="Calibri" panose="020F0502020204030204" pitchFamily="34" charset="0"/>
                        </a:rPr>
                        <a:t>2010</a:t>
                      </a:r>
                      <a:endParaRPr lang="en-US" sz="1800" b="1" dirty="0">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“That I May know Him” - A Year with Jesus</a:t>
                      </a:r>
                      <a:endParaRPr lang="en-US" sz="1800" b="1" dirty="0">
                        <a:solidFill>
                          <a:schemeClr val="bg1"/>
                        </a:solidFill>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Philippians 3:8-11</a:t>
                      </a:r>
                      <a:endParaRPr lang="en-US" sz="1800" b="1" dirty="0">
                        <a:solidFill>
                          <a:schemeClr val="bg1"/>
                        </a:solidFill>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09"/>
                  </a:ext>
                </a:extLst>
              </a:tr>
              <a:tr h="277124">
                <a:tc>
                  <a:txBody>
                    <a:bodyPr/>
                    <a:lstStyle/>
                    <a:p>
                      <a:pPr marL="0" marR="0" algn="ctr">
                        <a:spcBef>
                          <a:spcPts val="0"/>
                        </a:spcBef>
                        <a:spcAft>
                          <a:spcPts val="0"/>
                        </a:spcAft>
                      </a:pPr>
                      <a:r>
                        <a:rPr lang="en-US" sz="1800" dirty="0">
                          <a:effectLst/>
                          <a:latin typeface="Calibri" panose="020F0502020204030204" pitchFamily="34" charset="0"/>
                        </a:rPr>
                        <a:t>2011</a:t>
                      </a:r>
                      <a:endParaRPr lang="en-US" sz="1800" b="1" dirty="0">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“Denying Self”</a:t>
                      </a:r>
                      <a:endParaRPr lang="en-US" sz="1800" b="1" dirty="0">
                        <a:solidFill>
                          <a:schemeClr val="bg1"/>
                        </a:solidFill>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Luke 9:23-24</a:t>
                      </a:r>
                      <a:endParaRPr lang="en-US" sz="1800" b="1" dirty="0">
                        <a:solidFill>
                          <a:schemeClr val="bg1"/>
                        </a:solidFill>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10"/>
                  </a:ext>
                </a:extLst>
              </a:tr>
              <a:tr h="277124">
                <a:tc>
                  <a:txBody>
                    <a:bodyPr/>
                    <a:lstStyle/>
                    <a:p>
                      <a:pPr marL="0" marR="0" algn="ctr">
                        <a:spcBef>
                          <a:spcPts val="0"/>
                        </a:spcBef>
                        <a:spcAft>
                          <a:spcPts val="0"/>
                        </a:spcAft>
                      </a:pPr>
                      <a:r>
                        <a:rPr lang="en-US" sz="1800" dirty="0">
                          <a:effectLst/>
                          <a:latin typeface="Calibri" panose="020F0502020204030204" pitchFamily="34" charset="0"/>
                        </a:rPr>
                        <a:t>2012</a:t>
                      </a:r>
                      <a:endParaRPr lang="en-US" sz="1800" b="1" dirty="0">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“A More Excellent Way”</a:t>
                      </a:r>
                      <a:endParaRPr lang="en-US" sz="1800" b="1" dirty="0">
                        <a:solidFill>
                          <a:schemeClr val="bg1"/>
                        </a:solidFill>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Philippians 1:9-11</a:t>
                      </a:r>
                      <a:endParaRPr lang="en-US" sz="1800" b="1" dirty="0">
                        <a:solidFill>
                          <a:schemeClr val="bg1"/>
                        </a:solidFill>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11"/>
                  </a:ext>
                </a:extLst>
              </a:tr>
              <a:tr h="277124">
                <a:tc>
                  <a:txBody>
                    <a:bodyPr/>
                    <a:lstStyle/>
                    <a:p>
                      <a:pPr marL="0" marR="0" algn="ctr">
                        <a:spcBef>
                          <a:spcPts val="0"/>
                        </a:spcBef>
                        <a:spcAft>
                          <a:spcPts val="0"/>
                        </a:spcAft>
                      </a:pPr>
                      <a:r>
                        <a:rPr lang="en-US" sz="1800" dirty="0">
                          <a:effectLst/>
                          <a:latin typeface="Calibri" panose="020F0502020204030204" pitchFamily="34" charset="0"/>
                        </a:rPr>
                        <a:t>2013 </a:t>
                      </a:r>
                      <a:endParaRPr lang="en-US" sz="1800" b="1" dirty="0">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“Citizens of Heaven”</a:t>
                      </a:r>
                      <a:endParaRPr lang="en-US" sz="1800" b="1" dirty="0">
                        <a:solidFill>
                          <a:schemeClr val="bg1"/>
                        </a:solidFill>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Philippians 3:21</a:t>
                      </a:r>
                      <a:endParaRPr lang="en-US" sz="1800" b="1" dirty="0">
                        <a:solidFill>
                          <a:schemeClr val="bg1"/>
                        </a:solidFill>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12"/>
                  </a:ext>
                </a:extLst>
              </a:tr>
              <a:tr h="277124">
                <a:tc>
                  <a:txBody>
                    <a:bodyPr/>
                    <a:lstStyle/>
                    <a:p>
                      <a:pPr marL="0" marR="0" algn="ctr">
                        <a:spcBef>
                          <a:spcPts val="0"/>
                        </a:spcBef>
                        <a:spcAft>
                          <a:spcPts val="0"/>
                        </a:spcAft>
                      </a:pPr>
                      <a:r>
                        <a:rPr lang="en-US" sz="1800" b="1" kern="1200" dirty="0">
                          <a:solidFill>
                            <a:schemeClr val="lt1"/>
                          </a:solidFill>
                          <a:effectLst/>
                          <a:latin typeface="Calibri" panose="020F0502020204030204" pitchFamily="34" charset="0"/>
                          <a:ea typeface="+mn-ea"/>
                          <a:cs typeface="+mn-cs"/>
                        </a:rPr>
                        <a:t>2013-14</a:t>
                      </a:r>
                    </a:p>
                  </a:txBody>
                  <a:tcPr marL="68580" marR="68580" marT="0" marB="0" anchor="b"/>
                </a:tc>
                <a:tc>
                  <a:txBody>
                    <a:bodyPr/>
                    <a:lstStyle/>
                    <a:p>
                      <a:pPr marL="0" marR="0">
                        <a:spcBef>
                          <a:spcPts val="0"/>
                        </a:spcBef>
                        <a:spcAft>
                          <a:spcPts val="0"/>
                        </a:spcAft>
                      </a:pPr>
                      <a:r>
                        <a:rPr lang="en-US" sz="1800" kern="1200" dirty="0">
                          <a:solidFill>
                            <a:schemeClr val="dk1"/>
                          </a:solidFill>
                          <a:effectLst/>
                          <a:latin typeface="Calibri" panose="020F0502020204030204" pitchFamily="34" charset="0"/>
                          <a:ea typeface="+mn-ea"/>
                          <a:cs typeface="+mn-cs"/>
                        </a:rPr>
                        <a:t>“Disciples Like Our Teacher”</a:t>
                      </a:r>
                    </a:p>
                  </a:txBody>
                  <a:tcPr marL="68580" marR="68580" marT="0" marB="0" anchor="b"/>
                </a:tc>
                <a:tc>
                  <a:txBody>
                    <a:bodyPr/>
                    <a:lstStyle/>
                    <a:p>
                      <a:pPr marL="0" marR="0" algn="l" defTabSz="914400" rtl="0" eaLnBrk="1" latinLnBrk="0" hangingPunct="1">
                        <a:spcBef>
                          <a:spcPts val="0"/>
                        </a:spcBef>
                        <a:spcAft>
                          <a:spcPts val="0"/>
                        </a:spcAft>
                      </a:pPr>
                      <a:r>
                        <a:rPr lang="en-US" sz="1800" kern="1200" dirty="0">
                          <a:solidFill>
                            <a:schemeClr val="dk1"/>
                          </a:solidFill>
                          <a:effectLst/>
                          <a:latin typeface="Calibri" panose="020F0502020204030204" pitchFamily="34" charset="0"/>
                          <a:ea typeface="+mn-ea"/>
                          <a:cs typeface="+mn-cs"/>
                        </a:rPr>
                        <a:t>Luke 6:40</a:t>
                      </a:r>
                    </a:p>
                  </a:txBody>
                  <a:tcPr marL="68580" marR="68580" marT="0" marB="0" anchor="b"/>
                </a:tc>
                <a:extLst>
                  <a:ext uri="{0D108BD9-81ED-4DB2-BD59-A6C34878D82A}">
                    <a16:rowId xmlns:a16="http://schemas.microsoft.com/office/drawing/2014/main" val="10013"/>
                  </a:ext>
                </a:extLst>
              </a:tr>
              <a:tr h="277124">
                <a:tc>
                  <a:txBody>
                    <a:bodyPr/>
                    <a:lstStyle/>
                    <a:p>
                      <a:pPr marL="0" marR="0" algn="ctr">
                        <a:spcBef>
                          <a:spcPts val="0"/>
                        </a:spcBef>
                        <a:spcAft>
                          <a:spcPts val="0"/>
                        </a:spcAft>
                      </a:pPr>
                      <a:r>
                        <a:rPr lang="en-US" sz="1800" b="1" kern="1200" dirty="0">
                          <a:solidFill>
                            <a:schemeClr val="lt1"/>
                          </a:solidFill>
                          <a:effectLst/>
                          <a:latin typeface="Calibri" panose="020F0502020204030204" pitchFamily="34" charset="0"/>
                          <a:ea typeface="+mn-ea"/>
                          <a:cs typeface="+mn-cs"/>
                        </a:rPr>
                        <a:t>2014-15</a:t>
                      </a:r>
                    </a:p>
                  </a:txBody>
                  <a:tcPr marL="68580" marR="68580" marT="0" marB="0" anchor="b"/>
                </a:tc>
                <a:tc>
                  <a:txBody>
                    <a:bodyPr/>
                    <a:lstStyle/>
                    <a:p>
                      <a:pPr marL="0" marR="0" algn="l" defTabSz="914400" rtl="0" eaLnBrk="1" latinLnBrk="0" hangingPunct="1">
                        <a:spcBef>
                          <a:spcPts val="0"/>
                        </a:spcBef>
                        <a:spcAft>
                          <a:spcPts val="0"/>
                        </a:spcAft>
                      </a:pPr>
                      <a:r>
                        <a:rPr lang="en-US" sz="1800" kern="1200" dirty="0">
                          <a:solidFill>
                            <a:schemeClr val="dk1"/>
                          </a:solidFill>
                          <a:effectLst/>
                          <a:latin typeface="Calibri" panose="020F0502020204030204" pitchFamily="34" charset="0"/>
                          <a:ea typeface="+mn-ea"/>
                          <a:cs typeface="+mn-cs"/>
                        </a:rPr>
                        <a:t>“Sharing the Hope That Is In Us”</a:t>
                      </a:r>
                    </a:p>
                  </a:txBody>
                  <a:tcPr marL="68580" marR="68580" marT="0" marB="0" anchor="b"/>
                </a:tc>
                <a:tc>
                  <a:txBody>
                    <a:bodyPr/>
                    <a:lstStyle/>
                    <a:p>
                      <a:pPr marL="0" marR="0" algn="l" defTabSz="914400" rtl="0" eaLnBrk="1" latinLnBrk="0" hangingPunct="1">
                        <a:spcBef>
                          <a:spcPts val="0"/>
                        </a:spcBef>
                        <a:spcAft>
                          <a:spcPts val="0"/>
                        </a:spcAft>
                      </a:pPr>
                      <a:r>
                        <a:rPr lang="en-US" sz="1800" kern="1200" dirty="0">
                          <a:solidFill>
                            <a:schemeClr val="dk1"/>
                          </a:solidFill>
                          <a:effectLst/>
                          <a:latin typeface="Calibri" panose="020F0502020204030204" pitchFamily="34" charset="0"/>
                          <a:ea typeface="+mn-ea"/>
                          <a:cs typeface="+mn-cs"/>
                        </a:rPr>
                        <a:t>I Peter 3:14-15</a:t>
                      </a:r>
                    </a:p>
                  </a:txBody>
                  <a:tcPr marL="68580" marR="68580" marT="0" marB="0" anchor="b"/>
                </a:tc>
                <a:extLst>
                  <a:ext uri="{0D108BD9-81ED-4DB2-BD59-A6C34878D82A}">
                    <a16:rowId xmlns:a16="http://schemas.microsoft.com/office/drawing/2014/main" val="10014"/>
                  </a:ext>
                </a:extLst>
              </a:tr>
              <a:tr h="277124">
                <a:tc>
                  <a:txBody>
                    <a:bodyPr/>
                    <a:lstStyle/>
                    <a:p>
                      <a:pPr marL="0" marR="0" algn="ctr">
                        <a:spcBef>
                          <a:spcPts val="0"/>
                        </a:spcBef>
                        <a:spcAft>
                          <a:spcPts val="0"/>
                        </a:spcAft>
                      </a:pPr>
                      <a:r>
                        <a:rPr lang="en-US" sz="1800" b="1" kern="1200" dirty="0">
                          <a:solidFill>
                            <a:schemeClr val="lt1"/>
                          </a:solidFill>
                          <a:effectLst/>
                          <a:latin typeface="Calibri" panose="020F0502020204030204" pitchFamily="34" charset="0"/>
                          <a:ea typeface="+mn-ea"/>
                          <a:cs typeface="+mn-cs"/>
                        </a:rPr>
                        <a:t>2015-16</a:t>
                      </a:r>
                    </a:p>
                  </a:txBody>
                  <a:tcPr marL="68580" marR="68580" marT="0" marB="0" anchor="b"/>
                </a:tc>
                <a:tc>
                  <a:txBody>
                    <a:bodyPr/>
                    <a:lstStyle/>
                    <a:p>
                      <a:pPr marL="0" marR="0" algn="l" defTabSz="914400" rtl="0" eaLnBrk="1" latinLnBrk="0" hangingPunct="1">
                        <a:spcBef>
                          <a:spcPts val="0"/>
                        </a:spcBef>
                        <a:spcAft>
                          <a:spcPts val="0"/>
                        </a:spcAft>
                      </a:pPr>
                      <a:r>
                        <a:rPr lang="en-US" sz="1800" kern="1200" dirty="0">
                          <a:solidFill>
                            <a:schemeClr val="dk1"/>
                          </a:solidFill>
                          <a:effectLst/>
                          <a:latin typeface="Calibri" panose="020F0502020204030204" pitchFamily="34" charset="0"/>
                          <a:ea typeface="+mn-ea"/>
                          <a:cs typeface="+mn-cs"/>
                        </a:rPr>
                        <a:t>“Not of This World”</a:t>
                      </a:r>
                    </a:p>
                  </a:txBody>
                  <a:tcPr marL="68580" marR="68580" marT="0" marB="0" anchor="b"/>
                </a:tc>
                <a:tc>
                  <a:txBody>
                    <a:bodyPr/>
                    <a:lstStyle/>
                    <a:p>
                      <a:pPr marL="0" marR="0" algn="l" defTabSz="914400" rtl="0" eaLnBrk="1" latinLnBrk="0" hangingPunct="1">
                        <a:spcBef>
                          <a:spcPts val="0"/>
                        </a:spcBef>
                        <a:spcAft>
                          <a:spcPts val="0"/>
                        </a:spcAft>
                      </a:pPr>
                      <a:r>
                        <a:rPr lang="en-US" sz="1800" kern="1200" dirty="0">
                          <a:solidFill>
                            <a:schemeClr val="dk1"/>
                          </a:solidFill>
                          <a:effectLst/>
                          <a:latin typeface="Calibri" panose="020F0502020204030204" pitchFamily="34" charset="0"/>
                          <a:ea typeface="+mn-ea"/>
                          <a:cs typeface="+mn-cs"/>
                        </a:rPr>
                        <a:t>John 17:14-18</a:t>
                      </a:r>
                    </a:p>
                  </a:txBody>
                  <a:tcPr marL="68580" marR="68580" marT="0" marB="0" anchor="b"/>
                </a:tc>
                <a:extLst>
                  <a:ext uri="{0D108BD9-81ED-4DB2-BD59-A6C34878D82A}">
                    <a16:rowId xmlns:a16="http://schemas.microsoft.com/office/drawing/2014/main" val="3483333255"/>
                  </a:ext>
                </a:extLst>
              </a:tr>
            </a:tbl>
          </a:graphicData>
        </a:graphic>
      </p:graphicFrame>
      <p:sp>
        <p:nvSpPr>
          <p:cNvPr id="6" name="Rectangle 5"/>
          <p:cNvSpPr>
            <a:spLocks noChangeArrowheads="1"/>
          </p:cNvSpPr>
          <p:nvPr/>
        </p:nvSpPr>
        <p:spPr bwMode="auto">
          <a:xfrm>
            <a:off x="1212273" y="1565251"/>
            <a:ext cx="7572375" cy="265457"/>
          </a:xfrm>
          <a:prstGeom prst="rect">
            <a:avLst/>
          </a:prstGeom>
          <a:solidFill>
            <a:schemeClr val="accent5">
              <a:lumMod val="60000"/>
              <a:lumOff val="40000"/>
              <a:alpha val="27000"/>
            </a:schemeClr>
          </a:solidFill>
          <a:ln w="34925">
            <a:solidFill>
              <a:srgbClr val="7030A0"/>
            </a:solidFill>
            <a:miter lim="800000"/>
            <a:headEnd/>
            <a:tailEnd/>
          </a:ln>
        </p:spPr>
        <p:txBody>
          <a:bodyPr wrap="square" anchor="ctr">
            <a:spAutoFit/>
          </a:bodyPr>
          <a:lstStyle/>
          <a:p>
            <a:pPr defTabSz="571500" fontAlgn="auto">
              <a:spcBef>
                <a:spcPts val="0"/>
              </a:spcBef>
              <a:spcAft>
                <a:spcPts val="0"/>
              </a:spcAft>
              <a:defRPr/>
            </a:pPr>
            <a:endParaRPr lang="en-US" sz="1125" kern="0">
              <a:solidFill>
                <a:sysClr val="windowText" lastClr="000000"/>
              </a:solidFill>
              <a:latin typeface="Arial" pitchFamily="34" charset="0"/>
            </a:endParaRPr>
          </a:p>
        </p:txBody>
      </p:sp>
      <p:sp>
        <p:nvSpPr>
          <p:cNvPr id="7" name="Rectangle 6"/>
          <p:cNvSpPr>
            <a:spLocks noChangeArrowheads="1"/>
          </p:cNvSpPr>
          <p:nvPr/>
        </p:nvSpPr>
        <p:spPr bwMode="auto">
          <a:xfrm>
            <a:off x="1203614" y="2149740"/>
            <a:ext cx="7572375" cy="265457"/>
          </a:xfrm>
          <a:prstGeom prst="rect">
            <a:avLst/>
          </a:prstGeom>
          <a:solidFill>
            <a:schemeClr val="accent5">
              <a:lumMod val="60000"/>
              <a:lumOff val="40000"/>
              <a:alpha val="27000"/>
            </a:schemeClr>
          </a:solidFill>
          <a:ln w="34925">
            <a:solidFill>
              <a:srgbClr val="7030A0"/>
            </a:solidFill>
            <a:miter lim="800000"/>
            <a:headEnd/>
            <a:tailEnd/>
          </a:ln>
        </p:spPr>
        <p:txBody>
          <a:bodyPr wrap="square" anchor="ctr">
            <a:spAutoFit/>
          </a:bodyPr>
          <a:lstStyle/>
          <a:p>
            <a:pPr defTabSz="571500" fontAlgn="auto">
              <a:spcBef>
                <a:spcPts val="0"/>
              </a:spcBef>
              <a:spcAft>
                <a:spcPts val="0"/>
              </a:spcAft>
              <a:defRPr/>
            </a:pPr>
            <a:endParaRPr lang="en-US" sz="1125" kern="0">
              <a:solidFill>
                <a:sysClr val="windowText" lastClr="000000"/>
              </a:solidFill>
              <a:latin typeface="Arial" pitchFamily="34" charset="0"/>
            </a:endParaRPr>
          </a:p>
        </p:txBody>
      </p:sp>
    </p:spTree>
    <p:extLst>
      <p:ext uri="{BB962C8B-B14F-4D97-AF65-F5344CB8AC3E}">
        <p14:creationId xmlns:p14="http://schemas.microsoft.com/office/powerpoint/2010/main" val="3210566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0-#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2" presetClass="entr" presetSubtype="8"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2000" fill="hold"/>
                                        <p:tgtEl>
                                          <p:spTgt spid="7"/>
                                        </p:tgtEl>
                                        <p:attrNameLst>
                                          <p:attrName>ppt_x</p:attrName>
                                        </p:attrNameLst>
                                      </p:cBhvr>
                                      <p:tavLst>
                                        <p:tav tm="0">
                                          <p:val>
                                            <p:strVal val="0-#ppt_w/2"/>
                                          </p:val>
                                        </p:tav>
                                        <p:tav tm="100000">
                                          <p:val>
                                            <p:strVal val="#ppt_x"/>
                                          </p:val>
                                        </p:tav>
                                      </p:tavLst>
                                    </p:anim>
                                    <p:anim calcmode="lin" valueType="num">
                                      <p:cBhvr additive="base">
                                        <p:cTn id="13" dur="20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defTabSz="571500" fontAlgn="auto">
              <a:spcBef>
                <a:spcPts val="0"/>
              </a:spcBef>
              <a:spcAft>
                <a:spcPts val="0"/>
              </a:spcAft>
              <a:defRPr/>
            </a:pPr>
            <a:fld id="{13350D10-C4DE-4D33-8041-02782ABFFE8C}" type="slidenum">
              <a:rPr lang="en-US" sz="1125" kern="0">
                <a:solidFill>
                  <a:sysClr val="windowText" lastClr="000000"/>
                </a:solidFill>
              </a:rPr>
              <a:pPr defTabSz="571500" fontAlgn="auto">
                <a:spcBef>
                  <a:spcPts val="0"/>
                </a:spcBef>
                <a:spcAft>
                  <a:spcPts val="0"/>
                </a:spcAft>
                <a:defRPr/>
              </a:pPr>
              <a:t>7</a:t>
            </a:fld>
            <a:endParaRPr lang="en-US" sz="1125" kern="0">
              <a:solidFill>
                <a:sysClr val="windowText" lastClr="000000"/>
              </a:solidFill>
            </a:endParaRPr>
          </a:p>
        </p:txBody>
      </p:sp>
      <p:graphicFrame>
        <p:nvGraphicFramePr>
          <p:cNvPr id="5" name="Table 4"/>
          <p:cNvGraphicFramePr>
            <a:graphicFrameLocks noGrp="1"/>
          </p:cNvGraphicFramePr>
          <p:nvPr>
            <p:extLst/>
          </p:nvPr>
        </p:nvGraphicFramePr>
        <p:xfrm>
          <a:off x="95250" y="428626"/>
          <a:ext cx="8763000" cy="4743849"/>
        </p:xfrm>
        <a:graphic>
          <a:graphicData uri="http://schemas.openxmlformats.org/drawingml/2006/table">
            <a:tbl>
              <a:tblPr firstRow="1" firstCol="1" bandRow="1">
                <a:tableStyleId>{5C22544A-7EE6-4342-B048-85BDC9FD1C3A}</a:tableStyleId>
              </a:tblPr>
              <a:tblGrid>
                <a:gridCol w="1073365">
                  <a:extLst>
                    <a:ext uri="{9D8B030D-6E8A-4147-A177-3AD203B41FA5}">
                      <a16:colId xmlns:a16="http://schemas.microsoft.com/office/drawing/2014/main" val="20000"/>
                    </a:ext>
                  </a:extLst>
                </a:gridCol>
                <a:gridCol w="4689260">
                  <a:extLst>
                    <a:ext uri="{9D8B030D-6E8A-4147-A177-3AD203B41FA5}">
                      <a16:colId xmlns:a16="http://schemas.microsoft.com/office/drawing/2014/main" val="20001"/>
                    </a:ext>
                  </a:extLst>
                </a:gridCol>
                <a:gridCol w="3000375">
                  <a:extLst>
                    <a:ext uri="{9D8B030D-6E8A-4147-A177-3AD203B41FA5}">
                      <a16:colId xmlns:a16="http://schemas.microsoft.com/office/drawing/2014/main" val="20002"/>
                    </a:ext>
                  </a:extLst>
                </a:gridCol>
              </a:tblGrid>
              <a:tr h="315468">
                <a:tc>
                  <a:txBody>
                    <a:bodyPr/>
                    <a:lstStyle/>
                    <a:p>
                      <a:pPr marL="0" marR="0" algn="ctr">
                        <a:spcBef>
                          <a:spcPts val="0"/>
                        </a:spcBef>
                        <a:spcAft>
                          <a:spcPts val="0"/>
                        </a:spcAft>
                      </a:pPr>
                      <a:endParaRPr lang="en-US" sz="2100" b="1" dirty="0">
                        <a:effectLst/>
                        <a:latin typeface="Calibri" pitchFamily="34" charset="0"/>
                        <a:ea typeface="Calibri"/>
                        <a:cs typeface="Calibri" pitchFamily="34" charset="0"/>
                      </a:endParaRPr>
                    </a:p>
                  </a:txBody>
                  <a:tcPr marL="68580" marR="68580" marT="0" marB="0" anchor="b"/>
                </a:tc>
                <a:tc>
                  <a:txBody>
                    <a:bodyPr/>
                    <a:lstStyle/>
                    <a:p>
                      <a:pPr marL="0" marR="0" algn="ctr">
                        <a:spcBef>
                          <a:spcPts val="0"/>
                        </a:spcBef>
                        <a:spcAft>
                          <a:spcPts val="0"/>
                        </a:spcAft>
                      </a:pPr>
                      <a:r>
                        <a:rPr lang="en-US" sz="2100" dirty="0">
                          <a:effectLst/>
                          <a:latin typeface="Calibri" panose="020F0502020204030204" pitchFamily="34" charset="0"/>
                        </a:rPr>
                        <a:t>Theme</a:t>
                      </a:r>
                      <a:endParaRPr lang="en-US" sz="2100" b="1" dirty="0">
                        <a:effectLst/>
                        <a:latin typeface="Calibri" pitchFamily="34" charset="0"/>
                        <a:ea typeface="Calibri"/>
                        <a:cs typeface="Calibri" pitchFamily="34" charset="0"/>
                      </a:endParaRPr>
                    </a:p>
                  </a:txBody>
                  <a:tcPr marL="68580" marR="68580" marT="0" marB="0" anchor="b"/>
                </a:tc>
                <a:tc>
                  <a:txBody>
                    <a:bodyPr/>
                    <a:lstStyle/>
                    <a:p>
                      <a:pPr marL="0" marR="0" algn="ctr">
                        <a:spcBef>
                          <a:spcPts val="0"/>
                        </a:spcBef>
                        <a:spcAft>
                          <a:spcPts val="0"/>
                        </a:spcAft>
                      </a:pPr>
                      <a:r>
                        <a:rPr lang="en-US" sz="2100" dirty="0">
                          <a:effectLst/>
                          <a:latin typeface="Calibri" panose="020F0502020204030204" pitchFamily="34" charset="0"/>
                        </a:rPr>
                        <a:t>Verse</a:t>
                      </a:r>
                      <a:endParaRPr lang="en-US" sz="2100" b="1" dirty="0">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00"/>
                  </a:ext>
                </a:extLst>
              </a:tr>
              <a:tr h="277124">
                <a:tc>
                  <a:txBody>
                    <a:bodyPr/>
                    <a:lstStyle/>
                    <a:p>
                      <a:pPr marL="0" marR="0" algn="ctr">
                        <a:spcBef>
                          <a:spcPts val="0"/>
                        </a:spcBef>
                        <a:spcAft>
                          <a:spcPts val="0"/>
                        </a:spcAft>
                      </a:pPr>
                      <a:r>
                        <a:rPr lang="en-US" sz="1800" dirty="0">
                          <a:effectLst/>
                          <a:latin typeface="Calibri" panose="020F0502020204030204" pitchFamily="34" charset="0"/>
                        </a:rPr>
                        <a:t>2004</a:t>
                      </a:r>
                      <a:endParaRPr lang="en-US" sz="1800" b="1" dirty="0">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“Every Part Does Its Share”</a:t>
                      </a:r>
                      <a:endParaRPr lang="en-US" sz="1800" b="1" dirty="0">
                        <a:solidFill>
                          <a:schemeClr val="bg1"/>
                        </a:solidFill>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Ephesians 4:15-16</a:t>
                      </a:r>
                      <a:endParaRPr lang="en-US" sz="1800" b="1" dirty="0">
                        <a:solidFill>
                          <a:schemeClr val="bg1"/>
                        </a:solidFill>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01"/>
                  </a:ext>
                </a:extLst>
              </a:tr>
              <a:tr h="277124">
                <a:tc>
                  <a:txBody>
                    <a:bodyPr/>
                    <a:lstStyle/>
                    <a:p>
                      <a:pPr marL="0" marR="0" algn="ctr">
                        <a:spcBef>
                          <a:spcPts val="0"/>
                        </a:spcBef>
                        <a:spcAft>
                          <a:spcPts val="0"/>
                        </a:spcAft>
                      </a:pPr>
                      <a:r>
                        <a:rPr lang="en-US" sz="1800" dirty="0">
                          <a:effectLst/>
                          <a:latin typeface="Calibri" panose="020F0502020204030204" pitchFamily="34" charset="0"/>
                        </a:rPr>
                        <a:t>2005</a:t>
                      </a:r>
                      <a:endParaRPr lang="en-US" sz="1800" b="1" dirty="0">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b="1" dirty="0">
                          <a:effectLst/>
                          <a:latin typeface="Calibri" panose="020F0502020204030204" pitchFamily="34" charset="0"/>
                        </a:rPr>
                        <a:t>“Personal Growth”</a:t>
                      </a:r>
                      <a:endParaRPr lang="en-US" sz="1800" b="1" dirty="0">
                        <a:solidFill>
                          <a:schemeClr val="bg1"/>
                        </a:solidFill>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b="1" dirty="0">
                          <a:effectLst/>
                          <a:latin typeface="Calibri" panose="020F0502020204030204" pitchFamily="34" charset="0"/>
                        </a:rPr>
                        <a:t>Ephesians 4:15; II Peter 3:18</a:t>
                      </a:r>
                      <a:endParaRPr lang="en-US" sz="1800" b="1" dirty="0">
                        <a:solidFill>
                          <a:schemeClr val="bg1"/>
                        </a:solidFill>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02"/>
                  </a:ext>
                </a:extLst>
              </a:tr>
              <a:tr h="277124">
                <a:tc>
                  <a:txBody>
                    <a:bodyPr/>
                    <a:lstStyle/>
                    <a:p>
                      <a:pPr marL="0" marR="0" algn="ctr">
                        <a:spcBef>
                          <a:spcPts val="0"/>
                        </a:spcBef>
                        <a:spcAft>
                          <a:spcPts val="0"/>
                        </a:spcAft>
                      </a:pPr>
                      <a:r>
                        <a:rPr lang="en-US" sz="1800" dirty="0">
                          <a:effectLst/>
                          <a:latin typeface="Calibri" panose="020F0502020204030204" pitchFamily="34" charset="0"/>
                        </a:rPr>
                        <a:t>2006</a:t>
                      </a:r>
                      <a:endParaRPr lang="en-US" sz="1800" b="1" dirty="0">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“Godly Families”</a:t>
                      </a:r>
                      <a:endParaRPr lang="en-US" sz="1800" b="1" dirty="0">
                        <a:solidFill>
                          <a:schemeClr val="bg1"/>
                        </a:solidFill>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III John 4</a:t>
                      </a:r>
                      <a:endParaRPr lang="en-US" sz="1800" b="1" dirty="0">
                        <a:solidFill>
                          <a:schemeClr val="bg1"/>
                        </a:solidFill>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03"/>
                  </a:ext>
                </a:extLst>
              </a:tr>
              <a:tr h="277124">
                <a:tc>
                  <a:txBody>
                    <a:bodyPr/>
                    <a:lstStyle/>
                    <a:p>
                      <a:pPr marL="0" marR="0" algn="ctr">
                        <a:spcBef>
                          <a:spcPts val="0"/>
                        </a:spcBef>
                        <a:spcAft>
                          <a:spcPts val="0"/>
                        </a:spcAft>
                      </a:pPr>
                      <a:r>
                        <a:rPr lang="en-US" sz="1800" dirty="0">
                          <a:effectLst/>
                          <a:latin typeface="Calibri" panose="020F0502020204030204" pitchFamily="34" charset="0"/>
                        </a:rPr>
                        <a:t>2006</a:t>
                      </a:r>
                      <a:endParaRPr lang="en-US" sz="1800" b="1" dirty="0">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[Evangelistic Theme] “Do Not Keep Silent”</a:t>
                      </a:r>
                      <a:endParaRPr lang="en-US" sz="1800" b="1" dirty="0">
                        <a:solidFill>
                          <a:schemeClr val="bg1"/>
                        </a:solidFill>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Acts 18:9</a:t>
                      </a:r>
                      <a:endParaRPr lang="en-US" sz="1800" b="1" dirty="0">
                        <a:solidFill>
                          <a:schemeClr val="bg1"/>
                        </a:solidFill>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04"/>
                  </a:ext>
                </a:extLst>
              </a:tr>
              <a:tr h="277124">
                <a:tc>
                  <a:txBody>
                    <a:bodyPr/>
                    <a:lstStyle/>
                    <a:p>
                      <a:pPr marL="0" marR="0" algn="ctr">
                        <a:spcBef>
                          <a:spcPts val="0"/>
                        </a:spcBef>
                        <a:spcAft>
                          <a:spcPts val="0"/>
                        </a:spcAft>
                      </a:pPr>
                      <a:r>
                        <a:rPr lang="en-US" sz="1800" dirty="0">
                          <a:effectLst/>
                          <a:latin typeface="Calibri" panose="020F0502020204030204" pitchFamily="34" charset="0"/>
                        </a:rPr>
                        <a:t>2007</a:t>
                      </a:r>
                      <a:endParaRPr lang="en-US" sz="1800" b="1" dirty="0">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“Serving One Another”</a:t>
                      </a:r>
                      <a:endParaRPr lang="en-US" sz="1800" b="1" dirty="0">
                        <a:solidFill>
                          <a:schemeClr val="bg1"/>
                        </a:solidFill>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I Peter 4:10</a:t>
                      </a:r>
                      <a:endParaRPr lang="en-US" sz="1800" b="1" dirty="0">
                        <a:solidFill>
                          <a:schemeClr val="bg1"/>
                        </a:solidFill>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05"/>
                  </a:ext>
                </a:extLst>
              </a:tr>
              <a:tr h="277124">
                <a:tc>
                  <a:txBody>
                    <a:bodyPr/>
                    <a:lstStyle/>
                    <a:p>
                      <a:pPr marL="0" marR="0" algn="ctr">
                        <a:spcBef>
                          <a:spcPts val="0"/>
                        </a:spcBef>
                        <a:spcAft>
                          <a:spcPts val="0"/>
                        </a:spcAft>
                      </a:pPr>
                      <a:r>
                        <a:rPr lang="en-US" sz="1800" dirty="0">
                          <a:effectLst/>
                          <a:latin typeface="Calibri" panose="020F0502020204030204" pitchFamily="34" charset="0"/>
                        </a:rPr>
                        <a:t>2007</a:t>
                      </a:r>
                      <a:endParaRPr lang="en-US" sz="1800" b="1" dirty="0">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[Evangelistic Theme] “Joyful Harvest”</a:t>
                      </a:r>
                      <a:endParaRPr lang="en-US" sz="1800" b="1" dirty="0">
                        <a:solidFill>
                          <a:schemeClr val="bg1"/>
                        </a:solidFill>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Psalm 126:5-6</a:t>
                      </a:r>
                      <a:endParaRPr lang="en-US" sz="1800" b="1" dirty="0">
                        <a:solidFill>
                          <a:schemeClr val="bg1"/>
                        </a:solidFill>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06"/>
                  </a:ext>
                </a:extLst>
              </a:tr>
              <a:tr h="277124">
                <a:tc>
                  <a:txBody>
                    <a:bodyPr/>
                    <a:lstStyle/>
                    <a:p>
                      <a:pPr marL="0" marR="0" algn="ctr">
                        <a:spcBef>
                          <a:spcPts val="0"/>
                        </a:spcBef>
                        <a:spcAft>
                          <a:spcPts val="0"/>
                        </a:spcAft>
                      </a:pPr>
                      <a:r>
                        <a:rPr lang="en-US" sz="1800" dirty="0">
                          <a:effectLst/>
                          <a:latin typeface="Calibri" panose="020F0502020204030204" pitchFamily="34" charset="0"/>
                        </a:rPr>
                        <a:t>2008</a:t>
                      </a:r>
                      <a:endParaRPr lang="en-US" sz="1800" b="1" dirty="0">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“No Longer Children”</a:t>
                      </a:r>
                      <a:endParaRPr lang="en-US" sz="1800" b="1" dirty="0">
                        <a:solidFill>
                          <a:schemeClr val="bg1"/>
                        </a:solidFill>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Ephesians 4:14</a:t>
                      </a:r>
                      <a:endParaRPr lang="en-US" sz="1800" b="1" dirty="0">
                        <a:solidFill>
                          <a:schemeClr val="bg1"/>
                        </a:solidFill>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07"/>
                  </a:ext>
                </a:extLst>
              </a:tr>
              <a:tr h="277124">
                <a:tc>
                  <a:txBody>
                    <a:bodyPr/>
                    <a:lstStyle/>
                    <a:p>
                      <a:pPr marL="0" marR="0" algn="ctr">
                        <a:spcBef>
                          <a:spcPts val="0"/>
                        </a:spcBef>
                        <a:spcAft>
                          <a:spcPts val="0"/>
                        </a:spcAft>
                      </a:pPr>
                      <a:r>
                        <a:rPr lang="en-US" sz="1800" dirty="0">
                          <a:effectLst/>
                          <a:latin typeface="Calibri" panose="020F0502020204030204" pitchFamily="34" charset="0"/>
                        </a:rPr>
                        <a:t>2009</a:t>
                      </a:r>
                      <a:endParaRPr lang="en-US" sz="1800" b="1" dirty="0">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b="1" dirty="0">
                          <a:effectLst/>
                          <a:latin typeface="Calibri" panose="020F0502020204030204" pitchFamily="34" charset="0"/>
                        </a:rPr>
                        <a:t>“Abound More and More”</a:t>
                      </a:r>
                      <a:endParaRPr lang="en-US" sz="1800" b="1" dirty="0">
                        <a:solidFill>
                          <a:schemeClr val="bg1"/>
                        </a:solidFill>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b="1" dirty="0">
                          <a:effectLst/>
                          <a:latin typeface="Calibri" panose="020F0502020204030204" pitchFamily="34" charset="0"/>
                        </a:rPr>
                        <a:t>I Thessalonians 4:1</a:t>
                      </a:r>
                      <a:endParaRPr lang="en-US" sz="1800" b="1" dirty="0">
                        <a:solidFill>
                          <a:schemeClr val="bg1"/>
                        </a:solidFill>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08"/>
                  </a:ext>
                </a:extLst>
              </a:tr>
              <a:tr h="548640">
                <a:tc>
                  <a:txBody>
                    <a:bodyPr/>
                    <a:lstStyle/>
                    <a:p>
                      <a:pPr marL="0" marR="0" algn="ctr">
                        <a:spcBef>
                          <a:spcPts val="0"/>
                        </a:spcBef>
                        <a:spcAft>
                          <a:spcPts val="0"/>
                        </a:spcAft>
                      </a:pPr>
                      <a:r>
                        <a:rPr lang="en-US" sz="1800" dirty="0">
                          <a:effectLst/>
                          <a:latin typeface="Calibri" panose="020F0502020204030204" pitchFamily="34" charset="0"/>
                        </a:rPr>
                        <a:t>2010</a:t>
                      </a:r>
                      <a:endParaRPr lang="en-US" sz="1800" b="1" dirty="0">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“That I May know Him” - A Year with Jesus</a:t>
                      </a:r>
                      <a:endParaRPr lang="en-US" sz="1800" b="1" dirty="0">
                        <a:solidFill>
                          <a:schemeClr val="bg1"/>
                        </a:solidFill>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Philippians 3:8-11</a:t>
                      </a:r>
                      <a:endParaRPr lang="en-US" sz="1800" b="1" dirty="0">
                        <a:solidFill>
                          <a:schemeClr val="bg1"/>
                        </a:solidFill>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09"/>
                  </a:ext>
                </a:extLst>
              </a:tr>
              <a:tr h="277124">
                <a:tc>
                  <a:txBody>
                    <a:bodyPr/>
                    <a:lstStyle/>
                    <a:p>
                      <a:pPr marL="0" marR="0" algn="ctr">
                        <a:spcBef>
                          <a:spcPts val="0"/>
                        </a:spcBef>
                        <a:spcAft>
                          <a:spcPts val="0"/>
                        </a:spcAft>
                      </a:pPr>
                      <a:r>
                        <a:rPr lang="en-US" sz="1800" dirty="0">
                          <a:effectLst/>
                          <a:latin typeface="Calibri" panose="020F0502020204030204" pitchFamily="34" charset="0"/>
                        </a:rPr>
                        <a:t>2011</a:t>
                      </a:r>
                      <a:endParaRPr lang="en-US" sz="1800" b="1" dirty="0">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“Denying Self”</a:t>
                      </a:r>
                      <a:endParaRPr lang="en-US" sz="1800" b="1" dirty="0">
                        <a:solidFill>
                          <a:schemeClr val="bg1"/>
                        </a:solidFill>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Luke 9:23-24</a:t>
                      </a:r>
                      <a:endParaRPr lang="en-US" sz="1800" b="1" dirty="0">
                        <a:solidFill>
                          <a:schemeClr val="bg1"/>
                        </a:solidFill>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10"/>
                  </a:ext>
                </a:extLst>
              </a:tr>
              <a:tr h="277124">
                <a:tc>
                  <a:txBody>
                    <a:bodyPr/>
                    <a:lstStyle/>
                    <a:p>
                      <a:pPr marL="0" marR="0" algn="ctr">
                        <a:spcBef>
                          <a:spcPts val="0"/>
                        </a:spcBef>
                        <a:spcAft>
                          <a:spcPts val="0"/>
                        </a:spcAft>
                      </a:pPr>
                      <a:r>
                        <a:rPr lang="en-US" sz="1800" dirty="0">
                          <a:effectLst/>
                          <a:latin typeface="Calibri" panose="020F0502020204030204" pitchFamily="34" charset="0"/>
                        </a:rPr>
                        <a:t>2012</a:t>
                      </a:r>
                      <a:endParaRPr lang="en-US" sz="1800" b="1" dirty="0">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b="1" dirty="0">
                          <a:effectLst/>
                          <a:latin typeface="Calibri" panose="020F0502020204030204" pitchFamily="34" charset="0"/>
                        </a:rPr>
                        <a:t>“A More Excellent Way”</a:t>
                      </a:r>
                      <a:endParaRPr lang="en-US" sz="1800" b="1" dirty="0">
                        <a:solidFill>
                          <a:schemeClr val="bg1"/>
                        </a:solidFill>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b="1" dirty="0">
                          <a:effectLst/>
                          <a:latin typeface="Calibri" panose="020F0502020204030204" pitchFamily="34" charset="0"/>
                        </a:rPr>
                        <a:t>Philippians 1:9-11</a:t>
                      </a:r>
                      <a:endParaRPr lang="en-US" sz="1800" b="1" dirty="0">
                        <a:solidFill>
                          <a:schemeClr val="bg1"/>
                        </a:solidFill>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11"/>
                  </a:ext>
                </a:extLst>
              </a:tr>
              <a:tr h="277124">
                <a:tc>
                  <a:txBody>
                    <a:bodyPr/>
                    <a:lstStyle/>
                    <a:p>
                      <a:pPr marL="0" marR="0" algn="ctr">
                        <a:spcBef>
                          <a:spcPts val="0"/>
                        </a:spcBef>
                        <a:spcAft>
                          <a:spcPts val="0"/>
                        </a:spcAft>
                      </a:pPr>
                      <a:r>
                        <a:rPr lang="en-US" sz="1800" dirty="0">
                          <a:effectLst/>
                          <a:latin typeface="Calibri" panose="020F0502020204030204" pitchFamily="34" charset="0"/>
                        </a:rPr>
                        <a:t>2013 </a:t>
                      </a:r>
                      <a:endParaRPr lang="en-US" sz="1800" b="1" dirty="0">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“Citizens of Heaven”</a:t>
                      </a:r>
                      <a:endParaRPr lang="en-US" sz="1800" b="1" dirty="0">
                        <a:solidFill>
                          <a:schemeClr val="bg1"/>
                        </a:solidFill>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Philippians 3:21</a:t>
                      </a:r>
                      <a:endParaRPr lang="en-US" sz="1800" b="1" dirty="0">
                        <a:solidFill>
                          <a:schemeClr val="bg1"/>
                        </a:solidFill>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12"/>
                  </a:ext>
                </a:extLst>
              </a:tr>
              <a:tr h="277124">
                <a:tc>
                  <a:txBody>
                    <a:bodyPr/>
                    <a:lstStyle/>
                    <a:p>
                      <a:pPr marL="0" marR="0" algn="ctr">
                        <a:spcBef>
                          <a:spcPts val="0"/>
                        </a:spcBef>
                        <a:spcAft>
                          <a:spcPts val="0"/>
                        </a:spcAft>
                      </a:pPr>
                      <a:r>
                        <a:rPr lang="en-US" sz="1800" b="1" kern="1200" dirty="0">
                          <a:solidFill>
                            <a:schemeClr val="lt1"/>
                          </a:solidFill>
                          <a:effectLst/>
                          <a:latin typeface="Calibri" panose="020F0502020204030204" pitchFamily="34" charset="0"/>
                          <a:ea typeface="+mn-ea"/>
                          <a:cs typeface="+mn-cs"/>
                        </a:rPr>
                        <a:t>2013-14</a:t>
                      </a:r>
                    </a:p>
                  </a:txBody>
                  <a:tcPr marL="68580" marR="68580" marT="0" marB="0" anchor="b"/>
                </a:tc>
                <a:tc>
                  <a:txBody>
                    <a:bodyPr/>
                    <a:lstStyle/>
                    <a:p>
                      <a:pPr marL="0" marR="0">
                        <a:spcBef>
                          <a:spcPts val="0"/>
                        </a:spcBef>
                        <a:spcAft>
                          <a:spcPts val="0"/>
                        </a:spcAft>
                      </a:pPr>
                      <a:r>
                        <a:rPr lang="en-US" sz="1800" kern="1200" dirty="0">
                          <a:solidFill>
                            <a:schemeClr val="dk1"/>
                          </a:solidFill>
                          <a:effectLst/>
                          <a:latin typeface="Calibri" panose="020F0502020204030204" pitchFamily="34" charset="0"/>
                          <a:ea typeface="+mn-ea"/>
                          <a:cs typeface="+mn-cs"/>
                        </a:rPr>
                        <a:t>“Disciples Like Our Teacher”</a:t>
                      </a:r>
                    </a:p>
                  </a:txBody>
                  <a:tcPr marL="68580" marR="68580" marT="0" marB="0" anchor="b"/>
                </a:tc>
                <a:tc>
                  <a:txBody>
                    <a:bodyPr/>
                    <a:lstStyle/>
                    <a:p>
                      <a:pPr marL="0" marR="0" algn="l" defTabSz="914400" rtl="0" eaLnBrk="1" latinLnBrk="0" hangingPunct="1">
                        <a:spcBef>
                          <a:spcPts val="0"/>
                        </a:spcBef>
                        <a:spcAft>
                          <a:spcPts val="0"/>
                        </a:spcAft>
                      </a:pPr>
                      <a:r>
                        <a:rPr lang="en-US" sz="1800" kern="1200" dirty="0">
                          <a:solidFill>
                            <a:schemeClr val="dk1"/>
                          </a:solidFill>
                          <a:effectLst/>
                          <a:latin typeface="Calibri" panose="020F0502020204030204" pitchFamily="34" charset="0"/>
                          <a:ea typeface="+mn-ea"/>
                          <a:cs typeface="+mn-cs"/>
                        </a:rPr>
                        <a:t>Luke 6:40</a:t>
                      </a:r>
                    </a:p>
                  </a:txBody>
                  <a:tcPr marL="68580" marR="68580" marT="0" marB="0" anchor="b"/>
                </a:tc>
                <a:extLst>
                  <a:ext uri="{0D108BD9-81ED-4DB2-BD59-A6C34878D82A}">
                    <a16:rowId xmlns:a16="http://schemas.microsoft.com/office/drawing/2014/main" val="10013"/>
                  </a:ext>
                </a:extLst>
              </a:tr>
              <a:tr h="277124">
                <a:tc>
                  <a:txBody>
                    <a:bodyPr/>
                    <a:lstStyle/>
                    <a:p>
                      <a:pPr marL="0" marR="0" algn="ctr">
                        <a:spcBef>
                          <a:spcPts val="0"/>
                        </a:spcBef>
                        <a:spcAft>
                          <a:spcPts val="0"/>
                        </a:spcAft>
                      </a:pPr>
                      <a:r>
                        <a:rPr lang="en-US" sz="1800" b="1" kern="1200" dirty="0">
                          <a:solidFill>
                            <a:schemeClr val="lt1"/>
                          </a:solidFill>
                          <a:effectLst/>
                          <a:latin typeface="Calibri" panose="020F0502020204030204" pitchFamily="34" charset="0"/>
                          <a:ea typeface="+mn-ea"/>
                          <a:cs typeface="+mn-cs"/>
                        </a:rPr>
                        <a:t>2014-15</a:t>
                      </a:r>
                    </a:p>
                  </a:txBody>
                  <a:tcPr marL="68580" marR="68580" marT="0" marB="0" anchor="b"/>
                </a:tc>
                <a:tc>
                  <a:txBody>
                    <a:bodyPr/>
                    <a:lstStyle/>
                    <a:p>
                      <a:pPr marL="0" marR="0" algn="l" defTabSz="914400" rtl="0" eaLnBrk="1" latinLnBrk="0" hangingPunct="1">
                        <a:spcBef>
                          <a:spcPts val="0"/>
                        </a:spcBef>
                        <a:spcAft>
                          <a:spcPts val="0"/>
                        </a:spcAft>
                      </a:pPr>
                      <a:r>
                        <a:rPr lang="en-US" sz="1800" kern="1200" dirty="0">
                          <a:solidFill>
                            <a:schemeClr val="dk1"/>
                          </a:solidFill>
                          <a:effectLst/>
                          <a:latin typeface="Calibri" panose="020F0502020204030204" pitchFamily="34" charset="0"/>
                          <a:ea typeface="+mn-ea"/>
                          <a:cs typeface="+mn-cs"/>
                        </a:rPr>
                        <a:t>“Sharing the Hope That Is In Us”</a:t>
                      </a:r>
                    </a:p>
                  </a:txBody>
                  <a:tcPr marL="68580" marR="68580" marT="0" marB="0" anchor="b"/>
                </a:tc>
                <a:tc>
                  <a:txBody>
                    <a:bodyPr/>
                    <a:lstStyle/>
                    <a:p>
                      <a:pPr marL="0" marR="0" algn="l" defTabSz="914400" rtl="0" eaLnBrk="1" latinLnBrk="0" hangingPunct="1">
                        <a:spcBef>
                          <a:spcPts val="0"/>
                        </a:spcBef>
                        <a:spcAft>
                          <a:spcPts val="0"/>
                        </a:spcAft>
                      </a:pPr>
                      <a:r>
                        <a:rPr lang="en-US" sz="1800" kern="1200" dirty="0">
                          <a:solidFill>
                            <a:schemeClr val="dk1"/>
                          </a:solidFill>
                          <a:effectLst/>
                          <a:latin typeface="Calibri" panose="020F0502020204030204" pitchFamily="34" charset="0"/>
                          <a:ea typeface="+mn-ea"/>
                          <a:cs typeface="+mn-cs"/>
                        </a:rPr>
                        <a:t>I Peter 3:14-15</a:t>
                      </a:r>
                    </a:p>
                  </a:txBody>
                  <a:tcPr marL="68580" marR="68580" marT="0" marB="0" anchor="b"/>
                </a:tc>
                <a:extLst>
                  <a:ext uri="{0D108BD9-81ED-4DB2-BD59-A6C34878D82A}">
                    <a16:rowId xmlns:a16="http://schemas.microsoft.com/office/drawing/2014/main" val="10014"/>
                  </a:ext>
                </a:extLst>
              </a:tr>
              <a:tr h="277124">
                <a:tc>
                  <a:txBody>
                    <a:bodyPr/>
                    <a:lstStyle/>
                    <a:p>
                      <a:pPr marL="0" marR="0" algn="ctr">
                        <a:spcBef>
                          <a:spcPts val="0"/>
                        </a:spcBef>
                        <a:spcAft>
                          <a:spcPts val="0"/>
                        </a:spcAft>
                      </a:pPr>
                      <a:r>
                        <a:rPr lang="en-US" sz="1800" b="1" kern="1200" dirty="0">
                          <a:solidFill>
                            <a:schemeClr val="lt1"/>
                          </a:solidFill>
                          <a:effectLst/>
                          <a:latin typeface="Calibri" panose="020F0502020204030204" pitchFamily="34" charset="0"/>
                          <a:ea typeface="+mn-ea"/>
                          <a:cs typeface="+mn-cs"/>
                        </a:rPr>
                        <a:t>2015-16</a:t>
                      </a:r>
                    </a:p>
                  </a:txBody>
                  <a:tcPr marL="68580" marR="68580" marT="0" marB="0" anchor="b"/>
                </a:tc>
                <a:tc>
                  <a:txBody>
                    <a:bodyPr/>
                    <a:lstStyle/>
                    <a:p>
                      <a:pPr marL="0" marR="0" algn="l" defTabSz="914400" rtl="0" eaLnBrk="1" latinLnBrk="0" hangingPunct="1">
                        <a:spcBef>
                          <a:spcPts val="0"/>
                        </a:spcBef>
                        <a:spcAft>
                          <a:spcPts val="0"/>
                        </a:spcAft>
                      </a:pPr>
                      <a:r>
                        <a:rPr lang="en-US" sz="1800" kern="1200" dirty="0">
                          <a:solidFill>
                            <a:schemeClr val="dk1"/>
                          </a:solidFill>
                          <a:effectLst/>
                          <a:latin typeface="Calibri" panose="020F0502020204030204" pitchFamily="34" charset="0"/>
                          <a:ea typeface="+mn-ea"/>
                          <a:cs typeface="+mn-cs"/>
                        </a:rPr>
                        <a:t>“Not of This World”</a:t>
                      </a:r>
                    </a:p>
                  </a:txBody>
                  <a:tcPr marL="68580" marR="68580" marT="0" marB="0" anchor="b"/>
                </a:tc>
                <a:tc>
                  <a:txBody>
                    <a:bodyPr/>
                    <a:lstStyle/>
                    <a:p>
                      <a:pPr marL="0" marR="0" algn="l" defTabSz="914400" rtl="0" eaLnBrk="1" latinLnBrk="0" hangingPunct="1">
                        <a:spcBef>
                          <a:spcPts val="0"/>
                        </a:spcBef>
                        <a:spcAft>
                          <a:spcPts val="0"/>
                        </a:spcAft>
                      </a:pPr>
                      <a:r>
                        <a:rPr lang="en-US" sz="1800" kern="1200" dirty="0">
                          <a:solidFill>
                            <a:schemeClr val="dk1"/>
                          </a:solidFill>
                          <a:effectLst/>
                          <a:latin typeface="Calibri" panose="020F0502020204030204" pitchFamily="34" charset="0"/>
                          <a:ea typeface="+mn-ea"/>
                          <a:cs typeface="+mn-cs"/>
                        </a:rPr>
                        <a:t>John 17:14-18</a:t>
                      </a:r>
                    </a:p>
                  </a:txBody>
                  <a:tcPr marL="68580" marR="68580" marT="0" marB="0" anchor="b"/>
                </a:tc>
                <a:extLst>
                  <a:ext uri="{0D108BD9-81ED-4DB2-BD59-A6C34878D82A}">
                    <a16:rowId xmlns:a16="http://schemas.microsoft.com/office/drawing/2014/main" val="3483333255"/>
                  </a:ext>
                </a:extLst>
              </a:tr>
            </a:tbl>
          </a:graphicData>
        </a:graphic>
      </p:graphicFrame>
      <p:sp>
        <p:nvSpPr>
          <p:cNvPr id="6" name="Rectangle 5"/>
          <p:cNvSpPr>
            <a:spLocks noChangeArrowheads="1"/>
          </p:cNvSpPr>
          <p:nvPr/>
        </p:nvSpPr>
        <p:spPr bwMode="auto">
          <a:xfrm>
            <a:off x="1186296" y="3768990"/>
            <a:ext cx="7572375" cy="265457"/>
          </a:xfrm>
          <a:prstGeom prst="rect">
            <a:avLst/>
          </a:prstGeom>
          <a:solidFill>
            <a:schemeClr val="accent5">
              <a:lumMod val="60000"/>
              <a:lumOff val="40000"/>
              <a:alpha val="27000"/>
            </a:schemeClr>
          </a:solidFill>
          <a:ln w="34925">
            <a:solidFill>
              <a:srgbClr val="7030A0"/>
            </a:solidFill>
            <a:miter lim="800000"/>
            <a:headEnd/>
            <a:tailEnd/>
          </a:ln>
        </p:spPr>
        <p:txBody>
          <a:bodyPr wrap="square" anchor="ctr">
            <a:spAutoFit/>
          </a:bodyPr>
          <a:lstStyle/>
          <a:p>
            <a:pPr defTabSz="571500" fontAlgn="auto">
              <a:spcBef>
                <a:spcPts val="0"/>
              </a:spcBef>
              <a:spcAft>
                <a:spcPts val="0"/>
              </a:spcAft>
              <a:defRPr/>
            </a:pPr>
            <a:endParaRPr lang="en-US" sz="1125" kern="0">
              <a:solidFill>
                <a:sysClr val="windowText" lastClr="000000"/>
              </a:solidFill>
              <a:latin typeface="Arial" pitchFamily="34" charset="0"/>
            </a:endParaRPr>
          </a:p>
        </p:txBody>
      </p:sp>
      <p:sp>
        <p:nvSpPr>
          <p:cNvPr id="7" name="Rectangle 6"/>
          <p:cNvSpPr>
            <a:spLocks noChangeArrowheads="1"/>
          </p:cNvSpPr>
          <p:nvPr/>
        </p:nvSpPr>
        <p:spPr bwMode="auto">
          <a:xfrm>
            <a:off x="1190626" y="1054365"/>
            <a:ext cx="7572375" cy="265457"/>
          </a:xfrm>
          <a:prstGeom prst="rect">
            <a:avLst/>
          </a:prstGeom>
          <a:solidFill>
            <a:schemeClr val="accent5">
              <a:lumMod val="60000"/>
              <a:lumOff val="40000"/>
              <a:alpha val="27000"/>
            </a:schemeClr>
          </a:solidFill>
          <a:ln w="34925">
            <a:solidFill>
              <a:srgbClr val="7030A0"/>
            </a:solidFill>
            <a:miter lim="800000"/>
            <a:headEnd/>
            <a:tailEnd/>
          </a:ln>
        </p:spPr>
        <p:txBody>
          <a:bodyPr wrap="square" anchor="ctr">
            <a:spAutoFit/>
          </a:bodyPr>
          <a:lstStyle/>
          <a:p>
            <a:pPr defTabSz="571500" fontAlgn="auto">
              <a:spcBef>
                <a:spcPts val="0"/>
              </a:spcBef>
              <a:spcAft>
                <a:spcPts val="0"/>
              </a:spcAft>
              <a:defRPr/>
            </a:pPr>
            <a:endParaRPr lang="en-US" sz="1125" kern="0">
              <a:solidFill>
                <a:sysClr val="windowText" lastClr="000000"/>
              </a:solidFill>
              <a:latin typeface="Arial" pitchFamily="34" charset="0"/>
            </a:endParaRPr>
          </a:p>
        </p:txBody>
      </p:sp>
      <p:sp>
        <p:nvSpPr>
          <p:cNvPr id="8" name="Rectangle 7"/>
          <p:cNvSpPr>
            <a:spLocks noChangeArrowheads="1"/>
          </p:cNvSpPr>
          <p:nvPr/>
        </p:nvSpPr>
        <p:spPr bwMode="auto">
          <a:xfrm>
            <a:off x="1190626" y="2721240"/>
            <a:ext cx="7572375" cy="265457"/>
          </a:xfrm>
          <a:prstGeom prst="rect">
            <a:avLst/>
          </a:prstGeom>
          <a:solidFill>
            <a:schemeClr val="accent5">
              <a:lumMod val="60000"/>
              <a:lumOff val="40000"/>
              <a:alpha val="27000"/>
            </a:schemeClr>
          </a:solidFill>
          <a:ln w="34925">
            <a:solidFill>
              <a:srgbClr val="7030A0"/>
            </a:solidFill>
            <a:miter lim="800000"/>
            <a:headEnd/>
            <a:tailEnd/>
          </a:ln>
        </p:spPr>
        <p:txBody>
          <a:bodyPr wrap="square" anchor="ctr">
            <a:spAutoFit/>
          </a:bodyPr>
          <a:lstStyle/>
          <a:p>
            <a:pPr defTabSz="571500" fontAlgn="auto">
              <a:spcBef>
                <a:spcPts val="0"/>
              </a:spcBef>
              <a:spcAft>
                <a:spcPts val="0"/>
              </a:spcAft>
              <a:defRPr/>
            </a:pPr>
            <a:endParaRPr lang="en-US" sz="1125" kern="0">
              <a:solidFill>
                <a:sysClr val="windowText" lastClr="000000"/>
              </a:solidFill>
              <a:latin typeface="Arial" pitchFamily="34" charset="0"/>
            </a:endParaRPr>
          </a:p>
        </p:txBody>
      </p:sp>
    </p:spTree>
    <p:extLst>
      <p:ext uri="{BB962C8B-B14F-4D97-AF65-F5344CB8AC3E}">
        <p14:creationId xmlns:p14="http://schemas.microsoft.com/office/powerpoint/2010/main" val="3875689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0-#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2" presetClass="entr" presetSubtype="8"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2000" fill="hold"/>
                                        <p:tgtEl>
                                          <p:spTgt spid="7"/>
                                        </p:tgtEl>
                                        <p:attrNameLst>
                                          <p:attrName>ppt_x</p:attrName>
                                        </p:attrNameLst>
                                      </p:cBhvr>
                                      <p:tavLst>
                                        <p:tav tm="0">
                                          <p:val>
                                            <p:strVal val="0-#ppt_w/2"/>
                                          </p:val>
                                        </p:tav>
                                        <p:tav tm="100000">
                                          <p:val>
                                            <p:strVal val="#ppt_x"/>
                                          </p:val>
                                        </p:tav>
                                      </p:tavLst>
                                    </p:anim>
                                    <p:anim calcmode="lin" valueType="num">
                                      <p:cBhvr additive="base">
                                        <p:cTn id="13" dur="2000" fill="hold"/>
                                        <p:tgtEl>
                                          <p:spTgt spid="7"/>
                                        </p:tgtEl>
                                        <p:attrNameLst>
                                          <p:attrName>ppt_y</p:attrName>
                                        </p:attrNameLst>
                                      </p:cBhvr>
                                      <p:tavLst>
                                        <p:tav tm="0">
                                          <p:val>
                                            <p:strVal val="#ppt_y"/>
                                          </p:val>
                                        </p:tav>
                                        <p:tav tm="100000">
                                          <p:val>
                                            <p:strVal val="#ppt_y"/>
                                          </p:val>
                                        </p:tav>
                                      </p:tavLst>
                                    </p:anim>
                                  </p:childTnLst>
                                </p:cTn>
                              </p:par>
                            </p:childTnLst>
                          </p:cTn>
                        </p:par>
                        <p:par>
                          <p:cTn id="14" fill="hold">
                            <p:stCondLst>
                              <p:cond delay="4000"/>
                            </p:stCondLst>
                            <p:childTnLst>
                              <p:par>
                                <p:cTn id="15" presetID="2" presetClass="entr" presetSubtype="8"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2000" fill="hold"/>
                                        <p:tgtEl>
                                          <p:spTgt spid="8"/>
                                        </p:tgtEl>
                                        <p:attrNameLst>
                                          <p:attrName>ppt_x</p:attrName>
                                        </p:attrNameLst>
                                      </p:cBhvr>
                                      <p:tavLst>
                                        <p:tav tm="0">
                                          <p:val>
                                            <p:strVal val="0-#ppt_w/2"/>
                                          </p:val>
                                        </p:tav>
                                        <p:tav tm="100000">
                                          <p:val>
                                            <p:strVal val="#ppt_x"/>
                                          </p:val>
                                        </p:tav>
                                      </p:tavLst>
                                    </p:anim>
                                    <p:anim calcmode="lin" valueType="num">
                                      <p:cBhvr additive="base">
                                        <p:cTn id="18" dur="20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defTabSz="571500" fontAlgn="auto">
              <a:spcBef>
                <a:spcPts val="0"/>
              </a:spcBef>
              <a:spcAft>
                <a:spcPts val="0"/>
              </a:spcAft>
              <a:defRPr/>
            </a:pPr>
            <a:fld id="{13350D10-C4DE-4D33-8041-02782ABFFE8C}" type="slidenum">
              <a:rPr lang="en-US" sz="1125" kern="0">
                <a:solidFill>
                  <a:sysClr val="windowText" lastClr="000000"/>
                </a:solidFill>
              </a:rPr>
              <a:pPr defTabSz="571500" fontAlgn="auto">
                <a:spcBef>
                  <a:spcPts val="0"/>
                </a:spcBef>
                <a:spcAft>
                  <a:spcPts val="0"/>
                </a:spcAft>
                <a:defRPr/>
              </a:pPr>
              <a:t>8</a:t>
            </a:fld>
            <a:endParaRPr lang="en-US" sz="1125" kern="0">
              <a:solidFill>
                <a:sysClr val="windowText" lastClr="000000"/>
              </a:solidFill>
            </a:endParaRPr>
          </a:p>
        </p:txBody>
      </p:sp>
      <p:graphicFrame>
        <p:nvGraphicFramePr>
          <p:cNvPr id="5" name="Table 4"/>
          <p:cNvGraphicFramePr>
            <a:graphicFrameLocks noGrp="1"/>
          </p:cNvGraphicFramePr>
          <p:nvPr>
            <p:extLst/>
          </p:nvPr>
        </p:nvGraphicFramePr>
        <p:xfrm>
          <a:off x="95250" y="428626"/>
          <a:ext cx="8763000" cy="4743849"/>
        </p:xfrm>
        <a:graphic>
          <a:graphicData uri="http://schemas.openxmlformats.org/drawingml/2006/table">
            <a:tbl>
              <a:tblPr firstRow="1" firstCol="1" bandRow="1">
                <a:tableStyleId>{5C22544A-7EE6-4342-B048-85BDC9FD1C3A}</a:tableStyleId>
              </a:tblPr>
              <a:tblGrid>
                <a:gridCol w="1073365">
                  <a:extLst>
                    <a:ext uri="{9D8B030D-6E8A-4147-A177-3AD203B41FA5}">
                      <a16:colId xmlns:a16="http://schemas.microsoft.com/office/drawing/2014/main" val="20000"/>
                    </a:ext>
                  </a:extLst>
                </a:gridCol>
                <a:gridCol w="4689260">
                  <a:extLst>
                    <a:ext uri="{9D8B030D-6E8A-4147-A177-3AD203B41FA5}">
                      <a16:colId xmlns:a16="http://schemas.microsoft.com/office/drawing/2014/main" val="20001"/>
                    </a:ext>
                  </a:extLst>
                </a:gridCol>
                <a:gridCol w="3000375">
                  <a:extLst>
                    <a:ext uri="{9D8B030D-6E8A-4147-A177-3AD203B41FA5}">
                      <a16:colId xmlns:a16="http://schemas.microsoft.com/office/drawing/2014/main" val="20002"/>
                    </a:ext>
                  </a:extLst>
                </a:gridCol>
              </a:tblGrid>
              <a:tr h="315468">
                <a:tc>
                  <a:txBody>
                    <a:bodyPr/>
                    <a:lstStyle/>
                    <a:p>
                      <a:pPr marL="0" marR="0" algn="ctr">
                        <a:spcBef>
                          <a:spcPts val="0"/>
                        </a:spcBef>
                        <a:spcAft>
                          <a:spcPts val="0"/>
                        </a:spcAft>
                      </a:pPr>
                      <a:endParaRPr lang="en-US" sz="2100" b="1" dirty="0">
                        <a:effectLst/>
                        <a:latin typeface="Calibri" pitchFamily="34" charset="0"/>
                        <a:ea typeface="Calibri"/>
                        <a:cs typeface="Calibri" pitchFamily="34" charset="0"/>
                      </a:endParaRPr>
                    </a:p>
                  </a:txBody>
                  <a:tcPr marL="68580" marR="68580" marT="0" marB="0" anchor="b"/>
                </a:tc>
                <a:tc>
                  <a:txBody>
                    <a:bodyPr/>
                    <a:lstStyle/>
                    <a:p>
                      <a:pPr marL="0" marR="0" algn="ctr">
                        <a:spcBef>
                          <a:spcPts val="0"/>
                        </a:spcBef>
                        <a:spcAft>
                          <a:spcPts val="0"/>
                        </a:spcAft>
                      </a:pPr>
                      <a:r>
                        <a:rPr lang="en-US" sz="2100" dirty="0">
                          <a:effectLst/>
                          <a:latin typeface="Calibri" panose="020F0502020204030204" pitchFamily="34" charset="0"/>
                        </a:rPr>
                        <a:t>Theme</a:t>
                      </a:r>
                      <a:endParaRPr lang="en-US" sz="2100" b="1" dirty="0">
                        <a:effectLst/>
                        <a:latin typeface="Calibri" pitchFamily="34" charset="0"/>
                        <a:ea typeface="Calibri"/>
                        <a:cs typeface="Calibri" pitchFamily="34" charset="0"/>
                      </a:endParaRPr>
                    </a:p>
                  </a:txBody>
                  <a:tcPr marL="68580" marR="68580" marT="0" marB="0" anchor="b"/>
                </a:tc>
                <a:tc>
                  <a:txBody>
                    <a:bodyPr/>
                    <a:lstStyle/>
                    <a:p>
                      <a:pPr marL="0" marR="0" algn="ctr">
                        <a:spcBef>
                          <a:spcPts val="0"/>
                        </a:spcBef>
                        <a:spcAft>
                          <a:spcPts val="0"/>
                        </a:spcAft>
                      </a:pPr>
                      <a:r>
                        <a:rPr lang="en-US" sz="2100" dirty="0">
                          <a:effectLst/>
                          <a:latin typeface="Calibri" panose="020F0502020204030204" pitchFamily="34" charset="0"/>
                        </a:rPr>
                        <a:t>Verse</a:t>
                      </a:r>
                      <a:endParaRPr lang="en-US" sz="2100" b="1" dirty="0">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00"/>
                  </a:ext>
                </a:extLst>
              </a:tr>
              <a:tr h="277124">
                <a:tc>
                  <a:txBody>
                    <a:bodyPr/>
                    <a:lstStyle/>
                    <a:p>
                      <a:pPr marL="0" marR="0" algn="ctr">
                        <a:spcBef>
                          <a:spcPts val="0"/>
                        </a:spcBef>
                        <a:spcAft>
                          <a:spcPts val="0"/>
                        </a:spcAft>
                      </a:pPr>
                      <a:r>
                        <a:rPr lang="en-US" sz="1800" dirty="0">
                          <a:effectLst/>
                          <a:latin typeface="Calibri" panose="020F0502020204030204" pitchFamily="34" charset="0"/>
                        </a:rPr>
                        <a:t>2004</a:t>
                      </a:r>
                      <a:endParaRPr lang="en-US" sz="1800" b="1" dirty="0">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“Every Part Does Its Share”</a:t>
                      </a:r>
                      <a:endParaRPr lang="en-US" sz="1800" b="1" dirty="0">
                        <a:solidFill>
                          <a:schemeClr val="bg1"/>
                        </a:solidFill>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Ephesians 4:15-16</a:t>
                      </a:r>
                      <a:endParaRPr lang="en-US" sz="1800" b="1" dirty="0">
                        <a:solidFill>
                          <a:schemeClr val="bg1"/>
                        </a:solidFill>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01"/>
                  </a:ext>
                </a:extLst>
              </a:tr>
              <a:tr h="277124">
                <a:tc>
                  <a:txBody>
                    <a:bodyPr/>
                    <a:lstStyle/>
                    <a:p>
                      <a:pPr marL="0" marR="0" algn="ctr">
                        <a:spcBef>
                          <a:spcPts val="0"/>
                        </a:spcBef>
                        <a:spcAft>
                          <a:spcPts val="0"/>
                        </a:spcAft>
                      </a:pPr>
                      <a:r>
                        <a:rPr lang="en-US" sz="1800" dirty="0">
                          <a:effectLst/>
                          <a:latin typeface="Calibri" panose="020F0502020204030204" pitchFamily="34" charset="0"/>
                        </a:rPr>
                        <a:t>2005</a:t>
                      </a:r>
                      <a:endParaRPr lang="en-US" sz="1800" b="1" dirty="0">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“Personal Growth”</a:t>
                      </a:r>
                      <a:endParaRPr lang="en-US" sz="1800" b="1" dirty="0">
                        <a:solidFill>
                          <a:schemeClr val="bg1"/>
                        </a:solidFill>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Ephesians 4:15; II Peter 3:18</a:t>
                      </a:r>
                      <a:endParaRPr lang="en-US" sz="1800" b="1" dirty="0">
                        <a:solidFill>
                          <a:schemeClr val="bg1"/>
                        </a:solidFill>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02"/>
                  </a:ext>
                </a:extLst>
              </a:tr>
              <a:tr h="277124">
                <a:tc>
                  <a:txBody>
                    <a:bodyPr/>
                    <a:lstStyle/>
                    <a:p>
                      <a:pPr marL="0" marR="0" algn="ctr">
                        <a:spcBef>
                          <a:spcPts val="0"/>
                        </a:spcBef>
                        <a:spcAft>
                          <a:spcPts val="0"/>
                        </a:spcAft>
                      </a:pPr>
                      <a:r>
                        <a:rPr lang="en-US" sz="1800" dirty="0">
                          <a:effectLst/>
                          <a:latin typeface="Calibri" panose="020F0502020204030204" pitchFamily="34" charset="0"/>
                        </a:rPr>
                        <a:t>2006</a:t>
                      </a:r>
                      <a:endParaRPr lang="en-US" sz="1800" b="1" dirty="0">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“Godly Families”</a:t>
                      </a:r>
                      <a:endParaRPr lang="en-US" sz="1800" b="1" dirty="0">
                        <a:solidFill>
                          <a:schemeClr val="bg1"/>
                        </a:solidFill>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III John 4</a:t>
                      </a:r>
                      <a:endParaRPr lang="en-US" sz="1800" b="1" dirty="0">
                        <a:solidFill>
                          <a:schemeClr val="bg1"/>
                        </a:solidFill>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03"/>
                  </a:ext>
                </a:extLst>
              </a:tr>
              <a:tr h="277124">
                <a:tc>
                  <a:txBody>
                    <a:bodyPr/>
                    <a:lstStyle/>
                    <a:p>
                      <a:pPr marL="0" marR="0" algn="ctr">
                        <a:spcBef>
                          <a:spcPts val="0"/>
                        </a:spcBef>
                        <a:spcAft>
                          <a:spcPts val="0"/>
                        </a:spcAft>
                      </a:pPr>
                      <a:r>
                        <a:rPr lang="en-US" sz="1800" dirty="0">
                          <a:effectLst/>
                          <a:latin typeface="Calibri" panose="020F0502020204030204" pitchFamily="34" charset="0"/>
                        </a:rPr>
                        <a:t>2006</a:t>
                      </a:r>
                      <a:endParaRPr lang="en-US" sz="1800" b="1" dirty="0">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[Evangelistic Theme] “Do Not Keep Silent”</a:t>
                      </a:r>
                      <a:endParaRPr lang="en-US" sz="1800" b="1" dirty="0">
                        <a:solidFill>
                          <a:schemeClr val="bg1"/>
                        </a:solidFill>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Acts 18:9</a:t>
                      </a:r>
                      <a:endParaRPr lang="en-US" sz="1800" b="1" dirty="0">
                        <a:solidFill>
                          <a:schemeClr val="bg1"/>
                        </a:solidFill>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04"/>
                  </a:ext>
                </a:extLst>
              </a:tr>
              <a:tr h="277124">
                <a:tc>
                  <a:txBody>
                    <a:bodyPr/>
                    <a:lstStyle/>
                    <a:p>
                      <a:pPr marL="0" marR="0" algn="ctr">
                        <a:spcBef>
                          <a:spcPts val="0"/>
                        </a:spcBef>
                        <a:spcAft>
                          <a:spcPts val="0"/>
                        </a:spcAft>
                      </a:pPr>
                      <a:r>
                        <a:rPr lang="en-US" sz="1800" dirty="0">
                          <a:effectLst/>
                          <a:latin typeface="Calibri" panose="020F0502020204030204" pitchFamily="34" charset="0"/>
                        </a:rPr>
                        <a:t>2007</a:t>
                      </a:r>
                      <a:endParaRPr lang="en-US" sz="1800" b="1" dirty="0">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“Serving One Another”</a:t>
                      </a:r>
                      <a:endParaRPr lang="en-US" sz="1800" b="1" dirty="0">
                        <a:solidFill>
                          <a:schemeClr val="bg1"/>
                        </a:solidFill>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I Peter 4:10</a:t>
                      </a:r>
                      <a:endParaRPr lang="en-US" sz="1800" b="1" dirty="0">
                        <a:solidFill>
                          <a:schemeClr val="bg1"/>
                        </a:solidFill>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05"/>
                  </a:ext>
                </a:extLst>
              </a:tr>
              <a:tr h="277124">
                <a:tc>
                  <a:txBody>
                    <a:bodyPr/>
                    <a:lstStyle/>
                    <a:p>
                      <a:pPr marL="0" marR="0" algn="ctr">
                        <a:spcBef>
                          <a:spcPts val="0"/>
                        </a:spcBef>
                        <a:spcAft>
                          <a:spcPts val="0"/>
                        </a:spcAft>
                      </a:pPr>
                      <a:r>
                        <a:rPr lang="en-US" sz="1800" dirty="0">
                          <a:effectLst/>
                          <a:latin typeface="Calibri" panose="020F0502020204030204" pitchFamily="34" charset="0"/>
                        </a:rPr>
                        <a:t>2007</a:t>
                      </a:r>
                      <a:endParaRPr lang="en-US" sz="1800" b="1" dirty="0">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[Evangelistic Theme] “Joyful Harvest”</a:t>
                      </a:r>
                      <a:endParaRPr lang="en-US" sz="1800" b="1" dirty="0">
                        <a:solidFill>
                          <a:schemeClr val="bg1"/>
                        </a:solidFill>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Psalm 126:5-6</a:t>
                      </a:r>
                      <a:endParaRPr lang="en-US" sz="1800" b="1" dirty="0">
                        <a:solidFill>
                          <a:schemeClr val="bg1"/>
                        </a:solidFill>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06"/>
                  </a:ext>
                </a:extLst>
              </a:tr>
              <a:tr h="277124">
                <a:tc>
                  <a:txBody>
                    <a:bodyPr/>
                    <a:lstStyle/>
                    <a:p>
                      <a:pPr marL="0" marR="0" algn="ctr">
                        <a:spcBef>
                          <a:spcPts val="0"/>
                        </a:spcBef>
                        <a:spcAft>
                          <a:spcPts val="0"/>
                        </a:spcAft>
                      </a:pPr>
                      <a:r>
                        <a:rPr lang="en-US" sz="1800" dirty="0">
                          <a:effectLst/>
                          <a:latin typeface="Calibri" panose="020F0502020204030204" pitchFamily="34" charset="0"/>
                        </a:rPr>
                        <a:t>2008</a:t>
                      </a:r>
                      <a:endParaRPr lang="en-US" sz="1800" b="1" dirty="0">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b="1" dirty="0">
                          <a:effectLst/>
                          <a:latin typeface="Calibri" panose="020F0502020204030204" pitchFamily="34" charset="0"/>
                        </a:rPr>
                        <a:t>“No Longer Children”</a:t>
                      </a:r>
                      <a:endParaRPr lang="en-US" sz="1800" b="1" dirty="0">
                        <a:solidFill>
                          <a:schemeClr val="bg1"/>
                        </a:solidFill>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b="1" dirty="0">
                          <a:effectLst/>
                          <a:latin typeface="Calibri" panose="020F0502020204030204" pitchFamily="34" charset="0"/>
                        </a:rPr>
                        <a:t>Ephesians 4:14</a:t>
                      </a:r>
                      <a:endParaRPr lang="en-US" sz="1800" b="1" dirty="0">
                        <a:solidFill>
                          <a:schemeClr val="bg1"/>
                        </a:solidFill>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07"/>
                  </a:ext>
                </a:extLst>
              </a:tr>
              <a:tr h="277124">
                <a:tc>
                  <a:txBody>
                    <a:bodyPr/>
                    <a:lstStyle/>
                    <a:p>
                      <a:pPr marL="0" marR="0" algn="ctr">
                        <a:spcBef>
                          <a:spcPts val="0"/>
                        </a:spcBef>
                        <a:spcAft>
                          <a:spcPts val="0"/>
                        </a:spcAft>
                      </a:pPr>
                      <a:r>
                        <a:rPr lang="en-US" sz="1800" dirty="0">
                          <a:effectLst/>
                          <a:latin typeface="Calibri" panose="020F0502020204030204" pitchFamily="34" charset="0"/>
                        </a:rPr>
                        <a:t>2009</a:t>
                      </a:r>
                      <a:endParaRPr lang="en-US" sz="1800" b="1" dirty="0">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“Abound More and More”</a:t>
                      </a:r>
                      <a:endParaRPr lang="en-US" sz="1800" b="1" dirty="0">
                        <a:solidFill>
                          <a:schemeClr val="bg1"/>
                        </a:solidFill>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I Thessalonians 4:1</a:t>
                      </a:r>
                      <a:endParaRPr lang="en-US" sz="1800" b="1" dirty="0">
                        <a:solidFill>
                          <a:schemeClr val="bg1"/>
                        </a:solidFill>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08"/>
                  </a:ext>
                </a:extLst>
              </a:tr>
              <a:tr h="548640">
                <a:tc>
                  <a:txBody>
                    <a:bodyPr/>
                    <a:lstStyle/>
                    <a:p>
                      <a:pPr marL="0" marR="0" algn="ctr">
                        <a:spcBef>
                          <a:spcPts val="0"/>
                        </a:spcBef>
                        <a:spcAft>
                          <a:spcPts val="0"/>
                        </a:spcAft>
                      </a:pPr>
                      <a:r>
                        <a:rPr lang="en-US" sz="1800" dirty="0">
                          <a:effectLst/>
                          <a:latin typeface="Calibri" panose="020F0502020204030204" pitchFamily="34" charset="0"/>
                        </a:rPr>
                        <a:t>2010</a:t>
                      </a:r>
                      <a:endParaRPr lang="en-US" sz="1800" b="1" dirty="0">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“That I May know Him” - A Year with Jesus</a:t>
                      </a:r>
                      <a:endParaRPr lang="en-US" sz="1800" b="1" dirty="0">
                        <a:solidFill>
                          <a:schemeClr val="bg1"/>
                        </a:solidFill>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Philippians 3:8-11</a:t>
                      </a:r>
                      <a:endParaRPr lang="en-US" sz="1800" b="1" dirty="0">
                        <a:solidFill>
                          <a:schemeClr val="bg1"/>
                        </a:solidFill>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09"/>
                  </a:ext>
                </a:extLst>
              </a:tr>
              <a:tr h="277124">
                <a:tc>
                  <a:txBody>
                    <a:bodyPr/>
                    <a:lstStyle/>
                    <a:p>
                      <a:pPr marL="0" marR="0" algn="ctr">
                        <a:spcBef>
                          <a:spcPts val="0"/>
                        </a:spcBef>
                        <a:spcAft>
                          <a:spcPts val="0"/>
                        </a:spcAft>
                      </a:pPr>
                      <a:r>
                        <a:rPr lang="en-US" sz="1800" dirty="0">
                          <a:effectLst/>
                          <a:latin typeface="Calibri" panose="020F0502020204030204" pitchFamily="34" charset="0"/>
                        </a:rPr>
                        <a:t>2011</a:t>
                      </a:r>
                      <a:endParaRPr lang="en-US" sz="1800" b="1" dirty="0">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“Denying Self”</a:t>
                      </a:r>
                      <a:endParaRPr lang="en-US" sz="1800" b="1" dirty="0">
                        <a:solidFill>
                          <a:schemeClr val="bg1"/>
                        </a:solidFill>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Luke 9:23-24</a:t>
                      </a:r>
                      <a:endParaRPr lang="en-US" sz="1800" b="1" dirty="0">
                        <a:solidFill>
                          <a:schemeClr val="bg1"/>
                        </a:solidFill>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10"/>
                  </a:ext>
                </a:extLst>
              </a:tr>
              <a:tr h="277124">
                <a:tc>
                  <a:txBody>
                    <a:bodyPr/>
                    <a:lstStyle/>
                    <a:p>
                      <a:pPr marL="0" marR="0" algn="ctr">
                        <a:spcBef>
                          <a:spcPts val="0"/>
                        </a:spcBef>
                        <a:spcAft>
                          <a:spcPts val="0"/>
                        </a:spcAft>
                      </a:pPr>
                      <a:r>
                        <a:rPr lang="en-US" sz="1800" dirty="0">
                          <a:effectLst/>
                          <a:latin typeface="Calibri" panose="020F0502020204030204" pitchFamily="34" charset="0"/>
                        </a:rPr>
                        <a:t>2012</a:t>
                      </a:r>
                      <a:endParaRPr lang="en-US" sz="1800" b="1" dirty="0">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“A More Excellent Way”</a:t>
                      </a:r>
                      <a:endParaRPr lang="en-US" sz="1800" b="1" dirty="0">
                        <a:solidFill>
                          <a:schemeClr val="bg1"/>
                        </a:solidFill>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Philippians 1:9-11</a:t>
                      </a:r>
                      <a:endParaRPr lang="en-US" sz="1800" b="1" dirty="0">
                        <a:solidFill>
                          <a:schemeClr val="bg1"/>
                        </a:solidFill>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11"/>
                  </a:ext>
                </a:extLst>
              </a:tr>
              <a:tr h="277124">
                <a:tc>
                  <a:txBody>
                    <a:bodyPr/>
                    <a:lstStyle/>
                    <a:p>
                      <a:pPr marL="0" marR="0" algn="ctr">
                        <a:spcBef>
                          <a:spcPts val="0"/>
                        </a:spcBef>
                        <a:spcAft>
                          <a:spcPts val="0"/>
                        </a:spcAft>
                      </a:pPr>
                      <a:r>
                        <a:rPr lang="en-US" sz="1800" dirty="0">
                          <a:effectLst/>
                          <a:latin typeface="Calibri" panose="020F0502020204030204" pitchFamily="34" charset="0"/>
                        </a:rPr>
                        <a:t>2013 </a:t>
                      </a:r>
                      <a:endParaRPr lang="en-US" sz="1800" b="1" dirty="0">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“Citizens of Heaven”</a:t>
                      </a:r>
                      <a:endParaRPr lang="en-US" sz="1800" b="1" dirty="0">
                        <a:solidFill>
                          <a:schemeClr val="bg1"/>
                        </a:solidFill>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Philippians 3:21</a:t>
                      </a:r>
                      <a:endParaRPr lang="en-US" sz="1800" b="1" dirty="0">
                        <a:solidFill>
                          <a:schemeClr val="bg1"/>
                        </a:solidFill>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12"/>
                  </a:ext>
                </a:extLst>
              </a:tr>
              <a:tr h="277124">
                <a:tc>
                  <a:txBody>
                    <a:bodyPr/>
                    <a:lstStyle/>
                    <a:p>
                      <a:pPr marL="0" marR="0" algn="ctr">
                        <a:spcBef>
                          <a:spcPts val="0"/>
                        </a:spcBef>
                        <a:spcAft>
                          <a:spcPts val="0"/>
                        </a:spcAft>
                      </a:pPr>
                      <a:r>
                        <a:rPr lang="en-US" sz="1800" b="1" kern="1200" dirty="0">
                          <a:solidFill>
                            <a:schemeClr val="lt1"/>
                          </a:solidFill>
                          <a:effectLst/>
                          <a:latin typeface="Calibri" panose="020F0502020204030204" pitchFamily="34" charset="0"/>
                          <a:ea typeface="+mn-ea"/>
                          <a:cs typeface="+mn-cs"/>
                        </a:rPr>
                        <a:t>2013-14</a:t>
                      </a:r>
                    </a:p>
                  </a:txBody>
                  <a:tcPr marL="68580" marR="68580" marT="0" marB="0" anchor="b"/>
                </a:tc>
                <a:tc>
                  <a:txBody>
                    <a:bodyPr/>
                    <a:lstStyle/>
                    <a:p>
                      <a:pPr marL="0" marR="0">
                        <a:spcBef>
                          <a:spcPts val="0"/>
                        </a:spcBef>
                        <a:spcAft>
                          <a:spcPts val="0"/>
                        </a:spcAft>
                      </a:pPr>
                      <a:r>
                        <a:rPr lang="en-US" sz="1800" kern="1200" dirty="0">
                          <a:solidFill>
                            <a:schemeClr val="dk1"/>
                          </a:solidFill>
                          <a:effectLst/>
                          <a:latin typeface="Calibri" panose="020F0502020204030204" pitchFamily="34" charset="0"/>
                          <a:ea typeface="+mn-ea"/>
                          <a:cs typeface="+mn-cs"/>
                        </a:rPr>
                        <a:t>“Disciples Like Our Teacher”</a:t>
                      </a:r>
                    </a:p>
                  </a:txBody>
                  <a:tcPr marL="68580" marR="68580" marT="0" marB="0" anchor="b"/>
                </a:tc>
                <a:tc>
                  <a:txBody>
                    <a:bodyPr/>
                    <a:lstStyle/>
                    <a:p>
                      <a:pPr marL="0" marR="0" algn="l" defTabSz="914400" rtl="0" eaLnBrk="1" latinLnBrk="0" hangingPunct="1">
                        <a:spcBef>
                          <a:spcPts val="0"/>
                        </a:spcBef>
                        <a:spcAft>
                          <a:spcPts val="0"/>
                        </a:spcAft>
                      </a:pPr>
                      <a:r>
                        <a:rPr lang="en-US" sz="1800" kern="1200" dirty="0">
                          <a:solidFill>
                            <a:schemeClr val="dk1"/>
                          </a:solidFill>
                          <a:effectLst/>
                          <a:latin typeface="Calibri" panose="020F0502020204030204" pitchFamily="34" charset="0"/>
                          <a:ea typeface="+mn-ea"/>
                          <a:cs typeface="+mn-cs"/>
                        </a:rPr>
                        <a:t>Luke 6:40</a:t>
                      </a:r>
                    </a:p>
                  </a:txBody>
                  <a:tcPr marL="68580" marR="68580" marT="0" marB="0" anchor="b"/>
                </a:tc>
                <a:extLst>
                  <a:ext uri="{0D108BD9-81ED-4DB2-BD59-A6C34878D82A}">
                    <a16:rowId xmlns:a16="http://schemas.microsoft.com/office/drawing/2014/main" val="10013"/>
                  </a:ext>
                </a:extLst>
              </a:tr>
              <a:tr h="277124">
                <a:tc>
                  <a:txBody>
                    <a:bodyPr/>
                    <a:lstStyle/>
                    <a:p>
                      <a:pPr marL="0" marR="0" algn="ctr">
                        <a:spcBef>
                          <a:spcPts val="0"/>
                        </a:spcBef>
                        <a:spcAft>
                          <a:spcPts val="0"/>
                        </a:spcAft>
                      </a:pPr>
                      <a:r>
                        <a:rPr lang="en-US" sz="1800" b="1" kern="1200" dirty="0">
                          <a:solidFill>
                            <a:schemeClr val="lt1"/>
                          </a:solidFill>
                          <a:effectLst/>
                          <a:latin typeface="Calibri" panose="020F0502020204030204" pitchFamily="34" charset="0"/>
                          <a:ea typeface="+mn-ea"/>
                          <a:cs typeface="+mn-cs"/>
                        </a:rPr>
                        <a:t>2014-15</a:t>
                      </a:r>
                    </a:p>
                  </a:txBody>
                  <a:tcPr marL="68580" marR="68580" marT="0" marB="0" anchor="b"/>
                </a:tc>
                <a:tc>
                  <a:txBody>
                    <a:bodyPr/>
                    <a:lstStyle/>
                    <a:p>
                      <a:pPr marL="0" marR="0" algn="l" defTabSz="914400" rtl="0" eaLnBrk="1" latinLnBrk="0" hangingPunct="1">
                        <a:spcBef>
                          <a:spcPts val="0"/>
                        </a:spcBef>
                        <a:spcAft>
                          <a:spcPts val="0"/>
                        </a:spcAft>
                      </a:pPr>
                      <a:r>
                        <a:rPr lang="en-US" sz="1800" b="1" kern="1200" dirty="0">
                          <a:solidFill>
                            <a:schemeClr val="dk1"/>
                          </a:solidFill>
                          <a:effectLst/>
                          <a:latin typeface="Calibri" panose="020F0502020204030204" pitchFamily="34" charset="0"/>
                          <a:ea typeface="+mn-ea"/>
                          <a:cs typeface="+mn-cs"/>
                        </a:rPr>
                        <a:t>“Sharing the Hope That Is In Us”</a:t>
                      </a:r>
                    </a:p>
                  </a:txBody>
                  <a:tcPr marL="68580" marR="68580" marT="0" marB="0" anchor="b"/>
                </a:tc>
                <a:tc>
                  <a:txBody>
                    <a:bodyPr/>
                    <a:lstStyle/>
                    <a:p>
                      <a:pPr marL="0" marR="0" algn="l" defTabSz="914400" rtl="0" eaLnBrk="1" latinLnBrk="0" hangingPunct="1">
                        <a:spcBef>
                          <a:spcPts val="0"/>
                        </a:spcBef>
                        <a:spcAft>
                          <a:spcPts val="0"/>
                        </a:spcAft>
                      </a:pPr>
                      <a:r>
                        <a:rPr lang="en-US" sz="1800" b="1" kern="1200" dirty="0">
                          <a:solidFill>
                            <a:schemeClr val="dk1"/>
                          </a:solidFill>
                          <a:effectLst/>
                          <a:latin typeface="Calibri" panose="020F0502020204030204" pitchFamily="34" charset="0"/>
                          <a:ea typeface="+mn-ea"/>
                          <a:cs typeface="+mn-cs"/>
                        </a:rPr>
                        <a:t>I Peter 3:14-15</a:t>
                      </a:r>
                    </a:p>
                  </a:txBody>
                  <a:tcPr marL="68580" marR="68580" marT="0" marB="0" anchor="b"/>
                </a:tc>
                <a:extLst>
                  <a:ext uri="{0D108BD9-81ED-4DB2-BD59-A6C34878D82A}">
                    <a16:rowId xmlns:a16="http://schemas.microsoft.com/office/drawing/2014/main" val="10014"/>
                  </a:ext>
                </a:extLst>
              </a:tr>
              <a:tr h="277124">
                <a:tc>
                  <a:txBody>
                    <a:bodyPr/>
                    <a:lstStyle/>
                    <a:p>
                      <a:pPr marL="0" marR="0" algn="ctr">
                        <a:spcBef>
                          <a:spcPts val="0"/>
                        </a:spcBef>
                        <a:spcAft>
                          <a:spcPts val="0"/>
                        </a:spcAft>
                      </a:pPr>
                      <a:r>
                        <a:rPr lang="en-US" sz="1800" b="1" kern="1200" dirty="0">
                          <a:solidFill>
                            <a:schemeClr val="lt1"/>
                          </a:solidFill>
                          <a:effectLst/>
                          <a:latin typeface="Calibri" panose="020F0502020204030204" pitchFamily="34" charset="0"/>
                          <a:ea typeface="+mn-ea"/>
                          <a:cs typeface="+mn-cs"/>
                        </a:rPr>
                        <a:t>2015-16</a:t>
                      </a:r>
                    </a:p>
                  </a:txBody>
                  <a:tcPr marL="68580" marR="68580" marT="0" marB="0" anchor="b"/>
                </a:tc>
                <a:tc>
                  <a:txBody>
                    <a:bodyPr/>
                    <a:lstStyle/>
                    <a:p>
                      <a:pPr marL="0" marR="0" algn="l" defTabSz="914400" rtl="0" eaLnBrk="1" latinLnBrk="0" hangingPunct="1">
                        <a:spcBef>
                          <a:spcPts val="0"/>
                        </a:spcBef>
                        <a:spcAft>
                          <a:spcPts val="0"/>
                        </a:spcAft>
                      </a:pPr>
                      <a:r>
                        <a:rPr lang="en-US" sz="1800" kern="1200" dirty="0">
                          <a:solidFill>
                            <a:schemeClr val="dk1"/>
                          </a:solidFill>
                          <a:effectLst/>
                          <a:latin typeface="Calibri" panose="020F0502020204030204" pitchFamily="34" charset="0"/>
                          <a:ea typeface="+mn-ea"/>
                          <a:cs typeface="+mn-cs"/>
                        </a:rPr>
                        <a:t>“Not of This World”</a:t>
                      </a:r>
                    </a:p>
                  </a:txBody>
                  <a:tcPr marL="68580" marR="68580" marT="0" marB="0" anchor="b"/>
                </a:tc>
                <a:tc>
                  <a:txBody>
                    <a:bodyPr/>
                    <a:lstStyle/>
                    <a:p>
                      <a:pPr marL="0" marR="0" algn="l" defTabSz="914400" rtl="0" eaLnBrk="1" latinLnBrk="0" hangingPunct="1">
                        <a:spcBef>
                          <a:spcPts val="0"/>
                        </a:spcBef>
                        <a:spcAft>
                          <a:spcPts val="0"/>
                        </a:spcAft>
                      </a:pPr>
                      <a:r>
                        <a:rPr lang="en-US" sz="1800" kern="1200" dirty="0">
                          <a:solidFill>
                            <a:schemeClr val="dk1"/>
                          </a:solidFill>
                          <a:effectLst/>
                          <a:latin typeface="Calibri" panose="020F0502020204030204" pitchFamily="34" charset="0"/>
                          <a:ea typeface="+mn-ea"/>
                          <a:cs typeface="+mn-cs"/>
                        </a:rPr>
                        <a:t>John 17:14-18</a:t>
                      </a:r>
                    </a:p>
                  </a:txBody>
                  <a:tcPr marL="68580" marR="68580" marT="0" marB="0" anchor="b"/>
                </a:tc>
                <a:extLst>
                  <a:ext uri="{0D108BD9-81ED-4DB2-BD59-A6C34878D82A}">
                    <a16:rowId xmlns:a16="http://schemas.microsoft.com/office/drawing/2014/main" val="3483333255"/>
                  </a:ext>
                </a:extLst>
              </a:tr>
            </a:tbl>
          </a:graphicData>
        </a:graphic>
      </p:graphicFrame>
      <p:sp>
        <p:nvSpPr>
          <p:cNvPr id="6" name="Rectangle 5"/>
          <p:cNvSpPr>
            <a:spLocks noChangeArrowheads="1"/>
          </p:cNvSpPr>
          <p:nvPr/>
        </p:nvSpPr>
        <p:spPr bwMode="auto">
          <a:xfrm>
            <a:off x="1212273" y="2387865"/>
            <a:ext cx="7572375" cy="265457"/>
          </a:xfrm>
          <a:prstGeom prst="rect">
            <a:avLst/>
          </a:prstGeom>
          <a:solidFill>
            <a:schemeClr val="accent5">
              <a:lumMod val="60000"/>
              <a:lumOff val="40000"/>
              <a:alpha val="27000"/>
            </a:schemeClr>
          </a:solidFill>
          <a:ln w="34925">
            <a:solidFill>
              <a:srgbClr val="7030A0"/>
            </a:solidFill>
            <a:miter lim="800000"/>
            <a:headEnd/>
            <a:tailEnd/>
          </a:ln>
        </p:spPr>
        <p:txBody>
          <a:bodyPr wrap="square" anchor="ctr">
            <a:spAutoFit/>
          </a:bodyPr>
          <a:lstStyle/>
          <a:p>
            <a:pPr defTabSz="571500" fontAlgn="auto">
              <a:spcBef>
                <a:spcPts val="0"/>
              </a:spcBef>
              <a:spcAft>
                <a:spcPts val="0"/>
              </a:spcAft>
              <a:defRPr/>
            </a:pPr>
            <a:endParaRPr lang="en-US" sz="1125" kern="0">
              <a:solidFill>
                <a:sysClr val="windowText" lastClr="000000"/>
              </a:solidFill>
              <a:latin typeface="Arial" pitchFamily="34" charset="0"/>
            </a:endParaRPr>
          </a:p>
        </p:txBody>
      </p:sp>
      <p:sp>
        <p:nvSpPr>
          <p:cNvPr id="7" name="Rectangle 6"/>
          <p:cNvSpPr>
            <a:spLocks noChangeArrowheads="1"/>
          </p:cNvSpPr>
          <p:nvPr/>
        </p:nvSpPr>
        <p:spPr bwMode="auto">
          <a:xfrm>
            <a:off x="1212273" y="4619178"/>
            <a:ext cx="7572375" cy="265457"/>
          </a:xfrm>
          <a:prstGeom prst="rect">
            <a:avLst/>
          </a:prstGeom>
          <a:solidFill>
            <a:schemeClr val="accent5">
              <a:lumMod val="60000"/>
              <a:lumOff val="40000"/>
              <a:alpha val="27000"/>
            </a:schemeClr>
          </a:solidFill>
          <a:ln w="34925">
            <a:solidFill>
              <a:srgbClr val="7030A0"/>
            </a:solidFill>
            <a:miter lim="800000"/>
            <a:headEnd/>
            <a:tailEnd/>
          </a:ln>
        </p:spPr>
        <p:txBody>
          <a:bodyPr wrap="square" anchor="ctr">
            <a:spAutoFit/>
          </a:bodyPr>
          <a:lstStyle/>
          <a:p>
            <a:pPr defTabSz="571500" fontAlgn="auto">
              <a:spcBef>
                <a:spcPts val="0"/>
              </a:spcBef>
              <a:spcAft>
                <a:spcPts val="0"/>
              </a:spcAft>
              <a:defRPr/>
            </a:pPr>
            <a:endParaRPr lang="en-US" sz="1125" kern="0">
              <a:solidFill>
                <a:sysClr val="windowText" lastClr="000000"/>
              </a:solidFill>
              <a:latin typeface="Arial" pitchFamily="34" charset="0"/>
            </a:endParaRPr>
          </a:p>
        </p:txBody>
      </p:sp>
    </p:spTree>
    <p:extLst>
      <p:ext uri="{BB962C8B-B14F-4D97-AF65-F5344CB8AC3E}">
        <p14:creationId xmlns:p14="http://schemas.microsoft.com/office/powerpoint/2010/main" val="2718194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0-#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2" presetClass="entr" presetSubtype="8"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2000" fill="hold"/>
                                        <p:tgtEl>
                                          <p:spTgt spid="7"/>
                                        </p:tgtEl>
                                        <p:attrNameLst>
                                          <p:attrName>ppt_x</p:attrName>
                                        </p:attrNameLst>
                                      </p:cBhvr>
                                      <p:tavLst>
                                        <p:tav tm="0">
                                          <p:val>
                                            <p:strVal val="0-#ppt_w/2"/>
                                          </p:val>
                                        </p:tav>
                                        <p:tav tm="100000">
                                          <p:val>
                                            <p:strVal val="#ppt_x"/>
                                          </p:val>
                                        </p:tav>
                                      </p:tavLst>
                                    </p:anim>
                                    <p:anim calcmode="lin" valueType="num">
                                      <p:cBhvr additive="base">
                                        <p:cTn id="13" dur="20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defTabSz="571500" fontAlgn="auto">
              <a:spcBef>
                <a:spcPts val="0"/>
              </a:spcBef>
              <a:spcAft>
                <a:spcPts val="0"/>
              </a:spcAft>
              <a:defRPr/>
            </a:pPr>
            <a:fld id="{13350D10-C4DE-4D33-8041-02782ABFFE8C}" type="slidenum">
              <a:rPr lang="en-US" sz="1125" kern="0">
                <a:solidFill>
                  <a:sysClr val="windowText" lastClr="000000"/>
                </a:solidFill>
              </a:rPr>
              <a:pPr defTabSz="571500" fontAlgn="auto">
                <a:spcBef>
                  <a:spcPts val="0"/>
                </a:spcBef>
                <a:spcAft>
                  <a:spcPts val="0"/>
                </a:spcAft>
                <a:defRPr/>
              </a:pPr>
              <a:t>9</a:t>
            </a:fld>
            <a:endParaRPr lang="en-US" sz="1125" kern="0">
              <a:solidFill>
                <a:sysClr val="windowText" lastClr="000000"/>
              </a:solidFill>
            </a:endParaRPr>
          </a:p>
        </p:txBody>
      </p:sp>
      <p:graphicFrame>
        <p:nvGraphicFramePr>
          <p:cNvPr id="5" name="Table 4"/>
          <p:cNvGraphicFramePr>
            <a:graphicFrameLocks noGrp="1"/>
          </p:cNvGraphicFramePr>
          <p:nvPr>
            <p:extLst/>
          </p:nvPr>
        </p:nvGraphicFramePr>
        <p:xfrm>
          <a:off x="95250" y="428626"/>
          <a:ext cx="8763000" cy="4743849"/>
        </p:xfrm>
        <a:graphic>
          <a:graphicData uri="http://schemas.openxmlformats.org/drawingml/2006/table">
            <a:tbl>
              <a:tblPr firstRow="1" firstCol="1" bandRow="1">
                <a:tableStyleId>{5C22544A-7EE6-4342-B048-85BDC9FD1C3A}</a:tableStyleId>
              </a:tblPr>
              <a:tblGrid>
                <a:gridCol w="1073365">
                  <a:extLst>
                    <a:ext uri="{9D8B030D-6E8A-4147-A177-3AD203B41FA5}">
                      <a16:colId xmlns:a16="http://schemas.microsoft.com/office/drawing/2014/main" val="20000"/>
                    </a:ext>
                  </a:extLst>
                </a:gridCol>
                <a:gridCol w="4689260">
                  <a:extLst>
                    <a:ext uri="{9D8B030D-6E8A-4147-A177-3AD203B41FA5}">
                      <a16:colId xmlns:a16="http://schemas.microsoft.com/office/drawing/2014/main" val="20001"/>
                    </a:ext>
                  </a:extLst>
                </a:gridCol>
                <a:gridCol w="3000375">
                  <a:extLst>
                    <a:ext uri="{9D8B030D-6E8A-4147-A177-3AD203B41FA5}">
                      <a16:colId xmlns:a16="http://schemas.microsoft.com/office/drawing/2014/main" val="20002"/>
                    </a:ext>
                  </a:extLst>
                </a:gridCol>
              </a:tblGrid>
              <a:tr h="315468">
                <a:tc>
                  <a:txBody>
                    <a:bodyPr/>
                    <a:lstStyle/>
                    <a:p>
                      <a:pPr marL="0" marR="0" algn="ctr">
                        <a:spcBef>
                          <a:spcPts val="0"/>
                        </a:spcBef>
                        <a:spcAft>
                          <a:spcPts val="0"/>
                        </a:spcAft>
                      </a:pPr>
                      <a:endParaRPr lang="en-US" sz="2100" b="1" dirty="0">
                        <a:effectLst/>
                        <a:latin typeface="Calibri" pitchFamily="34" charset="0"/>
                        <a:ea typeface="Calibri"/>
                        <a:cs typeface="Calibri" pitchFamily="34" charset="0"/>
                      </a:endParaRPr>
                    </a:p>
                  </a:txBody>
                  <a:tcPr marL="68580" marR="68580" marT="0" marB="0" anchor="b"/>
                </a:tc>
                <a:tc>
                  <a:txBody>
                    <a:bodyPr/>
                    <a:lstStyle/>
                    <a:p>
                      <a:pPr marL="0" marR="0" algn="ctr">
                        <a:spcBef>
                          <a:spcPts val="0"/>
                        </a:spcBef>
                        <a:spcAft>
                          <a:spcPts val="0"/>
                        </a:spcAft>
                      </a:pPr>
                      <a:r>
                        <a:rPr lang="en-US" sz="2100" dirty="0">
                          <a:effectLst/>
                          <a:latin typeface="Calibri" panose="020F0502020204030204" pitchFamily="34" charset="0"/>
                        </a:rPr>
                        <a:t>Theme</a:t>
                      </a:r>
                      <a:endParaRPr lang="en-US" sz="2100" b="1" dirty="0">
                        <a:effectLst/>
                        <a:latin typeface="Calibri" pitchFamily="34" charset="0"/>
                        <a:ea typeface="Calibri"/>
                        <a:cs typeface="Calibri" pitchFamily="34" charset="0"/>
                      </a:endParaRPr>
                    </a:p>
                  </a:txBody>
                  <a:tcPr marL="68580" marR="68580" marT="0" marB="0" anchor="b"/>
                </a:tc>
                <a:tc>
                  <a:txBody>
                    <a:bodyPr/>
                    <a:lstStyle/>
                    <a:p>
                      <a:pPr marL="0" marR="0" algn="ctr">
                        <a:spcBef>
                          <a:spcPts val="0"/>
                        </a:spcBef>
                        <a:spcAft>
                          <a:spcPts val="0"/>
                        </a:spcAft>
                      </a:pPr>
                      <a:r>
                        <a:rPr lang="en-US" sz="2100" dirty="0">
                          <a:effectLst/>
                          <a:latin typeface="Calibri" panose="020F0502020204030204" pitchFamily="34" charset="0"/>
                        </a:rPr>
                        <a:t>Verse</a:t>
                      </a:r>
                      <a:endParaRPr lang="en-US" sz="2100" b="1" dirty="0">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00"/>
                  </a:ext>
                </a:extLst>
              </a:tr>
              <a:tr h="277124">
                <a:tc>
                  <a:txBody>
                    <a:bodyPr/>
                    <a:lstStyle/>
                    <a:p>
                      <a:pPr marL="0" marR="0" algn="ctr">
                        <a:spcBef>
                          <a:spcPts val="0"/>
                        </a:spcBef>
                        <a:spcAft>
                          <a:spcPts val="0"/>
                        </a:spcAft>
                      </a:pPr>
                      <a:r>
                        <a:rPr lang="en-US" sz="1800" dirty="0">
                          <a:effectLst/>
                          <a:latin typeface="Calibri" panose="020F0502020204030204" pitchFamily="34" charset="0"/>
                        </a:rPr>
                        <a:t>2004</a:t>
                      </a:r>
                      <a:endParaRPr lang="en-US" sz="1800" b="1" dirty="0">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“Every Part Does Its Share”</a:t>
                      </a:r>
                      <a:endParaRPr lang="en-US" sz="1800" b="1" dirty="0">
                        <a:solidFill>
                          <a:schemeClr val="bg1"/>
                        </a:solidFill>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Ephesians 4:15-16</a:t>
                      </a:r>
                      <a:endParaRPr lang="en-US" sz="1800" b="1" dirty="0">
                        <a:solidFill>
                          <a:schemeClr val="bg1"/>
                        </a:solidFill>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01"/>
                  </a:ext>
                </a:extLst>
              </a:tr>
              <a:tr h="277124">
                <a:tc>
                  <a:txBody>
                    <a:bodyPr/>
                    <a:lstStyle/>
                    <a:p>
                      <a:pPr marL="0" marR="0" algn="ctr">
                        <a:spcBef>
                          <a:spcPts val="0"/>
                        </a:spcBef>
                        <a:spcAft>
                          <a:spcPts val="0"/>
                        </a:spcAft>
                      </a:pPr>
                      <a:r>
                        <a:rPr lang="en-US" sz="1800" dirty="0">
                          <a:effectLst/>
                          <a:latin typeface="Calibri" panose="020F0502020204030204" pitchFamily="34" charset="0"/>
                        </a:rPr>
                        <a:t>2005</a:t>
                      </a:r>
                      <a:endParaRPr lang="en-US" sz="1800" b="1" dirty="0">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“Personal Growth”</a:t>
                      </a:r>
                      <a:endParaRPr lang="en-US" sz="1800" b="1" dirty="0">
                        <a:solidFill>
                          <a:schemeClr val="bg1"/>
                        </a:solidFill>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Ephesians 4:15; II Peter 3:18</a:t>
                      </a:r>
                      <a:endParaRPr lang="en-US" sz="1800" b="1" dirty="0">
                        <a:solidFill>
                          <a:schemeClr val="bg1"/>
                        </a:solidFill>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02"/>
                  </a:ext>
                </a:extLst>
              </a:tr>
              <a:tr h="277124">
                <a:tc>
                  <a:txBody>
                    <a:bodyPr/>
                    <a:lstStyle/>
                    <a:p>
                      <a:pPr marL="0" marR="0" algn="ctr">
                        <a:spcBef>
                          <a:spcPts val="0"/>
                        </a:spcBef>
                        <a:spcAft>
                          <a:spcPts val="0"/>
                        </a:spcAft>
                      </a:pPr>
                      <a:r>
                        <a:rPr lang="en-US" sz="1800" dirty="0">
                          <a:effectLst/>
                          <a:latin typeface="Calibri" panose="020F0502020204030204" pitchFamily="34" charset="0"/>
                        </a:rPr>
                        <a:t>2006</a:t>
                      </a:r>
                      <a:endParaRPr lang="en-US" sz="1800" b="1" dirty="0">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“Godly Families”</a:t>
                      </a:r>
                      <a:endParaRPr lang="en-US" sz="1800" b="1" dirty="0">
                        <a:solidFill>
                          <a:schemeClr val="bg1"/>
                        </a:solidFill>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III John 4</a:t>
                      </a:r>
                      <a:endParaRPr lang="en-US" sz="1800" b="1" dirty="0">
                        <a:solidFill>
                          <a:schemeClr val="bg1"/>
                        </a:solidFill>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03"/>
                  </a:ext>
                </a:extLst>
              </a:tr>
              <a:tr h="277124">
                <a:tc>
                  <a:txBody>
                    <a:bodyPr/>
                    <a:lstStyle/>
                    <a:p>
                      <a:pPr marL="0" marR="0" algn="ctr">
                        <a:spcBef>
                          <a:spcPts val="0"/>
                        </a:spcBef>
                        <a:spcAft>
                          <a:spcPts val="0"/>
                        </a:spcAft>
                      </a:pPr>
                      <a:r>
                        <a:rPr lang="en-US" sz="1800" dirty="0">
                          <a:effectLst/>
                          <a:latin typeface="Calibri" panose="020F0502020204030204" pitchFamily="34" charset="0"/>
                        </a:rPr>
                        <a:t>2006</a:t>
                      </a:r>
                      <a:endParaRPr lang="en-US" sz="1800" b="1" dirty="0">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[Evangelistic Theme] “Do Not Keep Silent”</a:t>
                      </a:r>
                      <a:endParaRPr lang="en-US" sz="1800" b="1" dirty="0">
                        <a:solidFill>
                          <a:schemeClr val="bg1"/>
                        </a:solidFill>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Acts 18:9</a:t>
                      </a:r>
                      <a:endParaRPr lang="en-US" sz="1800" b="1" dirty="0">
                        <a:solidFill>
                          <a:schemeClr val="bg1"/>
                        </a:solidFill>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04"/>
                  </a:ext>
                </a:extLst>
              </a:tr>
              <a:tr h="277124">
                <a:tc>
                  <a:txBody>
                    <a:bodyPr/>
                    <a:lstStyle/>
                    <a:p>
                      <a:pPr marL="0" marR="0" algn="ctr">
                        <a:spcBef>
                          <a:spcPts val="0"/>
                        </a:spcBef>
                        <a:spcAft>
                          <a:spcPts val="0"/>
                        </a:spcAft>
                      </a:pPr>
                      <a:r>
                        <a:rPr lang="en-US" sz="1800" dirty="0">
                          <a:effectLst/>
                          <a:latin typeface="Calibri" panose="020F0502020204030204" pitchFamily="34" charset="0"/>
                        </a:rPr>
                        <a:t>2007</a:t>
                      </a:r>
                      <a:endParaRPr lang="en-US" sz="1800" b="1" dirty="0">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“Serving One Another”</a:t>
                      </a:r>
                      <a:endParaRPr lang="en-US" sz="1800" b="1" dirty="0">
                        <a:solidFill>
                          <a:schemeClr val="bg1"/>
                        </a:solidFill>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I Peter 4:10</a:t>
                      </a:r>
                      <a:endParaRPr lang="en-US" sz="1800" b="1" dirty="0">
                        <a:solidFill>
                          <a:schemeClr val="bg1"/>
                        </a:solidFill>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05"/>
                  </a:ext>
                </a:extLst>
              </a:tr>
              <a:tr h="277124">
                <a:tc>
                  <a:txBody>
                    <a:bodyPr/>
                    <a:lstStyle/>
                    <a:p>
                      <a:pPr marL="0" marR="0" algn="ctr">
                        <a:spcBef>
                          <a:spcPts val="0"/>
                        </a:spcBef>
                        <a:spcAft>
                          <a:spcPts val="0"/>
                        </a:spcAft>
                      </a:pPr>
                      <a:r>
                        <a:rPr lang="en-US" sz="1800" dirty="0">
                          <a:effectLst/>
                          <a:latin typeface="Calibri" panose="020F0502020204030204" pitchFamily="34" charset="0"/>
                        </a:rPr>
                        <a:t>2007</a:t>
                      </a:r>
                      <a:endParaRPr lang="en-US" sz="1800" b="1" dirty="0">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[Evangelistic Theme] “Joyful Harvest”</a:t>
                      </a:r>
                      <a:endParaRPr lang="en-US" sz="1800" b="1" dirty="0">
                        <a:solidFill>
                          <a:schemeClr val="bg1"/>
                        </a:solidFill>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Psalm 126:5-6</a:t>
                      </a:r>
                      <a:endParaRPr lang="en-US" sz="1800" b="1" dirty="0">
                        <a:solidFill>
                          <a:schemeClr val="bg1"/>
                        </a:solidFill>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06"/>
                  </a:ext>
                </a:extLst>
              </a:tr>
              <a:tr h="277124">
                <a:tc>
                  <a:txBody>
                    <a:bodyPr/>
                    <a:lstStyle/>
                    <a:p>
                      <a:pPr marL="0" marR="0" algn="ctr">
                        <a:spcBef>
                          <a:spcPts val="0"/>
                        </a:spcBef>
                        <a:spcAft>
                          <a:spcPts val="0"/>
                        </a:spcAft>
                      </a:pPr>
                      <a:r>
                        <a:rPr lang="en-US" sz="1800" dirty="0">
                          <a:effectLst/>
                          <a:latin typeface="Calibri" panose="020F0502020204030204" pitchFamily="34" charset="0"/>
                        </a:rPr>
                        <a:t>2008</a:t>
                      </a:r>
                      <a:endParaRPr lang="en-US" sz="1800" b="1" dirty="0">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b="0" dirty="0">
                          <a:effectLst/>
                          <a:latin typeface="Calibri" panose="020F0502020204030204" pitchFamily="34" charset="0"/>
                        </a:rPr>
                        <a:t>“No Longer Children”</a:t>
                      </a:r>
                      <a:endParaRPr lang="en-US" sz="1800" b="0" dirty="0">
                        <a:solidFill>
                          <a:schemeClr val="bg1"/>
                        </a:solidFill>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b="0" dirty="0">
                          <a:effectLst/>
                          <a:latin typeface="Calibri" panose="020F0502020204030204" pitchFamily="34" charset="0"/>
                        </a:rPr>
                        <a:t>Ephesians 4:14</a:t>
                      </a:r>
                      <a:endParaRPr lang="en-US" sz="1800" b="0" dirty="0">
                        <a:solidFill>
                          <a:schemeClr val="bg1"/>
                        </a:solidFill>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07"/>
                  </a:ext>
                </a:extLst>
              </a:tr>
              <a:tr h="277124">
                <a:tc>
                  <a:txBody>
                    <a:bodyPr/>
                    <a:lstStyle/>
                    <a:p>
                      <a:pPr marL="0" marR="0" algn="ctr">
                        <a:spcBef>
                          <a:spcPts val="0"/>
                        </a:spcBef>
                        <a:spcAft>
                          <a:spcPts val="0"/>
                        </a:spcAft>
                      </a:pPr>
                      <a:r>
                        <a:rPr lang="en-US" sz="1800" dirty="0">
                          <a:effectLst/>
                          <a:latin typeface="Calibri" panose="020F0502020204030204" pitchFamily="34" charset="0"/>
                        </a:rPr>
                        <a:t>2009</a:t>
                      </a:r>
                      <a:endParaRPr lang="en-US" sz="1800" b="1" dirty="0">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“Abound More and More”</a:t>
                      </a:r>
                      <a:endParaRPr lang="en-US" sz="1800" b="1" dirty="0">
                        <a:solidFill>
                          <a:schemeClr val="bg1"/>
                        </a:solidFill>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I Thessalonians 4:1</a:t>
                      </a:r>
                      <a:endParaRPr lang="en-US" sz="1800" b="1" dirty="0">
                        <a:solidFill>
                          <a:schemeClr val="bg1"/>
                        </a:solidFill>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08"/>
                  </a:ext>
                </a:extLst>
              </a:tr>
              <a:tr h="548640">
                <a:tc>
                  <a:txBody>
                    <a:bodyPr/>
                    <a:lstStyle/>
                    <a:p>
                      <a:pPr marL="0" marR="0" algn="ctr">
                        <a:spcBef>
                          <a:spcPts val="0"/>
                        </a:spcBef>
                        <a:spcAft>
                          <a:spcPts val="0"/>
                        </a:spcAft>
                      </a:pPr>
                      <a:r>
                        <a:rPr lang="en-US" sz="1800" dirty="0">
                          <a:effectLst/>
                          <a:latin typeface="Calibri" panose="020F0502020204030204" pitchFamily="34" charset="0"/>
                        </a:rPr>
                        <a:t>2010</a:t>
                      </a:r>
                      <a:endParaRPr lang="en-US" sz="1800" b="1" dirty="0">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“That I May know Him” - A Year with Jesus</a:t>
                      </a:r>
                      <a:endParaRPr lang="en-US" sz="1800" b="1" dirty="0">
                        <a:solidFill>
                          <a:schemeClr val="bg1"/>
                        </a:solidFill>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Philippians 3:8-11</a:t>
                      </a:r>
                      <a:endParaRPr lang="en-US" sz="1800" b="1" dirty="0">
                        <a:solidFill>
                          <a:schemeClr val="bg1"/>
                        </a:solidFill>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09"/>
                  </a:ext>
                </a:extLst>
              </a:tr>
              <a:tr h="277124">
                <a:tc>
                  <a:txBody>
                    <a:bodyPr/>
                    <a:lstStyle/>
                    <a:p>
                      <a:pPr marL="0" marR="0" algn="ctr">
                        <a:spcBef>
                          <a:spcPts val="0"/>
                        </a:spcBef>
                        <a:spcAft>
                          <a:spcPts val="0"/>
                        </a:spcAft>
                      </a:pPr>
                      <a:r>
                        <a:rPr lang="en-US" sz="1800" dirty="0">
                          <a:effectLst/>
                          <a:latin typeface="Calibri" panose="020F0502020204030204" pitchFamily="34" charset="0"/>
                        </a:rPr>
                        <a:t>2011</a:t>
                      </a:r>
                      <a:endParaRPr lang="en-US" sz="1800" b="1" dirty="0">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“Denying Self”</a:t>
                      </a:r>
                      <a:endParaRPr lang="en-US" sz="1800" b="1" dirty="0">
                        <a:solidFill>
                          <a:schemeClr val="bg1"/>
                        </a:solidFill>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Luke 9:23-24</a:t>
                      </a:r>
                      <a:endParaRPr lang="en-US" sz="1800" b="1" dirty="0">
                        <a:solidFill>
                          <a:schemeClr val="bg1"/>
                        </a:solidFill>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10"/>
                  </a:ext>
                </a:extLst>
              </a:tr>
              <a:tr h="277124">
                <a:tc>
                  <a:txBody>
                    <a:bodyPr/>
                    <a:lstStyle/>
                    <a:p>
                      <a:pPr marL="0" marR="0" algn="ctr">
                        <a:spcBef>
                          <a:spcPts val="0"/>
                        </a:spcBef>
                        <a:spcAft>
                          <a:spcPts val="0"/>
                        </a:spcAft>
                      </a:pPr>
                      <a:r>
                        <a:rPr lang="en-US" sz="1800" dirty="0">
                          <a:effectLst/>
                          <a:latin typeface="Calibri" panose="020F0502020204030204" pitchFamily="34" charset="0"/>
                        </a:rPr>
                        <a:t>2012</a:t>
                      </a:r>
                      <a:endParaRPr lang="en-US" sz="1800" b="1" dirty="0">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“A More Excellent Way”</a:t>
                      </a:r>
                      <a:endParaRPr lang="en-US" sz="1800" b="1" dirty="0">
                        <a:solidFill>
                          <a:schemeClr val="bg1"/>
                        </a:solidFill>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Philippians 1:9-11</a:t>
                      </a:r>
                      <a:endParaRPr lang="en-US" sz="1800" b="1" dirty="0">
                        <a:solidFill>
                          <a:schemeClr val="bg1"/>
                        </a:solidFill>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11"/>
                  </a:ext>
                </a:extLst>
              </a:tr>
              <a:tr h="277124">
                <a:tc>
                  <a:txBody>
                    <a:bodyPr/>
                    <a:lstStyle/>
                    <a:p>
                      <a:pPr marL="0" marR="0" algn="ctr">
                        <a:spcBef>
                          <a:spcPts val="0"/>
                        </a:spcBef>
                        <a:spcAft>
                          <a:spcPts val="0"/>
                        </a:spcAft>
                      </a:pPr>
                      <a:r>
                        <a:rPr lang="en-US" sz="1800" dirty="0">
                          <a:effectLst/>
                          <a:latin typeface="Calibri" panose="020F0502020204030204" pitchFamily="34" charset="0"/>
                        </a:rPr>
                        <a:t>2013 </a:t>
                      </a:r>
                      <a:endParaRPr lang="en-US" sz="1800" b="1" dirty="0">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“Citizens of Heaven”</a:t>
                      </a:r>
                      <a:endParaRPr lang="en-US" sz="1800" b="1" dirty="0">
                        <a:solidFill>
                          <a:schemeClr val="bg1"/>
                        </a:solidFill>
                        <a:effectLst/>
                        <a:latin typeface="Calibri" pitchFamily="34" charset="0"/>
                        <a:ea typeface="Calibri"/>
                        <a:cs typeface="Calibri" pitchFamily="34" charset="0"/>
                      </a:endParaRPr>
                    </a:p>
                  </a:txBody>
                  <a:tcPr marL="68580" marR="68580" marT="0" marB="0" anchor="b"/>
                </a:tc>
                <a:tc>
                  <a:txBody>
                    <a:bodyPr/>
                    <a:lstStyle/>
                    <a:p>
                      <a:pPr marL="0" marR="0">
                        <a:spcBef>
                          <a:spcPts val="0"/>
                        </a:spcBef>
                        <a:spcAft>
                          <a:spcPts val="0"/>
                        </a:spcAft>
                      </a:pPr>
                      <a:r>
                        <a:rPr lang="en-US" sz="1800" dirty="0">
                          <a:effectLst/>
                          <a:latin typeface="Calibri" panose="020F0502020204030204" pitchFamily="34" charset="0"/>
                        </a:rPr>
                        <a:t>Philippians 3:21</a:t>
                      </a:r>
                      <a:endParaRPr lang="en-US" sz="1800" b="1" dirty="0">
                        <a:solidFill>
                          <a:schemeClr val="bg1"/>
                        </a:solidFill>
                        <a:effectLst/>
                        <a:latin typeface="Calibri" pitchFamily="34" charset="0"/>
                        <a:ea typeface="Calibri"/>
                        <a:cs typeface="Calibri" pitchFamily="34" charset="0"/>
                      </a:endParaRPr>
                    </a:p>
                  </a:txBody>
                  <a:tcPr marL="68580" marR="68580" marT="0" marB="0" anchor="b"/>
                </a:tc>
                <a:extLst>
                  <a:ext uri="{0D108BD9-81ED-4DB2-BD59-A6C34878D82A}">
                    <a16:rowId xmlns:a16="http://schemas.microsoft.com/office/drawing/2014/main" val="10012"/>
                  </a:ext>
                </a:extLst>
              </a:tr>
              <a:tr h="277124">
                <a:tc>
                  <a:txBody>
                    <a:bodyPr/>
                    <a:lstStyle/>
                    <a:p>
                      <a:pPr marL="0" marR="0" algn="ctr">
                        <a:spcBef>
                          <a:spcPts val="0"/>
                        </a:spcBef>
                        <a:spcAft>
                          <a:spcPts val="0"/>
                        </a:spcAft>
                      </a:pPr>
                      <a:r>
                        <a:rPr lang="en-US" sz="1800" b="1" kern="1200" dirty="0">
                          <a:solidFill>
                            <a:schemeClr val="lt1"/>
                          </a:solidFill>
                          <a:effectLst/>
                          <a:latin typeface="Calibri" panose="020F0502020204030204" pitchFamily="34" charset="0"/>
                          <a:ea typeface="+mn-ea"/>
                          <a:cs typeface="+mn-cs"/>
                        </a:rPr>
                        <a:t>2013-14</a:t>
                      </a:r>
                    </a:p>
                  </a:txBody>
                  <a:tcPr marL="68580" marR="68580" marT="0" marB="0" anchor="b"/>
                </a:tc>
                <a:tc>
                  <a:txBody>
                    <a:bodyPr/>
                    <a:lstStyle/>
                    <a:p>
                      <a:pPr marL="0" marR="0">
                        <a:spcBef>
                          <a:spcPts val="0"/>
                        </a:spcBef>
                        <a:spcAft>
                          <a:spcPts val="0"/>
                        </a:spcAft>
                      </a:pPr>
                      <a:r>
                        <a:rPr lang="en-US" sz="1800" kern="1200" dirty="0">
                          <a:solidFill>
                            <a:schemeClr val="dk1"/>
                          </a:solidFill>
                          <a:effectLst/>
                          <a:latin typeface="Calibri" panose="020F0502020204030204" pitchFamily="34" charset="0"/>
                          <a:ea typeface="+mn-ea"/>
                          <a:cs typeface="+mn-cs"/>
                        </a:rPr>
                        <a:t>“Disciples Like Our Teacher”</a:t>
                      </a:r>
                    </a:p>
                  </a:txBody>
                  <a:tcPr marL="68580" marR="68580" marT="0" marB="0" anchor="b"/>
                </a:tc>
                <a:tc>
                  <a:txBody>
                    <a:bodyPr/>
                    <a:lstStyle/>
                    <a:p>
                      <a:pPr marL="0" marR="0" algn="l" defTabSz="914400" rtl="0" eaLnBrk="1" latinLnBrk="0" hangingPunct="1">
                        <a:spcBef>
                          <a:spcPts val="0"/>
                        </a:spcBef>
                        <a:spcAft>
                          <a:spcPts val="0"/>
                        </a:spcAft>
                      </a:pPr>
                      <a:r>
                        <a:rPr lang="en-US" sz="1800" kern="1200" dirty="0">
                          <a:solidFill>
                            <a:schemeClr val="dk1"/>
                          </a:solidFill>
                          <a:effectLst/>
                          <a:latin typeface="Calibri" panose="020F0502020204030204" pitchFamily="34" charset="0"/>
                          <a:ea typeface="+mn-ea"/>
                          <a:cs typeface="+mn-cs"/>
                        </a:rPr>
                        <a:t>Luke 6:40</a:t>
                      </a:r>
                    </a:p>
                  </a:txBody>
                  <a:tcPr marL="68580" marR="68580" marT="0" marB="0" anchor="b"/>
                </a:tc>
                <a:extLst>
                  <a:ext uri="{0D108BD9-81ED-4DB2-BD59-A6C34878D82A}">
                    <a16:rowId xmlns:a16="http://schemas.microsoft.com/office/drawing/2014/main" val="10013"/>
                  </a:ext>
                </a:extLst>
              </a:tr>
              <a:tr h="277124">
                <a:tc>
                  <a:txBody>
                    <a:bodyPr/>
                    <a:lstStyle/>
                    <a:p>
                      <a:pPr marL="0" marR="0" algn="ctr">
                        <a:spcBef>
                          <a:spcPts val="0"/>
                        </a:spcBef>
                        <a:spcAft>
                          <a:spcPts val="0"/>
                        </a:spcAft>
                      </a:pPr>
                      <a:r>
                        <a:rPr lang="en-US" sz="1800" b="1" kern="1200" dirty="0">
                          <a:solidFill>
                            <a:schemeClr val="lt1"/>
                          </a:solidFill>
                          <a:effectLst/>
                          <a:latin typeface="Calibri" panose="020F0502020204030204" pitchFamily="34" charset="0"/>
                          <a:ea typeface="+mn-ea"/>
                          <a:cs typeface="+mn-cs"/>
                        </a:rPr>
                        <a:t>2014-15</a:t>
                      </a:r>
                    </a:p>
                  </a:txBody>
                  <a:tcPr marL="68580" marR="68580" marT="0" marB="0" anchor="b"/>
                </a:tc>
                <a:tc>
                  <a:txBody>
                    <a:bodyPr/>
                    <a:lstStyle/>
                    <a:p>
                      <a:pPr marL="0" marR="0" algn="l" defTabSz="914400" rtl="0" eaLnBrk="1" latinLnBrk="0" hangingPunct="1">
                        <a:spcBef>
                          <a:spcPts val="0"/>
                        </a:spcBef>
                        <a:spcAft>
                          <a:spcPts val="0"/>
                        </a:spcAft>
                      </a:pPr>
                      <a:r>
                        <a:rPr lang="en-US" sz="1800" b="0" kern="1200" dirty="0">
                          <a:solidFill>
                            <a:schemeClr val="dk1"/>
                          </a:solidFill>
                          <a:effectLst/>
                          <a:latin typeface="Calibri" panose="020F0502020204030204" pitchFamily="34" charset="0"/>
                          <a:ea typeface="+mn-ea"/>
                          <a:cs typeface="+mn-cs"/>
                        </a:rPr>
                        <a:t>“Sharing the Hope That Is In Us”</a:t>
                      </a:r>
                    </a:p>
                  </a:txBody>
                  <a:tcPr marL="68580" marR="68580" marT="0" marB="0" anchor="b"/>
                </a:tc>
                <a:tc>
                  <a:txBody>
                    <a:bodyPr/>
                    <a:lstStyle/>
                    <a:p>
                      <a:pPr marL="0" marR="0" algn="l" defTabSz="914400" rtl="0" eaLnBrk="1" latinLnBrk="0" hangingPunct="1">
                        <a:spcBef>
                          <a:spcPts val="0"/>
                        </a:spcBef>
                        <a:spcAft>
                          <a:spcPts val="0"/>
                        </a:spcAft>
                      </a:pPr>
                      <a:r>
                        <a:rPr lang="en-US" sz="1800" b="0" kern="1200" dirty="0">
                          <a:solidFill>
                            <a:schemeClr val="dk1"/>
                          </a:solidFill>
                          <a:effectLst/>
                          <a:latin typeface="Calibri" panose="020F0502020204030204" pitchFamily="34" charset="0"/>
                          <a:ea typeface="+mn-ea"/>
                          <a:cs typeface="+mn-cs"/>
                        </a:rPr>
                        <a:t>I Peter 3:14-15</a:t>
                      </a:r>
                    </a:p>
                  </a:txBody>
                  <a:tcPr marL="68580" marR="68580" marT="0" marB="0" anchor="b"/>
                </a:tc>
                <a:extLst>
                  <a:ext uri="{0D108BD9-81ED-4DB2-BD59-A6C34878D82A}">
                    <a16:rowId xmlns:a16="http://schemas.microsoft.com/office/drawing/2014/main" val="10014"/>
                  </a:ext>
                </a:extLst>
              </a:tr>
              <a:tr h="277124">
                <a:tc>
                  <a:txBody>
                    <a:bodyPr/>
                    <a:lstStyle/>
                    <a:p>
                      <a:pPr marL="0" marR="0" algn="ctr">
                        <a:spcBef>
                          <a:spcPts val="0"/>
                        </a:spcBef>
                        <a:spcAft>
                          <a:spcPts val="0"/>
                        </a:spcAft>
                      </a:pPr>
                      <a:r>
                        <a:rPr lang="en-US" sz="1800" b="1" kern="1200" dirty="0">
                          <a:solidFill>
                            <a:schemeClr val="lt1"/>
                          </a:solidFill>
                          <a:effectLst/>
                          <a:latin typeface="Calibri" panose="020F0502020204030204" pitchFamily="34" charset="0"/>
                          <a:ea typeface="+mn-ea"/>
                          <a:cs typeface="+mn-cs"/>
                        </a:rPr>
                        <a:t>2015-16</a:t>
                      </a:r>
                    </a:p>
                  </a:txBody>
                  <a:tcPr marL="68580" marR="68580" marT="0" marB="0" anchor="b"/>
                </a:tc>
                <a:tc>
                  <a:txBody>
                    <a:bodyPr/>
                    <a:lstStyle/>
                    <a:p>
                      <a:pPr marL="0" marR="0" algn="l" defTabSz="914400" rtl="0" eaLnBrk="1" latinLnBrk="0" hangingPunct="1">
                        <a:spcBef>
                          <a:spcPts val="0"/>
                        </a:spcBef>
                        <a:spcAft>
                          <a:spcPts val="0"/>
                        </a:spcAft>
                      </a:pPr>
                      <a:r>
                        <a:rPr lang="en-US" sz="1800" b="1" kern="1200" dirty="0">
                          <a:solidFill>
                            <a:schemeClr val="dk1"/>
                          </a:solidFill>
                          <a:effectLst/>
                          <a:latin typeface="Calibri" panose="020F0502020204030204" pitchFamily="34" charset="0"/>
                          <a:ea typeface="+mn-ea"/>
                          <a:cs typeface="+mn-cs"/>
                        </a:rPr>
                        <a:t>“Not of This World”</a:t>
                      </a:r>
                    </a:p>
                  </a:txBody>
                  <a:tcPr marL="68580" marR="68580" marT="0" marB="0" anchor="b"/>
                </a:tc>
                <a:tc>
                  <a:txBody>
                    <a:bodyPr/>
                    <a:lstStyle/>
                    <a:p>
                      <a:pPr marL="0" marR="0" algn="l" defTabSz="914400" rtl="0" eaLnBrk="1" latinLnBrk="0" hangingPunct="1">
                        <a:spcBef>
                          <a:spcPts val="0"/>
                        </a:spcBef>
                        <a:spcAft>
                          <a:spcPts val="0"/>
                        </a:spcAft>
                      </a:pPr>
                      <a:r>
                        <a:rPr lang="en-US" sz="1800" b="1" kern="1200" dirty="0">
                          <a:solidFill>
                            <a:schemeClr val="dk1"/>
                          </a:solidFill>
                          <a:effectLst/>
                          <a:latin typeface="Calibri" panose="020F0502020204030204" pitchFamily="34" charset="0"/>
                          <a:ea typeface="+mn-ea"/>
                          <a:cs typeface="+mn-cs"/>
                        </a:rPr>
                        <a:t>John 17:14-18</a:t>
                      </a:r>
                    </a:p>
                  </a:txBody>
                  <a:tcPr marL="68580" marR="68580" marT="0" marB="0" anchor="b"/>
                </a:tc>
                <a:extLst>
                  <a:ext uri="{0D108BD9-81ED-4DB2-BD59-A6C34878D82A}">
                    <a16:rowId xmlns:a16="http://schemas.microsoft.com/office/drawing/2014/main" val="3483333255"/>
                  </a:ext>
                </a:extLst>
              </a:tr>
            </a:tbl>
          </a:graphicData>
        </a:graphic>
      </p:graphicFrame>
      <p:sp>
        <p:nvSpPr>
          <p:cNvPr id="6" name="Rectangle 5"/>
          <p:cNvSpPr>
            <a:spLocks noChangeArrowheads="1"/>
          </p:cNvSpPr>
          <p:nvPr/>
        </p:nvSpPr>
        <p:spPr bwMode="auto">
          <a:xfrm>
            <a:off x="1212273" y="4864365"/>
            <a:ext cx="7572375" cy="265457"/>
          </a:xfrm>
          <a:prstGeom prst="rect">
            <a:avLst/>
          </a:prstGeom>
          <a:solidFill>
            <a:schemeClr val="accent5">
              <a:lumMod val="60000"/>
              <a:lumOff val="40000"/>
              <a:alpha val="27000"/>
            </a:schemeClr>
          </a:solidFill>
          <a:ln w="34925">
            <a:solidFill>
              <a:srgbClr val="7030A0"/>
            </a:solidFill>
            <a:miter lim="800000"/>
            <a:headEnd/>
            <a:tailEnd/>
          </a:ln>
        </p:spPr>
        <p:txBody>
          <a:bodyPr wrap="square" anchor="ctr">
            <a:spAutoFit/>
          </a:bodyPr>
          <a:lstStyle/>
          <a:p>
            <a:pPr defTabSz="571500" fontAlgn="auto">
              <a:spcBef>
                <a:spcPts val="0"/>
              </a:spcBef>
              <a:spcAft>
                <a:spcPts val="0"/>
              </a:spcAft>
              <a:defRPr/>
            </a:pPr>
            <a:endParaRPr lang="en-US" sz="1125" kern="0">
              <a:solidFill>
                <a:sysClr val="windowText" lastClr="000000"/>
              </a:solidFill>
              <a:latin typeface="Arial" pitchFamily="34" charset="0"/>
            </a:endParaRPr>
          </a:p>
        </p:txBody>
      </p:sp>
    </p:spTree>
    <p:extLst>
      <p:ext uri="{BB962C8B-B14F-4D97-AF65-F5344CB8AC3E}">
        <p14:creationId xmlns:p14="http://schemas.microsoft.com/office/powerpoint/2010/main" val="2824623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0-#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Custom 4">
      <a:dk1>
        <a:srgbClr val="104270"/>
      </a:dk1>
      <a:lt1>
        <a:sysClr val="window" lastClr="FFFFFF"/>
      </a:lt1>
      <a:dk2>
        <a:srgbClr val="1E116D"/>
      </a:dk2>
      <a:lt2>
        <a:srgbClr val="C2C2C2"/>
      </a:lt2>
      <a:accent1>
        <a:srgbClr val="686F3A"/>
      </a:accent1>
      <a:accent2>
        <a:srgbClr val="165996"/>
      </a:accent2>
      <a:accent3>
        <a:srgbClr val="7276A0"/>
      </a:accent3>
      <a:accent4>
        <a:srgbClr val="7DB434"/>
      </a:accent4>
      <a:accent5>
        <a:srgbClr val="D28300"/>
      </a:accent5>
      <a:accent6>
        <a:srgbClr val="2B62CB"/>
      </a:accent6>
      <a:hlink>
        <a:srgbClr val="B58900"/>
      </a:hlink>
      <a:folHlink>
        <a:srgbClr val="B55C39"/>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9279</TotalTime>
  <Words>1595</Words>
  <Application>Microsoft Office PowerPoint</Application>
  <PresentationFormat>On-screen Show (16:10)</PresentationFormat>
  <Paragraphs>444</Paragraphs>
  <Slides>15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Arial</vt:lpstr>
      <vt:lpstr>Book Antiqua</vt:lpstr>
      <vt:lpstr>Calibri</vt:lpstr>
      <vt:lpstr>Lucida Sans</vt:lpstr>
      <vt:lpstr>Times New Roman</vt:lpstr>
      <vt:lpstr>Wingdings</vt:lpstr>
      <vt:lpstr>Wingdings 2</vt:lpstr>
      <vt:lpstr>Wingdings 3</vt:lpstr>
      <vt:lpstr>Apex</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2016-17 Theme: Children of Light</vt:lpstr>
      <vt:lpstr>PowerPoint Presentation</vt:lpstr>
    </vt:vector>
  </TitlesOfParts>
  <Company>HP/Dazel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Songs</dc:title>
  <dc:creator>Brad Beutjer</dc:creator>
  <cp:lastModifiedBy>Brad Beutjer</cp:lastModifiedBy>
  <cp:revision>708</cp:revision>
  <cp:lastPrinted>1601-01-01T00:00:00Z</cp:lastPrinted>
  <dcterms:created xsi:type="dcterms:W3CDTF">2001-07-08T03:31:19Z</dcterms:created>
  <dcterms:modified xsi:type="dcterms:W3CDTF">2016-09-11T23:17:26Z</dcterms:modified>
</cp:coreProperties>
</file>