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296" y="10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724F96-AE45-1C4F-BBD3-8578FEAAD9A0}" type="doc">
      <dgm:prSet loTypeId="urn:microsoft.com/office/officeart/2005/8/layout/chevron2" loCatId="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4851AB2-7417-C540-B8A0-807634FCF5A4}">
      <dgm:prSet phldrT="[Text]"/>
      <dgm:spPr/>
      <dgm:t>
        <a:bodyPr/>
        <a:lstStyle/>
        <a:p>
          <a:r>
            <a:rPr lang="en-US" dirty="0"/>
            <a:t>Loses One</a:t>
          </a:r>
        </a:p>
      </dgm:t>
    </dgm:pt>
    <dgm:pt modelId="{C25017A4-D3CB-9A42-A89A-73F706758535}" type="parTrans" cxnId="{33D036A5-9B74-094C-B545-5392C1A1063A}">
      <dgm:prSet/>
      <dgm:spPr/>
      <dgm:t>
        <a:bodyPr/>
        <a:lstStyle/>
        <a:p>
          <a:endParaRPr lang="en-US"/>
        </a:p>
      </dgm:t>
    </dgm:pt>
    <dgm:pt modelId="{54EF74D7-BA62-9543-BD41-091C211D5759}" type="sibTrans" cxnId="{33D036A5-9B74-094C-B545-5392C1A1063A}">
      <dgm:prSet/>
      <dgm:spPr/>
      <dgm:t>
        <a:bodyPr/>
        <a:lstStyle/>
        <a:p>
          <a:endParaRPr lang="en-US"/>
        </a:p>
      </dgm:t>
    </dgm:pt>
    <dgm:pt modelId="{16D84DD5-E84F-CE48-90B0-8138AEAB164A}">
      <dgm:prSet phldrT="[Text]"/>
      <dgm:spPr/>
      <dgm:t>
        <a:bodyPr/>
        <a:lstStyle/>
        <a:p>
          <a:r>
            <a:rPr lang="en-US" dirty="0"/>
            <a:t>Searching/Repentance</a:t>
          </a:r>
        </a:p>
      </dgm:t>
    </dgm:pt>
    <dgm:pt modelId="{798E2DB2-EE58-C640-AC1C-EE8B36CA1051}" type="parTrans" cxnId="{6C366F4A-5ABE-684B-AB82-F5B476BB5BC8}">
      <dgm:prSet/>
      <dgm:spPr/>
      <dgm:t>
        <a:bodyPr/>
        <a:lstStyle/>
        <a:p>
          <a:endParaRPr lang="en-US"/>
        </a:p>
      </dgm:t>
    </dgm:pt>
    <dgm:pt modelId="{5F878541-79EF-AA43-94EF-E7928B01F357}" type="sibTrans" cxnId="{6C366F4A-5ABE-684B-AB82-F5B476BB5BC8}">
      <dgm:prSet/>
      <dgm:spPr/>
      <dgm:t>
        <a:bodyPr/>
        <a:lstStyle/>
        <a:p>
          <a:endParaRPr lang="en-US"/>
        </a:p>
      </dgm:t>
    </dgm:pt>
    <dgm:pt modelId="{268CB2F0-23B6-724C-BE78-D880759C7BA7}">
      <dgm:prSet phldrT="[Text]"/>
      <dgm:spPr/>
      <dgm:t>
        <a:bodyPr/>
        <a:lstStyle/>
        <a:p>
          <a:r>
            <a:rPr lang="en-US" dirty="0"/>
            <a:t>Finding &amp; Rejoicing</a:t>
          </a:r>
        </a:p>
      </dgm:t>
    </dgm:pt>
    <dgm:pt modelId="{54563724-8432-9C44-A298-CE941F31CC1A}" type="parTrans" cxnId="{37EDF1C1-24EC-D54D-865A-289864D6AD33}">
      <dgm:prSet/>
      <dgm:spPr/>
      <dgm:t>
        <a:bodyPr/>
        <a:lstStyle/>
        <a:p>
          <a:endParaRPr lang="en-US"/>
        </a:p>
      </dgm:t>
    </dgm:pt>
    <dgm:pt modelId="{9B12EADE-D127-9B4F-AC40-BC642E1A18CF}" type="sibTrans" cxnId="{37EDF1C1-24EC-D54D-865A-289864D6AD33}">
      <dgm:prSet/>
      <dgm:spPr/>
      <dgm:t>
        <a:bodyPr/>
        <a:lstStyle/>
        <a:p>
          <a:endParaRPr lang="en-US"/>
        </a:p>
      </dgm:t>
    </dgm:pt>
    <dgm:pt modelId="{CCFE3236-F101-034E-8A56-0EEEBACD0BC1}">
      <dgm:prSet/>
      <dgm:spPr/>
      <dgm:t>
        <a:bodyPr/>
        <a:lstStyle/>
        <a:p>
          <a:r>
            <a:rPr lang="en-US" dirty="0"/>
            <a:t>Sheep v.4    (Has 99 left)</a:t>
          </a:r>
        </a:p>
      </dgm:t>
    </dgm:pt>
    <dgm:pt modelId="{C25283D2-DDB6-6443-8781-72CB6A6E1880}" type="parTrans" cxnId="{1602827D-CD1F-D945-9510-7EDC9209E1C0}">
      <dgm:prSet/>
      <dgm:spPr/>
      <dgm:t>
        <a:bodyPr/>
        <a:lstStyle/>
        <a:p>
          <a:endParaRPr lang="en-US"/>
        </a:p>
      </dgm:t>
    </dgm:pt>
    <dgm:pt modelId="{4D8ECF48-DE4F-6443-B77A-BF67E618B15A}" type="sibTrans" cxnId="{1602827D-CD1F-D945-9510-7EDC9209E1C0}">
      <dgm:prSet/>
      <dgm:spPr/>
      <dgm:t>
        <a:bodyPr/>
        <a:lstStyle/>
        <a:p>
          <a:endParaRPr lang="en-US"/>
        </a:p>
      </dgm:t>
    </dgm:pt>
    <dgm:pt modelId="{50FAFE08-6F9C-4142-97E0-D555DDA51138}">
      <dgm:prSet/>
      <dgm:spPr/>
      <dgm:t>
        <a:bodyPr/>
        <a:lstStyle/>
        <a:p>
          <a:r>
            <a:rPr lang="en-US" dirty="0"/>
            <a:t>Coins v.8     (Has 9 left)</a:t>
          </a:r>
        </a:p>
      </dgm:t>
    </dgm:pt>
    <dgm:pt modelId="{C88C01E7-51AE-F44A-97EF-EEA494F5173B}" type="parTrans" cxnId="{047E6BCD-3DE3-D042-94A2-F0CF80444739}">
      <dgm:prSet/>
      <dgm:spPr/>
      <dgm:t>
        <a:bodyPr/>
        <a:lstStyle/>
        <a:p>
          <a:endParaRPr lang="en-US"/>
        </a:p>
      </dgm:t>
    </dgm:pt>
    <dgm:pt modelId="{AC2E4417-F55B-7A47-A249-E69E103CA95B}" type="sibTrans" cxnId="{047E6BCD-3DE3-D042-94A2-F0CF80444739}">
      <dgm:prSet/>
      <dgm:spPr/>
      <dgm:t>
        <a:bodyPr/>
        <a:lstStyle/>
        <a:p>
          <a:endParaRPr lang="en-US"/>
        </a:p>
      </dgm:t>
    </dgm:pt>
    <dgm:pt modelId="{897A3F4A-5F2E-DB46-87C0-9A2087A30717}">
      <dgm:prSet/>
      <dgm:spPr/>
      <dgm:t>
        <a:bodyPr/>
        <a:lstStyle/>
        <a:p>
          <a:r>
            <a:rPr lang="en-US" dirty="0"/>
            <a:t>Sons v.12-16   (Has 1-ish left)</a:t>
          </a:r>
        </a:p>
      </dgm:t>
    </dgm:pt>
    <dgm:pt modelId="{ACAC0FB5-A013-F74E-A730-58E19D222309}" type="parTrans" cxnId="{B2E96D1C-DB0E-904E-B272-51311FEE6253}">
      <dgm:prSet/>
      <dgm:spPr/>
      <dgm:t>
        <a:bodyPr/>
        <a:lstStyle/>
        <a:p>
          <a:endParaRPr lang="en-US"/>
        </a:p>
      </dgm:t>
    </dgm:pt>
    <dgm:pt modelId="{7A7C5673-64DF-D149-8C61-AE79032842B7}" type="sibTrans" cxnId="{B2E96D1C-DB0E-904E-B272-51311FEE6253}">
      <dgm:prSet/>
      <dgm:spPr/>
      <dgm:t>
        <a:bodyPr/>
        <a:lstStyle/>
        <a:p>
          <a:endParaRPr lang="en-US"/>
        </a:p>
      </dgm:t>
    </dgm:pt>
    <dgm:pt modelId="{FA912C7E-E549-CF41-B6A5-C7195379057A}">
      <dgm:prSet phldrT="[Text]"/>
      <dgm:spPr/>
      <dgm:t>
        <a:bodyPr/>
        <a:lstStyle/>
        <a:p>
          <a:r>
            <a:rPr lang="en-US" dirty="0"/>
            <a:t>Sheep v.5</a:t>
          </a:r>
        </a:p>
      </dgm:t>
    </dgm:pt>
    <dgm:pt modelId="{6BD4E5B3-D65C-A94B-BDFE-FE87603CE08C}" type="parTrans" cxnId="{0CB75403-2F14-604F-B1BC-8ABBD4A4C75B}">
      <dgm:prSet/>
      <dgm:spPr/>
      <dgm:t>
        <a:bodyPr/>
        <a:lstStyle/>
        <a:p>
          <a:endParaRPr lang="en-US"/>
        </a:p>
      </dgm:t>
    </dgm:pt>
    <dgm:pt modelId="{C6FAF210-2F94-C14F-9E9B-F7BBB99FF72D}" type="sibTrans" cxnId="{0CB75403-2F14-604F-B1BC-8ABBD4A4C75B}">
      <dgm:prSet/>
      <dgm:spPr/>
      <dgm:t>
        <a:bodyPr/>
        <a:lstStyle/>
        <a:p>
          <a:endParaRPr lang="en-US"/>
        </a:p>
      </dgm:t>
    </dgm:pt>
    <dgm:pt modelId="{C3F92B57-81D8-D645-BC67-ABA34AB2DE44}">
      <dgm:prSet phldrT="[Text]"/>
      <dgm:spPr/>
      <dgm:t>
        <a:bodyPr/>
        <a:lstStyle/>
        <a:p>
          <a:r>
            <a:rPr lang="en-US" dirty="0"/>
            <a:t>Coins v.8</a:t>
          </a:r>
        </a:p>
      </dgm:t>
    </dgm:pt>
    <dgm:pt modelId="{71218E86-BFEF-1942-BE8F-083B98EB13A6}" type="parTrans" cxnId="{D260CFE8-7C3B-2F4E-8C38-67A2D797A905}">
      <dgm:prSet/>
      <dgm:spPr/>
      <dgm:t>
        <a:bodyPr/>
        <a:lstStyle/>
        <a:p>
          <a:endParaRPr lang="en-US"/>
        </a:p>
      </dgm:t>
    </dgm:pt>
    <dgm:pt modelId="{9B38B385-B480-EE4A-8CA8-5BFB5F44E6F5}" type="sibTrans" cxnId="{D260CFE8-7C3B-2F4E-8C38-67A2D797A905}">
      <dgm:prSet/>
      <dgm:spPr/>
      <dgm:t>
        <a:bodyPr/>
        <a:lstStyle/>
        <a:p>
          <a:endParaRPr lang="en-US"/>
        </a:p>
      </dgm:t>
    </dgm:pt>
    <dgm:pt modelId="{32507FB9-417F-D84D-8C94-8E548B1AB7C4}">
      <dgm:prSet phldrT="[Text]"/>
      <dgm:spPr/>
      <dgm:t>
        <a:bodyPr/>
        <a:lstStyle/>
        <a:p>
          <a:r>
            <a:rPr lang="en-US" dirty="0"/>
            <a:t>Younger Son v. 17-20</a:t>
          </a:r>
        </a:p>
      </dgm:t>
    </dgm:pt>
    <dgm:pt modelId="{207D2996-A83F-634D-B3CD-13D398FFE6A7}" type="parTrans" cxnId="{D47D3D75-7EA5-1745-89C6-9BD503535BA4}">
      <dgm:prSet/>
      <dgm:spPr/>
      <dgm:t>
        <a:bodyPr/>
        <a:lstStyle/>
        <a:p>
          <a:endParaRPr lang="en-US"/>
        </a:p>
      </dgm:t>
    </dgm:pt>
    <dgm:pt modelId="{D3522DAC-4B84-654E-B8D1-0986AD8C4009}" type="sibTrans" cxnId="{D47D3D75-7EA5-1745-89C6-9BD503535BA4}">
      <dgm:prSet/>
      <dgm:spPr/>
      <dgm:t>
        <a:bodyPr/>
        <a:lstStyle/>
        <a:p>
          <a:endParaRPr lang="en-US"/>
        </a:p>
      </dgm:t>
    </dgm:pt>
    <dgm:pt modelId="{69A1270A-932F-B64F-B1C6-DD53069510B5}">
      <dgm:prSet phldrT="[Text]"/>
      <dgm:spPr/>
      <dgm:t>
        <a:bodyPr/>
        <a:lstStyle/>
        <a:p>
          <a:r>
            <a:rPr lang="en-US" dirty="0"/>
            <a:t>Sheep v. 6-7</a:t>
          </a:r>
        </a:p>
      </dgm:t>
    </dgm:pt>
    <dgm:pt modelId="{85B580DB-6FDC-BD42-A166-C00CC1207F3B}" type="parTrans" cxnId="{6C08E46D-17B6-C845-85D4-971530BC5D41}">
      <dgm:prSet/>
      <dgm:spPr/>
      <dgm:t>
        <a:bodyPr/>
        <a:lstStyle/>
        <a:p>
          <a:endParaRPr lang="en-US"/>
        </a:p>
      </dgm:t>
    </dgm:pt>
    <dgm:pt modelId="{26875D7B-6487-BE48-8F3B-E4425D9BBE6C}" type="sibTrans" cxnId="{6C08E46D-17B6-C845-85D4-971530BC5D41}">
      <dgm:prSet/>
      <dgm:spPr/>
      <dgm:t>
        <a:bodyPr/>
        <a:lstStyle/>
        <a:p>
          <a:endParaRPr lang="en-US"/>
        </a:p>
      </dgm:t>
    </dgm:pt>
    <dgm:pt modelId="{FEE48A0E-BBE0-DA43-ABD2-97D78EEC5A0C}">
      <dgm:prSet phldrT="[Text]"/>
      <dgm:spPr/>
      <dgm:t>
        <a:bodyPr/>
        <a:lstStyle/>
        <a:p>
          <a:r>
            <a:rPr lang="en-US" dirty="0"/>
            <a:t>Coin v.9-10</a:t>
          </a:r>
        </a:p>
      </dgm:t>
    </dgm:pt>
    <dgm:pt modelId="{BE8AC46F-DBE0-244B-9C19-C5E75BFD4353}" type="parTrans" cxnId="{BDE234D6-7A5D-CE48-97E0-DC9133B356AA}">
      <dgm:prSet/>
      <dgm:spPr/>
      <dgm:t>
        <a:bodyPr/>
        <a:lstStyle/>
        <a:p>
          <a:endParaRPr lang="en-US"/>
        </a:p>
      </dgm:t>
    </dgm:pt>
    <dgm:pt modelId="{8E67F627-3FBE-434A-93B0-B42EB78E7539}" type="sibTrans" cxnId="{BDE234D6-7A5D-CE48-97E0-DC9133B356AA}">
      <dgm:prSet/>
      <dgm:spPr/>
      <dgm:t>
        <a:bodyPr/>
        <a:lstStyle/>
        <a:p>
          <a:endParaRPr lang="en-US"/>
        </a:p>
      </dgm:t>
    </dgm:pt>
    <dgm:pt modelId="{8B272AA6-F366-DE44-AB8C-0F223AAD50CF}">
      <dgm:prSet phldrT="[Text]"/>
      <dgm:spPr/>
      <dgm:t>
        <a:bodyPr/>
        <a:lstStyle/>
        <a:p>
          <a:r>
            <a:rPr lang="en-US" dirty="0"/>
            <a:t>Younger Son v. 20-24</a:t>
          </a:r>
        </a:p>
      </dgm:t>
    </dgm:pt>
    <dgm:pt modelId="{5F8B3C59-6CB9-FF41-8416-39037C659A79}" type="parTrans" cxnId="{A8734B68-A751-3B4E-A366-73BC105572C5}">
      <dgm:prSet/>
      <dgm:spPr/>
      <dgm:t>
        <a:bodyPr/>
        <a:lstStyle/>
        <a:p>
          <a:endParaRPr lang="en-US"/>
        </a:p>
      </dgm:t>
    </dgm:pt>
    <dgm:pt modelId="{26CABE0E-2407-9E4F-B87A-30D9D80D7E59}" type="sibTrans" cxnId="{A8734B68-A751-3B4E-A366-73BC105572C5}">
      <dgm:prSet/>
      <dgm:spPr/>
      <dgm:t>
        <a:bodyPr/>
        <a:lstStyle/>
        <a:p>
          <a:endParaRPr lang="en-US"/>
        </a:p>
      </dgm:t>
    </dgm:pt>
    <dgm:pt modelId="{BFBE1AC0-8F5F-BB40-A2CD-952A040545CE}" type="pres">
      <dgm:prSet presAssocID="{D3724F96-AE45-1C4F-BBD3-8578FEAAD9A0}" presName="linearFlow" presStyleCnt="0">
        <dgm:presLayoutVars>
          <dgm:dir/>
          <dgm:animLvl val="lvl"/>
          <dgm:resizeHandles val="exact"/>
        </dgm:presLayoutVars>
      </dgm:prSet>
      <dgm:spPr/>
    </dgm:pt>
    <dgm:pt modelId="{89ABC91E-BE21-014E-8195-9CF1BCE92F0B}" type="pres">
      <dgm:prSet presAssocID="{94851AB2-7417-C540-B8A0-807634FCF5A4}" presName="composite" presStyleCnt="0"/>
      <dgm:spPr/>
    </dgm:pt>
    <dgm:pt modelId="{96A10561-B44F-CE46-9F74-B76F3BBD0FFA}" type="pres">
      <dgm:prSet presAssocID="{94851AB2-7417-C540-B8A0-807634FCF5A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AF63DF4-3047-2D41-9EF6-B80E008159E9}" type="pres">
      <dgm:prSet presAssocID="{94851AB2-7417-C540-B8A0-807634FCF5A4}" presName="descendantText" presStyleLbl="alignAcc1" presStyleIdx="0" presStyleCnt="3">
        <dgm:presLayoutVars>
          <dgm:bulletEnabled val="1"/>
        </dgm:presLayoutVars>
      </dgm:prSet>
      <dgm:spPr/>
    </dgm:pt>
    <dgm:pt modelId="{02A7D726-3B56-2D47-A9B7-9563DEC84688}" type="pres">
      <dgm:prSet presAssocID="{54EF74D7-BA62-9543-BD41-091C211D5759}" presName="sp" presStyleCnt="0"/>
      <dgm:spPr/>
    </dgm:pt>
    <dgm:pt modelId="{4243CBF1-2F74-774C-98CF-259666AC1A36}" type="pres">
      <dgm:prSet presAssocID="{16D84DD5-E84F-CE48-90B0-8138AEAB164A}" presName="composite" presStyleCnt="0"/>
      <dgm:spPr/>
    </dgm:pt>
    <dgm:pt modelId="{8150CE14-37C4-4B45-8B84-DF7305F047A0}" type="pres">
      <dgm:prSet presAssocID="{16D84DD5-E84F-CE48-90B0-8138AEAB164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09F87E6-2C1F-1948-8BEF-5706B92729AF}" type="pres">
      <dgm:prSet presAssocID="{16D84DD5-E84F-CE48-90B0-8138AEAB164A}" presName="descendantText" presStyleLbl="alignAcc1" presStyleIdx="1" presStyleCnt="3">
        <dgm:presLayoutVars>
          <dgm:bulletEnabled val="1"/>
        </dgm:presLayoutVars>
      </dgm:prSet>
      <dgm:spPr/>
    </dgm:pt>
    <dgm:pt modelId="{E095FA11-A46A-0A44-A43C-1C446FD38F2C}" type="pres">
      <dgm:prSet presAssocID="{5F878541-79EF-AA43-94EF-E7928B01F357}" presName="sp" presStyleCnt="0"/>
      <dgm:spPr/>
    </dgm:pt>
    <dgm:pt modelId="{B66586A5-0285-5A4F-9D18-7776A0749B37}" type="pres">
      <dgm:prSet presAssocID="{268CB2F0-23B6-724C-BE78-D880759C7BA7}" presName="composite" presStyleCnt="0"/>
      <dgm:spPr/>
    </dgm:pt>
    <dgm:pt modelId="{D89B3D40-DC4E-4444-92AA-327589311CE5}" type="pres">
      <dgm:prSet presAssocID="{268CB2F0-23B6-724C-BE78-D880759C7BA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D2E29AD-980D-E840-90E2-FC416F7CC769}" type="pres">
      <dgm:prSet presAssocID="{268CB2F0-23B6-724C-BE78-D880759C7BA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EAEF9CA-F4C0-8D48-8D20-AE076C5A743D}" type="presOf" srcId="{FA912C7E-E549-CF41-B6A5-C7195379057A}" destId="{309F87E6-2C1F-1948-8BEF-5706B92729AF}" srcOrd="0" destOrd="0" presId="urn:microsoft.com/office/officeart/2005/8/layout/chevron2"/>
    <dgm:cxn modelId="{D47D3D75-7EA5-1745-89C6-9BD503535BA4}" srcId="{16D84DD5-E84F-CE48-90B0-8138AEAB164A}" destId="{32507FB9-417F-D84D-8C94-8E548B1AB7C4}" srcOrd="2" destOrd="0" parTransId="{207D2996-A83F-634D-B3CD-13D398FFE6A7}" sibTransId="{D3522DAC-4B84-654E-B8D1-0986AD8C4009}"/>
    <dgm:cxn modelId="{37EDF1C1-24EC-D54D-865A-289864D6AD33}" srcId="{D3724F96-AE45-1C4F-BBD3-8578FEAAD9A0}" destId="{268CB2F0-23B6-724C-BE78-D880759C7BA7}" srcOrd="2" destOrd="0" parTransId="{54563724-8432-9C44-A298-CE941F31CC1A}" sibTransId="{9B12EADE-D127-9B4F-AC40-BC642E1A18CF}"/>
    <dgm:cxn modelId="{990DA934-923E-EE4C-8239-CD772E3782D0}" type="presOf" srcId="{69A1270A-932F-B64F-B1C6-DD53069510B5}" destId="{2D2E29AD-980D-E840-90E2-FC416F7CC769}" srcOrd="0" destOrd="0" presId="urn:microsoft.com/office/officeart/2005/8/layout/chevron2"/>
    <dgm:cxn modelId="{FBC0C8E1-8FD5-C041-923C-B4BAEE5C5D97}" type="presOf" srcId="{C3F92B57-81D8-D645-BC67-ABA34AB2DE44}" destId="{309F87E6-2C1F-1948-8BEF-5706B92729AF}" srcOrd="0" destOrd="1" presId="urn:microsoft.com/office/officeart/2005/8/layout/chevron2"/>
    <dgm:cxn modelId="{B2E96D1C-DB0E-904E-B272-51311FEE6253}" srcId="{94851AB2-7417-C540-B8A0-807634FCF5A4}" destId="{897A3F4A-5F2E-DB46-87C0-9A2087A30717}" srcOrd="2" destOrd="0" parTransId="{ACAC0FB5-A013-F74E-A730-58E19D222309}" sibTransId="{7A7C5673-64DF-D149-8C61-AE79032842B7}"/>
    <dgm:cxn modelId="{8E607C93-5115-B944-B972-66C5CF296A75}" type="presOf" srcId="{268CB2F0-23B6-724C-BE78-D880759C7BA7}" destId="{D89B3D40-DC4E-4444-92AA-327589311CE5}" srcOrd="0" destOrd="0" presId="urn:microsoft.com/office/officeart/2005/8/layout/chevron2"/>
    <dgm:cxn modelId="{33D036A5-9B74-094C-B545-5392C1A1063A}" srcId="{D3724F96-AE45-1C4F-BBD3-8578FEAAD9A0}" destId="{94851AB2-7417-C540-B8A0-807634FCF5A4}" srcOrd="0" destOrd="0" parTransId="{C25017A4-D3CB-9A42-A89A-73F706758535}" sibTransId="{54EF74D7-BA62-9543-BD41-091C211D5759}"/>
    <dgm:cxn modelId="{4B9DB327-61AB-7B43-86D4-A52195012B2D}" type="presOf" srcId="{94851AB2-7417-C540-B8A0-807634FCF5A4}" destId="{96A10561-B44F-CE46-9F74-B76F3BBD0FFA}" srcOrd="0" destOrd="0" presId="urn:microsoft.com/office/officeart/2005/8/layout/chevron2"/>
    <dgm:cxn modelId="{C234B6AD-E2A4-2D43-A565-B1D5CD661885}" type="presOf" srcId="{50FAFE08-6F9C-4142-97E0-D555DDA51138}" destId="{CAF63DF4-3047-2D41-9EF6-B80E008159E9}" srcOrd="0" destOrd="1" presId="urn:microsoft.com/office/officeart/2005/8/layout/chevron2"/>
    <dgm:cxn modelId="{A8734B68-A751-3B4E-A366-73BC105572C5}" srcId="{268CB2F0-23B6-724C-BE78-D880759C7BA7}" destId="{8B272AA6-F366-DE44-AB8C-0F223AAD50CF}" srcOrd="2" destOrd="0" parTransId="{5F8B3C59-6CB9-FF41-8416-39037C659A79}" sibTransId="{26CABE0E-2407-9E4F-B87A-30D9D80D7E59}"/>
    <dgm:cxn modelId="{BDE234D6-7A5D-CE48-97E0-DC9133B356AA}" srcId="{268CB2F0-23B6-724C-BE78-D880759C7BA7}" destId="{FEE48A0E-BBE0-DA43-ABD2-97D78EEC5A0C}" srcOrd="1" destOrd="0" parTransId="{BE8AC46F-DBE0-244B-9C19-C5E75BFD4353}" sibTransId="{8E67F627-3FBE-434A-93B0-B42EB78E7539}"/>
    <dgm:cxn modelId="{6C366F4A-5ABE-684B-AB82-F5B476BB5BC8}" srcId="{D3724F96-AE45-1C4F-BBD3-8578FEAAD9A0}" destId="{16D84DD5-E84F-CE48-90B0-8138AEAB164A}" srcOrd="1" destOrd="0" parTransId="{798E2DB2-EE58-C640-AC1C-EE8B36CA1051}" sibTransId="{5F878541-79EF-AA43-94EF-E7928B01F357}"/>
    <dgm:cxn modelId="{FDC22C1B-424D-144C-9647-A3DA4B759F7E}" type="presOf" srcId="{CCFE3236-F101-034E-8A56-0EEEBACD0BC1}" destId="{CAF63DF4-3047-2D41-9EF6-B80E008159E9}" srcOrd="0" destOrd="0" presId="urn:microsoft.com/office/officeart/2005/8/layout/chevron2"/>
    <dgm:cxn modelId="{739D5B9A-C9E9-4C42-B336-C675513328B1}" type="presOf" srcId="{32507FB9-417F-D84D-8C94-8E548B1AB7C4}" destId="{309F87E6-2C1F-1948-8BEF-5706B92729AF}" srcOrd="0" destOrd="2" presId="urn:microsoft.com/office/officeart/2005/8/layout/chevron2"/>
    <dgm:cxn modelId="{6C08E46D-17B6-C845-85D4-971530BC5D41}" srcId="{268CB2F0-23B6-724C-BE78-D880759C7BA7}" destId="{69A1270A-932F-B64F-B1C6-DD53069510B5}" srcOrd="0" destOrd="0" parTransId="{85B580DB-6FDC-BD42-A166-C00CC1207F3B}" sibTransId="{26875D7B-6487-BE48-8F3B-E4425D9BBE6C}"/>
    <dgm:cxn modelId="{D260CFE8-7C3B-2F4E-8C38-67A2D797A905}" srcId="{16D84DD5-E84F-CE48-90B0-8138AEAB164A}" destId="{C3F92B57-81D8-D645-BC67-ABA34AB2DE44}" srcOrd="1" destOrd="0" parTransId="{71218E86-BFEF-1942-BE8F-083B98EB13A6}" sibTransId="{9B38B385-B480-EE4A-8CA8-5BFB5F44E6F5}"/>
    <dgm:cxn modelId="{48B9B35E-5995-7947-A257-75D119410AE0}" type="presOf" srcId="{16D84DD5-E84F-CE48-90B0-8138AEAB164A}" destId="{8150CE14-37C4-4B45-8B84-DF7305F047A0}" srcOrd="0" destOrd="0" presId="urn:microsoft.com/office/officeart/2005/8/layout/chevron2"/>
    <dgm:cxn modelId="{09C0D05D-1B9B-714D-86E3-4ECF6D2C0CD7}" type="presOf" srcId="{897A3F4A-5F2E-DB46-87C0-9A2087A30717}" destId="{CAF63DF4-3047-2D41-9EF6-B80E008159E9}" srcOrd="0" destOrd="2" presId="urn:microsoft.com/office/officeart/2005/8/layout/chevron2"/>
    <dgm:cxn modelId="{047E6BCD-3DE3-D042-94A2-F0CF80444739}" srcId="{94851AB2-7417-C540-B8A0-807634FCF5A4}" destId="{50FAFE08-6F9C-4142-97E0-D555DDA51138}" srcOrd="1" destOrd="0" parTransId="{C88C01E7-51AE-F44A-97EF-EEA494F5173B}" sibTransId="{AC2E4417-F55B-7A47-A249-E69E103CA95B}"/>
    <dgm:cxn modelId="{949CE719-59EF-5541-92CE-629DBCF793F5}" type="presOf" srcId="{D3724F96-AE45-1C4F-BBD3-8578FEAAD9A0}" destId="{BFBE1AC0-8F5F-BB40-A2CD-952A040545CE}" srcOrd="0" destOrd="0" presId="urn:microsoft.com/office/officeart/2005/8/layout/chevron2"/>
    <dgm:cxn modelId="{B694527B-5912-8741-8696-23044BE45A56}" type="presOf" srcId="{8B272AA6-F366-DE44-AB8C-0F223AAD50CF}" destId="{2D2E29AD-980D-E840-90E2-FC416F7CC769}" srcOrd="0" destOrd="2" presId="urn:microsoft.com/office/officeart/2005/8/layout/chevron2"/>
    <dgm:cxn modelId="{1602827D-CD1F-D945-9510-7EDC9209E1C0}" srcId="{94851AB2-7417-C540-B8A0-807634FCF5A4}" destId="{CCFE3236-F101-034E-8A56-0EEEBACD0BC1}" srcOrd="0" destOrd="0" parTransId="{C25283D2-DDB6-6443-8781-72CB6A6E1880}" sibTransId="{4D8ECF48-DE4F-6443-B77A-BF67E618B15A}"/>
    <dgm:cxn modelId="{0CB75403-2F14-604F-B1BC-8ABBD4A4C75B}" srcId="{16D84DD5-E84F-CE48-90B0-8138AEAB164A}" destId="{FA912C7E-E549-CF41-B6A5-C7195379057A}" srcOrd="0" destOrd="0" parTransId="{6BD4E5B3-D65C-A94B-BDFE-FE87603CE08C}" sibTransId="{C6FAF210-2F94-C14F-9E9B-F7BBB99FF72D}"/>
    <dgm:cxn modelId="{9E009915-AF87-C244-A832-869C3E387737}" type="presOf" srcId="{FEE48A0E-BBE0-DA43-ABD2-97D78EEC5A0C}" destId="{2D2E29AD-980D-E840-90E2-FC416F7CC769}" srcOrd="0" destOrd="1" presId="urn:microsoft.com/office/officeart/2005/8/layout/chevron2"/>
    <dgm:cxn modelId="{591E9FE0-BCB3-E04C-8FE5-33AEAE8EAEB2}" type="presParOf" srcId="{BFBE1AC0-8F5F-BB40-A2CD-952A040545CE}" destId="{89ABC91E-BE21-014E-8195-9CF1BCE92F0B}" srcOrd="0" destOrd="0" presId="urn:microsoft.com/office/officeart/2005/8/layout/chevron2"/>
    <dgm:cxn modelId="{80291914-C34A-0D4C-846D-7022728D42F8}" type="presParOf" srcId="{89ABC91E-BE21-014E-8195-9CF1BCE92F0B}" destId="{96A10561-B44F-CE46-9F74-B76F3BBD0FFA}" srcOrd="0" destOrd="0" presId="urn:microsoft.com/office/officeart/2005/8/layout/chevron2"/>
    <dgm:cxn modelId="{D06CD365-31EB-C649-8724-DE0380308339}" type="presParOf" srcId="{89ABC91E-BE21-014E-8195-9CF1BCE92F0B}" destId="{CAF63DF4-3047-2D41-9EF6-B80E008159E9}" srcOrd="1" destOrd="0" presId="urn:microsoft.com/office/officeart/2005/8/layout/chevron2"/>
    <dgm:cxn modelId="{194117DB-61F4-7545-8139-731773BDA7A6}" type="presParOf" srcId="{BFBE1AC0-8F5F-BB40-A2CD-952A040545CE}" destId="{02A7D726-3B56-2D47-A9B7-9563DEC84688}" srcOrd="1" destOrd="0" presId="urn:microsoft.com/office/officeart/2005/8/layout/chevron2"/>
    <dgm:cxn modelId="{41CB1F50-D2D8-414C-A0E9-FF3CE94F3692}" type="presParOf" srcId="{BFBE1AC0-8F5F-BB40-A2CD-952A040545CE}" destId="{4243CBF1-2F74-774C-98CF-259666AC1A36}" srcOrd="2" destOrd="0" presId="urn:microsoft.com/office/officeart/2005/8/layout/chevron2"/>
    <dgm:cxn modelId="{4C094FEF-5DAF-C548-A34E-AB214F8E8A20}" type="presParOf" srcId="{4243CBF1-2F74-774C-98CF-259666AC1A36}" destId="{8150CE14-37C4-4B45-8B84-DF7305F047A0}" srcOrd="0" destOrd="0" presId="urn:microsoft.com/office/officeart/2005/8/layout/chevron2"/>
    <dgm:cxn modelId="{BB520200-2F00-9947-8AA2-609A885D67B2}" type="presParOf" srcId="{4243CBF1-2F74-774C-98CF-259666AC1A36}" destId="{309F87E6-2C1F-1948-8BEF-5706B92729AF}" srcOrd="1" destOrd="0" presId="urn:microsoft.com/office/officeart/2005/8/layout/chevron2"/>
    <dgm:cxn modelId="{F59EE35A-1329-9F4F-A7D0-3ECD4A944671}" type="presParOf" srcId="{BFBE1AC0-8F5F-BB40-A2CD-952A040545CE}" destId="{E095FA11-A46A-0A44-A43C-1C446FD38F2C}" srcOrd="3" destOrd="0" presId="urn:microsoft.com/office/officeart/2005/8/layout/chevron2"/>
    <dgm:cxn modelId="{9C89D9C6-974D-874F-9BA9-9B9A6C70EB0E}" type="presParOf" srcId="{BFBE1AC0-8F5F-BB40-A2CD-952A040545CE}" destId="{B66586A5-0285-5A4F-9D18-7776A0749B37}" srcOrd="4" destOrd="0" presId="urn:microsoft.com/office/officeart/2005/8/layout/chevron2"/>
    <dgm:cxn modelId="{5255DC23-6264-144D-BF03-D2656D264529}" type="presParOf" srcId="{B66586A5-0285-5A4F-9D18-7776A0749B37}" destId="{D89B3D40-DC4E-4444-92AA-327589311CE5}" srcOrd="0" destOrd="0" presId="urn:microsoft.com/office/officeart/2005/8/layout/chevron2"/>
    <dgm:cxn modelId="{0A202638-9CE7-C647-8779-38D007D6CD64}" type="presParOf" srcId="{B66586A5-0285-5A4F-9D18-7776A0749B37}" destId="{2D2E29AD-980D-E840-90E2-FC416F7CC76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1C2D4-596C-2940-94E8-A9F4AD89871B}" type="doc">
      <dgm:prSet loTypeId="urn:microsoft.com/office/officeart/2008/layout/CircularPictureCallout" loCatId="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3261A3AC-6610-4D49-BF83-450A85A81245}">
      <dgm:prSet/>
      <dgm:spPr/>
      <dgm:t>
        <a:bodyPr/>
        <a:lstStyle/>
        <a:p>
          <a:r>
            <a:rPr lang="en-US" dirty="0"/>
            <a:t>The Father relationship with His sons</a:t>
          </a:r>
        </a:p>
      </dgm:t>
    </dgm:pt>
    <dgm:pt modelId="{55952841-4F0D-7042-BCC3-CDFA1F9752AD}" type="parTrans" cxnId="{1048A1A9-F16D-5D4E-81D0-6B20225324B2}">
      <dgm:prSet/>
      <dgm:spPr/>
      <dgm:t>
        <a:bodyPr/>
        <a:lstStyle/>
        <a:p>
          <a:endParaRPr lang="en-US"/>
        </a:p>
      </dgm:t>
    </dgm:pt>
    <dgm:pt modelId="{A347902C-0FD4-1C4C-B457-4CE4BC0C4505}" type="sibTrans" cxnId="{1048A1A9-F16D-5D4E-81D0-6B20225324B2}">
      <dgm:prSet/>
      <dgm:spPr/>
      <dgm:t>
        <a:bodyPr/>
        <a:lstStyle/>
        <a:p>
          <a:endParaRPr lang="en-US"/>
        </a:p>
      </dgm:t>
    </dgm:pt>
    <dgm:pt modelId="{D798BFD7-26FF-6948-8FFB-BB4457A16B2D}">
      <dgm:prSet phldrT="[Text]"/>
      <dgm:spPr/>
      <dgm:t>
        <a:bodyPr/>
        <a:lstStyle/>
        <a:p>
          <a:pPr algn="ctr"/>
          <a:r>
            <a:rPr lang="en-US" dirty="0"/>
            <a:t>Graciously  gave to both sons</a:t>
          </a:r>
        </a:p>
      </dgm:t>
    </dgm:pt>
    <dgm:pt modelId="{6A7956CB-20DD-E143-BADA-D691E5B17767}" type="parTrans" cxnId="{C02F7080-2BA7-E44F-963F-BF3636E0B87A}">
      <dgm:prSet/>
      <dgm:spPr/>
      <dgm:t>
        <a:bodyPr/>
        <a:lstStyle/>
        <a:p>
          <a:endParaRPr lang="en-US"/>
        </a:p>
      </dgm:t>
    </dgm:pt>
    <dgm:pt modelId="{F94C5FB0-662C-2740-B7B0-52E3C9FDDFA0}" type="sibTrans" cxnId="{C02F7080-2BA7-E44F-963F-BF3636E0B87A}">
      <dgm:prSet/>
      <dgm:spPr/>
      <dgm:t>
        <a:bodyPr/>
        <a:lstStyle/>
        <a:p>
          <a:pPr algn="ctr"/>
          <a:endParaRPr lang="en-US"/>
        </a:p>
      </dgm:t>
    </dgm:pt>
    <dgm:pt modelId="{6DD72C18-1C60-0949-BBAA-9B94101ACBF8}">
      <dgm:prSet phldrT="[Text]"/>
      <dgm:spPr/>
      <dgm:t>
        <a:bodyPr/>
        <a:lstStyle/>
        <a:p>
          <a:pPr algn="ctr"/>
          <a:r>
            <a:rPr lang="en-US" dirty="0"/>
            <a:t>The Father was grieved with His sons decisions, but would </a:t>
          </a:r>
          <a:r>
            <a:rPr lang="en-US" b="1" dirty="0"/>
            <a:t>NOT </a:t>
          </a:r>
          <a:r>
            <a:rPr lang="en-US" b="0" dirty="0"/>
            <a:t>force them to come home. </a:t>
          </a:r>
          <a:endParaRPr lang="en-US" b="1" dirty="0"/>
        </a:p>
      </dgm:t>
    </dgm:pt>
    <dgm:pt modelId="{8AD7118C-D802-584A-AAEF-AA066BF1CC33}" type="parTrans" cxnId="{0B57F5A3-2F6C-1F41-AC80-201D69172780}">
      <dgm:prSet/>
      <dgm:spPr/>
      <dgm:t>
        <a:bodyPr/>
        <a:lstStyle/>
        <a:p>
          <a:endParaRPr lang="en-US"/>
        </a:p>
      </dgm:t>
    </dgm:pt>
    <dgm:pt modelId="{9875AF73-FB5A-3340-B13B-F10242B63F08}" type="sibTrans" cxnId="{0B57F5A3-2F6C-1F41-AC80-201D69172780}">
      <dgm:prSet/>
      <dgm:spPr/>
      <dgm:t>
        <a:bodyPr/>
        <a:lstStyle/>
        <a:p>
          <a:endParaRPr lang="en-US"/>
        </a:p>
      </dgm:t>
    </dgm:pt>
    <dgm:pt modelId="{D693AD71-193B-BD4D-8ED2-BF6368E49A4C}">
      <dgm:prSet phldrT="[Text]"/>
      <dgm:spPr/>
      <dgm:t>
        <a:bodyPr/>
        <a:lstStyle/>
        <a:p>
          <a:pPr algn="ctr"/>
          <a:r>
            <a:rPr lang="en-US" dirty="0"/>
            <a:t>The father reaches out to both sons in order to bring them home</a:t>
          </a:r>
        </a:p>
      </dgm:t>
    </dgm:pt>
    <dgm:pt modelId="{CE95E7F7-2F2D-D947-98F3-E6FD6129566A}" type="parTrans" cxnId="{B2A397B8-C0B7-E549-9FA9-01601BD795A3}">
      <dgm:prSet/>
      <dgm:spPr/>
      <dgm:t>
        <a:bodyPr/>
        <a:lstStyle/>
        <a:p>
          <a:endParaRPr lang="en-US"/>
        </a:p>
      </dgm:t>
    </dgm:pt>
    <dgm:pt modelId="{CC3E6717-9377-444A-8482-9D7AB4D11F2E}" type="sibTrans" cxnId="{B2A397B8-C0B7-E549-9FA9-01601BD795A3}">
      <dgm:prSet/>
      <dgm:spPr/>
      <dgm:t>
        <a:bodyPr/>
        <a:lstStyle/>
        <a:p>
          <a:endParaRPr lang="en-US"/>
        </a:p>
      </dgm:t>
    </dgm:pt>
    <dgm:pt modelId="{AAD27586-2A0A-0946-B7D4-82A807C64105}" type="pres">
      <dgm:prSet presAssocID="{9D31C2D4-596C-2940-94E8-A9F4AD89871B}" presName="Name0" presStyleCnt="0">
        <dgm:presLayoutVars>
          <dgm:chMax val="7"/>
          <dgm:chPref val="7"/>
          <dgm:dir/>
        </dgm:presLayoutVars>
      </dgm:prSet>
      <dgm:spPr/>
    </dgm:pt>
    <dgm:pt modelId="{969BBDD6-6F43-E245-A2F5-55F4EA206A69}" type="pres">
      <dgm:prSet presAssocID="{9D31C2D4-596C-2940-94E8-A9F4AD89871B}" presName="Name1" presStyleCnt="0"/>
      <dgm:spPr/>
    </dgm:pt>
    <dgm:pt modelId="{C5961923-30C4-8445-8F62-0950E83475F9}" type="pres">
      <dgm:prSet presAssocID="{A347902C-0FD4-1C4C-B457-4CE4BC0C4505}" presName="picture_1" presStyleCnt="0"/>
      <dgm:spPr/>
    </dgm:pt>
    <dgm:pt modelId="{46028414-6188-8345-9BB2-80DA41144517}" type="pres">
      <dgm:prSet presAssocID="{A347902C-0FD4-1C4C-B457-4CE4BC0C4505}" presName="pictureRepeatNode" presStyleLbl="alignImgPlace1" presStyleIdx="0" presStyleCnt="4"/>
      <dgm:spPr/>
    </dgm:pt>
    <dgm:pt modelId="{47DDF922-F9C9-5145-A576-087BE5ED8082}" type="pres">
      <dgm:prSet presAssocID="{3261A3AC-6610-4D49-BF83-450A85A81245}" presName="text_1" presStyleLbl="node1" presStyleIdx="0" presStyleCnt="0" custScaleY="205877" custLinFactNeighborX="-1109" custLinFactNeighborY="-88162">
        <dgm:presLayoutVars>
          <dgm:bulletEnabled val="1"/>
        </dgm:presLayoutVars>
      </dgm:prSet>
      <dgm:spPr/>
    </dgm:pt>
    <dgm:pt modelId="{24F28B4F-366A-D34E-A65C-A4668A3887A5}" type="pres">
      <dgm:prSet presAssocID="{F94C5FB0-662C-2740-B7B0-52E3C9FDDFA0}" presName="picture_2" presStyleCnt="0"/>
      <dgm:spPr/>
    </dgm:pt>
    <dgm:pt modelId="{7A75B6B5-5E77-8349-BACB-8E1092DDFF31}" type="pres">
      <dgm:prSet presAssocID="{F94C5FB0-662C-2740-B7B0-52E3C9FDDFA0}" presName="pictureRepeatNode" presStyleLbl="alignImgPlace1" presStyleIdx="1" presStyleCnt="4" custScaleX="176071" custScaleY="148202" custLinFactX="22251" custLinFactNeighborX="100000" custLinFactNeighborY="10386"/>
      <dgm:spPr/>
    </dgm:pt>
    <dgm:pt modelId="{BD955D24-F063-B54A-B2E3-F2528F32A154}" type="pres">
      <dgm:prSet presAssocID="{D798BFD7-26FF-6948-8FFB-BB4457A16B2D}" presName="line_2" presStyleLbl="parChTrans1D1" presStyleIdx="0" presStyleCnt="3" custLinFactY="100000" custLinFactNeighborX="31449" custLinFactNeighborY="197481"/>
      <dgm:spPr/>
    </dgm:pt>
    <dgm:pt modelId="{9A65A697-1602-3744-BF3D-47AB598B7437}" type="pres">
      <dgm:prSet presAssocID="{D798BFD7-26FF-6948-8FFB-BB4457A16B2D}" presName="textparent_2" presStyleLbl="node1" presStyleIdx="0" presStyleCnt="0"/>
      <dgm:spPr/>
    </dgm:pt>
    <dgm:pt modelId="{8493281F-15C5-3D42-BF9C-3C0F08F51B89}" type="pres">
      <dgm:prSet presAssocID="{D798BFD7-26FF-6948-8FFB-BB4457A16B2D}" presName="text_2" presStyleLbl="revTx" presStyleIdx="0" presStyleCnt="3" custScaleY="114752" custLinFactNeighborX="22807" custLinFactNeighborY="11444">
        <dgm:presLayoutVars>
          <dgm:bulletEnabled val="1"/>
        </dgm:presLayoutVars>
      </dgm:prSet>
      <dgm:spPr/>
    </dgm:pt>
    <dgm:pt modelId="{029B3E42-CFAE-D94E-AEF2-6EDA531B3353}" type="pres">
      <dgm:prSet presAssocID="{9875AF73-FB5A-3340-B13B-F10242B63F08}" presName="picture_3" presStyleCnt="0"/>
      <dgm:spPr/>
    </dgm:pt>
    <dgm:pt modelId="{00ABC5FF-E2EF-2C45-B736-396F32909978}" type="pres">
      <dgm:prSet presAssocID="{9875AF73-FB5A-3340-B13B-F10242B63F08}" presName="pictureRepeatNode" presStyleLbl="alignImgPlace1" presStyleIdx="2" presStyleCnt="4" custScaleX="191504" custScaleY="174616" custLinFactNeighborX="-11826"/>
      <dgm:spPr/>
    </dgm:pt>
    <dgm:pt modelId="{54F66424-8223-094E-8E83-AD54751B7FE9}" type="pres">
      <dgm:prSet presAssocID="{6DD72C18-1C60-0949-BBAA-9B94101ACBF8}" presName="line_3" presStyleLbl="parChTrans1D1" presStyleIdx="1" presStyleCnt="3"/>
      <dgm:spPr/>
    </dgm:pt>
    <dgm:pt modelId="{83FFAA9A-2865-E047-A035-E81922506182}" type="pres">
      <dgm:prSet presAssocID="{6DD72C18-1C60-0949-BBAA-9B94101ACBF8}" presName="textparent_3" presStyleLbl="node1" presStyleIdx="0" presStyleCnt="0"/>
      <dgm:spPr/>
    </dgm:pt>
    <dgm:pt modelId="{FD6F0B01-94F9-8B4A-A486-C9A29900140B}" type="pres">
      <dgm:prSet presAssocID="{6DD72C18-1C60-0949-BBAA-9B94101ACBF8}" presName="text_3" presStyleLbl="revTx" presStyleIdx="1" presStyleCnt="3" custScaleY="133484" custLinFactNeighborX="-91732" custLinFactNeighborY="2079">
        <dgm:presLayoutVars>
          <dgm:bulletEnabled val="1"/>
        </dgm:presLayoutVars>
      </dgm:prSet>
      <dgm:spPr/>
    </dgm:pt>
    <dgm:pt modelId="{B847762E-0AB0-D845-AEF2-7DCE75192F9B}" type="pres">
      <dgm:prSet presAssocID="{CC3E6717-9377-444A-8482-9D7AB4D11F2E}" presName="picture_4" presStyleCnt="0"/>
      <dgm:spPr/>
    </dgm:pt>
    <dgm:pt modelId="{2F32C91E-F7C2-934D-8CD4-D34F9CA2BC56}" type="pres">
      <dgm:prSet presAssocID="{CC3E6717-9377-444A-8482-9D7AB4D11F2E}" presName="pictureRepeatNode" presStyleLbl="alignImgPlace1" presStyleIdx="3" presStyleCnt="4" custScaleX="167396" custScaleY="164476" custLinFactNeighborX="98487" custLinFactNeighborY="7096"/>
      <dgm:spPr/>
    </dgm:pt>
    <dgm:pt modelId="{DB843311-7C8F-9F48-98E8-1C1C39750AF9}" type="pres">
      <dgm:prSet presAssocID="{D693AD71-193B-BD4D-8ED2-BF6368E49A4C}" presName="line_4" presStyleLbl="parChTrans1D1" presStyleIdx="2" presStyleCnt="3" custLinFactNeighborX="32509" custLinFactNeighborY="-40556"/>
      <dgm:spPr/>
    </dgm:pt>
    <dgm:pt modelId="{4284E099-01FC-3047-95AB-A0F5ECF07267}" type="pres">
      <dgm:prSet presAssocID="{D693AD71-193B-BD4D-8ED2-BF6368E49A4C}" presName="textparent_4" presStyleLbl="node1" presStyleIdx="0" presStyleCnt="0"/>
      <dgm:spPr/>
    </dgm:pt>
    <dgm:pt modelId="{608B55B1-AFBD-AD4E-8B7D-B6FE2C7C7D2B}" type="pres">
      <dgm:prSet presAssocID="{D693AD71-193B-BD4D-8ED2-BF6368E49A4C}" presName="text_4" presStyleLbl="revTx" presStyleIdx="2" presStyleCnt="3" custScaleX="182585" custScaleY="151269" custLinFactNeighborX="-35311" custLinFactNeighborY="4342">
        <dgm:presLayoutVars>
          <dgm:bulletEnabled val="1"/>
        </dgm:presLayoutVars>
      </dgm:prSet>
      <dgm:spPr/>
    </dgm:pt>
  </dgm:ptLst>
  <dgm:cxnLst>
    <dgm:cxn modelId="{463B4CC2-736B-204B-8E93-ABA933D47AEB}" type="presOf" srcId="{D798BFD7-26FF-6948-8FFB-BB4457A16B2D}" destId="{8493281F-15C5-3D42-BF9C-3C0F08F51B89}" srcOrd="0" destOrd="0" presId="urn:microsoft.com/office/officeart/2008/layout/CircularPictureCallout"/>
    <dgm:cxn modelId="{0B57F5A3-2F6C-1F41-AC80-201D69172780}" srcId="{9D31C2D4-596C-2940-94E8-A9F4AD89871B}" destId="{6DD72C18-1C60-0949-BBAA-9B94101ACBF8}" srcOrd="2" destOrd="0" parTransId="{8AD7118C-D802-584A-AAEF-AA066BF1CC33}" sibTransId="{9875AF73-FB5A-3340-B13B-F10242B63F08}"/>
    <dgm:cxn modelId="{05D09AE1-0753-124D-8175-1F9C560405C4}" type="presOf" srcId="{CC3E6717-9377-444A-8482-9D7AB4D11F2E}" destId="{2F32C91E-F7C2-934D-8CD4-D34F9CA2BC56}" srcOrd="0" destOrd="0" presId="urn:microsoft.com/office/officeart/2008/layout/CircularPictureCallout"/>
    <dgm:cxn modelId="{710B76CA-423A-A549-BED3-557810F98A08}" type="presOf" srcId="{D693AD71-193B-BD4D-8ED2-BF6368E49A4C}" destId="{608B55B1-AFBD-AD4E-8B7D-B6FE2C7C7D2B}" srcOrd="0" destOrd="0" presId="urn:microsoft.com/office/officeart/2008/layout/CircularPictureCallout"/>
    <dgm:cxn modelId="{199AFE32-D1C0-8C4E-8F48-84949B91F692}" type="presOf" srcId="{9875AF73-FB5A-3340-B13B-F10242B63F08}" destId="{00ABC5FF-E2EF-2C45-B736-396F32909978}" srcOrd="0" destOrd="0" presId="urn:microsoft.com/office/officeart/2008/layout/CircularPictureCallout"/>
    <dgm:cxn modelId="{C02F7080-2BA7-E44F-963F-BF3636E0B87A}" srcId="{9D31C2D4-596C-2940-94E8-A9F4AD89871B}" destId="{D798BFD7-26FF-6948-8FFB-BB4457A16B2D}" srcOrd="1" destOrd="0" parTransId="{6A7956CB-20DD-E143-BADA-D691E5B17767}" sibTransId="{F94C5FB0-662C-2740-B7B0-52E3C9FDDFA0}"/>
    <dgm:cxn modelId="{5FE350FD-4972-7F46-B3A7-3B761931D200}" type="presOf" srcId="{A347902C-0FD4-1C4C-B457-4CE4BC0C4505}" destId="{46028414-6188-8345-9BB2-80DA41144517}" srcOrd="0" destOrd="0" presId="urn:microsoft.com/office/officeart/2008/layout/CircularPictureCallout"/>
    <dgm:cxn modelId="{FC11B65A-A6D6-C644-9670-C68079B4B940}" type="presOf" srcId="{3261A3AC-6610-4D49-BF83-450A85A81245}" destId="{47DDF922-F9C9-5145-A576-087BE5ED8082}" srcOrd="0" destOrd="0" presId="urn:microsoft.com/office/officeart/2008/layout/CircularPictureCallout"/>
    <dgm:cxn modelId="{B2A397B8-C0B7-E549-9FA9-01601BD795A3}" srcId="{9D31C2D4-596C-2940-94E8-A9F4AD89871B}" destId="{D693AD71-193B-BD4D-8ED2-BF6368E49A4C}" srcOrd="3" destOrd="0" parTransId="{CE95E7F7-2F2D-D947-98F3-E6FD6129566A}" sibTransId="{CC3E6717-9377-444A-8482-9D7AB4D11F2E}"/>
    <dgm:cxn modelId="{2A28CEE1-0F9D-614E-BED1-0FCFA2372050}" type="presOf" srcId="{6DD72C18-1C60-0949-BBAA-9B94101ACBF8}" destId="{FD6F0B01-94F9-8B4A-A486-C9A29900140B}" srcOrd="0" destOrd="0" presId="urn:microsoft.com/office/officeart/2008/layout/CircularPictureCallout"/>
    <dgm:cxn modelId="{D3B2B484-0156-0C4D-B82B-0049A2B7A171}" type="presOf" srcId="{F94C5FB0-662C-2740-B7B0-52E3C9FDDFA0}" destId="{7A75B6B5-5E77-8349-BACB-8E1092DDFF31}" srcOrd="0" destOrd="0" presId="urn:microsoft.com/office/officeart/2008/layout/CircularPictureCallout"/>
    <dgm:cxn modelId="{1048A1A9-F16D-5D4E-81D0-6B20225324B2}" srcId="{9D31C2D4-596C-2940-94E8-A9F4AD89871B}" destId="{3261A3AC-6610-4D49-BF83-450A85A81245}" srcOrd="0" destOrd="0" parTransId="{55952841-4F0D-7042-BCC3-CDFA1F9752AD}" sibTransId="{A347902C-0FD4-1C4C-B457-4CE4BC0C4505}"/>
    <dgm:cxn modelId="{93483E49-2A3B-3040-8149-723FD2D2522C}" type="presOf" srcId="{9D31C2D4-596C-2940-94E8-A9F4AD89871B}" destId="{AAD27586-2A0A-0946-B7D4-82A807C64105}" srcOrd="0" destOrd="0" presId="urn:microsoft.com/office/officeart/2008/layout/CircularPictureCallout"/>
    <dgm:cxn modelId="{D1A16F85-87C9-9747-8C57-9E6E7626F5EC}" type="presParOf" srcId="{AAD27586-2A0A-0946-B7D4-82A807C64105}" destId="{969BBDD6-6F43-E245-A2F5-55F4EA206A69}" srcOrd="0" destOrd="0" presId="urn:microsoft.com/office/officeart/2008/layout/CircularPictureCallout"/>
    <dgm:cxn modelId="{057B6BB0-705F-3946-AD68-4E303220AC53}" type="presParOf" srcId="{969BBDD6-6F43-E245-A2F5-55F4EA206A69}" destId="{C5961923-30C4-8445-8F62-0950E83475F9}" srcOrd="0" destOrd="0" presId="urn:microsoft.com/office/officeart/2008/layout/CircularPictureCallout"/>
    <dgm:cxn modelId="{1EB6229F-17E6-A04E-8D87-6E308130710C}" type="presParOf" srcId="{C5961923-30C4-8445-8F62-0950E83475F9}" destId="{46028414-6188-8345-9BB2-80DA41144517}" srcOrd="0" destOrd="0" presId="urn:microsoft.com/office/officeart/2008/layout/CircularPictureCallout"/>
    <dgm:cxn modelId="{5959B9D6-7AE4-0E4A-B964-16468C1564BF}" type="presParOf" srcId="{969BBDD6-6F43-E245-A2F5-55F4EA206A69}" destId="{47DDF922-F9C9-5145-A576-087BE5ED8082}" srcOrd="1" destOrd="0" presId="urn:microsoft.com/office/officeart/2008/layout/CircularPictureCallout"/>
    <dgm:cxn modelId="{D777F9BA-E3C0-6F4D-876D-062010A66FA5}" type="presParOf" srcId="{969BBDD6-6F43-E245-A2F5-55F4EA206A69}" destId="{24F28B4F-366A-D34E-A65C-A4668A3887A5}" srcOrd="2" destOrd="0" presId="urn:microsoft.com/office/officeart/2008/layout/CircularPictureCallout"/>
    <dgm:cxn modelId="{8CADA14B-A2F6-064B-9BBE-80EB0A1BBD08}" type="presParOf" srcId="{24F28B4F-366A-D34E-A65C-A4668A3887A5}" destId="{7A75B6B5-5E77-8349-BACB-8E1092DDFF31}" srcOrd="0" destOrd="0" presId="urn:microsoft.com/office/officeart/2008/layout/CircularPictureCallout"/>
    <dgm:cxn modelId="{351280BA-E067-7E47-93FC-E90F520E8476}" type="presParOf" srcId="{969BBDD6-6F43-E245-A2F5-55F4EA206A69}" destId="{BD955D24-F063-B54A-B2E3-F2528F32A154}" srcOrd="3" destOrd="0" presId="urn:microsoft.com/office/officeart/2008/layout/CircularPictureCallout"/>
    <dgm:cxn modelId="{794622D7-19EF-1B46-B2D5-BD4BE2DF433F}" type="presParOf" srcId="{969BBDD6-6F43-E245-A2F5-55F4EA206A69}" destId="{9A65A697-1602-3744-BF3D-47AB598B7437}" srcOrd="4" destOrd="0" presId="urn:microsoft.com/office/officeart/2008/layout/CircularPictureCallout"/>
    <dgm:cxn modelId="{D0FF7C10-CE41-F447-A550-8D7401616AF4}" type="presParOf" srcId="{9A65A697-1602-3744-BF3D-47AB598B7437}" destId="{8493281F-15C5-3D42-BF9C-3C0F08F51B89}" srcOrd="0" destOrd="0" presId="urn:microsoft.com/office/officeart/2008/layout/CircularPictureCallout"/>
    <dgm:cxn modelId="{8CE3F993-7504-E74A-9E29-B12CBBD2C8BE}" type="presParOf" srcId="{969BBDD6-6F43-E245-A2F5-55F4EA206A69}" destId="{029B3E42-CFAE-D94E-AEF2-6EDA531B3353}" srcOrd="5" destOrd="0" presId="urn:microsoft.com/office/officeart/2008/layout/CircularPictureCallout"/>
    <dgm:cxn modelId="{487DFB0A-8027-2B44-A78D-DBE63852715E}" type="presParOf" srcId="{029B3E42-CFAE-D94E-AEF2-6EDA531B3353}" destId="{00ABC5FF-E2EF-2C45-B736-396F32909978}" srcOrd="0" destOrd="0" presId="urn:microsoft.com/office/officeart/2008/layout/CircularPictureCallout"/>
    <dgm:cxn modelId="{D89F1A15-A92E-3E47-BE79-966D11DCEE08}" type="presParOf" srcId="{969BBDD6-6F43-E245-A2F5-55F4EA206A69}" destId="{54F66424-8223-094E-8E83-AD54751B7FE9}" srcOrd="6" destOrd="0" presId="urn:microsoft.com/office/officeart/2008/layout/CircularPictureCallout"/>
    <dgm:cxn modelId="{638FFDAC-FED1-1F43-8CD1-B78A1D39D704}" type="presParOf" srcId="{969BBDD6-6F43-E245-A2F5-55F4EA206A69}" destId="{83FFAA9A-2865-E047-A035-E81922506182}" srcOrd="7" destOrd="0" presId="urn:microsoft.com/office/officeart/2008/layout/CircularPictureCallout"/>
    <dgm:cxn modelId="{E0F2FF24-08C3-684E-8F91-2586E5E9E689}" type="presParOf" srcId="{83FFAA9A-2865-E047-A035-E81922506182}" destId="{FD6F0B01-94F9-8B4A-A486-C9A29900140B}" srcOrd="0" destOrd="0" presId="urn:microsoft.com/office/officeart/2008/layout/CircularPictureCallout"/>
    <dgm:cxn modelId="{CFC09E38-E19B-A648-9963-2ADEF417C6D6}" type="presParOf" srcId="{969BBDD6-6F43-E245-A2F5-55F4EA206A69}" destId="{B847762E-0AB0-D845-AEF2-7DCE75192F9B}" srcOrd="8" destOrd="0" presId="urn:microsoft.com/office/officeart/2008/layout/CircularPictureCallout"/>
    <dgm:cxn modelId="{88CF2ED5-31D9-8B44-AC3A-468494A952F9}" type="presParOf" srcId="{B847762E-0AB0-D845-AEF2-7DCE75192F9B}" destId="{2F32C91E-F7C2-934D-8CD4-D34F9CA2BC56}" srcOrd="0" destOrd="0" presId="urn:microsoft.com/office/officeart/2008/layout/CircularPictureCallout"/>
    <dgm:cxn modelId="{B2F97629-025A-1343-A371-0D225913C2C5}" type="presParOf" srcId="{969BBDD6-6F43-E245-A2F5-55F4EA206A69}" destId="{DB843311-7C8F-9F48-98E8-1C1C39750AF9}" srcOrd="9" destOrd="0" presId="urn:microsoft.com/office/officeart/2008/layout/CircularPictureCallout"/>
    <dgm:cxn modelId="{B39064B7-B816-6045-AA91-2AAFD5413FAF}" type="presParOf" srcId="{969BBDD6-6F43-E245-A2F5-55F4EA206A69}" destId="{4284E099-01FC-3047-95AB-A0F5ECF07267}" srcOrd="10" destOrd="0" presId="urn:microsoft.com/office/officeart/2008/layout/CircularPictureCallout"/>
    <dgm:cxn modelId="{263DFC55-9953-D64D-909D-5923B147A02C}" type="presParOf" srcId="{4284E099-01FC-3047-95AB-A0F5ECF07267}" destId="{608B55B1-AFBD-AD4E-8B7D-B6FE2C7C7D2B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10561-B44F-CE46-9F74-B76F3BBD0FFA}">
      <dsp:nvSpPr>
        <dsp:cNvPr id="0" name=""/>
        <dsp:cNvSpPr/>
      </dsp:nvSpPr>
      <dsp:spPr>
        <a:xfrm rot="5400000">
          <a:off x="-212308" y="213258"/>
          <a:ext cx="1415388" cy="990771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Loses One</a:t>
          </a:r>
        </a:p>
      </dsp:txBody>
      <dsp:txXfrm rot="-5400000">
        <a:off x="1" y="496336"/>
        <a:ext cx="990771" cy="424617"/>
      </dsp:txXfrm>
    </dsp:sp>
    <dsp:sp modelId="{CAF63DF4-3047-2D41-9EF6-B80E008159E9}">
      <dsp:nvSpPr>
        <dsp:cNvPr id="0" name=""/>
        <dsp:cNvSpPr/>
      </dsp:nvSpPr>
      <dsp:spPr>
        <a:xfrm rot="5400000">
          <a:off x="4150184" y="-3158463"/>
          <a:ext cx="920002" cy="72388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Sheep v.4    (Has 99 left)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Coins v.8     (Has 9 left)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Sons v.12-16   (Has 1-ish left)</a:t>
          </a:r>
        </a:p>
      </dsp:txBody>
      <dsp:txXfrm rot="-5400000">
        <a:off x="990772" y="45860"/>
        <a:ext cx="7193917" cy="830180"/>
      </dsp:txXfrm>
    </dsp:sp>
    <dsp:sp modelId="{8150CE14-37C4-4B45-8B84-DF7305F047A0}">
      <dsp:nvSpPr>
        <dsp:cNvPr id="0" name=""/>
        <dsp:cNvSpPr/>
      </dsp:nvSpPr>
      <dsp:spPr>
        <a:xfrm rot="5400000">
          <a:off x="-212308" y="1431951"/>
          <a:ext cx="1415388" cy="990771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440375"/>
                <a:satOff val="-12821"/>
                <a:lumOff val="32611"/>
                <a:alphaOff val="0"/>
                <a:shade val="47500"/>
                <a:satMod val="137000"/>
              </a:schemeClr>
            </a:gs>
            <a:gs pos="55000">
              <a:schemeClr val="accent1">
                <a:shade val="50000"/>
                <a:hueOff val="-440375"/>
                <a:satOff val="-12821"/>
                <a:lumOff val="32611"/>
                <a:alphaOff val="0"/>
                <a:shade val="69000"/>
                <a:satMod val="137000"/>
              </a:schemeClr>
            </a:gs>
            <a:gs pos="100000">
              <a:schemeClr val="accent1">
                <a:shade val="50000"/>
                <a:hueOff val="-440375"/>
                <a:satOff val="-12821"/>
                <a:lumOff val="32611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1">
              <a:shade val="50000"/>
              <a:hueOff val="-440375"/>
              <a:satOff val="-12821"/>
              <a:lumOff val="3261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Searching/Repentance</a:t>
          </a:r>
        </a:p>
      </dsp:txBody>
      <dsp:txXfrm rot="-5400000">
        <a:off x="1" y="1715029"/>
        <a:ext cx="990771" cy="424617"/>
      </dsp:txXfrm>
    </dsp:sp>
    <dsp:sp modelId="{309F87E6-2C1F-1948-8BEF-5706B92729AF}">
      <dsp:nvSpPr>
        <dsp:cNvPr id="0" name=""/>
        <dsp:cNvSpPr/>
      </dsp:nvSpPr>
      <dsp:spPr>
        <a:xfrm rot="5400000">
          <a:off x="4150184" y="-1939770"/>
          <a:ext cx="920002" cy="72388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shade val="50000"/>
              <a:hueOff val="-440375"/>
              <a:satOff val="-12821"/>
              <a:lumOff val="3261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Sheep v.5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Coins v.8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Younger Son v. 17-20</a:t>
          </a:r>
        </a:p>
      </dsp:txBody>
      <dsp:txXfrm rot="-5400000">
        <a:off x="990772" y="1264553"/>
        <a:ext cx="7193917" cy="830180"/>
      </dsp:txXfrm>
    </dsp:sp>
    <dsp:sp modelId="{D89B3D40-DC4E-4444-92AA-327589311CE5}">
      <dsp:nvSpPr>
        <dsp:cNvPr id="0" name=""/>
        <dsp:cNvSpPr/>
      </dsp:nvSpPr>
      <dsp:spPr>
        <a:xfrm rot="5400000">
          <a:off x="-212308" y="2650644"/>
          <a:ext cx="1415388" cy="990771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440375"/>
                <a:satOff val="-12821"/>
                <a:lumOff val="32611"/>
                <a:alphaOff val="0"/>
                <a:shade val="47500"/>
                <a:satMod val="137000"/>
              </a:schemeClr>
            </a:gs>
            <a:gs pos="55000">
              <a:schemeClr val="accent1">
                <a:shade val="50000"/>
                <a:hueOff val="-440375"/>
                <a:satOff val="-12821"/>
                <a:lumOff val="32611"/>
                <a:alphaOff val="0"/>
                <a:shade val="69000"/>
                <a:satMod val="137000"/>
              </a:schemeClr>
            </a:gs>
            <a:gs pos="100000">
              <a:schemeClr val="accent1">
                <a:shade val="50000"/>
                <a:hueOff val="-440375"/>
                <a:satOff val="-12821"/>
                <a:lumOff val="32611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1">
              <a:shade val="50000"/>
              <a:hueOff val="-440375"/>
              <a:satOff val="-12821"/>
              <a:lumOff val="3261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Finding &amp; Rejoicing</a:t>
          </a:r>
        </a:p>
      </dsp:txBody>
      <dsp:txXfrm rot="-5400000">
        <a:off x="1" y="2933722"/>
        <a:ext cx="990771" cy="424617"/>
      </dsp:txXfrm>
    </dsp:sp>
    <dsp:sp modelId="{2D2E29AD-980D-E840-90E2-FC416F7CC769}">
      <dsp:nvSpPr>
        <dsp:cNvPr id="0" name=""/>
        <dsp:cNvSpPr/>
      </dsp:nvSpPr>
      <dsp:spPr>
        <a:xfrm rot="5400000">
          <a:off x="4150184" y="-721076"/>
          <a:ext cx="920002" cy="72388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shade val="50000"/>
              <a:hueOff val="-440375"/>
              <a:satOff val="-12821"/>
              <a:lumOff val="3261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Sheep v. 6-7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Coin v.9-10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Younger Son v. 20-24</a:t>
          </a:r>
        </a:p>
      </dsp:txBody>
      <dsp:txXfrm rot="-5400000">
        <a:off x="990772" y="2483247"/>
        <a:ext cx="7193917" cy="830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43311-7C8F-9F48-98E8-1C1C39750AF9}">
      <dsp:nvSpPr>
        <dsp:cNvPr id="0" name=""/>
        <dsp:cNvSpPr/>
      </dsp:nvSpPr>
      <dsp:spPr>
        <a:xfrm>
          <a:off x="3185884" y="3214824"/>
          <a:ext cx="3870092" cy="0"/>
        </a:xfrm>
        <a:prstGeom prst="line">
          <a:avLst/>
        </a:prstGeom>
        <a:noFill/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66424-8223-094E-8E83-AD54751B7FE9}">
      <dsp:nvSpPr>
        <dsp:cNvPr id="0" name=""/>
        <dsp:cNvSpPr/>
      </dsp:nvSpPr>
      <dsp:spPr>
        <a:xfrm>
          <a:off x="1927755" y="1880288"/>
          <a:ext cx="3315019" cy="0"/>
        </a:xfrm>
        <a:prstGeom prst="line">
          <a:avLst/>
        </a:prstGeom>
        <a:noFill/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55D24-F063-B54A-B2E3-F2528F32A154}">
      <dsp:nvSpPr>
        <dsp:cNvPr id="0" name=""/>
        <dsp:cNvSpPr/>
      </dsp:nvSpPr>
      <dsp:spPr>
        <a:xfrm>
          <a:off x="3144861" y="638246"/>
          <a:ext cx="3870092" cy="0"/>
        </a:xfrm>
        <a:prstGeom prst="line">
          <a:avLst/>
        </a:prstGeom>
        <a:noFill/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28414-6188-8345-9BB2-80DA41144517}">
      <dsp:nvSpPr>
        <dsp:cNvPr id="0" name=""/>
        <dsp:cNvSpPr/>
      </dsp:nvSpPr>
      <dsp:spPr>
        <a:xfrm>
          <a:off x="418" y="-47048"/>
          <a:ext cx="3854674" cy="385467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7DDF922-F9C9-5145-A576-087BE5ED8082}">
      <dsp:nvSpPr>
        <dsp:cNvPr id="0" name=""/>
        <dsp:cNvSpPr/>
      </dsp:nvSpPr>
      <dsp:spPr>
        <a:xfrm>
          <a:off x="666901" y="204925"/>
          <a:ext cx="2466991" cy="2618842"/>
        </a:xfrm>
        <a:prstGeom prst="rect">
          <a:avLst/>
        </a:prstGeom>
        <a:noFill/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The Father relationship with His sons</a:t>
          </a:r>
        </a:p>
      </dsp:txBody>
      <dsp:txXfrm>
        <a:off x="666901" y="204925"/>
        <a:ext cx="2466991" cy="2618842"/>
      </dsp:txXfrm>
    </dsp:sp>
    <dsp:sp modelId="{7A75B6B5-5E77-8349-BACB-8E1092DDFF31}">
      <dsp:nvSpPr>
        <dsp:cNvPr id="0" name=""/>
        <dsp:cNvSpPr/>
      </dsp:nvSpPr>
      <dsp:spPr>
        <a:xfrm>
          <a:off x="6193511" y="-205648"/>
          <a:ext cx="2036088" cy="1713811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-37085"/>
                <a:satOff val="-684"/>
                <a:lumOff val="3140"/>
                <a:alphaOff val="0"/>
                <a:shade val="47500"/>
                <a:satMod val="137000"/>
              </a:schemeClr>
            </a:gs>
            <a:gs pos="55000">
              <a:schemeClr val="accent1">
                <a:tint val="50000"/>
                <a:hueOff val="-37085"/>
                <a:satOff val="-684"/>
                <a:lumOff val="3140"/>
                <a:alphaOff val="0"/>
                <a:shade val="69000"/>
                <a:satMod val="137000"/>
              </a:schemeClr>
            </a:gs>
            <a:gs pos="100000">
              <a:schemeClr val="accent1">
                <a:tint val="50000"/>
                <a:hueOff val="-37085"/>
                <a:satOff val="-684"/>
                <a:lumOff val="314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493281F-15C5-3D42-BF9C-3C0F08F51B89}">
      <dsp:nvSpPr>
        <dsp:cNvPr id="0" name=""/>
        <dsp:cNvSpPr/>
      </dsp:nvSpPr>
      <dsp:spPr>
        <a:xfrm>
          <a:off x="6632393" y="-5"/>
          <a:ext cx="1123968" cy="1326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Graciously  gave to both sons</a:t>
          </a:r>
        </a:p>
      </dsp:txBody>
      <dsp:txXfrm>
        <a:off x="6632393" y="-5"/>
        <a:ext cx="1123968" cy="1326994"/>
      </dsp:txXfrm>
    </dsp:sp>
    <dsp:sp modelId="{00ABC5FF-E2EF-2C45-B736-396F32909978}">
      <dsp:nvSpPr>
        <dsp:cNvPr id="0" name=""/>
        <dsp:cNvSpPr/>
      </dsp:nvSpPr>
      <dsp:spPr>
        <a:xfrm>
          <a:off x="3998741" y="870657"/>
          <a:ext cx="2214556" cy="2019263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-74171"/>
                <a:satOff val="-1369"/>
                <a:lumOff val="6280"/>
                <a:alphaOff val="0"/>
                <a:shade val="47500"/>
                <a:satMod val="137000"/>
              </a:schemeClr>
            </a:gs>
            <a:gs pos="55000">
              <a:schemeClr val="accent1">
                <a:tint val="50000"/>
                <a:hueOff val="-74171"/>
                <a:satOff val="-1369"/>
                <a:lumOff val="6280"/>
                <a:alphaOff val="0"/>
                <a:shade val="69000"/>
                <a:satMod val="137000"/>
              </a:schemeClr>
            </a:gs>
            <a:gs pos="100000">
              <a:schemeClr val="accent1">
                <a:tint val="50000"/>
                <a:hueOff val="-74171"/>
                <a:satOff val="-1369"/>
                <a:lumOff val="628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D6F0B01-94F9-8B4A-A486-C9A29900140B}">
      <dsp:nvSpPr>
        <dsp:cNvPr id="0" name=""/>
        <dsp:cNvSpPr/>
      </dsp:nvSpPr>
      <dsp:spPr>
        <a:xfrm>
          <a:off x="4294790" y="1132524"/>
          <a:ext cx="1663744" cy="1543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Father was grieved with His sons decisions, but would </a:t>
          </a:r>
          <a:r>
            <a:rPr lang="en-US" sz="1800" b="1" kern="1200" dirty="0"/>
            <a:t>NOT </a:t>
          </a:r>
          <a:r>
            <a:rPr lang="en-US" sz="1800" b="0" kern="1200" dirty="0"/>
            <a:t>force them to come home. </a:t>
          </a:r>
          <a:endParaRPr lang="en-US" sz="1800" b="1" kern="1200" dirty="0"/>
        </a:p>
      </dsp:txBody>
      <dsp:txXfrm>
        <a:off x="4294790" y="1132524"/>
        <a:ext cx="1663744" cy="1543611"/>
      </dsp:txXfrm>
    </dsp:sp>
    <dsp:sp modelId="{2F32C91E-F7C2-934D-8CD4-D34F9CA2BC56}">
      <dsp:nvSpPr>
        <dsp:cNvPr id="0" name=""/>
        <dsp:cNvSpPr/>
      </dsp:nvSpPr>
      <dsp:spPr>
        <a:xfrm>
          <a:off x="5968868" y="2278422"/>
          <a:ext cx="1935771" cy="190200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-111256"/>
                <a:satOff val="-2053"/>
                <a:lumOff val="9420"/>
                <a:alphaOff val="0"/>
                <a:shade val="47500"/>
                <a:satMod val="137000"/>
              </a:schemeClr>
            </a:gs>
            <a:gs pos="55000">
              <a:schemeClr val="accent1">
                <a:tint val="50000"/>
                <a:hueOff val="-111256"/>
                <a:satOff val="-2053"/>
                <a:lumOff val="9420"/>
                <a:alphaOff val="0"/>
                <a:shade val="69000"/>
                <a:satMod val="137000"/>
              </a:schemeClr>
            </a:gs>
            <a:gs pos="100000">
              <a:schemeClr val="accent1">
                <a:tint val="50000"/>
                <a:hueOff val="-111256"/>
                <a:satOff val="-2053"/>
                <a:lumOff val="942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08B55B1-AFBD-AD4E-8B7D-B6FE2C7C7D2B}">
      <dsp:nvSpPr>
        <dsp:cNvPr id="0" name=""/>
        <dsp:cNvSpPr/>
      </dsp:nvSpPr>
      <dsp:spPr>
        <a:xfrm>
          <a:off x="6017663" y="2354785"/>
          <a:ext cx="1853131" cy="1749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father reaches out to both sons in order to bring them home</a:t>
          </a:r>
        </a:p>
      </dsp:txBody>
      <dsp:txXfrm>
        <a:off x="6017663" y="2354785"/>
        <a:ext cx="1853131" cy="1749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9A464-6891-7346-BE07-2545953DFC1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AF450-23F7-9D4F-B25A-A326BB858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older</a:t>
            </a:r>
            <a:r>
              <a:rPr lang="en-US" baseline="0" dirty="0"/>
              <a:t> son wasn’t pleased when the Father did things that didn’t go according to HIS plan.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F450-23F7-9D4F-B25A-A326BB8586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70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younger brother was humiliated to a point that lead to repentance, not just a feeling of remorsefulness.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F450-23F7-9D4F-B25A-A326BB8586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9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both sons are focused on thinking</a:t>
            </a:r>
            <a:r>
              <a:rPr lang="en-US" baseline="0" dirty="0"/>
              <a:t> about themselves, the Father’s completely focused on us. And bringing us home.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F450-23F7-9D4F-B25A-A326BB8586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427952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6540"/>
            <a:ext cx="8077200" cy="139446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8077200" cy="1249680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4273612"/>
            <a:ext cx="9144000" cy="381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715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715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867"/>
            <a:ext cx="1905000" cy="487627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0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5314550"/>
            <a:ext cx="3836404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"/>
            <a:ext cx="8229600" cy="104394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168767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168767"/>
            <a:ext cx="9144000" cy="381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9060"/>
            <a:ext cx="8013192" cy="1363980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524000"/>
            <a:ext cx="8022336" cy="5715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8280"/>
            <a:ext cx="4038600" cy="3853180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8280"/>
            <a:ext cx="4038600" cy="385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823"/>
            <a:ext cx="4040188" cy="596129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1260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15823"/>
            <a:ext cx="4041775" cy="596129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1260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27000"/>
            <a:ext cx="2523744" cy="815340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452611"/>
            <a:ext cx="5920641" cy="37990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441682"/>
            <a:ext cx="2468880" cy="381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21158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21158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29540"/>
            <a:ext cx="2525150" cy="815340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237340"/>
            <a:ext cx="6247397" cy="4477660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440180"/>
            <a:ext cx="2468880" cy="381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975360"/>
            <a:ext cx="2523744" cy="167640"/>
          </a:xfrm>
        </p:spPr>
        <p:txBody>
          <a:bodyPr/>
          <a:lstStyle/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715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715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975360"/>
            <a:ext cx="5193792" cy="167640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975360"/>
            <a:ext cx="733864" cy="167640"/>
          </a:xfrm>
        </p:spPr>
        <p:txBody>
          <a:bodyPr/>
          <a:lstStyle/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196579"/>
            <a:ext cx="9144000" cy="381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19477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04255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9326"/>
            <a:ext cx="8229600" cy="385467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397499"/>
            <a:ext cx="2133600" cy="22860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C50B30-6B79-DC4E-BAEF-621A891C87D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5397499"/>
            <a:ext cx="5507719" cy="22860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5397499"/>
            <a:ext cx="733864" cy="22860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0C17D0-EAE2-694E-8F97-572D9C62DC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8840"/>
            <a:ext cx="8077200" cy="1938952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F0AD00"/>
                </a:solidFill>
                <a:cs typeface="Athelas Regular"/>
              </a:rPr>
              <a:t>			</a:t>
            </a:r>
            <a:r>
              <a:rPr lang="en-US" sz="6600" u="sng" dirty="0">
                <a:solidFill>
                  <a:srgbClr val="F0AD00"/>
                </a:solidFill>
                <a:cs typeface="Athelas Regular"/>
              </a:rPr>
              <a:t>L   ST</a:t>
            </a:r>
            <a:r>
              <a:rPr lang="en-US" sz="4800" u="sng" dirty="0">
                <a:solidFill>
                  <a:srgbClr val="F0AD00"/>
                </a:solidFill>
                <a:cs typeface="Athelas Regular"/>
              </a:rPr>
              <a:t>&amp;</a:t>
            </a:r>
            <a:br>
              <a:rPr lang="en-US" sz="4800" u="sng" dirty="0">
                <a:solidFill>
                  <a:srgbClr val="F0AD00"/>
                </a:solidFill>
                <a:cs typeface="Athelas Regular"/>
              </a:rPr>
            </a:br>
            <a:r>
              <a:rPr lang="en-US" sz="4800" dirty="0">
                <a:solidFill>
                  <a:srgbClr val="F0AD00"/>
                </a:solidFill>
                <a:cs typeface="Athelas Regular"/>
              </a:rPr>
              <a:t>			</a:t>
            </a:r>
            <a:r>
              <a:rPr lang="en-US" sz="6600" u="sng" dirty="0">
                <a:solidFill>
                  <a:schemeClr val="accent1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  <a:cs typeface="Athelas Regular"/>
              </a:rPr>
              <a:t>F</a:t>
            </a:r>
            <a:r>
              <a:rPr lang="en-US" sz="66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cs typeface="Athelas Regular"/>
              </a:rPr>
              <a:t>O</a:t>
            </a:r>
            <a:r>
              <a:rPr lang="en-US" sz="6600" u="sng" dirty="0">
                <a:solidFill>
                  <a:schemeClr val="accent1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  <a:cs typeface="Athelas Regular"/>
              </a:rPr>
              <a:t>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99160"/>
            <a:ext cx="8077200" cy="124968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  <a:cs typeface="Athelas Regular"/>
              </a:rPr>
              <a:t>Luke 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0118" y="4452773"/>
            <a:ext cx="2952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 Parable of the Prodigals</a:t>
            </a:r>
          </a:p>
        </p:txBody>
      </p:sp>
    </p:spTree>
    <p:extLst>
      <p:ext uri="{BB962C8B-B14F-4D97-AF65-F5344CB8AC3E}">
        <p14:creationId xmlns:p14="http://schemas.microsoft.com/office/powerpoint/2010/main" val="163290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18344"/>
            <a:ext cx="7543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Breakdown of Luke 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480" y="1617781"/>
            <a:ext cx="6096000" cy="3047999"/>
          </a:xfrm>
        </p:spPr>
        <p:txBody>
          <a:bodyPr/>
          <a:lstStyle/>
          <a:p>
            <a:pPr>
              <a:buFont typeface="Wingdings" charset="2"/>
              <a:buChar char=""/>
            </a:pPr>
            <a:r>
              <a:rPr lang="en-US" sz="3600" dirty="0"/>
              <a:t>God cares about lost things</a:t>
            </a:r>
          </a:p>
          <a:p>
            <a:pPr lvl="1">
              <a:buFont typeface="Wingdings" charset="2"/>
              <a:buChar char=""/>
            </a:pPr>
            <a:r>
              <a:rPr lang="en-US" sz="3200" dirty="0"/>
              <a:t>The Lost Sheep (vv. 1-7)</a:t>
            </a:r>
          </a:p>
          <a:p>
            <a:pPr lvl="1">
              <a:buFont typeface="Wingdings" charset="2"/>
              <a:buChar char=""/>
            </a:pPr>
            <a:r>
              <a:rPr lang="en-US" sz="3200" dirty="0"/>
              <a:t>The Lost Coin  (vv. 8-10)</a:t>
            </a:r>
          </a:p>
          <a:p>
            <a:pPr lvl="1">
              <a:buFont typeface="Wingdings" charset="2"/>
              <a:buChar char=""/>
            </a:pPr>
            <a:r>
              <a:rPr lang="en-US" sz="3200" strike="sngStrike" dirty="0"/>
              <a:t>The Lost Son </a:t>
            </a:r>
          </a:p>
          <a:p>
            <a:pPr lvl="1">
              <a:buFont typeface="Wingdings" charset="2"/>
              <a:buChar char=""/>
            </a:pPr>
            <a:r>
              <a:rPr lang="en-US" sz="3200" dirty="0"/>
              <a:t>The Lost </a:t>
            </a:r>
            <a:r>
              <a:rPr lang="en-US" sz="3200" b="1" dirty="0"/>
              <a:t>Sons </a:t>
            </a:r>
            <a:r>
              <a:rPr lang="en-US" sz="3200" dirty="0"/>
              <a:t>(vv. 11-32)</a:t>
            </a:r>
            <a:endParaRPr lang="en-US" sz="3200" b="1" dirty="0"/>
          </a:p>
          <a:p>
            <a:pPr>
              <a:buFont typeface="Wingdings" charset="2"/>
              <a:buChar char="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8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 of Parables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614890"/>
              </p:ext>
            </p:extLst>
          </p:nvPr>
        </p:nvGraphicFramePr>
        <p:xfrm>
          <a:off x="457200" y="1479326"/>
          <a:ext cx="8229600" cy="385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94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A10561-B44F-CE46-9F74-B76F3BBD0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50CE14-37C4-4B45-8B84-DF7305F04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9B3D40-DC4E-4444-92AA-327589311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63DF4-3047-2D41-9EF6-B80E00815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9F87E6-2C1F-1948-8BEF-5706B9272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E29AD-980D-E840-90E2-FC416F7CC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Understanding the Audience of the Parable of the Prodigal 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Jesus isn’t </a:t>
            </a:r>
            <a:r>
              <a:rPr lang="en-US" i="1" dirty="0"/>
              <a:t>just </a:t>
            </a:r>
            <a:r>
              <a:rPr lang="en-US" dirty="0"/>
              <a:t>talking to the tax collectors/sinners here, he’s talking to the Pharisees.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The man has </a:t>
            </a:r>
            <a:r>
              <a:rPr lang="en-US" sz="3600" b="1" dirty="0"/>
              <a:t>2 </a:t>
            </a:r>
            <a:r>
              <a:rPr lang="en-US" dirty="0"/>
              <a:t>lost sons in this story. </a:t>
            </a:r>
          </a:p>
          <a:p>
            <a:pPr lvl="1"/>
            <a:r>
              <a:rPr lang="en-US" dirty="0"/>
              <a:t>The younger one was lost in the </a:t>
            </a:r>
            <a:r>
              <a:rPr lang="en-US" b="1" i="1" dirty="0"/>
              <a:t>foreign land.</a:t>
            </a:r>
          </a:p>
          <a:p>
            <a:pPr lvl="1"/>
            <a:r>
              <a:rPr lang="en-US" dirty="0"/>
              <a:t>The older one was lost in the </a:t>
            </a:r>
            <a:r>
              <a:rPr lang="en-US" b="1" i="1" dirty="0"/>
              <a:t>house of his Father.</a:t>
            </a:r>
          </a:p>
          <a:p>
            <a:endParaRPr lang="en-US" dirty="0"/>
          </a:p>
          <a:p>
            <a:r>
              <a:rPr lang="en-US" dirty="0"/>
              <a:t>Both sons were lost. </a:t>
            </a:r>
          </a:p>
          <a:p>
            <a:pPr lvl="1"/>
            <a:r>
              <a:rPr lang="en-US" dirty="0"/>
              <a:t>The younger was lost because of </a:t>
            </a:r>
            <a:r>
              <a:rPr lang="en-US" b="1" i="1" dirty="0"/>
              <a:t>pleasure. </a:t>
            </a:r>
          </a:p>
          <a:p>
            <a:pPr lvl="1"/>
            <a:r>
              <a:rPr lang="en-US" dirty="0"/>
              <a:t>The older was lost because of his </a:t>
            </a:r>
            <a:r>
              <a:rPr lang="en-US" b="1" i="1" dirty="0"/>
              <a:t>pride.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9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Fundamental Issues with the </a:t>
            </a:r>
            <a:br>
              <a:rPr lang="en-US" sz="3200" dirty="0"/>
            </a:br>
            <a:r>
              <a:rPr lang="en-US" sz="3200" dirty="0"/>
              <a:t>Older 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666"/>
            <a:ext cx="8229600" cy="41170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older son </a:t>
            </a:r>
            <a:r>
              <a:rPr lang="en-US" b="1" i="1" dirty="0"/>
              <a:t>refused </a:t>
            </a:r>
            <a:r>
              <a:rPr lang="en-US" dirty="0"/>
              <a:t>to rejoice when the Father rejoiced. 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The older son wouldn’t </a:t>
            </a:r>
            <a:r>
              <a:rPr lang="en-US" b="1" i="1" dirty="0"/>
              <a:t>see</a:t>
            </a:r>
            <a:r>
              <a:rPr lang="en-US" dirty="0"/>
              <a:t> his </a:t>
            </a:r>
            <a:r>
              <a:rPr lang="en-US" b="1" i="1" dirty="0"/>
              <a:t>own</a:t>
            </a:r>
            <a:r>
              <a:rPr lang="en-US" dirty="0"/>
              <a:t> sin.</a:t>
            </a:r>
          </a:p>
          <a:p>
            <a:pPr lvl="1"/>
            <a:r>
              <a:rPr lang="en-US" dirty="0"/>
              <a:t>He could see his brother’s sins and flaws but not his own. </a:t>
            </a:r>
          </a:p>
          <a:p>
            <a:pPr lvl="1"/>
            <a:endParaRPr lang="en-US" dirty="0"/>
          </a:p>
          <a:p>
            <a:r>
              <a:rPr lang="en-US" dirty="0"/>
              <a:t>The older son was </a:t>
            </a:r>
            <a:r>
              <a:rPr lang="en-US" b="1" i="1" dirty="0"/>
              <a:t>ungrateful. </a:t>
            </a:r>
          </a:p>
          <a:p>
            <a:pPr lvl="1"/>
            <a:r>
              <a:rPr lang="en-US" dirty="0"/>
              <a:t>He was so consumed with what his father gave to others that he was blinded to all that his father had given him.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7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Fundamental Issues with the </a:t>
            </a:r>
            <a:br>
              <a:rPr lang="en-US" sz="3200" dirty="0"/>
            </a:br>
            <a:r>
              <a:rPr lang="en-US" sz="3200" dirty="0"/>
              <a:t>Younger 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836"/>
            <a:ext cx="8229600" cy="4235674"/>
          </a:xfrm>
        </p:spPr>
        <p:txBody>
          <a:bodyPr>
            <a:normAutofit fontScale="92500" lnSpcReduction="2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The younger son </a:t>
            </a:r>
            <a:r>
              <a:rPr lang="en-US" b="1" i="1" dirty="0"/>
              <a:t>refused </a:t>
            </a:r>
            <a:r>
              <a:rPr lang="en-US" i="1" dirty="0"/>
              <a:t>to stay with his Father.</a:t>
            </a:r>
          </a:p>
          <a:p>
            <a:pPr marL="726948" lvl="2" indent="-342900">
              <a:spcBef>
                <a:spcPts val="0"/>
              </a:spcBef>
              <a:buClr>
                <a:schemeClr val="accent2"/>
              </a:buClr>
              <a:buSzPct val="80000"/>
              <a:buFont typeface="Wingdings 2" charset="2"/>
              <a:buChar char=""/>
            </a:pPr>
            <a:r>
              <a:rPr lang="en-US" dirty="0"/>
              <a:t>The younger son’s heart left to the</a:t>
            </a:r>
            <a:r>
              <a:rPr lang="en-US" i="1" dirty="0"/>
              <a:t> “distant land” </a:t>
            </a:r>
            <a:r>
              <a:rPr lang="en-US" dirty="0"/>
              <a:t>long before his feet took him there. </a:t>
            </a:r>
          </a:p>
          <a:p>
            <a:pPr marL="726948" lvl="2" indent="-342900">
              <a:spcBef>
                <a:spcPts val="0"/>
              </a:spcBef>
              <a:buClr>
                <a:schemeClr val="accent2"/>
              </a:buClr>
              <a:buSzPct val="80000"/>
              <a:buFont typeface="Wingdings 2" charset="2"/>
              <a:buChar char=""/>
            </a:pPr>
            <a:endParaRPr lang="en-US" i="1" dirty="0"/>
          </a:p>
          <a:p>
            <a:r>
              <a:rPr lang="en-US" sz="2800" dirty="0"/>
              <a:t>The younger son couldn’t </a:t>
            </a:r>
            <a:r>
              <a:rPr lang="en-US" sz="2800" b="1" i="1" dirty="0"/>
              <a:t>see</a:t>
            </a:r>
            <a:r>
              <a:rPr lang="en-US" sz="2800" b="1" dirty="0"/>
              <a:t> </a:t>
            </a:r>
            <a:r>
              <a:rPr lang="en-US" sz="2800" dirty="0"/>
              <a:t>the </a:t>
            </a:r>
            <a:r>
              <a:rPr lang="en-US" sz="2800" b="1" i="1" dirty="0"/>
              <a:t>pain</a:t>
            </a:r>
            <a:r>
              <a:rPr lang="en-US" sz="2800" dirty="0"/>
              <a:t> his actions were causing his Father.</a:t>
            </a:r>
          </a:p>
          <a:p>
            <a:pPr lvl="1"/>
            <a:r>
              <a:rPr lang="en-US" sz="2400" dirty="0"/>
              <a:t>He was so focused on himself that he couldn’t see the pain he was causing others.  </a:t>
            </a:r>
          </a:p>
          <a:p>
            <a:pPr lvl="1"/>
            <a:endParaRPr lang="en-US" sz="2800" dirty="0"/>
          </a:p>
          <a:p>
            <a:r>
              <a:rPr lang="en-US" sz="2800" dirty="0"/>
              <a:t>The younger son </a:t>
            </a:r>
            <a:r>
              <a:rPr lang="en-US" sz="2800" b="1" i="1" dirty="0"/>
              <a:t>came to his senses</a:t>
            </a:r>
            <a:r>
              <a:rPr lang="en-US" sz="2800" dirty="0"/>
              <a:t> and realized that he belonged in his Father’s home </a:t>
            </a:r>
            <a:r>
              <a:rPr lang="en-US" sz="2800" b="1" i="1" dirty="0"/>
              <a:t>not</a:t>
            </a:r>
            <a:r>
              <a:rPr lang="en-US" sz="2800" dirty="0"/>
              <a:t> anywhere else. </a:t>
            </a:r>
          </a:p>
          <a:p>
            <a:pPr lvl="1"/>
            <a:r>
              <a:rPr lang="en-US" sz="2400" dirty="0"/>
              <a:t>It wasn</a:t>
            </a:r>
            <a:r>
              <a:rPr lang="fr-FR" sz="2400" dirty="0"/>
              <a:t>’</a:t>
            </a:r>
            <a:r>
              <a:rPr lang="en-US" sz="2400" dirty="0"/>
              <a:t>t until he realized the true nature of the foreign land that he able to go back home.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9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Fundamental Lessons about the  Father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527096"/>
              </p:ext>
            </p:extLst>
          </p:nvPr>
        </p:nvGraphicFramePr>
        <p:xfrm>
          <a:off x="529343" y="1416455"/>
          <a:ext cx="8229600" cy="385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226256" y="18857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6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DDF922-F9C9-5145-A576-087BE5ED8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028414-6188-8345-9BB2-80DA41144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55D24-F063-B54A-B2E3-F2528F32A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93281F-15C5-3D42-BF9C-3C0F08F51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75B6B5-5E77-8349-BACB-8E1092DDF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F66424-8223-094E-8E83-AD54751B7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6F0B01-94F9-8B4A-A486-C9A299001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ABC5FF-E2EF-2C45-B736-396F32909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43311-7C8F-9F48-98E8-1C1C39750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8B55B1-AFBD-AD4E-8B7D-B6FE2C7C7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2C91E-F7C2-934D-8CD4-D34F9CA2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Principles of the Prodigals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34" y="1282211"/>
            <a:ext cx="8911965" cy="437173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Father </a:t>
            </a:r>
            <a:r>
              <a:rPr lang="en-US" sz="2800" u="sng" dirty="0"/>
              <a:t>cares</a:t>
            </a:r>
            <a:r>
              <a:rPr lang="en-US" sz="2800" dirty="0"/>
              <a:t> about </a:t>
            </a:r>
            <a:r>
              <a:rPr lang="en-US" sz="2800" b="1" i="1" u="sng" dirty="0"/>
              <a:t>lost</a:t>
            </a:r>
            <a:r>
              <a:rPr lang="en-US" sz="2800" dirty="0"/>
              <a:t> souls!</a:t>
            </a:r>
          </a:p>
          <a:p>
            <a:r>
              <a:rPr lang="en-US" sz="2800" dirty="0"/>
              <a:t>While both sons were focused on themselves, the Father was focused on </a:t>
            </a:r>
            <a:r>
              <a:rPr lang="en-US" sz="2800" b="1" i="1" u="sng" dirty="0"/>
              <a:t>them</a:t>
            </a:r>
            <a:r>
              <a:rPr lang="en-US" sz="2800" dirty="0"/>
              <a:t>.</a:t>
            </a:r>
          </a:p>
          <a:p>
            <a:r>
              <a:rPr lang="en-US" sz="2800" dirty="0"/>
              <a:t>The foreign land is a state of mind</a:t>
            </a:r>
          </a:p>
          <a:p>
            <a:pPr lvl="1"/>
            <a:r>
              <a:rPr lang="en-US" sz="2400" dirty="0"/>
              <a:t>It isn’t a physical place, it’s any place one chooses to get away from the Father.	</a:t>
            </a:r>
          </a:p>
          <a:p>
            <a:r>
              <a:rPr lang="en-US" sz="2800" dirty="0"/>
              <a:t>The younger brother was </a:t>
            </a:r>
            <a:r>
              <a:rPr lang="en-US" sz="2800" b="1" i="1" u="sng" dirty="0"/>
              <a:t>repentant</a:t>
            </a:r>
            <a:r>
              <a:rPr lang="en-US" sz="2800" dirty="0"/>
              <a:t> not just </a:t>
            </a:r>
            <a:r>
              <a:rPr lang="en-US" sz="2800" b="1" i="1" u="sng" dirty="0"/>
              <a:t>remorseful</a:t>
            </a:r>
            <a:r>
              <a:rPr lang="en-US" sz="2800" dirty="0"/>
              <a:t>.</a:t>
            </a:r>
          </a:p>
          <a:p>
            <a:r>
              <a:rPr lang="en-US" sz="2800" dirty="0"/>
              <a:t>The story ends and we don</a:t>
            </a:r>
            <a:r>
              <a:rPr lang="fr-FR" sz="2800" dirty="0"/>
              <a:t>’</a:t>
            </a:r>
            <a:r>
              <a:rPr lang="en-US" sz="2800" dirty="0"/>
              <a:t>t know if the older brother comes home or not. </a:t>
            </a:r>
          </a:p>
          <a:p>
            <a:pPr lvl="1"/>
            <a:r>
              <a:rPr lang="en-US" sz="2000" dirty="0"/>
              <a:t>It forces us to ask ourselves if we’re in the house of the Father or not. </a:t>
            </a:r>
          </a:p>
          <a:p>
            <a:pPr lvl="1"/>
            <a:r>
              <a:rPr lang="en-US" sz="2000" dirty="0"/>
              <a:t>We choose!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305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8440</TotalTime>
  <Words>508</Words>
  <Application>Microsoft Office PowerPoint</Application>
  <PresentationFormat>On-screen Show (16:10)</PresentationFormat>
  <Paragraphs>69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Athelas Regular</vt:lpstr>
      <vt:lpstr>Calibri</vt:lpstr>
      <vt:lpstr>Corbel</vt:lpstr>
      <vt:lpstr>Wingdings</vt:lpstr>
      <vt:lpstr>Wingdings 2</vt:lpstr>
      <vt:lpstr>Wingdings 3</vt:lpstr>
      <vt:lpstr>Module</vt:lpstr>
      <vt:lpstr>   L   ST&amp;    FOUND</vt:lpstr>
      <vt:lpstr>Breakdown of Luke 15</vt:lpstr>
      <vt:lpstr>Structure of Parables</vt:lpstr>
      <vt:lpstr>Understanding the Audience of the Parable of the Prodigal Son</vt:lpstr>
      <vt:lpstr>Fundamental Issues with the  Older Son</vt:lpstr>
      <vt:lpstr>Fundamental Issues with the  Younger Son</vt:lpstr>
      <vt:lpstr>Fundamental Lessons about the  Father</vt:lpstr>
      <vt:lpstr>Principles of the Prodigals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Brad Beutjer</cp:lastModifiedBy>
  <cp:revision>20</cp:revision>
  <dcterms:created xsi:type="dcterms:W3CDTF">2016-08-29T15:26:06Z</dcterms:created>
  <dcterms:modified xsi:type="dcterms:W3CDTF">2016-09-11T13:07:35Z</dcterms:modified>
</cp:coreProperties>
</file>