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sldIdLst>
    <p:sldId id="279" r:id="rId2"/>
    <p:sldId id="278" r:id="rId3"/>
    <p:sldId id="284" r:id="rId4"/>
    <p:sldId id="256" r:id="rId5"/>
    <p:sldId id="265" r:id="rId6"/>
    <p:sldId id="280" r:id="rId7"/>
    <p:sldId id="282" r:id="rId8"/>
    <p:sldId id="259" r:id="rId9"/>
    <p:sldId id="260" r:id="rId10"/>
    <p:sldId id="283" r:id="rId11"/>
    <p:sldId id="285" r:id="rId12"/>
    <p:sldId id="281" r:id="rId13"/>
  </p:sldIdLst>
  <p:sldSz cx="9144000" cy="5715000" type="screen16x10"/>
  <p:notesSz cx="7010400" cy="9296400"/>
  <p:embeddedFontLst>
    <p:embeddedFont>
      <p:font typeface="Gill Sans MT" panose="020B0502020104020203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E47EAF-65C2-4264-855B-1A83BA01620B}" type="doc">
      <dgm:prSet loTypeId="urn:microsoft.com/office/officeart/2005/8/layout/cycle7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CB89081-D541-4416-B5F6-CE9FFE532522}">
      <dgm:prSet phldrT="[Text]"/>
      <dgm:spPr/>
      <dgm:t>
        <a:bodyPr/>
        <a:lstStyle/>
        <a:p>
          <a:r>
            <a:rPr lang="en-US" dirty="0"/>
            <a:t>Church</a:t>
          </a:r>
        </a:p>
      </dgm:t>
    </dgm:pt>
    <dgm:pt modelId="{50288E2A-CA6E-42C0-85A8-1EB0C97C1649}" type="parTrans" cxnId="{F8F02A72-8789-49B9-8D8C-D5033AB20F99}">
      <dgm:prSet/>
      <dgm:spPr/>
      <dgm:t>
        <a:bodyPr/>
        <a:lstStyle/>
        <a:p>
          <a:endParaRPr lang="en-US"/>
        </a:p>
      </dgm:t>
    </dgm:pt>
    <dgm:pt modelId="{068254D6-EE36-4A51-93D1-A92B9CDE474C}" type="sibTrans" cxnId="{F8F02A72-8789-49B9-8D8C-D5033AB20F99}">
      <dgm:prSet/>
      <dgm:spPr/>
      <dgm:t>
        <a:bodyPr/>
        <a:lstStyle/>
        <a:p>
          <a:endParaRPr lang="en-US"/>
        </a:p>
      </dgm:t>
    </dgm:pt>
    <dgm:pt modelId="{4CD0C6E9-79B0-4079-96A2-E8B484572C50}">
      <dgm:prSet phldrT="[Text]"/>
      <dgm:spPr/>
      <dgm:t>
        <a:bodyPr/>
        <a:lstStyle/>
        <a:p>
          <a:r>
            <a:rPr lang="en-US" dirty="0"/>
            <a:t>Cross</a:t>
          </a:r>
        </a:p>
      </dgm:t>
    </dgm:pt>
    <dgm:pt modelId="{CBA2A4AA-FBD7-40F4-985D-0E17C748C205}" type="parTrans" cxnId="{DED76BC1-BB50-4669-BDC8-C192B1604505}">
      <dgm:prSet/>
      <dgm:spPr/>
      <dgm:t>
        <a:bodyPr/>
        <a:lstStyle/>
        <a:p>
          <a:endParaRPr lang="en-US"/>
        </a:p>
      </dgm:t>
    </dgm:pt>
    <dgm:pt modelId="{56E5C9C2-00D1-46D9-A015-1CD1558743B1}" type="sibTrans" cxnId="{DED76BC1-BB50-4669-BDC8-C192B1604505}">
      <dgm:prSet/>
      <dgm:spPr/>
      <dgm:t>
        <a:bodyPr/>
        <a:lstStyle/>
        <a:p>
          <a:endParaRPr lang="en-US"/>
        </a:p>
      </dgm:t>
    </dgm:pt>
    <dgm:pt modelId="{11D697E1-D3DA-400D-9C94-0B15A41BFADD}">
      <dgm:prSet phldrT="[Text]"/>
      <dgm:spPr/>
      <dgm:t>
        <a:bodyPr/>
        <a:lstStyle/>
        <a:p>
          <a:r>
            <a:rPr lang="en-US" dirty="0"/>
            <a:t>Christ</a:t>
          </a:r>
        </a:p>
      </dgm:t>
    </dgm:pt>
    <dgm:pt modelId="{6769DEEB-2C55-4315-A56B-ED2ADB980C82}" type="parTrans" cxnId="{CA2799B8-08EB-4CD4-96BE-C33DAB6AA558}">
      <dgm:prSet/>
      <dgm:spPr/>
      <dgm:t>
        <a:bodyPr/>
        <a:lstStyle/>
        <a:p>
          <a:endParaRPr lang="en-US"/>
        </a:p>
      </dgm:t>
    </dgm:pt>
    <dgm:pt modelId="{28CCDB0A-FFBA-46EF-BEEC-00677CF2CF1B}" type="sibTrans" cxnId="{CA2799B8-08EB-4CD4-96BE-C33DAB6AA558}">
      <dgm:prSet/>
      <dgm:spPr/>
      <dgm:t>
        <a:bodyPr/>
        <a:lstStyle/>
        <a:p>
          <a:endParaRPr lang="en-US"/>
        </a:p>
      </dgm:t>
    </dgm:pt>
    <dgm:pt modelId="{46720F56-D53C-496B-8058-70AD074E5F23}" type="pres">
      <dgm:prSet presAssocID="{A5E47EAF-65C2-4264-855B-1A83BA01620B}" presName="Name0" presStyleCnt="0">
        <dgm:presLayoutVars>
          <dgm:dir/>
          <dgm:resizeHandles val="exact"/>
        </dgm:presLayoutVars>
      </dgm:prSet>
      <dgm:spPr/>
    </dgm:pt>
    <dgm:pt modelId="{99397BA9-41CF-43F4-979D-4B0E3A6D1886}" type="pres">
      <dgm:prSet presAssocID="{1CB89081-D541-4416-B5F6-CE9FFE532522}" presName="node" presStyleLbl="node1" presStyleIdx="0" presStyleCnt="3">
        <dgm:presLayoutVars>
          <dgm:bulletEnabled val="1"/>
        </dgm:presLayoutVars>
      </dgm:prSet>
      <dgm:spPr/>
    </dgm:pt>
    <dgm:pt modelId="{13EDBE61-6F37-4E4C-878F-21658871CC53}" type="pres">
      <dgm:prSet presAssocID="{068254D6-EE36-4A51-93D1-A92B9CDE474C}" presName="sibTrans" presStyleLbl="sibTrans2D1" presStyleIdx="0" presStyleCnt="3"/>
      <dgm:spPr/>
    </dgm:pt>
    <dgm:pt modelId="{F4F06B4F-CB01-4B88-A454-FBC85807D7AB}" type="pres">
      <dgm:prSet presAssocID="{068254D6-EE36-4A51-93D1-A92B9CDE474C}" presName="connectorText" presStyleLbl="sibTrans2D1" presStyleIdx="0" presStyleCnt="3"/>
      <dgm:spPr/>
    </dgm:pt>
    <dgm:pt modelId="{13D91C71-8082-4B82-B570-7ECF9A69DD49}" type="pres">
      <dgm:prSet presAssocID="{4CD0C6E9-79B0-4079-96A2-E8B484572C50}" presName="node" presStyleLbl="node1" presStyleIdx="1" presStyleCnt="3">
        <dgm:presLayoutVars>
          <dgm:bulletEnabled val="1"/>
        </dgm:presLayoutVars>
      </dgm:prSet>
      <dgm:spPr/>
    </dgm:pt>
    <dgm:pt modelId="{F15F3720-A5F3-49C3-9AF7-A614EF3C198E}" type="pres">
      <dgm:prSet presAssocID="{56E5C9C2-00D1-46D9-A015-1CD1558743B1}" presName="sibTrans" presStyleLbl="sibTrans2D1" presStyleIdx="1" presStyleCnt="3"/>
      <dgm:spPr/>
    </dgm:pt>
    <dgm:pt modelId="{FA2B0BFB-5322-4ED9-80CB-7E534E5FE9F9}" type="pres">
      <dgm:prSet presAssocID="{56E5C9C2-00D1-46D9-A015-1CD1558743B1}" presName="connectorText" presStyleLbl="sibTrans2D1" presStyleIdx="1" presStyleCnt="3"/>
      <dgm:spPr/>
    </dgm:pt>
    <dgm:pt modelId="{8F2DAAED-232E-454C-9C6E-B1514C9D35F9}" type="pres">
      <dgm:prSet presAssocID="{11D697E1-D3DA-400D-9C94-0B15A41BFADD}" presName="node" presStyleLbl="node1" presStyleIdx="2" presStyleCnt="3">
        <dgm:presLayoutVars>
          <dgm:bulletEnabled val="1"/>
        </dgm:presLayoutVars>
      </dgm:prSet>
      <dgm:spPr/>
    </dgm:pt>
    <dgm:pt modelId="{13FF19C3-C02D-47E9-96B9-DDAA79941FD6}" type="pres">
      <dgm:prSet presAssocID="{28CCDB0A-FFBA-46EF-BEEC-00677CF2CF1B}" presName="sibTrans" presStyleLbl="sibTrans2D1" presStyleIdx="2" presStyleCnt="3"/>
      <dgm:spPr/>
    </dgm:pt>
    <dgm:pt modelId="{8E026A18-75BF-4356-9B0B-8A74B66CBD01}" type="pres">
      <dgm:prSet presAssocID="{28CCDB0A-FFBA-46EF-BEEC-00677CF2CF1B}" presName="connectorText" presStyleLbl="sibTrans2D1" presStyleIdx="2" presStyleCnt="3"/>
      <dgm:spPr/>
    </dgm:pt>
  </dgm:ptLst>
  <dgm:cxnLst>
    <dgm:cxn modelId="{9BDF8FA8-AC89-4C91-AEFF-DE1C283C84B0}" type="presOf" srcId="{28CCDB0A-FFBA-46EF-BEEC-00677CF2CF1B}" destId="{13FF19C3-C02D-47E9-96B9-DDAA79941FD6}" srcOrd="0" destOrd="0" presId="urn:microsoft.com/office/officeart/2005/8/layout/cycle7"/>
    <dgm:cxn modelId="{DED76BC1-BB50-4669-BDC8-C192B1604505}" srcId="{A5E47EAF-65C2-4264-855B-1A83BA01620B}" destId="{4CD0C6E9-79B0-4079-96A2-E8B484572C50}" srcOrd="1" destOrd="0" parTransId="{CBA2A4AA-FBD7-40F4-985D-0E17C748C205}" sibTransId="{56E5C9C2-00D1-46D9-A015-1CD1558743B1}"/>
    <dgm:cxn modelId="{CA2799B8-08EB-4CD4-96BE-C33DAB6AA558}" srcId="{A5E47EAF-65C2-4264-855B-1A83BA01620B}" destId="{11D697E1-D3DA-400D-9C94-0B15A41BFADD}" srcOrd="2" destOrd="0" parTransId="{6769DEEB-2C55-4315-A56B-ED2ADB980C82}" sibTransId="{28CCDB0A-FFBA-46EF-BEEC-00677CF2CF1B}"/>
    <dgm:cxn modelId="{F5437A65-5135-459E-BFEC-B20A9C9EEDCF}" type="presOf" srcId="{4CD0C6E9-79B0-4079-96A2-E8B484572C50}" destId="{13D91C71-8082-4B82-B570-7ECF9A69DD49}" srcOrd="0" destOrd="0" presId="urn:microsoft.com/office/officeart/2005/8/layout/cycle7"/>
    <dgm:cxn modelId="{1F437AC5-CD3F-4C20-8F29-DDD53DC05641}" type="presOf" srcId="{11D697E1-D3DA-400D-9C94-0B15A41BFADD}" destId="{8F2DAAED-232E-454C-9C6E-B1514C9D35F9}" srcOrd="0" destOrd="0" presId="urn:microsoft.com/office/officeart/2005/8/layout/cycle7"/>
    <dgm:cxn modelId="{F77F3F6A-A5CA-47EC-B45E-534C413905B8}" type="presOf" srcId="{28CCDB0A-FFBA-46EF-BEEC-00677CF2CF1B}" destId="{8E026A18-75BF-4356-9B0B-8A74B66CBD01}" srcOrd="1" destOrd="0" presId="urn:microsoft.com/office/officeart/2005/8/layout/cycle7"/>
    <dgm:cxn modelId="{7480863D-A9AD-4218-BC72-234A46851D68}" type="presOf" srcId="{56E5C9C2-00D1-46D9-A015-1CD1558743B1}" destId="{F15F3720-A5F3-49C3-9AF7-A614EF3C198E}" srcOrd="0" destOrd="0" presId="urn:microsoft.com/office/officeart/2005/8/layout/cycle7"/>
    <dgm:cxn modelId="{0B82C2A0-0FC4-4E1F-8023-FA7CCE148ACB}" type="presOf" srcId="{A5E47EAF-65C2-4264-855B-1A83BA01620B}" destId="{46720F56-D53C-496B-8058-70AD074E5F23}" srcOrd="0" destOrd="0" presId="urn:microsoft.com/office/officeart/2005/8/layout/cycle7"/>
    <dgm:cxn modelId="{7A8FA11D-7B34-4250-BCD4-307431BFBF76}" type="presOf" srcId="{56E5C9C2-00D1-46D9-A015-1CD1558743B1}" destId="{FA2B0BFB-5322-4ED9-80CB-7E534E5FE9F9}" srcOrd="1" destOrd="0" presId="urn:microsoft.com/office/officeart/2005/8/layout/cycle7"/>
    <dgm:cxn modelId="{FD28ADE0-8650-45DC-8C73-6FE2DAC89116}" type="presOf" srcId="{1CB89081-D541-4416-B5F6-CE9FFE532522}" destId="{99397BA9-41CF-43F4-979D-4B0E3A6D1886}" srcOrd="0" destOrd="0" presId="urn:microsoft.com/office/officeart/2005/8/layout/cycle7"/>
    <dgm:cxn modelId="{8E829A0D-FBA2-4B17-B0E0-92A6E3BF7754}" type="presOf" srcId="{068254D6-EE36-4A51-93D1-A92B9CDE474C}" destId="{13EDBE61-6F37-4E4C-878F-21658871CC53}" srcOrd="0" destOrd="0" presId="urn:microsoft.com/office/officeart/2005/8/layout/cycle7"/>
    <dgm:cxn modelId="{F8F02A72-8789-49B9-8D8C-D5033AB20F99}" srcId="{A5E47EAF-65C2-4264-855B-1A83BA01620B}" destId="{1CB89081-D541-4416-B5F6-CE9FFE532522}" srcOrd="0" destOrd="0" parTransId="{50288E2A-CA6E-42C0-85A8-1EB0C97C1649}" sibTransId="{068254D6-EE36-4A51-93D1-A92B9CDE474C}"/>
    <dgm:cxn modelId="{F029D5F5-5247-4CA1-B779-9C766E80BB83}" type="presOf" srcId="{068254D6-EE36-4A51-93D1-A92B9CDE474C}" destId="{F4F06B4F-CB01-4B88-A454-FBC85807D7AB}" srcOrd="1" destOrd="0" presId="urn:microsoft.com/office/officeart/2005/8/layout/cycle7"/>
    <dgm:cxn modelId="{EAD85646-DCE0-4D7E-8C64-BBA8E4C95C23}" type="presParOf" srcId="{46720F56-D53C-496B-8058-70AD074E5F23}" destId="{99397BA9-41CF-43F4-979D-4B0E3A6D1886}" srcOrd="0" destOrd="0" presId="urn:microsoft.com/office/officeart/2005/8/layout/cycle7"/>
    <dgm:cxn modelId="{454EE262-ABE3-4B0C-9C61-89D5FC661C25}" type="presParOf" srcId="{46720F56-D53C-496B-8058-70AD074E5F23}" destId="{13EDBE61-6F37-4E4C-878F-21658871CC53}" srcOrd="1" destOrd="0" presId="urn:microsoft.com/office/officeart/2005/8/layout/cycle7"/>
    <dgm:cxn modelId="{9E1B7D02-32F4-4B2B-99CB-B22E015C4EA9}" type="presParOf" srcId="{13EDBE61-6F37-4E4C-878F-21658871CC53}" destId="{F4F06B4F-CB01-4B88-A454-FBC85807D7AB}" srcOrd="0" destOrd="0" presId="urn:microsoft.com/office/officeart/2005/8/layout/cycle7"/>
    <dgm:cxn modelId="{FF4D69AF-CD5C-4468-8A1A-B725EB6AFE14}" type="presParOf" srcId="{46720F56-D53C-496B-8058-70AD074E5F23}" destId="{13D91C71-8082-4B82-B570-7ECF9A69DD49}" srcOrd="2" destOrd="0" presId="urn:microsoft.com/office/officeart/2005/8/layout/cycle7"/>
    <dgm:cxn modelId="{97798C42-0D45-4C22-9C70-BC7EA72C4C83}" type="presParOf" srcId="{46720F56-D53C-496B-8058-70AD074E5F23}" destId="{F15F3720-A5F3-49C3-9AF7-A614EF3C198E}" srcOrd="3" destOrd="0" presId="urn:microsoft.com/office/officeart/2005/8/layout/cycle7"/>
    <dgm:cxn modelId="{5F5BEA9A-B91A-4644-91A9-77C6275D7C31}" type="presParOf" srcId="{F15F3720-A5F3-49C3-9AF7-A614EF3C198E}" destId="{FA2B0BFB-5322-4ED9-80CB-7E534E5FE9F9}" srcOrd="0" destOrd="0" presId="urn:microsoft.com/office/officeart/2005/8/layout/cycle7"/>
    <dgm:cxn modelId="{E097AA09-9767-4478-A9B0-BD631D99D90A}" type="presParOf" srcId="{46720F56-D53C-496B-8058-70AD074E5F23}" destId="{8F2DAAED-232E-454C-9C6E-B1514C9D35F9}" srcOrd="4" destOrd="0" presId="urn:microsoft.com/office/officeart/2005/8/layout/cycle7"/>
    <dgm:cxn modelId="{1141DA5E-8CA7-42CC-962B-790BE2E92C38}" type="presParOf" srcId="{46720F56-D53C-496B-8058-70AD074E5F23}" destId="{13FF19C3-C02D-47E9-96B9-DDAA79941FD6}" srcOrd="5" destOrd="0" presId="urn:microsoft.com/office/officeart/2005/8/layout/cycle7"/>
    <dgm:cxn modelId="{A604F701-EBBA-4A7D-A956-F57CFEB7FF48}" type="presParOf" srcId="{13FF19C3-C02D-47E9-96B9-DDAA79941FD6}" destId="{8E026A18-75BF-4356-9B0B-8A74B66CBD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791F9-1847-4F9F-AF50-A09125399437}" type="doc">
      <dgm:prSet loTypeId="urn:microsoft.com/office/officeart/2005/8/layout/pyramid2" loCatId="list" qsTypeId="urn:microsoft.com/office/officeart/2005/8/quickstyle/simple5" qsCatId="simple" csTypeId="urn:microsoft.com/office/officeart/2005/8/colors/accent2_2" csCatId="accent2" phldr="1"/>
      <dgm:spPr/>
    </dgm:pt>
    <dgm:pt modelId="{46771418-A550-471B-8423-81A432DEF8E7}">
      <dgm:prSet phldrT="[Text]"/>
      <dgm:spPr/>
      <dgm:t>
        <a:bodyPr/>
        <a:lstStyle/>
        <a:p>
          <a:r>
            <a:rPr lang="en-US" b="1" dirty="0"/>
            <a:t>Activity</a:t>
          </a:r>
        </a:p>
      </dgm:t>
    </dgm:pt>
    <dgm:pt modelId="{D2C835CD-89F0-4752-B37E-0ECEE1D80E0A}" type="parTrans" cxnId="{CCFD4276-36C5-4A00-B351-AB65A3D26391}">
      <dgm:prSet/>
      <dgm:spPr/>
      <dgm:t>
        <a:bodyPr/>
        <a:lstStyle/>
        <a:p>
          <a:endParaRPr lang="en-US"/>
        </a:p>
      </dgm:t>
    </dgm:pt>
    <dgm:pt modelId="{4706F344-768D-47C9-8F50-9C29922BDC9B}" type="sibTrans" cxnId="{CCFD4276-36C5-4A00-B351-AB65A3D26391}">
      <dgm:prSet/>
      <dgm:spPr/>
      <dgm:t>
        <a:bodyPr/>
        <a:lstStyle/>
        <a:p>
          <a:endParaRPr lang="en-US"/>
        </a:p>
      </dgm:t>
    </dgm:pt>
    <dgm:pt modelId="{155CDC31-EAC9-40CF-94DF-13E46A656D74}">
      <dgm:prSet phldrT="[Text]"/>
      <dgm:spPr/>
      <dgm:t>
        <a:bodyPr/>
        <a:lstStyle/>
        <a:p>
          <a:r>
            <a:rPr lang="en-US" b="1" dirty="0"/>
            <a:t>Organization</a:t>
          </a:r>
        </a:p>
      </dgm:t>
    </dgm:pt>
    <dgm:pt modelId="{DCC3F4BA-FC06-443A-AA93-6EC4D156759E}" type="parTrans" cxnId="{E91FB0DB-ADE2-4D77-A3DF-B447970BB562}">
      <dgm:prSet/>
      <dgm:spPr/>
      <dgm:t>
        <a:bodyPr/>
        <a:lstStyle/>
        <a:p>
          <a:endParaRPr lang="en-US"/>
        </a:p>
      </dgm:t>
    </dgm:pt>
    <dgm:pt modelId="{A36ECBEF-7CAB-4546-A1FB-A28DDFAF6875}" type="sibTrans" cxnId="{E91FB0DB-ADE2-4D77-A3DF-B447970BB562}">
      <dgm:prSet/>
      <dgm:spPr/>
      <dgm:t>
        <a:bodyPr/>
        <a:lstStyle/>
        <a:p>
          <a:endParaRPr lang="en-US"/>
        </a:p>
      </dgm:t>
    </dgm:pt>
    <dgm:pt modelId="{8E90CF0E-4C5C-4F1A-8787-9D887F8C1E34}">
      <dgm:prSet phldrT="[Text]"/>
      <dgm:spPr/>
      <dgm:t>
        <a:bodyPr/>
        <a:lstStyle/>
        <a:p>
          <a:r>
            <a:rPr lang="en-US" b="1" dirty="0"/>
            <a:t>Purpose</a:t>
          </a:r>
        </a:p>
      </dgm:t>
    </dgm:pt>
    <dgm:pt modelId="{50E8A581-7E89-4E78-81D4-525449602725}" type="parTrans" cxnId="{49AF425D-F421-42EF-8CA3-E962C4FFE7BA}">
      <dgm:prSet/>
      <dgm:spPr/>
      <dgm:t>
        <a:bodyPr/>
        <a:lstStyle/>
        <a:p>
          <a:endParaRPr lang="en-US"/>
        </a:p>
      </dgm:t>
    </dgm:pt>
    <dgm:pt modelId="{0A32DA16-B4E8-4AAF-83C9-0F7AEB24E97D}" type="sibTrans" cxnId="{49AF425D-F421-42EF-8CA3-E962C4FFE7BA}">
      <dgm:prSet/>
      <dgm:spPr/>
      <dgm:t>
        <a:bodyPr/>
        <a:lstStyle/>
        <a:p>
          <a:endParaRPr lang="en-US"/>
        </a:p>
      </dgm:t>
    </dgm:pt>
    <dgm:pt modelId="{4C21184B-EBEB-45A0-B8C7-814819413A2D}">
      <dgm:prSet/>
      <dgm:spPr/>
      <dgm:t>
        <a:bodyPr/>
        <a:lstStyle/>
        <a:p>
          <a:r>
            <a:rPr lang="en-US" b="1" dirty="0"/>
            <a:t>Nature</a:t>
          </a:r>
        </a:p>
      </dgm:t>
    </dgm:pt>
    <dgm:pt modelId="{FB899198-FC18-446C-B31E-3725833D39CC}" type="parTrans" cxnId="{BD550E74-CD35-4ED5-9873-F229272500A3}">
      <dgm:prSet/>
      <dgm:spPr/>
      <dgm:t>
        <a:bodyPr/>
        <a:lstStyle/>
        <a:p>
          <a:endParaRPr lang="en-US"/>
        </a:p>
      </dgm:t>
    </dgm:pt>
    <dgm:pt modelId="{BD2AF2A3-1CBA-49A2-A67E-738C8B50C4C2}" type="sibTrans" cxnId="{BD550E74-CD35-4ED5-9873-F229272500A3}">
      <dgm:prSet/>
      <dgm:spPr/>
      <dgm:t>
        <a:bodyPr/>
        <a:lstStyle/>
        <a:p>
          <a:endParaRPr lang="en-US"/>
        </a:p>
      </dgm:t>
    </dgm:pt>
    <dgm:pt modelId="{374C3C37-E92E-44AC-99AE-0318ABEE9112}" type="pres">
      <dgm:prSet presAssocID="{53E791F9-1847-4F9F-AF50-A09125399437}" presName="compositeShape" presStyleCnt="0">
        <dgm:presLayoutVars>
          <dgm:dir/>
          <dgm:resizeHandles/>
        </dgm:presLayoutVars>
      </dgm:prSet>
      <dgm:spPr/>
    </dgm:pt>
    <dgm:pt modelId="{95ADAD2A-0E5C-4239-BEE0-C52FC3997486}" type="pres">
      <dgm:prSet presAssocID="{53E791F9-1847-4F9F-AF50-A09125399437}" presName="pyramid" presStyleLbl="node1" presStyleIdx="0" presStyleCnt="1" custLinFactNeighborX="-1757"/>
      <dgm:spPr/>
    </dgm:pt>
    <dgm:pt modelId="{0B237D85-CDDB-4261-B1F9-FB44BC63CC4D}" type="pres">
      <dgm:prSet presAssocID="{53E791F9-1847-4F9F-AF50-A09125399437}" presName="theList" presStyleCnt="0"/>
      <dgm:spPr/>
    </dgm:pt>
    <dgm:pt modelId="{78BDE69D-DAE7-4B18-AF44-94353169AAFB}" type="pres">
      <dgm:prSet presAssocID="{46771418-A550-471B-8423-81A432DEF8E7}" presName="aNode" presStyleLbl="fgAcc1" presStyleIdx="0" presStyleCnt="4">
        <dgm:presLayoutVars>
          <dgm:bulletEnabled val="1"/>
        </dgm:presLayoutVars>
      </dgm:prSet>
      <dgm:spPr/>
    </dgm:pt>
    <dgm:pt modelId="{73897CEC-F0BC-4152-B51C-72ACC1FAC74C}" type="pres">
      <dgm:prSet presAssocID="{46771418-A550-471B-8423-81A432DEF8E7}" presName="aSpace" presStyleCnt="0"/>
      <dgm:spPr/>
    </dgm:pt>
    <dgm:pt modelId="{7F927CF6-5950-492D-8742-5E5AF6BB812A}" type="pres">
      <dgm:prSet presAssocID="{155CDC31-EAC9-40CF-94DF-13E46A656D74}" presName="aNode" presStyleLbl="fgAcc1" presStyleIdx="1" presStyleCnt="4">
        <dgm:presLayoutVars>
          <dgm:bulletEnabled val="1"/>
        </dgm:presLayoutVars>
      </dgm:prSet>
      <dgm:spPr/>
    </dgm:pt>
    <dgm:pt modelId="{57E04378-B4DB-4A79-81E9-093A4ACE8C1B}" type="pres">
      <dgm:prSet presAssocID="{155CDC31-EAC9-40CF-94DF-13E46A656D74}" presName="aSpace" presStyleCnt="0"/>
      <dgm:spPr/>
    </dgm:pt>
    <dgm:pt modelId="{8BAC9FCD-9CED-4879-93ED-29306BA6DE25}" type="pres">
      <dgm:prSet presAssocID="{8E90CF0E-4C5C-4F1A-8787-9D887F8C1E34}" presName="aNode" presStyleLbl="fgAcc1" presStyleIdx="2" presStyleCnt="4">
        <dgm:presLayoutVars>
          <dgm:bulletEnabled val="1"/>
        </dgm:presLayoutVars>
      </dgm:prSet>
      <dgm:spPr/>
    </dgm:pt>
    <dgm:pt modelId="{DED16C5E-6449-477E-A617-20CBA1C93F26}" type="pres">
      <dgm:prSet presAssocID="{8E90CF0E-4C5C-4F1A-8787-9D887F8C1E34}" presName="aSpace" presStyleCnt="0"/>
      <dgm:spPr/>
    </dgm:pt>
    <dgm:pt modelId="{E88FE02C-CBE9-4171-97C9-A44F9213591F}" type="pres">
      <dgm:prSet presAssocID="{4C21184B-EBEB-45A0-B8C7-814819413A2D}" presName="aNode" presStyleLbl="fgAcc1" presStyleIdx="3" presStyleCnt="4">
        <dgm:presLayoutVars>
          <dgm:bulletEnabled val="1"/>
        </dgm:presLayoutVars>
      </dgm:prSet>
      <dgm:spPr/>
    </dgm:pt>
    <dgm:pt modelId="{9C1B39BF-DE26-4876-95BC-2B940B36E95D}" type="pres">
      <dgm:prSet presAssocID="{4C21184B-EBEB-45A0-B8C7-814819413A2D}" presName="aSpace" presStyleCnt="0"/>
      <dgm:spPr/>
    </dgm:pt>
  </dgm:ptLst>
  <dgm:cxnLst>
    <dgm:cxn modelId="{49AF425D-F421-42EF-8CA3-E962C4FFE7BA}" srcId="{53E791F9-1847-4F9F-AF50-A09125399437}" destId="{8E90CF0E-4C5C-4F1A-8787-9D887F8C1E34}" srcOrd="2" destOrd="0" parTransId="{50E8A581-7E89-4E78-81D4-525449602725}" sibTransId="{0A32DA16-B4E8-4AAF-83C9-0F7AEB24E97D}"/>
    <dgm:cxn modelId="{E3FD28B9-1F13-4AA2-85EE-2C009817F900}" type="presOf" srcId="{155CDC31-EAC9-40CF-94DF-13E46A656D74}" destId="{7F927CF6-5950-492D-8742-5E5AF6BB812A}" srcOrd="0" destOrd="0" presId="urn:microsoft.com/office/officeart/2005/8/layout/pyramid2"/>
    <dgm:cxn modelId="{DA779FA5-2323-4CF3-B732-9D82522FBD77}" type="presOf" srcId="{4C21184B-EBEB-45A0-B8C7-814819413A2D}" destId="{E88FE02C-CBE9-4171-97C9-A44F9213591F}" srcOrd="0" destOrd="0" presId="urn:microsoft.com/office/officeart/2005/8/layout/pyramid2"/>
    <dgm:cxn modelId="{BD550E74-CD35-4ED5-9873-F229272500A3}" srcId="{53E791F9-1847-4F9F-AF50-A09125399437}" destId="{4C21184B-EBEB-45A0-B8C7-814819413A2D}" srcOrd="3" destOrd="0" parTransId="{FB899198-FC18-446C-B31E-3725833D39CC}" sibTransId="{BD2AF2A3-1CBA-49A2-A67E-738C8B50C4C2}"/>
    <dgm:cxn modelId="{4512E325-0DF0-4DDE-847C-FB12A393205B}" type="presOf" srcId="{46771418-A550-471B-8423-81A432DEF8E7}" destId="{78BDE69D-DAE7-4B18-AF44-94353169AAFB}" srcOrd="0" destOrd="0" presId="urn:microsoft.com/office/officeart/2005/8/layout/pyramid2"/>
    <dgm:cxn modelId="{9F8C9CAE-B850-4BE6-A64D-0580DDCAC6E3}" type="presOf" srcId="{8E90CF0E-4C5C-4F1A-8787-9D887F8C1E34}" destId="{8BAC9FCD-9CED-4879-93ED-29306BA6DE25}" srcOrd="0" destOrd="0" presId="urn:microsoft.com/office/officeart/2005/8/layout/pyramid2"/>
    <dgm:cxn modelId="{CCFD4276-36C5-4A00-B351-AB65A3D26391}" srcId="{53E791F9-1847-4F9F-AF50-A09125399437}" destId="{46771418-A550-471B-8423-81A432DEF8E7}" srcOrd="0" destOrd="0" parTransId="{D2C835CD-89F0-4752-B37E-0ECEE1D80E0A}" sibTransId="{4706F344-768D-47C9-8F50-9C29922BDC9B}"/>
    <dgm:cxn modelId="{E91FB0DB-ADE2-4D77-A3DF-B447970BB562}" srcId="{53E791F9-1847-4F9F-AF50-A09125399437}" destId="{155CDC31-EAC9-40CF-94DF-13E46A656D74}" srcOrd="1" destOrd="0" parTransId="{DCC3F4BA-FC06-443A-AA93-6EC4D156759E}" sibTransId="{A36ECBEF-7CAB-4546-A1FB-A28DDFAF6875}"/>
    <dgm:cxn modelId="{6D7C7C90-E69E-4806-8D52-072E25980AE4}" type="presOf" srcId="{53E791F9-1847-4F9F-AF50-A09125399437}" destId="{374C3C37-E92E-44AC-99AE-0318ABEE9112}" srcOrd="0" destOrd="0" presId="urn:microsoft.com/office/officeart/2005/8/layout/pyramid2"/>
    <dgm:cxn modelId="{FF87B4DF-BB62-47C0-A4A6-94194B1FBE68}" type="presParOf" srcId="{374C3C37-E92E-44AC-99AE-0318ABEE9112}" destId="{95ADAD2A-0E5C-4239-BEE0-C52FC3997486}" srcOrd="0" destOrd="0" presId="urn:microsoft.com/office/officeart/2005/8/layout/pyramid2"/>
    <dgm:cxn modelId="{1E4CE6BD-226D-4132-8AF5-F104DB4C5DC8}" type="presParOf" srcId="{374C3C37-E92E-44AC-99AE-0318ABEE9112}" destId="{0B237D85-CDDB-4261-B1F9-FB44BC63CC4D}" srcOrd="1" destOrd="0" presId="urn:microsoft.com/office/officeart/2005/8/layout/pyramid2"/>
    <dgm:cxn modelId="{85CC53A0-BD03-4F9D-8F8C-8F57ABB0D585}" type="presParOf" srcId="{0B237D85-CDDB-4261-B1F9-FB44BC63CC4D}" destId="{78BDE69D-DAE7-4B18-AF44-94353169AAFB}" srcOrd="0" destOrd="0" presId="urn:microsoft.com/office/officeart/2005/8/layout/pyramid2"/>
    <dgm:cxn modelId="{570B0AFF-1ED4-45F3-BB6C-8A05F45AB216}" type="presParOf" srcId="{0B237D85-CDDB-4261-B1F9-FB44BC63CC4D}" destId="{73897CEC-F0BC-4152-B51C-72ACC1FAC74C}" srcOrd="1" destOrd="0" presId="urn:microsoft.com/office/officeart/2005/8/layout/pyramid2"/>
    <dgm:cxn modelId="{0208DED5-F89C-4C46-A297-82888551312F}" type="presParOf" srcId="{0B237D85-CDDB-4261-B1F9-FB44BC63CC4D}" destId="{7F927CF6-5950-492D-8742-5E5AF6BB812A}" srcOrd="2" destOrd="0" presId="urn:microsoft.com/office/officeart/2005/8/layout/pyramid2"/>
    <dgm:cxn modelId="{EE221577-30CA-4846-AD04-070A88374ACD}" type="presParOf" srcId="{0B237D85-CDDB-4261-B1F9-FB44BC63CC4D}" destId="{57E04378-B4DB-4A79-81E9-093A4ACE8C1B}" srcOrd="3" destOrd="0" presId="urn:microsoft.com/office/officeart/2005/8/layout/pyramid2"/>
    <dgm:cxn modelId="{167239F5-C256-491D-AC08-C76298B6F0CC}" type="presParOf" srcId="{0B237D85-CDDB-4261-B1F9-FB44BC63CC4D}" destId="{8BAC9FCD-9CED-4879-93ED-29306BA6DE25}" srcOrd="4" destOrd="0" presId="urn:microsoft.com/office/officeart/2005/8/layout/pyramid2"/>
    <dgm:cxn modelId="{3F70649B-3D0C-4B5C-ADAB-0CFB16D24953}" type="presParOf" srcId="{0B237D85-CDDB-4261-B1F9-FB44BC63CC4D}" destId="{DED16C5E-6449-477E-A617-20CBA1C93F26}" srcOrd="5" destOrd="0" presId="urn:microsoft.com/office/officeart/2005/8/layout/pyramid2"/>
    <dgm:cxn modelId="{C3BCC5D2-DE76-4A49-9F6E-AA4D99FD6C61}" type="presParOf" srcId="{0B237D85-CDDB-4261-B1F9-FB44BC63CC4D}" destId="{E88FE02C-CBE9-4171-97C9-A44F9213591F}" srcOrd="6" destOrd="0" presId="urn:microsoft.com/office/officeart/2005/8/layout/pyramid2"/>
    <dgm:cxn modelId="{8339A242-7035-4F37-9437-AF5B54DA5CBC}" type="presParOf" srcId="{0B237D85-CDDB-4261-B1F9-FB44BC63CC4D}" destId="{9C1B39BF-DE26-4876-95BC-2B940B36E95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397BA9-41CF-43F4-979D-4B0E3A6D1886}">
      <dsp:nvSpPr>
        <dsp:cNvPr id="0" name=""/>
        <dsp:cNvSpPr/>
      </dsp:nvSpPr>
      <dsp:spPr>
        <a:xfrm>
          <a:off x="1170751" y="502381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Church</a:t>
          </a:r>
        </a:p>
      </dsp:txBody>
      <dsp:txXfrm>
        <a:off x="1191497" y="523127"/>
        <a:ext cx="1375154" cy="666831"/>
      </dsp:txXfrm>
    </dsp:sp>
    <dsp:sp modelId="{13EDBE61-6F37-4E4C-878F-21658871CC53}">
      <dsp:nvSpPr>
        <dsp:cNvPr id="0" name=""/>
        <dsp:cNvSpPr/>
      </dsp:nvSpPr>
      <dsp:spPr>
        <a:xfrm rot="3600000">
          <a:off x="2094535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68909" y="1795990"/>
        <a:ext cx="590989" cy="148747"/>
      </dsp:txXfrm>
    </dsp:sp>
    <dsp:sp modelId="{13D91C71-8082-4B82-B570-7ECF9A69DD49}">
      <dsp:nvSpPr>
        <dsp:cNvPr id="0" name=""/>
        <dsp:cNvSpPr/>
      </dsp:nvSpPr>
      <dsp:spPr>
        <a:xfrm>
          <a:off x="2341411" y="2530023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Cross</a:t>
          </a:r>
        </a:p>
      </dsp:txBody>
      <dsp:txXfrm>
        <a:off x="2362157" y="2550769"/>
        <a:ext cx="1375154" cy="666831"/>
      </dsp:txXfrm>
    </dsp:sp>
    <dsp:sp modelId="{F15F3720-A5F3-49C3-9AF7-A614EF3C198E}">
      <dsp:nvSpPr>
        <dsp:cNvPr id="0" name=""/>
        <dsp:cNvSpPr/>
      </dsp:nvSpPr>
      <dsp:spPr>
        <a:xfrm rot="10800000">
          <a:off x="1509206" y="2760228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1583580" y="2809811"/>
        <a:ext cx="590989" cy="148747"/>
      </dsp:txXfrm>
    </dsp:sp>
    <dsp:sp modelId="{8F2DAAED-232E-454C-9C6E-B1514C9D35F9}">
      <dsp:nvSpPr>
        <dsp:cNvPr id="0" name=""/>
        <dsp:cNvSpPr/>
      </dsp:nvSpPr>
      <dsp:spPr>
        <a:xfrm>
          <a:off x="92" y="2530023"/>
          <a:ext cx="1416646" cy="708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Christ</a:t>
          </a:r>
        </a:p>
      </dsp:txBody>
      <dsp:txXfrm>
        <a:off x="20838" y="2550769"/>
        <a:ext cx="1375154" cy="666831"/>
      </dsp:txXfrm>
    </dsp:sp>
    <dsp:sp modelId="{13FF19C3-C02D-47E9-96B9-DDAA79941FD6}">
      <dsp:nvSpPr>
        <dsp:cNvPr id="0" name=""/>
        <dsp:cNvSpPr/>
      </dsp:nvSpPr>
      <dsp:spPr>
        <a:xfrm rot="18000000">
          <a:off x="923876" y="1746407"/>
          <a:ext cx="739737" cy="24791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998250" y="1795990"/>
        <a:ext cx="590989" cy="148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DAD2A-0E5C-4239-BEE0-C52FC3997486}">
      <dsp:nvSpPr>
        <dsp:cNvPr id="0" name=""/>
        <dsp:cNvSpPr/>
      </dsp:nvSpPr>
      <dsp:spPr>
        <a:xfrm>
          <a:off x="0" y="0"/>
          <a:ext cx="3379304" cy="3627438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8BDE69D-DAE7-4B18-AF44-94353169AAFB}">
      <dsp:nvSpPr>
        <dsp:cNvPr id="0" name=""/>
        <dsp:cNvSpPr/>
      </dsp:nvSpPr>
      <dsp:spPr>
        <a:xfrm>
          <a:off x="1689652" y="363098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Activity</a:t>
          </a:r>
        </a:p>
      </dsp:txBody>
      <dsp:txXfrm>
        <a:off x="1721125" y="394571"/>
        <a:ext cx="2133601" cy="581774"/>
      </dsp:txXfrm>
    </dsp:sp>
    <dsp:sp modelId="{7F927CF6-5950-492D-8742-5E5AF6BB812A}">
      <dsp:nvSpPr>
        <dsp:cNvPr id="0" name=""/>
        <dsp:cNvSpPr/>
      </dsp:nvSpPr>
      <dsp:spPr>
        <a:xfrm>
          <a:off x="1689652" y="1088408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Organization</a:t>
          </a:r>
        </a:p>
      </dsp:txBody>
      <dsp:txXfrm>
        <a:off x="1721125" y="1119881"/>
        <a:ext cx="2133601" cy="581774"/>
      </dsp:txXfrm>
    </dsp:sp>
    <dsp:sp modelId="{8BAC9FCD-9CED-4879-93ED-29306BA6DE25}">
      <dsp:nvSpPr>
        <dsp:cNvPr id="0" name=""/>
        <dsp:cNvSpPr/>
      </dsp:nvSpPr>
      <dsp:spPr>
        <a:xfrm>
          <a:off x="1689652" y="1813719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Purpose</a:t>
          </a:r>
        </a:p>
      </dsp:txBody>
      <dsp:txXfrm>
        <a:off x="1721125" y="1845192"/>
        <a:ext cx="2133601" cy="581774"/>
      </dsp:txXfrm>
    </dsp:sp>
    <dsp:sp modelId="{E88FE02C-CBE9-4171-97C9-A44F9213591F}">
      <dsp:nvSpPr>
        <dsp:cNvPr id="0" name=""/>
        <dsp:cNvSpPr/>
      </dsp:nvSpPr>
      <dsp:spPr>
        <a:xfrm>
          <a:off x="1689652" y="2539029"/>
          <a:ext cx="2196547" cy="6447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Nature</a:t>
          </a:r>
        </a:p>
      </dsp:txBody>
      <dsp:txXfrm>
        <a:off x="1721125" y="2570502"/>
        <a:ext cx="2133601" cy="581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5" y="668582"/>
            <a:ext cx="6477805" cy="2117859"/>
          </a:xfrm>
        </p:spPr>
        <p:txBody>
          <a:bodyPr bIns="0" anchor="b">
            <a:normAutofit/>
          </a:bodyPr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2942671"/>
            <a:ext cx="6477804" cy="8146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274423"/>
            <a:ext cx="3730436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665811"/>
            <a:ext cx="608264" cy="419648"/>
          </a:xfrm>
        </p:spPr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294045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58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446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3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871623" cy="388324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665811"/>
            <a:ext cx="0" cy="3883241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12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6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79" y="1463442"/>
            <a:ext cx="6482366" cy="1573292"/>
          </a:xfrm>
        </p:spPr>
        <p:txBody>
          <a:bodyPr anchor="b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79" y="3171829"/>
            <a:ext cx="6472835" cy="844108"/>
          </a:xfrm>
        </p:spPr>
        <p:txBody>
          <a:bodyPr tIns="91440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79" y="3170821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105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7204226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483864" cy="2873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1681119"/>
            <a:ext cx="3483864" cy="28679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01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7205746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483864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483864" cy="2203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1685836"/>
            <a:ext cx="3483864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351243"/>
            <a:ext cx="3483864" cy="219780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558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2" y="1539240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43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8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454824" cy="1872598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5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456260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0" y="2671243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1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1"/>
            <a:ext cx="4149246" cy="1525487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621660"/>
            <a:ext cx="4143303" cy="1669785"/>
          </a:xfrm>
        </p:spPr>
        <p:txBody>
          <a:bodyPr>
            <a:normAutofit/>
          </a:bodyPr>
          <a:lstStyle>
            <a:lvl1pPr marL="0" indent="0" algn="l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7" y="2619671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79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682897"/>
            <a:ext cx="9144000" cy="342161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5105400"/>
            <a:ext cx="9144000" cy="61912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7202456" cy="8743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7202456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4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1E5BD-1144-4E00-B11D-1FF3A0F56E88}" type="datetimeFigureOut">
              <a:rPr lang="en-US" smtClean="0"/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454127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A95B41E6-36FA-4BAC-9D33-F950A22D9EF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5107011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06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014" y="960374"/>
            <a:ext cx="4536374" cy="35522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/>
              <a:t>Building the Church (people in a relationship with God) is the focal point of all that Jesus is and does. </a:t>
            </a:r>
          </a:p>
          <a:p>
            <a:pPr marL="0" indent="0">
              <a:buNone/>
            </a:pPr>
            <a:r>
              <a:rPr lang="en-US" sz="2300" dirty="0"/>
              <a:t>(Matthew 16:13-25; 1 Peter 2:4-10)</a:t>
            </a:r>
          </a:p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770842"/>
              </p:ext>
            </p:extLst>
          </p:nvPr>
        </p:nvGraphicFramePr>
        <p:xfrm>
          <a:off x="5082639" y="771895"/>
          <a:ext cx="3758150" cy="374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33489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58660" y="249381"/>
            <a:ext cx="7992093" cy="736271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/>
              <a:t>One Nation, Two Relationships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61258" y="985652"/>
          <a:ext cx="8656272" cy="410886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58693">
                  <a:extLst>
                    <a:ext uri="{9D8B030D-6E8A-4147-A177-3AD203B41FA5}">
                      <a16:colId xmlns:a16="http://schemas.microsoft.com/office/drawing/2014/main" val="2576525350"/>
                    </a:ext>
                  </a:extLst>
                </a:gridCol>
                <a:gridCol w="4497579">
                  <a:extLst>
                    <a:ext uri="{9D8B030D-6E8A-4147-A177-3AD203B41FA5}">
                      <a16:colId xmlns:a16="http://schemas.microsoft.com/office/drawing/2014/main" val="3444227417"/>
                    </a:ext>
                  </a:extLst>
                </a:gridCol>
              </a:tblGrid>
              <a:tr h="5136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Vertical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Horizontal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85236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Only One (Ephesians 1:22-23; 4:4)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Many Different (Revelation 2:1, 8, 12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51250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Universal in Time &amp; Space (Hebrews 12:22-23)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Localized &amp; Limited (Philippians 1:1)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851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All &amp; Only Saved (Acts 20:28; Eph. 5:23-27)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Mixture of Saved &amp; Unsaved (1 Jo. 2:19; Rev. 2-3)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1656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“Added” by the Lord (Acts 2:41, 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Admitted by Man (Acts 9:26-27; 3 Jo.10)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7400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the Chief Shepherd (Hebrews 13:20)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Local Shepherds (Acts 14:23; 1 Pet. 5:1-4)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69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Invisible (2 Timothy 2:19)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Visible (Romans 16:1, 5, 16, 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139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Invincible (Matthew 16:18)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Vulnerable (Revelation 2:5, 10, 16…)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03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05738" y="1531916"/>
            <a:ext cx="4253948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737" y="2531165"/>
            <a:ext cx="425394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008" y="3594095"/>
            <a:ext cx="396893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5738" y="3593146"/>
            <a:ext cx="425394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440" y="4605992"/>
            <a:ext cx="3931507" cy="43938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05738" y="4605992"/>
            <a:ext cx="4253948" cy="43938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5737" y="2048017"/>
            <a:ext cx="4253950" cy="439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05736" y="3062156"/>
            <a:ext cx="4253951" cy="4393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5006" y="4093245"/>
            <a:ext cx="3968941" cy="43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09757" y="4076678"/>
            <a:ext cx="4249930" cy="43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46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25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1330037" y="961902"/>
            <a:ext cx="6614554" cy="3450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/>
              <a:t>The purpose of the ‘Vertical’ church relationship is to bring </a:t>
            </a:r>
            <a:r>
              <a:rPr lang="en-US" sz="3500" b="1" dirty="0">
                <a:solidFill>
                  <a:schemeClr val="accent2">
                    <a:lumMod val="50000"/>
                  </a:schemeClr>
                </a:solidFill>
              </a:rPr>
              <a:t>glory to God for the salvation of the world</a:t>
            </a:r>
            <a:r>
              <a:rPr lang="en-US" sz="35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80856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63760205"/>
              </p:ext>
            </p:extLst>
          </p:nvPr>
        </p:nvGraphicFramePr>
        <p:xfrm>
          <a:off x="285008" y="611175"/>
          <a:ext cx="3886200" cy="3627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4631377" y="1033153"/>
            <a:ext cx="4322617" cy="30163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200" b="1" dirty="0"/>
              <a:t>Numerous unbiblical views and practices of ‘church’ stem from a lack of understanding of one or more of the elements of God’s Church.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78500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4" y="668582"/>
            <a:ext cx="6477805" cy="2117859"/>
          </a:xfrm>
        </p:spPr>
        <p:txBody>
          <a:bodyPr/>
          <a:lstStyle/>
          <a:p>
            <a:pPr algn="ctr"/>
            <a:r>
              <a:rPr lang="en-US" b="1" dirty="0"/>
              <a:t>One Church, </a:t>
            </a:r>
            <a:br>
              <a:rPr lang="en-US" b="1" dirty="0"/>
            </a:br>
            <a:r>
              <a:rPr lang="en-US" b="1" dirty="0"/>
              <a:t>Many Churches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1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775" y="1382894"/>
            <a:ext cx="7398327" cy="2875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b="1" dirty="0">
                <a:solidFill>
                  <a:schemeClr val="bg1">
                    <a:lumMod val="95000"/>
                  </a:schemeClr>
                </a:solidFill>
              </a:rPr>
              <a:t>Do not give offense to </a:t>
            </a:r>
            <a:r>
              <a:rPr lang="en-US" sz="3800" b="1" dirty="0">
                <a:solidFill>
                  <a:srgbClr val="FFFF00"/>
                </a:solidFill>
              </a:rPr>
              <a:t>Jews</a:t>
            </a:r>
            <a:r>
              <a:rPr lang="en-US" sz="3800" b="1" dirty="0">
                <a:solidFill>
                  <a:schemeClr val="bg1">
                    <a:lumMod val="95000"/>
                  </a:schemeClr>
                </a:solidFill>
              </a:rPr>
              <a:t> or </a:t>
            </a:r>
            <a:r>
              <a:rPr lang="en-US" sz="3800" b="1" dirty="0">
                <a:solidFill>
                  <a:srgbClr val="FFFF00"/>
                </a:solidFill>
              </a:rPr>
              <a:t>Greeks</a:t>
            </a:r>
            <a:r>
              <a:rPr lang="en-US" sz="3800" b="1" dirty="0">
                <a:solidFill>
                  <a:schemeClr val="bg1">
                    <a:lumMod val="95000"/>
                  </a:schemeClr>
                </a:solidFill>
              </a:rPr>
              <a:t> or to the </a:t>
            </a:r>
            <a:r>
              <a:rPr lang="en-US" sz="3800" b="1" dirty="0">
                <a:solidFill>
                  <a:srgbClr val="FFFF00"/>
                </a:solidFill>
              </a:rPr>
              <a:t>Church</a:t>
            </a:r>
            <a:r>
              <a:rPr lang="en-US" sz="3800" b="1" dirty="0">
                <a:solidFill>
                  <a:schemeClr val="bg1">
                    <a:lumMod val="95000"/>
                  </a:schemeClr>
                </a:solidFill>
              </a:rPr>
              <a:t> of God</a:t>
            </a:r>
          </a:p>
          <a:p>
            <a:pPr marL="0" indent="0" algn="r">
              <a:buNone/>
            </a:pPr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1 Corinthians 10:32</a:t>
            </a:r>
          </a:p>
        </p:txBody>
      </p:sp>
    </p:spTree>
    <p:extLst>
      <p:ext uri="{BB962C8B-B14F-4D97-AF65-F5344CB8AC3E}">
        <p14:creationId xmlns:p14="http://schemas.microsoft.com/office/powerpoint/2010/main" val="5697389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58660" y="249381"/>
            <a:ext cx="7992093" cy="736271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/>
              <a:t>One Nation, Two Relationships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347823"/>
              </p:ext>
            </p:extLst>
          </p:nvPr>
        </p:nvGraphicFramePr>
        <p:xfrm>
          <a:off x="391886" y="985652"/>
          <a:ext cx="8525643" cy="410886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095936">
                  <a:extLst>
                    <a:ext uri="{9D8B030D-6E8A-4147-A177-3AD203B41FA5}">
                      <a16:colId xmlns:a16="http://schemas.microsoft.com/office/drawing/2014/main" val="2576525350"/>
                    </a:ext>
                  </a:extLst>
                </a:gridCol>
                <a:gridCol w="4429707">
                  <a:extLst>
                    <a:ext uri="{9D8B030D-6E8A-4147-A177-3AD203B41FA5}">
                      <a16:colId xmlns:a16="http://schemas.microsoft.com/office/drawing/2014/main" val="3444227417"/>
                    </a:ext>
                  </a:extLst>
                </a:gridCol>
              </a:tblGrid>
              <a:tr h="5136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Vertical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Horizontal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85236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Only One (Ephesians 1:22-23; 4:4)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Many Different (Revelation 2:1, 8, 12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51250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Universal in Time &amp; Space (Hebrews 12:22-23)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Localized &amp; Limited (Philippians 1:1)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851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All &amp; Only Saved (Acts 20:28; Eph. 5:23-27)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Mixture of Saved &amp; Unsaved (1 Jo. 2:19; Rev. 2-3)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1656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“Added” by the Lord (Acts 2:41, 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Admitted by Man (Acts 9:26-27; 3 Jo.10)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7400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the Chief Shepherd (Hebrews 13:20)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Local Shepherds (Acts 14:23; 1 Pet. 5:1-4)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69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Invisible (2 Timothy 2:19)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Visible (Romans 16:1, 5, 16, 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139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Invincible (Matthew 16:18)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Vulnerable (Revelation 2:5, 10, 16…)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0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6005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58660" y="249381"/>
            <a:ext cx="7992093" cy="736271"/>
          </a:xfrm>
        </p:spPr>
        <p:txBody>
          <a:bodyPr>
            <a:noAutofit/>
          </a:bodyPr>
          <a:lstStyle/>
          <a:p>
            <a:pPr algn="ctr"/>
            <a:r>
              <a:rPr lang="en-US" sz="3300" b="1" dirty="0"/>
              <a:t>One Nation, Two Relationships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885253"/>
              </p:ext>
            </p:extLst>
          </p:nvPr>
        </p:nvGraphicFramePr>
        <p:xfrm>
          <a:off x="261258" y="985652"/>
          <a:ext cx="8656272" cy="410886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58693">
                  <a:extLst>
                    <a:ext uri="{9D8B030D-6E8A-4147-A177-3AD203B41FA5}">
                      <a16:colId xmlns:a16="http://schemas.microsoft.com/office/drawing/2014/main" val="2576525350"/>
                    </a:ext>
                  </a:extLst>
                </a:gridCol>
                <a:gridCol w="4497579">
                  <a:extLst>
                    <a:ext uri="{9D8B030D-6E8A-4147-A177-3AD203B41FA5}">
                      <a16:colId xmlns:a16="http://schemas.microsoft.com/office/drawing/2014/main" val="3444227417"/>
                    </a:ext>
                  </a:extLst>
                </a:gridCol>
              </a:tblGrid>
              <a:tr h="51360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Vertical Relationship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“Church” as Horizontal Relationship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85236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Only One (Ephesians 1:22-23; 4:4)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Many Different (Revelation 2:1, 8, 12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351250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Universal in Time &amp; Space (Hebrews 12:22-23)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Localized &amp; Limited (Philippians 1:1)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3851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All &amp; Only Saved (Acts 20:28; Eph. 5:23-27)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Mixture of Saved &amp; Unsaved (1 Jo. 2:19; Rev. 2-3)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221656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“Added” by the Lord (Acts 2:41, 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Members Admitted by Man (Acts 9:26-27; 3 Jo.10)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574004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the Chief Shepherd (Hebrews 13:20)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Ruled by Local Shepherds (Acts 14:23; 1 Pet. 5:1-4)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9866915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Invisible (2 Timothy 2:19)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Visible (Romans 16:1, 5, 16, 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381398"/>
                  </a:ext>
                </a:extLst>
              </a:tr>
              <a:tr h="513608">
                <a:tc>
                  <a:txBody>
                    <a:bodyPr/>
                    <a:lstStyle/>
                    <a:p>
                      <a:r>
                        <a:rPr lang="en-US" sz="1600" b="0" dirty="0"/>
                        <a:t>Invincible (Matthew 16:18)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/>
                        <a:t>Vulnerable (Revelation 2:5, 10, 16…)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0329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5006" y="1531917"/>
            <a:ext cx="3968941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5738" y="1531916"/>
            <a:ext cx="4253948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5737" y="2531165"/>
            <a:ext cx="425394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2442" y="2563006"/>
            <a:ext cx="3931506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008" y="3594095"/>
            <a:ext cx="396893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05738" y="3593146"/>
            <a:ext cx="4253949" cy="43938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440" y="4605992"/>
            <a:ext cx="3931507" cy="43938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05738" y="4605992"/>
            <a:ext cx="4253948" cy="43938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5007" y="2037865"/>
            <a:ext cx="3931507" cy="439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05737" y="2048017"/>
            <a:ext cx="4253950" cy="43938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05736" y="3062156"/>
            <a:ext cx="4253951" cy="4393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22440" y="3083389"/>
            <a:ext cx="3931507" cy="4393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5006" y="4093245"/>
            <a:ext cx="3968941" cy="43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509757" y="4076678"/>
            <a:ext cx="4249930" cy="43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19100" indent="-2381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952462" indent="-19049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333447" indent="-19049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714431" indent="-19049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09541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76401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85738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38370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E457BF-D0D3-41BE-B18E-467D3C95FCB5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4101" name="Group 4"/>
          <p:cNvGrpSpPr>
            <a:grpSpLocks/>
          </p:cNvGrpSpPr>
          <p:nvPr/>
        </p:nvGrpSpPr>
        <p:grpSpPr bwMode="auto">
          <a:xfrm>
            <a:off x="4508500" y="3492500"/>
            <a:ext cx="254000" cy="508000"/>
            <a:chOff x="1536" y="2976"/>
            <a:chExt cx="192" cy="384"/>
          </a:xfrm>
        </p:grpSpPr>
        <p:sp>
          <p:nvSpPr>
            <p:cNvPr id="4433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34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5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6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7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8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2" name="Group 11"/>
          <p:cNvGrpSpPr>
            <a:grpSpLocks/>
          </p:cNvGrpSpPr>
          <p:nvPr/>
        </p:nvGrpSpPr>
        <p:grpSpPr bwMode="auto">
          <a:xfrm>
            <a:off x="6477000" y="2921000"/>
            <a:ext cx="254000" cy="508000"/>
            <a:chOff x="1536" y="2976"/>
            <a:chExt cx="192" cy="384"/>
          </a:xfrm>
        </p:grpSpPr>
        <p:sp>
          <p:nvSpPr>
            <p:cNvPr id="4427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28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9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0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1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32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3" name="Group 18"/>
          <p:cNvGrpSpPr>
            <a:grpSpLocks/>
          </p:cNvGrpSpPr>
          <p:nvPr/>
        </p:nvGrpSpPr>
        <p:grpSpPr bwMode="auto">
          <a:xfrm>
            <a:off x="5461000" y="2794000"/>
            <a:ext cx="254000" cy="508000"/>
            <a:chOff x="1536" y="2976"/>
            <a:chExt cx="192" cy="384"/>
          </a:xfrm>
        </p:grpSpPr>
        <p:sp>
          <p:nvSpPr>
            <p:cNvPr id="4421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22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3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4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5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6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4" name="Group 25"/>
          <p:cNvGrpSpPr>
            <a:grpSpLocks/>
          </p:cNvGrpSpPr>
          <p:nvPr/>
        </p:nvGrpSpPr>
        <p:grpSpPr bwMode="auto">
          <a:xfrm>
            <a:off x="7302500" y="5080000"/>
            <a:ext cx="254000" cy="508000"/>
            <a:chOff x="1536" y="2976"/>
            <a:chExt cx="192" cy="384"/>
          </a:xfrm>
        </p:grpSpPr>
        <p:sp>
          <p:nvSpPr>
            <p:cNvPr id="4415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16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7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8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9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20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5" name="Group 32"/>
          <p:cNvGrpSpPr>
            <a:grpSpLocks/>
          </p:cNvGrpSpPr>
          <p:nvPr/>
        </p:nvGrpSpPr>
        <p:grpSpPr bwMode="auto">
          <a:xfrm>
            <a:off x="7810500" y="5080000"/>
            <a:ext cx="254000" cy="508000"/>
            <a:chOff x="1536" y="2976"/>
            <a:chExt cx="192" cy="384"/>
          </a:xfrm>
        </p:grpSpPr>
        <p:sp>
          <p:nvSpPr>
            <p:cNvPr id="4409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10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1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2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3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14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6" name="Group 39"/>
          <p:cNvGrpSpPr>
            <a:grpSpLocks/>
          </p:cNvGrpSpPr>
          <p:nvPr/>
        </p:nvGrpSpPr>
        <p:grpSpPr bwMode="auto">
          <a:xfrm>
            <a:off x="2222500" y="2857500"/>
            <a:ext cx="254000" cy="508000"/>
            <a:chOff x="1536" y="2976"/>
            <a:chExt cx="192" cy="384"/>
          </a:xfrm>
        </p:grpSpPr>
        <p:sp>
          <p:nvSpPr>
            <p:cNvPr id="4403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404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5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6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7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8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7" name="Group 46"/>
          <p:cNvGrpSpPr>
            <a:grpSpLocks/>
          </p:cNvGrpSpPr>
          <p:nvPr/>
        </p:nvGrpSpPr>
        <p:grpSpPr bwMode="auto">
          <a:xfrm>
            <a:off x="3937000" y="3175000"/>
            <a:ext cx="254000" cy="508000"/>
            <a:chOff x="1536" y="2976"/>
            <a:chExt cx="192" cy="384"/>
          </a:xfrm>
        </p:grpSpPr>
        <p:sp>
          <p:nvSpPr>
            <p:cNvPr id="4397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98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9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0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1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402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8" name="Group 53"/>
          <p:cNvGrpSpPr>
            <a:grpSpLocks/>
          </p:cNvGrpSpPr>
          <p:nvPr/>
        </p:nvGrpSpPr>
        <p:grpSpPr bwMode="auto">
          <a:xfrm>
            <a:off x="2857500" y="5080000"/>
            <a:ext cx="254000" cy="508000"/>
            <a:chOff x="1536" y="2976"/>
            <a:chExt cx="192" cy="384"/>
          </a:xfrm>
        </p:grpSpPr>
        <p:sp>
          <p:nvSpPr>
            <p:cNvPr id="4391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92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3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4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5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6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09" name="Group 60"/>
          <p:cNvGrpSpPr>
            <a:grpSpLocks/>
          </p:cNvGrpSpPr>
          <p:nvPr/>
        </p:nvGrpSpPr>
        <p:grpSpPr bwMode="auto">
          <a:xfrm>
            <a:off x="3365500" y="5080000"/>
            <a:ext cx="254000" cy="508000"/>
            <a:chOff x="1536" y="2976"/>
            <a:chExt cx="192" cy="384"/>
          </a:xfrm>
        </p:grpSpPr>
        <p:sp>
          <p:nvSpPr>
            <p:cNvPr id="4385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86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7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8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9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90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0" name="Group 67"/>
          <p:cNvGrpSpPr>
            <a:grpSpLocks/>
          </p:cNvGrpSpPr>
          <p:nvPr/>
        </p:nvGrpSpPr>
        <p:grpSpPr bwMode="auto">
          <a:xfrm>
            <a:off x="3873500" y="5080000"/>
            <a:ext cx="254000" cy="508000"/>
            <a:chOff x="1536" y="2976"/>
            <a:chExt cx="192" cy="384"/>
          </a:xfrm>
        </p:grpSpPr>
        <p:sp>
          <p:nvSpPr>
            <p:cNvPr id="4379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80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1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2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3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84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1" name="Group 74"/>
          <p:cNvGrpSpPr>
            <a:grpSpLocks/>
          </p:cNvGrpSpPr>
          <p:nvPr/>
        </p:nvGrpSpPr>
        <p:grpSpPr bwMode="auto">
          <a:xfrm>
            <a:off x="4381500" y="5080000"/>
            <a:ext cx="254000" cy="508000"/>
            <a:chOff x="1536" y="2976"/>
            <a:chExt cx="192" cy="384"/>
          </a:xfrm>
        </p:grpSpPr>
        <p:sp>
          <p:nvSpPr>
            <p:cNvPr id="4373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74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5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6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7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8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2" name="Group 81"/>
          <p:cNvGrpSpPr>
            <a:grpSpLocks/>
          </p:cNvGrpSpPr>
          <p:nvPr/>
        </p:nvGrpSpPr>
        <p:grpSpPr bwMode="auto">
          <a:xfrm>
            <a:off x="5334000" y="5080000"/>
            <a:ext cx="254000" cy="508000"/>
            <a:chOff x="1536" y="2976"/>
            <a:chExt cx="192" cy="384"/>
          </a:xfrm>
        </p:grpSpPr>
        <p:sp>
          <p:nvSpPr>
            <p:cNvPr id="4367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68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9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0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1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72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3" name="Group 88"/>
          <p:cNvGrpSpPr>
            <a:grpSpLocks/>
          </p:cNvGrpSpPr>
          <p:nvPr/>
        </p:nvGrpSpPr>
        <p:grpSpPr bwMode="auto">
          <a:xfrm>
            <a:off x="5842000" y="5080000"/>
            <a:ext cx="254000" cy="508000"/>
            <a:chOff x="1536" y="2976"/>
            <a:chExt cx="192" cy="384"/>
          </a:xfrm>
        </p:grpSpPr>
        <p:sp>
          <p:nvSpPr>
            <p:cNvPr id="4361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62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3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4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5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6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4" name="Group 95"/>
          <p:cNvGrpSpPr>
            <a:grpSpLocks/>
          </p:cNvGrpSpPr>
          <p:nvPr/>
        </p:nvGrpSpPr>
        <p:grpSpPr bwMode="auto">
          <a:xfrm>
            <a:off x="889000" y="5080000"/>
            <a:ext cx="254000" cy="508000"/>
            <a:chOff x="1536" y="2976"/>
            <a:chExt cx="192" cy="384"/>
          </a:xfrm>
        </p:grpSpPr>
        <p:sp>
          <p:nvSpPr>
            <p:cNvPr id="4355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56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7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8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9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60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5" name="Group 102"/>
          <p:cNvGrpSpPr>
            <a:grpSpLocks/>
          </p:cNvGrpSpPr>
          <p:nvPr/>
        </p:nvGrpSpPr>
        <p:grpSpPr bwMode="auto">
          <a:xfrm>
            <a:off x="1397000" y="5080000"/>
            <a:ext cx="254000" cy="508000"/>
            <a:chOff x="1536" y="2976"/>
            <a:chExt cx="192" cy="384"/>
          </a:xfrm>
        </p:grpSpPr>
        <p:sp>
          <p:nvSpPr>
            <p:cNvPr id="4349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50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1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2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3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54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6" name="Group 109"/>
          <p:cNvGrpSpPr>
            <a:grpSpLocks/>
          </p:cNvGrpSpPr>
          <p:nvPr/>
        </p:nvGrpSpPr>
        <p:grpSpPr bwMode="auto">
          <a:xfrm>
            <a:off x="6350000" y="952500"/>
            <a:ext cx="254000" cy="508000"/>
            <a:chOff x="1536" y="2976"/>
            <a:chExt cx="192" cy="384"/>
          </a:xfrm>
        </p:grpSpPr>
        <p:sp>
          <p:nvSpPr>
            <p:cNvPr id="4343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44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5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6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7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8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7" name="Group 116"/>
          <p:cNvGrpSpPr>
            <a:grpSpLocks/>
          </p:cNvGrpSpPr>
          <p:nvPr/>
        </p:nvGrpSpPr>
        <p:grpSpPr bwMode="auto">
          <a:xfrm>
            <a:off x="6794500" y="5080000"/>
            <a:ext cx="254000" cy="508000"/>
            <a:chOff x="1536" y="2976"/>
            <a:chExt cx="192" cy="384"/>
          </a:xfrm>
        </p:grpSpPr>
        <p:sp>
          <p:nvSpPr>
            <p:cNvPr id="4337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38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9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0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1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42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8" name="Group 123"/>
          <p:cNvGrpSpPr>
            <a:grpSpLocks/>
          </p:cNvGrpSpPr>
          <p:nvPr/>
        </p:nvGrpSpPr>
        <p:grpSpPr bwMode="auto">
          <a:xfrm>
            <a:off x="4889500" y="5080000"/>
            <a:ext cx="254000" cy="508000"/>
            <a:chOff x="1536" y="2976"/>
            <a:chExt cx="192" cy="384"/>
          </a:xfrm>
        </p:grpSpPr>
        <p:sp>
          <p:nvSpPr>
            <p:cNvPr id="4331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32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3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4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5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6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19" name="Group 130"/>
          <p:cNvGrpSpPr>
            <a:grpSpLocks/>
          </p:cNvGrpSpPr>
          <p:nvPr/>
        </p:nvGrpSpPr>
        <p:grpSpPr bwMode="auto">
          <a:xfrm>
            <a:off x="2349500" y="5080000"/>
            <a:ext cx="254000" cy="508000"/>
            <a:chOff x="1536" y="2976"/>
            <a:chExt cx="192" cy="384"/>
          </a:xfrm>
        </p:grpSpPr>
        <p:sp>
          <p:nvSpPr>
            <p:cNvPr id="4325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26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7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8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9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30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585" name="Group 137"/>
          <p:cNvGrpSpPr>
            <a:grpSpLocks/>
          </p:cNvGrpSpPr>
          <p:nvPr/>
        </p:nvGrpSpPr>
        <p:grpSpPr bwMode="auto">
          <a:xfrm>
            <a:off x="1905000" y="5080000"/>
            <a:ext cx="254000" cy="508000"/>
            <a:chOff x="1536" y="2976"/>
            <a:chExt cx="192" cy="384"/>
          </a:xfrm>
        </p:grpSpPr>
        <p:sp>
          <p:nvSpPr>
            <p:cNvPr id="4319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20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1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2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3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24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1" name="Group 144"/>
          <p:cNvGrpSpPr>
            <a:grpSpLocks/>
          </p:cNvGrpSpPr>
          <p:nvPr/>
        </p:nvGrpSpPr>
        <p:grpSpPr bwMode="auto">
          <a:xfrm>
            <a:off x="4254500" y="3365500"/>
            <a:ext cx="254000" cy="508000"/>
            <a:chOff x="1536" y="2976"/>
            <a:chExt cx="192" cy="384"/>
          </a:xfrm>
        </p:grpSpPr>
        <p:sp>
          <p:nvSpPr>
            <p:cNvPr id="4313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14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5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6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7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8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2" name="Group 151"/>
          <p:cNvGrpSpPr>
            <a:grpSpLocks/>
          </p:cNvGrpSpPr>
          <p:nvPr/>
        </p:nvGrpSpPr>
        <p:grpSpPr bwMode="auto">
          <a:xfrm>
            <a:off x="1270000" y="2984500"/>
            <a:ext cx="254000" cy="508000"/>
            <a:chOff x="1536" y="2976"/>
            <a:chExt cx="192" cy="384"/>
          </a:xfrm>
        </p:grpSpPr>
        <p:sp>
          <p:nvSpPr>
            <p:cNvPr id="4307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08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9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0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1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12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3" name="Group 158"/>
          <p:cNvGrpSpPr>
            <a:grpSpLocks/>
          </p:cNvGrpSpPr>
          <p:nvPr/>
        </p:nvGrpSpPr>
        <p:grpSpPr bwMode="auto">
          <a:xfrm>
            <a:off x="6350000" y="5080000"/>
            <a:ext cx="254000" cy="508000"/>
            <a:chOff x="1536" y="2976"/>
            <a:chExt cx="192" cy="384"/>
          </a:xfrm>
        </p:grpSpPr>
        <p:sp>
          <p:nvSpPr>
            <p:cNvPr id="4301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302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3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4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5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6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4" name="Group 165"/>
          <p:cNvGrpSpPr>
            <a:grpSpLocks/>
          </p:cNvGrpSpPr>
          <p:nvPr/>
        </p:nvGrpSpPr>
        <p:grpSpPr bwMode="auto">
          <a:xfrm>
            <a:off x="7556500" y="4953000"/>
            <a:ext cx="254000" cy="508000"/>
            <a:chOff x="1536" y="2976"/>
            <a:chExt cx="192" cy="384"/>
          </a:xfrm>
        </p:grpSpPr>
        <p:sp>
          <p:nvSpPr>
            <p:cNvPr id="4295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96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7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8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9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300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5" name="Group 172"/>
          <p:cNvGrpSpPr>
            <a:grpSpLocks/>
          </p:cNvGrpSpPr>
          <p:nvPr/>
        </p:nvGrpSpPr>
        <p:grpSpPr bwMode="auto">
          <a:xfrm>
            <a:off x="8064500" y="4953000"/>
            <a:ext cx="254000" cy="508000"/>
            <a:chOff x="1536" y="2976"/>
            <a:chExt cx="192" cy="384"/>
          </a:xfrm>
        </p:grpSpPr>
        <p:sp>
          <p:nvSpPr>
            <p:cNvPr id="4289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90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1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2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3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94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6" name="Group 179"/>
          <p:cNvGrpSpPr>
            <a:grpSpLocks/>
          </p:cNvGrpSpPr>
          <p:nvPr/>
        </p:nvGrpSpPr>
        <p:grpSpPr bwMode="auto">
          <a:xfrm>
            <a:off x="3111500" y="4953000"/>
            <a:ext cx="254000" cy="508000"/>
            <a:chOff x="1536" y="2976"/>
            <a:chExt cx="192" cy="384"/>
          </a:xfrm>
        </p:grpSpPr>
        <p:sp>
          <p:nvSpPr>
            <p:cNvPr id="4283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84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5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6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7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8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7" name="Group 186"/>
          <p:cNvGrpSpPr>
            <a:grpSpLocks/>
          </p:cNvGrpSpPr>
          <p:nvPr/>
        </p:nvGrpSpPr>
        <p:grpSpPr bwMode="auto">
          <a:xfrm>
            <a:off x="3619500" y="4953000"/>
            <a:ext cx="254000" cy="508000"/>
            <a:chOff x="1536" y="2976"/>
            <a:chExt cx="192" cy="384"/>
          </a:xfrm>
        </p:grpSpPr>
        <p:sp>
          <p:nvSpPr>
            <p:cNvPr id="4277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78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9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0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1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82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8" name="Group 193"/>
          <p:cNvGrpSpPr>
            <a:grpSpLocks/>
          </p:cNvGrpSpPr>
          <p:nvPr/>
        </p:nvGrpSpPr>
        <p:grpSpPr bwMode="auto">
          <a:xfrm>
            <a:off x="4127500" y="4953000"/>
            <a:ext cx="254000" cy="508000"/>
            <a:chOff x="1536" y="2976"/>
            <a:chExt cx="192" cy="384"/>
          </a:xfrm>
        </p:grpSpPr>
        <p:sp>
          <p:nvSpPr>
            <p:cNvPr id="4271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72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3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4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5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6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29" name="Group 200"/>
          <p:cNvGrpSpPr>
            <a:grpSpLocks/>
          </p:cNvGrpSpPr>
          <p:nvPr/>
        </p:nvGrpSpPr>
        <p:grpSpPr bwMode="auto">
          <a:xfrm>
            <a:off x="3619500" y="3365500"/>
            <a:ext cx="254000" cy="508000"/>
            <a:chOff x="1536" y="2976"/>
            <a:chExt cx="192" cy="384"/>
          </a:xfrm>
        </p:grpSpPr>
        <p:sp>
          <p:nvSpPr>
            <p:cNvPr id="4265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66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7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8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9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70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0" name="Group 207"/>
          <p:cNvGrpSpPr>
            <a:grpSpLocks/>
          </p:cNvGrpSpPr>
          <p:nvPr/>
        </p:nvGrpSpPr>
        <p:grpSpPr bwMode="auto">
          <a:xfrm>
            <a:off x="5588000" y="4953000"/>
            <a:ext cx="254000" cy="508000"/>
            <a:chOff x="1536" y="2976"/>
            <a:chExt cx="192" cy="384"/>
          </a:xfrm>
        </p:grpSpPr>
        <p:sp>
          <p:nvSpPr>
            <p:cNvPr id="4259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60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1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2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3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64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1" name="Group 214"/>
          <p:cNvGrpSpPr>
            <a:grpSpLocks/>
          </p:cNvGrpSpPr>
          <p:nvPr/>
        </p:nvGrpSpPr>
        <p:grpSpPr bwMode="auto">
          <a:xfrm>
            <a:off x="6096000" y="4953000"/>
            <a:ext cx="254000" cy="508000"/>
            <a:chOff x="1536" y="2976"/>
            <a:chExt cx="192" cy="384"/>
          </a:xfrm>
        </p:grpSpPr>
        <p:sp>
          <p:nvSpPr>
            <p:cNvPr id="4253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54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5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6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7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8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2" name="Group 221"/>
          <p:cNvGrpSpPr>
            <a:grpSpLocks/>
          </p:cNvGrpSpPr>
          <p:nvPr/>
        </p:nvGrpSpPr>
        <p:grpSpPr bwMode="auto">
          <a:xfrm>
            <a:off x="1143000" y="4953000"/>
            <a:ext cx="254000" cy="508000"/>
            <a:chOff x="1536" y="2976"/>
            <a:chExt cx="192" cy="384"/>
          </a:xfrm>
        </p:grpSpPr>
        <p:sp>
          <p:nvSpPr>
            <p:cNvPr id="4247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48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9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0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1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52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3" name="Group 228"/>
          <p:cNvGrpSpPr>
            <a:grpSpLocks/>
          </p:cNvGrpSpPr>
          <p:nvPr/>
        </p:nvGrpSpPr>
        <p:grpSpPr bwMode="auto">
          <a:xfrm>
            <a:off x="1587500" y="3175000"/>
            <a:ext cx="254000" cy="508000"/>
            <a:chOff x="1536" y="2976"/>
            <a:chExt cx="192" cy="384"/>
          </a:xfrm>
        </p:grpSpPr>
        <p:sp>
          <p:nvSpPr>
            <p:cNvPr id="4241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42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3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4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5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6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4" name="Group 235"/>
          <p:cNvGrpSpPr>
            <a:grpSpLocks/>
          </p:cNvGrpSpPr>
          <p:nvPr/>
        </p:nvGrpSpPr>
        <p:grpSpPr bwMode="auto">
          <a:xfrm>
            <a:off x="7048500" y="4953000"/>
            <a:ext cx="254000" cy="508000"/>
            <a:chOff x="1536" y="2976"/>
            <a:chExt cx="192" cy="384"/>
          </a:xfrm>
        </p:grpSpPr>
        <p:sp>
          <p:nvSpPr>
            <p:cNvPr id="4235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36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7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8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9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40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5" name="Group 242"/>
          <p:cNvGrpSpPr>
            <a:grpSpLocks/>
          </p:cNvGrpSpPr>
          <p:nvPr/>
        </p:nvGrpSpPr>
        <p:grpSpPr bwMode="auto">
          <a:xfrm>
            <a:off x="5143500" y="4953000"/>
            <a:ext cx="254000" cy="508000"/>
            <a:chOff x="1536" y="2976"/>
            <a:chExt cx="192" cy="384"/>
          </a:xfrm>
        </p:grpSpPr>
        <p:sp>
          <p:nvSpPr>
            <p:cNvPr id="4229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30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1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2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3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34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6" name="Group 249"/>
          <p:cNvGrpSpPr>
            <a:grpSpLocks/>
          </p:cNvGrpSpPr>
          <p:nvPr/>
        </p:nvGrpSpPr>
        <p:grpSpPr bwMode="auto">
          <a:xfrm>
            <a:off x="2603500" y="4953000"/>
            <a:ext cx="254000" cy="508000"/>
            <a:chOff x="1536" y="2976"/>
            <a:chExt cx="192" cy="384"/>
          </a:xfrm>
        </p:grpSpPr>
        <p:sp>
          <p:nvSpPr>
            <p:cNvPr id="4223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24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5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6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7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8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7" name="Group 256"/>
          <p:cNvGrpSpPr>
            <a:grpSpLocks/>
          </p:cNvGrpSpPr>
          <p:nvPr/>
        </p:nvGrpSpPr>
        <p:grpSpPr bwMode="auto">
          <a:xfrm>
            <a:off x="1905000" y="3048000"/>
            <a:ext cx="254000" cy="508000"/>
            <a:chOff x="1536" y="2976"/>
            <a:chExt cx="192" cy="384"/>
          </a:xfrm>
        </p:grpSpPr>
        <p:sp>
          <p:nvSpPr>
            <p:cNvPr id="4217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18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9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0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1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22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8" name="Group 263"/>
          <p:cNvGrpSpPr>
            <a:grpSpLocks/>
          </p:cNvGrpSpPr>
          <p:nvPr/>
        </p:nvGrpSpPr>
        <p:grpSpPr bwMode="auto">
          <a:xfrm>
            <a:off x="6032500" y="1079500"/>
            <a:ext cx="254000" cy="508000"/>
            <a:chOff x="1536" y="2976"/>
            <a:chExt cx="192" cy="384"/>
          </a:xfrm>
        </p:grpSpPr>
        <p:sp>
          <p:nvSpPr>
            <p:cNvPr id="4211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12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3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4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5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6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39" name="Group 270"/>
          <p:cNvGrpSpPr>
            <a:grpSpLocks/>
          </p:cNvGrpSpPr>
          <p:nvPr/>
        </p:nvGrpSpPr>
        <p:grpSpPr bwMode="auto">
          <a:xfrm>
            <a:off x="6667500" y="1206500"/>
            <a:ext cx="254000" cy="508000"/>
            <a:chOff x="1536" y="2976"/>
            <a:chExt cx="192" cy="384"/>
          </a:xfrm>
        </p:grpSpPr>
        <p:sp>
          <p:nvSpPr>
            <p:cNvPr id="4205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06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7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8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9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10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0" name="Group 277"/>
          <p:cNvGrpSpPr>
            <a:grpSpLocks/>
          </p:cNvGrpSpPr>
          <p:nvPr/>
        </p:nvGrpSpPr>
        <p:grpSpPr bwMode="auto">
          <a:xfrm>
            <a:off x="7747000" y="2984500"/>
            <a:ext cx="254000" cy="508000"/>
            <a:chOff x="1536" y="2976"/>
            <a:chExt cx="192" cy="384"/>
          </a:xfrm>
        </p:grpSpPr>
        <p:sp>
          <p:nvSpPr>
            <p:cNvPr id="4199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200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1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2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3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204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1" name="Group 284"/>
          <p:cNvGrpSpPr>
            <a:grpSpLocks/>
          </p:cNvGrpSpPr>
          <p:nvPr/>
        </p:nvGrpSpPr>
        <p:grpSpPr bwMode="auto">
          <a:xfrm>
            <a:off x="6794500" y="3111500"/>
            <a:ext cx="254000" cy="508000"/>
            <a:chOff x="1536" y="2976"/>
            <a:chExt cx="192" cy="384"/>
          </a:xfrm>
        </p:grpSpPr>
        <p:sp>
          <p:nvSpPr>
            <p:cNvPr id="4193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94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5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6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7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8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2" name="Group 291"/>
          <p:cNvGrpSpPr>
            <a:grpSpLocks/>
          </p:cNvGrpSpPr>
          <p:nvPr/>
        </p:nvGrpSpPr>
        <p:grpSpPr bwMode="auto">
          <a:xfrm>
            <a:off x="7112000" y="3302000"/>
            <a:ext cx="254000" cy="508000"/>
            <a:chOff x="1536" y="2976"/>
            <a:chExt cx="192" cy="384"/>
          </a:xfrm>
        </p:grpSpPr>
        <p:sp>
          <p:nvSpPr>
            <p:cNvPr id="4187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88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9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0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1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92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4143" name="Group 298"/>
          <p:cNvGrpSpPr>
            <a:grpSpLocks/>
          </p:cNvGrpSpPr>
          <p:nvPr/>
        </p:nvGrpSpPr>
        <p:grpSpPr bwMode="auto">
          <a:xfrm>
            <a:off x="7429500" y="3175000"/>
            <a:ext cx="254000" cy="508000"/>
            <a:chOff x="1536" y="2976"/>
            <a:chExt cx="192" cy="384"/>
          </a:xfrm>
        </p:grpSpPr>
        <p:sp>
          <p:nvSpPr>
            <p:cNvPr id="4181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82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3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4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5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6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4144" name="Line 305"/>
          <p:cNvSpPr>
            <a:spLocks noChangeShapeType="1"/>
          </p:cNvSpPr>
          <p:nvPr/>
        </p:nvSpPr>
        <p:spPr bwMode="auto">
          <a:xfrm flipV="1">
            <a:off x="1524000" y="1460500"/>
            <a:ext cx="23495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5" name="Line 306"/>
          <p:cNvSpPr>
            <a:spLocks noChangeShapeType="1"/>
          </p:cNvSpPr>
          <p:nvPr/>
        </p:nvSpPr>
        <p:spPr bwMode="auto">
          <a:xfrm flipV="1">
            <a:off x="1778000" y="1524000"/>
            <a:ext cx="2095500" cy="1587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6" name="Line 307"/>
          <p:cNvSpPr>
            <a:spLocks noChangeShapeType="1"/>
          </p:cNvSpPr>
          <p:nvPr/>
        </p:nvSpPr>
        <p:spPr bwMode="auto">
          <a:xfrm flipV="1">
            <a:off x="2095500" y="1587500"/>
            <a:ext cx="18415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7" name="Line 308"/>
          <p:cNvSpPr>
            <a:spLocks noChangeShapeType="1"/>
          </p:cNvSpPr>
          <p:nvPr/>
        </p:nvSpPr>
        <p:spPr bwMode="auto">
          <a:xfrm flipV="1">
            <a:off x="2476500" y="1651000"/>
            <a:ext cx="1587500" cy="1270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104757" name="Line 309"/>
          <p:cNvSpPr>
            <a:spLocks noChangeShapeType="1"/>
          </p:cNvSpPr>
          <p:nvPr/>
        </p:nvSpPr>
        <p:spPr bwMode="auto">
          <a:xfrm flipV="1">
            <a:off x="3429000" y="1651000"/>
            <a:ext cx="698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49" name="Line 310"/>
          <p:cNvSpPr>
            <a:spLocks noChangeShapeType="1"/>
          </p:cNvSpPr>
          <p:nvPr/>
        </p:nvSpPr>
        <p:spPr bwMode="auto">
          <a:xfrm flipV="1">
            <a:off x="3810000" y="1651000"/>
            <a:ext cx="381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0" name="Line 311"/>
          <p:cNvSpPr>
            <a:spLocks noChangeShapeType="1"/>
          </p:cNvSpPr>
          <p:nvPr/>
        </p:nvSpPr>
        <p:spPr bwMode="auto">
          <a:xfrm flipV="1">
            <a:off x="4064000" y="1651000"/>
            <a:ext cx="190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1" name="Line 312"/>
          <p:cNvSpPr>
            <a:spLocks noChangeShapeType="1"/>
          </p:cNvSpPr>
          <p:nvPr/>
        </p:nvSpPr>
        <p:spPr bwMode="auto">
          <a:xfrm flipH="1" flipV="1">
            <a:off x="4318000" y="1651000"/>
            <a:ext cx="12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2" name="Line 313"/>
          <p:cNvSpPr>
            <a:spLocks noChangeShapeType="1"/>
          </p:cNvSpPr>
          <p:nvPr/>
        </p:nvSpPr>
        <p:spPr bwMode="auto">
          <a:xfrm flipH="1" flipV="1">
            <a:off x="4381500" y="1651000"/>
            <a:ext cx="254000" cy="1778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3" name="Line 314"/>
          <p:cNvSpPr>
            <a:spLocks noChangeShapeType="1"/>
          </p:cNvSpPr>
          <p:nvPr/>
        </p:nvSpPr>
        <p:spPr bwMode="auto">
          <a:xfrm flipH="1" flipV="1">
            <a:off x="4445000" y="1651000"/>
            <a:ext cx="1016000" cy="1079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4" name="Line 315"/>
          <p:cNvSpPr>
            <a:spLocks noChangeShapeType="1"/>
          </p:cNvSpPr>
          <p:nvPr/>
        </p:nvSpPr>
        <p:spPr bwMode="auto">
          <a:xfrm flipH="1" flipV="1">
            <a:off x="4572000" y="1651000"/>
            <a:ext cx="19050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5" name="Line 316"/>
          <p:cNvSpPr>
            <a:spLocks noChangeShapeType="1"/>
          </p:cNvSpPr>
          <p:nvPr/>
        </p:nvSpPr>
        <p:spPr bwMode="auto">
          <a:xfrm flipH="1" flipV="1">
            <a:off x="4699000" y="1651000"/>
            <a:ext cx="2222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6" name="Line 317"/>
          <p:cNvSpPr>
            <a:spLocks noChangeShapeType="1"/>
          </p:cNvSpPr>
          <p:nvPr/>
        </p:nvSpPr>
        <p:spPr bwMode="auto">
          <a:xfrm flipH="1" flipV="1">
            <a:off x="4762500" y="1587500"/>
            <a:ext cx="24765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7" name="Line 318"/>
          <p:cNvSpPr>
            <a:spLocks noChangeShapeType="1"/>
          </p:cNvSpPr>
          <p:nvPr/>
        </p:nvSpPr>
        <p:spPr bwMode="auto">
          <a:xfrm flipH="1" flipV="1">
            <a:off x="4826000" y="1524000"/>
            <a:ext cx="266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8" name="Line 319"/>
          <p:cNvSpPr>
            <a:spLocks noChangeShapeType="1"/>
          </p:cNvSpPr>
          <p:nvPr/>
        </p:nvSpPr>
        <p:spPr bwMode="auto">
          <a:xfrm flipH="1" flipV="1">
            <a:off x="4826000" y="1460500"/>
            <a:ext cx="2921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59" name="Line 320"/>
          <p:cNvSpPr>
            <a:spLocks noChangeShapeType="1"/>
          </p:cNvSpPr>
          <p:nvPr/>
        </p:nvSpPr>
        <p:spPr bwMode="auto">
          <a:xfrm flipH="1">
            <a:off x="4826000" y="1143000"/>
            <a:ext cx="1206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60" name="Line 321"/>
          <p:cNvSpPr>
            <a:spLocks noChangeShapeType="1"/>
          </p:cNvSpPr>
          <p:nvPr/>
        </p:nvSpPr>
        <p:spPr bwMode="auto">
          <a:xfrm flipH="1">
            <a:off x="4826000" y="1206500"/>
            <a:ext cx="1587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4161" name="Line 322"/>
          <p:cNvSpPr>
            <a:spLocks noChangeShapeType="1"/>
          </p:cNvSpPr>
          <p:nvPr/>
        </p:nvSpPr>
        <p:spPr bwMode="auto">
          <a:xfrm flipH="1" flipV="1">
            <a:off x="4826000" y="1333500"/>
            <a:ext cx="1905000" cy="19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grpSp>
        <p:nvGrpSpPr>
          <p:cNvPr id="4162" name="Group 323"/>
          <p:cNvGrpSpPr>
            <a:grpSpLocks/>
          </p:cNvGrpSpPr>
          <p:nvPr/>
        </p:nvGrpSpPr>
        <p:grpSpPr bwMode="auto">
          <a:xfrm>
            <a:off x="1651000" y="4953000"/>
            <a:ext cx="254000" cy="508000"/>
            <a:chOff x="1536" y="2976"/>
            <a:chExt cx="192" cy="384"/>
          </a:xfrm>
        </p:grpSpPr>
        <p:sp>
          <p:nvSpPr>
            <p:cNvPr id="4175" name="Oval 3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76" name="Line 3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7" name="Line 3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8" name="Line 3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9" name="Line 3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80" name="Line 3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778" name="Group 330"/>
          <p:cNvGrpSpPr>
            <a:grpSpLocks/>
          </p:cNvGrpSpPr>
          <p:nvPr/>
        </p:nvGrpSpPr>
        <p:grpSpPr bwMode="auto">
          <a:xfrm>
            <a:off x="3302000" y="3175000"/>
            <a:ext cx="254000" cy="508000"/>
            <a:chOff x="1536" y="2976"/>
            <a:chExt cx="192" cy="384"/>
          </a:xfrm>
        </p:grpSpPr>
        <p:sp>
          <p:nvSpPr>
            <p:cNvPr id="4169" name="Oval 3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4170" name="Line 3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1" name="Line 3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2" name="Line 3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3" name="Line 3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4174" name="Line 3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4785" name="Group 337"/>
          <p:cNvGrpSpPr>
            <a:grpSpLocks/>
          </p:cNvGrpSpPr>
          <p:nvPr/>
        </p:nvGrpSpPr>
        <p:grpSpPr bwMode="auto">
          <a:xfrm>
            <a:off x="867833" y="656167"/>
            <a:ext cx="7493000" cy="4064000"/>
            <a:chOff x="80" y="496"/>
            <a:chExt cx="5664" cy="3072"/>
          </a:xfrm>
        </p:grpSpPr>
        <p:sp>
          <p:nvSpPr>
            <p:cNvPr id="4165" name="Text Box 338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sp>
          <p:nvSpPr>
            <p:cNvPr id="4167" name="Freeform 340"/>
            <p:cNvSpPr>
              <a:spLocks/>
            </p:cNvSpPr>
            <p:nvPr/>
          </p:nvSpPr>
          <p:spPr bwMode="auto">
            <a:xfrm>
              <a:off x="80" y="496"/>
              <a:ext cx="5664" cy="3072"/>
            </a:xfrm>
            <a:custGeom>
              <a:avLst/>
              <a:gdLst>
                <a:gd name="T0" fmla="*/ 1552 w 5664"/>
                <a:gd name="T1" fmla="*/ 368 h 3072"/>
                <a:gd name="T2" fmla="*/ 400 w 5664"/>
                <a:gd name="T3" fmla="*/ 560 h 3072"/>
                <a:gd name="T4" fmla="*/ 16 w 5664"/>
                <a:gd name="T5" fmla="*/ 1616 h 3072"/>
                <a:gd name="T6" fmla="*/ 304 w 5664"/>
                <a:gd name="T7" fmla="*/ 2624 h 3072"/>
                <a:gd name="T8" fmla="*/ 1600 w 5664"/>
                <a:gd name="T9" fmla="*/ 2624 h 3072"/>
                <a:gd name="T10" fmla="*/ 2992 w 5664"/>
                <a:gd name="T11" fmla="*/ 2816 h 3072"/>
                <a:gd name="T12" fmla="*/ 4144 w 5664"/>
                <a:gd name="T13" fmla="*/ 2672 h 3072"/>
                <a:gd name="T14" fmla="*/ 5440 w 5664"/>
                <a:gd name="T15" fmla="*/ 2768 h 3072"/>
                <a:gd name="T16" fmla="*/ 5488 w 5664"/>
                <a:gd name="T17" fmla="*/ 848 h 3072"/>
                <a:gd name="T18" fmla="*/ 4384 w 5664"/>
                <a:gd name="T19" fmla="*/ 80 h 3072"/>
                <a:gd name="T20" fmla="*/ 1600 w 5664"/>
                <a:gd name="T21" fmla="*/ 368 h 30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64" h="3072">
                  <a:moveTo>
                    <a:pt x="1552" y="368"/>
                  </a:moveTo>
                  <a:cubicBezTo>
                    <a:pt x="1104" y="360"/>
                    <a:pt x="656" y="352"/>
                    <a:pt x="400" y="560"/>
                  </a:cubicBezTo>
                  <a:cubicBezTo>
                    <a:pt x="144" y="768"/>
                    <a:pt x="32" y="1272"/>
                    <a:pt x="16" y="1616"/>
                  </a:cubicBezTo>
                  <a:cubicBezTo>
                    <a:pt x="0" y="1960"/>
                    <a:pt x="40" y="2456"/>
                    <a:pt x="304" y="2624"/>
                  </a:cubicBezTo>
                  <a:cubicBezTo>
                    <a:pt x="568" y="2792"/>
                    <a:pt x="1152" y="2592"/>
                    <a:pt x="1600" y="2624"/>
                  </a:cubicBezTo>
                  <a:cubicBezTo>
                    <a:pt x="2048" y="2656"/>
                    <a:pt x="2568" y="2808"/>
                    <a:pt x="2992" y="2816"/>
                  </a:cubicBezTo>
                  <a:cubicBezTo>
                    <a:pt x="3416" y="2824"/>
                    <a:pt x="3736" y="2680"/>
                    <a:pt x="4144" y="2672"/>
                  </a:cubicBezTo>
                  <a:cubicBezTo>
                    <a:pt x="4552" y="2664"/>
                    <a:pt x="5216" y="3072"/>
                    <a:pt x="5440" y="2768"/>
                  </a:cubicBezTo>
                  <a:cubicBezTo>
                    <a:pt x="5664" y="2464"/>
                    <a:pt x="5664" y="1296"/>
                    <a:pt x="5488" y="848"/>
                  </a:cubicBezTo>
                  <a:cubicBezTo>
                    <a:pt x="5312" y="400"/>
                    <a:pt x="5032" y="160"/>
                    <a:pt x="4384" y="80"/>
                  </a:cubicBezTo>
                  <a:cubicBezTo>
                    <a:pt x="3736" y="0"/>
                    <a:pt x="2668" y="184"/>
                    <a:pt x="1600" y="368"/>
                  </a:cubicBezTo>
                </a:path>
              </a:pathLst>
            </a:custGeom>
            <a:noFill/>
            <a:ln w="28575" cmpd="sng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</p:spTree>
    <p:extLst>
      <p:ext uri="{BB962C8B-B14F-4D97-AF65-F5344CB8AC3E}">
        <p14:creationId xmlns:p14="http://schemas.microsoft.com/office/powerpoint/2010/main" val="3263348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36502E-6 L 0.18333 -0.333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0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4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19100" indent="-2381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952462" indent="-19049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333447" indent="-19049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714431" indent="-19049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09541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476401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857386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238370" indent="-1904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1762E-A93B-4686-9A1E-6967BB09FFE3}" type="slidenum">
              <a:rPr lang="en-US"/>
              <a:pPr eaLnBrk="1" hangingPunct="1"/>
              <a:t>9</a:t>
            </a:fld>
            <a:endParaRPr lang="en-US"/>
          </a:p>
        </p:txBody>
      </p:sp>
      <p:grpSp>
        <p:nvGrpSpPr>
          <p:cNvPr id="5123" name="Group 338"/>
          <p:cNvGrpSpPr>
            <a:grpSpLocks/>
          </p:cNvGrpSpPr>
          <p:nvPr/>
        </p:nvGrpSpPr>
        <p:grpSpPr bwMode="auto">
          <a:xfrm>
            <a:off x="867833" y="656167"/>
            <a:ext cx="7493000" cy="4064000"/>
            <a:chOff x="80" y="496"/>
            <a:chExt cx="5664" cy="3072"/>
          </a:xfrm>
        </p:grpSpPr>
        <p:sp>
          <p:nvSpPr>
            <p:cNvPr id="5458" name="Text Box 339"/>
            <p:cNvSpPr txBox="1">
              <a:spLocks noChangeArrowheads="1"/>
            </p:cNvSpPr>
            <p:nvPr/>
          </p:nvSpPr>
          <p:spPr bwMode="auto">
            <a:xfrm>
              <a:off x="384" y="960"/>
              <a:ext cx="1584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 dirty="0">
                  <a:solidFill>
                    <a:schemeClr val="bg1"/>
                  </a:solidFill>
                </a:rPr>
                <a:t>All Saved</a:t>
              </a:r>
            </a:p>
          </p:txBody>
        </p:sp>
        <p:grpSp>
          <p:nvGrpSpPr>
            <p:cNvPr id="5459" name="Group 340"/>
            <p:cNvGrpSpPr>
              <a:grpSpLocks/>
            </p:cNvGrpSpPr>
            <p:nvPr/>
          </p:nvGrpSpPr>
          <p:grpSpPr bwMode="auto">
            <a:xfrm>
              <a:off x="80" y="496"/>
              <a:ext cx="5664" cy="3072"/>
              <a:chOff x="80" y="496"/>
              <a:chExt cx="5664" cy="3072"/>
            </a:xfrm>
          </p:grpSpPr>
          <p:sp>
            <p:nvSpPr>
              <p:cNvPr id="5460" name="Freeform 341"/>
              <p:cNvSpPr>
                <a:spLocks/>
              </p:cNvSpPr>
              <p:nvPr/>
            </p:nvSpPr>
            <p:spPr bwMode="auto">
              <a:xfrm>
                <a:off x="80" y="496"/>
                <a:ext cx="5664" cy="3072"/>
              </a:xfrm>
              <a:custGeom>
                <a:avLst/>
                <a:gdLst>
                  <a:gd name="T0" fmla="*/ 1552 w 5664"/>
                  <a:gd name="T1" fmla="*/ 368 h 3072"/>
                  <a:gd name="T2" fmla="*/ 400 w 5664"/>
                  <a:gd name="T3" fmla="*/ 560 h 3072"/>
                  <a:gd name="T4" fmla="*/ 16 w 5664"/>
                  <a:gd name="T5" fmla="*/ 1616 h 3072"/>
                  <a:gd name="T6" fmla="*/ 304 w 5664"/>
                  <a:gd name="T7" fmla="*/ 2624 h 3072"/>
                  <a:gd name="T8" fmla="*/ 1600 w 5664"/>
                  <a:gd name="T9" fmla="*/ 2624 h 3072"/>
                  <a:gd name="T10" fmla="*/ 2992 w 5664"/>
                  <a:gd name="T11" fmla="*/ 2816 h 3072"/>
                  <a:gd name="T12" fmla="*/ 4144 w 5664"/>
                  <a:gd name="T13" fmla="*/ 2672 h 3072"/>
                  <a:gd name="T14" fmla="*/ 5440 w 5664"/>
                  <a:gd name="T15" fmla="*/ 2768 h 3072"/>
                  <a:gd name="T16" fmla="*/ 5488 w 5664"/>
                  <a:gd name="T17" fmla="*/ 848 h 3072"/>
                  <a:gd name="T18" fmla="*/ 4384 w 5664"/>
                  <a:gd name="T19" fmla="*/ 80 h 3072"/>
                  <a:gd name="T20" fmla="*/ 1600 w 5664"/>
                  <a:gd name="T21" fmla="*/ 368 h 30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5664" h="3072">
                    <a:moveTo>
                      <a:pt x="1552" y="368"/>
                    </a:moveTo>
                    <a:cubicBezTo>
                      <a:pt x="1104" y="360"/>
                      <a:pt x="656" y="352"/>
                      <a:pt x="400" y="560"/>
                    </a:cubicBezTo>
                    <a:cubicBezTo>
                      <a:pt x="144" y="768"/>
                      <a:pt x="32" y="1272"/>
                      <a:pt x="16" y="1616"/>
                    </a:cubicBezTo>
                    <a:cubicBezTo>
                      <a:pt x="0" y="1960"/>
                      <a:pt x="40" y="2456"/>
                      <a:pt x="304" y="2624"/>
                    </a:cubicBezTo>
                    <a:cubicBezTo>
                      <a:pt x="568" y="2792"/>
                      <a:pt x="1152" y="2592"/>
                      <a:pt x="1600" y="2624"/>
                    </a:cubicBezTo>
                    <a:cubicBezTo>
                      <a:pt x="2048" y="2656"/>
                      <a:pt x="2568" y="2808"/>
                      <a:pt x="2992" y="2816"/>
                    </a:cubicBezTo>
                    <a:cubicBezTo>
                      <a:pt x="3416" y="2824"/>
                      <a:pt x="3736" y="2680"/>
                      <a:pt x="4144" y="2672"/>
                    </a:cubicBezTo>
                    <a:cubicBezTo>
                      <a:pt x="4552" y="2664"/>
                      <a:pt x="5216" y="3072"/>
                      <a:pt x="5440" y="2768"/>
                    </a:cubicBezTo>
                    <a:cubicBezTo>
                      <a:pt x="5664" y="2464"/>
                      <a:pt x="5664" y="1296"/>
                      <a:pt x="5488" y="848"/>
                    </a:cubicBezTo>
                    <a:cubicBezTo>
                      <a:pt x="5312" y="400"/>
                      <a:pt x="5032" y="160"/>
                      <a:pt x="4384" y="80"/>
                    </a:cubicBezTo>
                    <a:cubicBezTo>
                      <a:pt x="3736" y="0"/>
                      <a:pt x="2668" y="184"/>
                      <a:pt x="1600" y="368"/>
                    </a:cubicBezTo>
                  </a:path>
                </a:pathLst>
              </a:custGeom>
              <a:noFill/>
              <a:ln w="28575" cmpd="sng">
                <a:solidFill>
                  <a:schemeClr val="bg1">
                    <a:lumMod val="95000"/>
                  </a:schemeClr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  <p:sp>
            <p:nvSpPr>
              <p:cNvPr id="5461" name="Line 342"/>
              <p:cNvSpPr>
                <a:spLocks noChangeShapeType="1"/>
              </p:cNvSpPr>
              <p:nvPr/>
            </p:nvSpPr>
            <p:spPr bwMode="auto">
              <a:xfrm>
                <a:off x="1632" y="864"/>
                <a:ext cx="4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1500"/>
              </a:p>
            </p:txBody>
          </p:sp>
        </p:grpSp>
      </p:grp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grpSp>
        <p:nvGrpSpPr>
          <p:cNvPr id="5126" name="Group 4"/>
          <p:cNvGrpSpPr>
            <a:grpSpLocks/>
          </p:cNvGrpSpPr>
          <p:nvPr/>
        </p:nvGrpSpPr>
        <p:grpSpPr bwMode="auto">
          <a:xfrm>
            <a:off x="4508500" y="3492500"/>
            <a:ext cx="254000" cy="508000"/>
            <a:chOff x="1536" y="2976"/>
            <a:chExt cx="192" cy="384"/>
          </a:xfrm>
        </p:grpSpPr>
        <p:sp>
          <p:nvSpPr>
            <p:cNvPr id="5452" name="Oval 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53" name="Line 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4" name="Line 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5" name="Line 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6" name="Line 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7" name="Line 1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27" name="Group 11"/>
          <p:cNvGrpSpPr>
            <a:grpSpLocks/>
          </p:cNvGrpSpPr>
          <p:nvPr/>
        </p:nvGrpSpPr>
        <p:grpSpPr bwMode="auto">
          <a:xfrm>
            <a:off x="3302000" y="3175000"/>
            <a:ext cx="254000" cy="508000"/>
            <a:chOff x="1536" y="2976"/>
            <a:chExt cx="192" cy="384"/>
          </a:xfrm>
        </p:grpSpPr>
        <p:sp>
          <p:nvSpPr>
            <p:cNvPr id="5446" name="Oval 1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47" name="Line 1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8" name="Line 1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9" name="Line 1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0" name="Line 1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51" name="Line 1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5490" name="Group 18"/>
          <p:cNvGrpSpPr>
            <a:grpSpLocks/>
          </p:cNvGrpSpPr>
          <p:nvPr/>
        </p:nvGrpSpPr>
        <p:grpSpPr bwMode="auto">
          <a:xfrm>
            <a:off x="6477000" y="2921000"/>
            <a:ext cx="254000" cy="508000"/>
            <a:chOff x="1536" y="2976"/>
            <a:chExt cx="192" cy="384"/>
          </a:xfrm>
        </p:grpSpPr>
        <p:sp>
          <p:nvSpPr>
            <p:cNvPr id="5440" name="Oval 1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41" name="Line 2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2" name="Line 2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3" name="Line 2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4" name="Line 2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45" name="Line 2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29" name="Group 25"/>
          <p:cNvGrpSpPr>
            <a:grpSpLocks/>
          </p:cNvGrpSpPr>
          <p:nvPr/>
        </p:nvGrpSpPr>
        <p:grpSpPr bwMode="auto">
          <a:xfrm>
            <a:off x="5461000" y="2794000"/>
            <a:ext cx="254000" cy="508000"/>
            <a:chOff x="1536" y="2976"/>
            <a:chExt cx="192" cy="384"/>
          </a:xfrm>
        </p:grpSpPr>
        <p:sp>
          <p:nvSpPr>
            <p:cNvPr id="5434" name="Oval 2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35" name="Line 2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6" name="Line 2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7" name="Line 2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8" name="Line 3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9" name="Line 3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0" name="Group 32"/>
          <p:cNvGrpSpPr>
            <a:grpSpLocks/>
          </p:cNvGrpSpPr>
          <p:nvPr/>
        </p:nvGrpSpPr>
        <p:grpSpPr bwMode="auto">
          <a:xfrm>
            <a:off x="7302500" y="5080000"/>
            <a:ext cx="254000" cy="508000"/>
            <a:chOff x="1536" y="2976"/>
            <a:chExt cx="192" cy="384"/>
          </a:xfrm>
        </p:grpSpPr>
        <p:sp>
          <p:nvSpPr>
            <p:cNvPr id="5428" name="Oval 3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29" name="Line 3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0" name="Line 3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1" name="Line 3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2" name="Line 3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33" name="Line 3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1" name="Group 39"/>
          <p:cNvGrpSpPr>
            <a:grpSpLocks/>
          </p:cNvGrpSpPr>
          <p:nvPr/>
        </p:nvGrpSpPr>
        <p:grpSpPr bwMode="auto">
          <a:xfrm>
            <a:off x="7810500" y="5080000"/>
            <a:ext cx="254000" cy="508000"/>
            <a:chOff x="1536" y="2976"/>
            <a:chExt cx="192" cy="384"/>
          </a:xfrm>
        </p:grpSpPr>
        <p:sp>
          <p:nvSpPr>
            <p:cNvPr id="5422" name="Oval 4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23" name="Line 4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4" name="Line 4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5" name="Line 4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6" name="Line 4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7" name="Line 4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2" name="Group 46"/>
          <p:cNvGrpSpPr>
            <a:grpSpLocks/>
          </p:cNvGrpSpPr>
          <p:nvPr/>
        </p:nvGrpSpPr>
        <p:grpSpPr bwMode="auto">
          <a:xfrm>
            <a:off x="2222500" y="2857500"/>
            <a:ext cx="254000" cy="508000"/>
            <a:chOff x="1536" y="2976"/>
            <a:chExt cx="192" cy="384"/>
          </a:xfrm>
        </p:grpSpPr>
        <p:sp>
          <p:nvSpPr>
            <p:cNvPr id="5416" name="Oval 4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17" name="Line 4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8" name="Line 4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9" name="Line 5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0" name="Line 5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21" name="Line 5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3" name="Group 53"/>
          <p:cNvGrpSpPr>
            <a:grpSpLocks/>
          </p:cNvGrpSpPr>
          <p:nvPr/>
        </p:nvGrpSpPr>
        <p:grpSpPr bwMode="auto">
          <a:xfrm>
            <a:off x="3937000" y="3175000"/>
            <a:ext cx="254000" cy="508000"/>
            <a:chOff x="1536" y="2976"/>
            <a:chExt cx="192" cy="384"/>
          </a:xfrm>
        </p:grpSpPr>
        <p:sp>
          <p:nvSpPr>
            <p:cNvPr id="5410" name="Oval 5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11" name="Line 5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2" name="Line 5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3" name="Line 5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4" name="Line 5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15" name="Line 5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4" name="Group 60"/>
          <p:cNvGrpSpPr>
            <a:grpSpLocks/>
          </p:cNvGrpSpPr>
          <p:nvPr/>
        </p:nvGrpSpPr>
        <p:grpSpPr bwMode="auto">
          <a:xfrm>
            <a:off x="2857500" y="5080000"/>
            <a:ext cx="254000" cy="508000"/>
            <a:chOff x="1536" y="2976"/>
            <a:chExt cx="192" cy="384"/>
          </a:xfrm>
        </p:grpSpPr>
        <p:sp>
          <p:nvSpPr>
            <p:cNvPr id="5404" name="Oval 6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405" name="Line 6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6" name="Line 6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7" name="Line 6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8" name="Line 6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9" name="Line 6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5" name="Group 67"/>
          <p:cNvGrpSpPr>
            <a:grpSpLocks/>
          </p:cNvGrpSpPr>
          <p:nvPr/>
        </p:nvGrpSpPr>
        <p:grpSpPr bwMode="auto">
          <a:xfrm>
            <a:off x="3365500" y="5080000"/>
            <a:ext cx="254000" cy="508000"/>
            <a:chOff x="1536" y="2976"/>
            <a:chExt cx="192" cy="384"/>
          </a:xfrm>
        </p:grpSpPr>
        <p:sp>
          <p:nvSpPr>
            <p:cNvPr id="5398" name="Oval 6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99" name="Line 6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0" name="Line 7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1" name="Line 7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2" name="Line 7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403" name="Line 7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6" name="Group 74"/>
          <p:cNvGrpSpPr>
            <a:grpSpLocks/>
          </p:cNvGrpSpPr>
          <p:nvPr/>
        </p:nvGrpSpPr>
        <p:grpSpPr bwMode="auto">
          <a:xfrm>
            <a:off x="4381500" y="5080000"/>
            <a:ext cx="254000" cy="508000"/>
            <a:chOff x="1536" y="2976"/>
            <a:chExt cx="192" cy="384"/>
          </a:xfrm>
        </p:grpSpPr>
        <p:sp>
          <p:nvSpPr>
            <p:cNvPr id="5392" name="Oval 7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93" name="Line 7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4" name="Line 7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5" name="Line 7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6" name="Line 7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7" name="Line 8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7" name="Group 81"/>
          <p:cNvGrpSpPr>
            <a:grpSpLocks/>
          </p:cNvGrpSpPr>
          <p:nvPr/>
        </p:nvGrpSpPr>
        <p:grpSpPr bwMode="auto">
          <a:xfrm>
            <a:off x="5334000" y="5080000"/>
            <a:ext cx="254000" cy="508000"/>
            <a:chOff x="1536" y="2976"/>
            <a:chExt cx="192" cy="384"/>
          </a:xfrm>
        </p:grpSpPr>
        <p:sp>
          <p:nvSpPr>
            <p:cNvPr id="5386" name="Oval 8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87" name="Line 8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8" name="Line 8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9" name="Line 8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0" name="Line 8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91" name="Line 8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8" name="Group 88"/>
          <p:cNvGrpSpPr>
            <a:grpSpLocks/>
          </p:cNvGrpSpPr>
          <p:nvPr/>
        </p:nvGrpSpPr>
        <p:grpSpPr bwMode="auto">
          <a:xfrm>
            <a:off x="5842000" y="5080000"/>
            <a:ext cx="254000" cy="508000"/>
            <a:chOff x="1536" y="2976"/>
            <a:chExt cx="192" cy="384"/>
          </a:xfrm>
        </p:grpSpPr>
        <p:sp>
          <p:nvSpPr>
            <p:cNvPr id="5380" name="Oval 8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81" name="Line 9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2" name="Line 9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3" name="Line 9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4" name="Line 9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85" name="Line 9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39" name="Group 95"/>
          <p:cNvGrpSpPr>
            <a:grpSpLocks/>
          </p:cNvGrpSpPr>
          <p:nvPr/>
        </p:nvGrpSpPr>
        <p:grpSpPr bwMode="auto">
          <a:xfrm>
            <a:off x="889000" y="5080000"/>
            <a:ext cx="254000" cy="508000"/>
            <a:chOff x="1536" y="2976"/>
            <a:chExt cx="192" cy="384"/>
          </a:xfrm>
        </p:grpSpPr>
        <p:sp>
          <p:nvSpPr>
            <p:cNvPr id="5374" name="Oval 9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75" name="Line 9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6" name="Line 9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7" name="Line 9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8" name="Line 10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9" name="Line 10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0" name="Group 102"/>
          <p:cNvGrpSpPr>
            <a:grpSpLocks/>
          </p:cNvGrpSpPr>
          <p:nvPr/>
        </p:nvGrpSpPr>
        <p:grpSpPr bwMode="auto">
          <a:xfrm>
            <a:off x="1397000" y="5080000"/>
            <a:ext cx="254000" cy="508000"/>
            <a:chOff x="1536" y="2976"/>
            <a:chExt cx="192" cy="384"/>
          </a:xfrm>
        </p:grpSpPr>
        <p:sp>
          <p:nvSpPr>
            <p:cNvPr id="5368" name="Oval 10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69" name="Line 10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0" name="Line 10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1" name="Line 10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2" name="Line 10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73" name="Line 10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1" name="Group 109"/>
          <p:cNvGrpSpPr>
            <a:grpSpLocks/>
          </p:cNvGrpSpPr>
          <p:nvPr/>
        </p:nvGrpSpPr>
        <p:grpSpPr bwMode="auto">
          <a:xfrm>
            <a:off x="6350000" y="952500"/>
            <a:ext cx="254000" cy="508000"/>
            <a:chOff x="1536" y="2976"/>
            <a:chExt cx="192" cy="384"/>
          </a:xfrm>
        </p:grpSpPr>
        <p:sp>
          <p:nvSpPr>
            <p:cNvPr id="5362" name="Oval 11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63" name="Line 11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4" name="Line 11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5" name="Line 11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6" name="Line 11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7" name="Line 11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2" name="Group 116"/>
          <p:cNvGrpSpPr>
            <a:grpSpLocks/>
          </p:cNvGrpSpPr>
          <p:nvPr/>
        </p:nvGrpSpPr>
        <p:grpSpPr bwMode="auto">
          <a:xfrm>
            <a:off x="6794500" y="5080000"/>
            <a:ext cx="254000" cy="508000"/>
            <a:chOff x="1536" y="2976"/>
            <a:chExt cx="192" cy="384"/>
          </a:xfrm>
        </p:grpSpPr>
        <p:sp>
          <p:nvSpPr>
            <p:cNvPr id="5356" name="Oval 11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57" name="Line 11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8" name="Line 11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9" name="Line 12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0" name="Line 12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61" name="Line 12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3" name="Group 123"/>
          <p:cNvGrpSpPr>
            <a:grpSpLocks/>
          </p:cNvGrpSpPr>
          <p:nvPr/>
        </p:nvGrpSpPr>
        <p:grpSpPr bwMode="auto">
          <a:xfrm>
            <a:off x="4889500" y="5080000"/>
            <a:ext cx="254000" cy="508000"/>
            <a:chOff x="1536" y="2976"/>
            <a:chExt cx="192" cy="384"/>
          </a:xfrm>
        </p:grpSpPr>
        <p:sp>
          <p:nvSpPr>
            <p:cNvPr id="5350" name="Oval 12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51" name="Line 12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2" name="Line 12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3" name="Line 12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4" name="Line 12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55" name="Line 12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4" name="Group 130"/>
          <p:cNvGrpSpPr>
            <a:grpSpLocks/>
          </p:cNvGrpSpPr>
          <p:nvPr/>
        </p:nvGrpSpPr>
        <p:grpSpPr bwMode="auto">
          <a:xfrm>
            <a:off x="2349500" y="5080000"/>
            <a:ext cx="254000" cy="508000"/>
            <a:chOff x="1536" y="2976"/>
            <a:chExt cx="192" cy="384"/>
          </a:xfrm>
        </p:grpSpPr>
        <p:sp>
          <p:nvSpPr>
            <p:cNvPr id="5344" name="Oval 13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45" name="Line 13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6" name="Line 13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7" name="Line 13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8" name="Line 13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9" name="Line 13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5" name="Group 137"/>
          <p:cNvGrpSpPr>
            <a:grpSpLocks/>
          </p:cNvGrpSpPr>
          <p:nvPr/>
        </p:nvGrpSpPr>
        <p:grpSpPr bwMode="auto">
          <a:xfrm>
            <a:off x="1651000" y="4953000"/>
            <a:ext cx="254000" cy="508000"/>
            <a:chOff x="1536" y="2976"/>
            <a:chExt cx="192" cy="384"/>
          </a:xfrm>
        </p:grpSpPr>
        <p:sp>
          <p:nvSpPr>
            <p:cNvPr id="5338" name="Oval 13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39" name="Line 13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0" name="Line 14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1" name="Line 14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2" name="Line 14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43" name="Line 14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6" name="Group 144"/>
          <p:cNvGrpSpPr>
            <a:grpSpLocks/>
          </p:cNvGrpSpPr>
          <p:nvPr/>
        </p:nvGrpSpPr>
        <p:grpSpPr bwMode="auto">
          <a:xfrm>
            <a:off x="4254500" y="3365500"/>
            <a:ext cx="254000" cy="508000"/>
            <a:chOff x="1536" y="2976"/>
            <a:chExt cx="192" cy="384"/>
          </a:xfrm>
        </p:grpSpPr>
        <p:sp>
          <p:nvSpPr>
            <p:cNvPr id="5332" name="Oval 14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33" name="Line 14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4" name="Line 14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5" name="Line 14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6" name="Line 14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7" name="Line 15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7" name="Group 151"/>
          <p:cNvGrpSpPr>
            <a:grpSpLocks/>
          </p:cNvGrpSpPr>
          <p:nvPr/>
        </p:nvGrpSpPr>
        <p:grpSpPr bwMode="auto">
          <a:xfrm>
            <a:off x="1270000" y="2984500"/>
            <a:ext cx="254000" cy="508000"/>
            <a:chOff x="1536" y="2976"/>
            <a:chExt cx="192" cy="384"/>
          </a:xfrm>
        </p:grpSpPr>
        <p:sp>
          <p:nvSpPr>
            <p:cNvPr id="5326" name="Oval 15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27" name="Line 15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8" name="Line 15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9" name="Line 15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0" name="Line 15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31" name="Line 15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8" name="Group 158"/>
          <p:cNvGrpSpPr>
            <a:grpSpLocks/>
          </p:cNvGrpSpPr>
          <p:nvPr/>
        </p:nvGrpSpPr>
        <p:grpSpPr bwMode="auto">
          <a:xfrm>
            <a:off x="6350000" y="5080000"/>
            <a:ext cx="254000" cy="508000"/>
            <a:chOff x="1536" y="2976"/>
            <a:chExt cx="192" cy="384"/>
          </a:xfrm>
        </p:grpSpPr>
        <p:sp>
          <p:nvSpPr>
            <p:cNvPr id="5320" name="Oval 15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21" name="Line 16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2" name="Line 16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3" name="Line 16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4" name="Line 16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25" name="Line 16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49" name="Group 165"/>
          <p:cNvGrpSpPr>
            <a:grpSpLocks/>
          </p:cNvGrpSpPr>
          <p:nvPr/>
        </p:nvGrpSpPr>
        <p:grpSpPr bwMode="auto">
          <a:xfrm>
            <a:off x="7556500" y="4953000"/>
            <a:ext cx="254000" cy="508000"/>
            <a:chOff x="1536" y="2976"/>
            <a:chExt cx="192" cy="384"/>
          </a:xfrm>
        </p:grpSpPr>
        <p:sp>
          <p:nvSpPr>
            <p:cNvPr id="5314" name="Oval 16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15" name="Line 16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6" name="Line 16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7" name="Line 16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8" name="Line 17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9" name="Line 17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0" name="Group 172"/>
          <p:cNvGrpSpPr>
            <a:grpSpLocks/>
          </p:cNvGrpSpPr>
          <p:nvPr/>
        </p:nvGrpSpPr>
        <p:grpSpPr bwMode="auto">
          <a:xfrm>
            <a:off x="8064500" y="4953000"/>
            <a:ext cx="254000" cy="508000"/>
            <a:chOff x="1536" y="2976"/>
            <a:chExt cx="192" cy="384"/>
          </a:xfrm>
        </p:grpSpPr>
        <p:sp>
          <p:nvSpPr>
            <p:cNvPr id="5308" name="Oval 17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09" name="Line 17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0" name="Line 17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1" name="Line 17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2" name="Line 17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13" name="Line 17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1" name="Group 179"/>
          <p:cNvGrpSpPr>
            <a:grpSpLocks/>
          </p:cNvGrpSpPr>
          <p:nvPr/>
        </p:nvGrpSpPr>
        <p:grpSpPr bwMode="auto">
          <a:xfrm>
            <a:off x="3111500" y="4953000"/>
            <a:ext cx="254000" cy="508000"/>
            <a:chOff x="1536" y="2976"/>
            <a:chExt cx="192" cy="384"/>
          </a:xfrm>
        </p:grpSpPr>
        <p:sp>
          <p:nvSpPr>
            <p:cNvPr id="5302" name="Oval 18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303" name="Line 18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4" name="Line 18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5" name="Line 18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6" name="Line 18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7" name="Line 18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105658" name="Group 186"/>
          <p:cNvGrpSpPr>
            <a:grpSpLocks/>
          </p:cNvGrpSpPr>
          <p:nvPr/>
        </p:nvGrpSpPr>
        <p:grpSpPr bwMode="auto">
          <a:xfrm>
            <a:off x="3619500" y="4953000"/>
            <a:ext cx="254000" cy="508000"/>
            <a:chOff x="1536" y="2976"/>
            <a:chExt cx="192" cy="384"/>
          </a:xfrm>
        </p:grpSpPr>
        <p:sp>
          <p:nvSpPr>
            <p:cNvPr id="5296" name="Oval 18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97" name="Line 18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8" name="Line 18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9" name="Line 19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0" name="Line 19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301" name="Line 19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3" name="Group 193"/>
          <p:cNvGrpSpPr>
            <a:grpSpLocks/>
          </p:cNvGrpSpPr>
          <p:nvPr/>
        </p:nvGrpSpPr>
        <p:grpSpPr bwMode="auto">
          <a:xfrm>
            <a:off x="4127500" y="4953000"/>
            <a:ext cx="254000" cy="508000"/>
            <a:chOff x="1536" y="2976"/>
            <a:chExt cx="192" cy="384"/>
          </a:xfrm>
        </p:grpSpPr>
        <p:sp>
          <p:nvSpPr>
            <p:cNvPr id="5290" name="Oval 19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91" name="Line 19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2" name="Line 19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3" name="Line 19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4" name="Line 19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95" name="Line 19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4" name="Group 200"/>
          <p:cNvGrpSpPr>
            <a:grpSpLocks/>
          </p:cNvGrpSpPr>
          <p:nvPr/>
        </p:nvGrpSpPr>
        <p:grpSpPr bwMode="auto">
          <a:xfrm>
            <a:off x="3619500" y="3365500"/>
            <a:ext cx="254000" cy="508000"/>
            <a:chOff x="1536" y="2976"/>
            <a:chExt cx="192" cy="384"/>
          </a:xfrm>
        </p:grpSpPr>
        <p:sp>
          <p:nvSpPr>
            <p:cNvPr id="5284" name="Oval 20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85" name="Line 20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6" name="Line 20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7" name="Line 20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8" name="Line 20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9" name="Line 20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5" name="Group 207"/>
          <p:cNvGrpSpPr>
            <a:grpSpLocks/>
          </p:cNvGrpSpPr>
          <p:nvPr/>
        </p:nvGrpSpPr>
        <p:grpSpPr bwMode="auto">
          <a:xfrm>
            <a:off x="5588000" y="4953000"/>
            <a:ext cx="254000" cy="508000"/>
            <a:chOff x="1536" y="2976"/>
            <a:chExt cx="192" cy="384"/>
          </a:xfrm>
        </p:grpSpPr>
        <p:sp>
          <p:nvSpPr>
            <p:cNvPr id="5278" name="Oval 20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79" name="Line 20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0" name="Line 21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1" name="Line 21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2" name="Line 21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83" name="Line 21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6" name="Group 214"/>
          <p:cNvGrpSpPr>
            <a:grpSpLocks/>
          </p:cNvGrpSpPr>
          <p:nvPr/>
        </p:nvGrpSpPr>
        <p:grpSpPr bwMode="auto">
          <a:xfrm>
            <a:off x="6096000" y="4953000"/>
            <a:ext cx="254000" cy="508000"/>
            <a:chOff x="1536" y="2976"/>
            <a:chExt cx="192" cy="384"/>
          </a:xfrm>
        </p:grpSpPr>
        <p:sp>
          <p:nvSpPr>
            <p:cNvPr id="5272" name="Oval 21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73" name="Line 21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4" name="Line 21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5" name="Line 21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6" name="Line 21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7" name="Line 22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7" name="Group 221"/>
          <p:cNvGrpSpPr>
            <a:grpSpLocks/>
          </p:cNvGrpSpPr>
          <p:nvPr/>
        </p:nvGrpSpPr>
        <p:grpSpPr bwMode="auto">
          <a:xfrm>
            <a:off x="1143000" y="4953000"/>
            <a:ext cx="254000" cy="508000"/>
            <a:chOff x="1536" y="2976"/>
            <a:chExt cx="192" cy="384"/>
          </a:xfrm>
        </p:grpSpPr>
        <p:sp>
          <p:nvSpPr>
            <p:cNvPr id="5266" name="Oval 22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67" name="Line 22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8" name="Line 22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9" name="Line 22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0" name="Line 22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71" name="Line 22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8" name="Group 228"/>
          <p:cNvGrpSpPr>
            <a:grpSpLocks/>
          </p:cNvGrpSpPr>
          <p:nvPr/>
        </p:nvGrpSpPr>
        <p:grpSpPr bwMode="auto">
          <a:xfrm>
            <a:off x="1587500" y="3175000"/>
            <a:ext cx="254000" cy="508000"/>
            <a:chOff x="1536" y="2976"/>
            <a:chExt cx="192" cy="384"/>
          </a:xfrm>
        </p:grpSpPr>
        <p:sp>
          <p:nvSpPr>
            <p:cNvPr id="5260" name="Oval 22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61" name="Line 23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2" name="Line 23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3" name="Line 23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4" name="Line 23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65" name="Line 23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59" name="Group 235"/>
          <p:cNvGrpSpPr>
            <a:grpSpLocks/>
          </p:cNvGrpSpPr>
          <p:nvPr/>
        </p:nvGrpSpPr>
        <p:grpSpPr bwMode="auto">
          <a:xfrm>
            <a:off x="7048500" y="4953000"/>
            <a:ext cx="254000" cy="508000"/>
            <a:chOff x="1536" y="2976"/>
            <a:chExt cx="192" cy="384"/>
          </a:xfrm>
        </p:grpSpPr>
        <p:sp>
          <p:nvSpPr>
            <p:cNvPr id="5254" name="Oval 236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55" name="Line 237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6" name="Line 238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7" name="Line 239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8" name="Line 240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9" name="Line 241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0" name="Group 242"/>
          <p:cNvGrpSpPr>
            <a:grpSpLocks/>
          </p:cNvGrpSpPr>
          <p:nvPr/>
        </p:nvGrpSpPr>
        <p:grpSpPr bwMode="auto">
          <a:xfrm>
            <a:off x="5143500" y="4953000"/>
            <a:ext cx="254000" cy="508000"/>
            <a:chOff x="1536" y="2976"/>
            <a:chExt cx="192" cy="384"/>
          </a:xfrm>
        </p:grpSpPr>
        <p:sp>
          <p:nvSpPr>
            <p:cNvPr id="5248" name="Oval 243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49" name="Line 244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0" name="Line 245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1" name="Line 246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2" name="Line 247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53" name="Line 248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1" name="Group 249"/>
          <p:cNvGrpSpPr>
            <a:grpSpLocks/>
          </p:cNvGrpSpPr>
          <p:nvPr/>
        </p:nvGrpSpPr>
        <p:grpSpPr bwMode="auto">
          <a:xfrm>
            <a:off x="2603500" y="4953000"/>
            <a:ext cx="254000" cy="508000"/>
            <a:chOff x="1536" y="2976"/>
            <a:chExt cx="192" cy="384"/>
          </a:xfrm>
        </p:grpSpPr>
        <p:sp>
          <p:nvSpPr>
            <p:cNvPr id="5242" name="Oval 25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43" name="Line 25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4" name="Line 25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5" name="Line 25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6" name="Line 25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7" name="Line 25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2" name="Group 256"/>
          <p:cNvGrpSpPr>
            <a:grpSpLocks/>
          </p:cNvGrpSpPr>
          <p:nvPr/>
        </p:nvGrpSpPr>
        <p:grpSpPr bwMode="auto">
          <a:xfrm>
            <a:off x="1905000" y="3048000"/>
            <a:ext cx="254000" cy="508000"/>
            <a:chOff x="1536" y="2976"/>
            <a:chExt cx="192" cy="384"/>
          </a:xfrm>
        </p:grpSpPr>
        <p:sp>
          <p:nvSpPr>
            <p:cNvPr id="5236" name="Oval 257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37" name="Line 258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8" name="Line 259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9" name="Line 260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0" name="Line 261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41" name="Line 262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3" name="Group 263"/>
          <p:cNvGrpSpPr>
            <a:grpSpLocks/>
          </p:cNvGrpSpPr>
          <p:nvPr/>
        </p:nvGrpSpPr>
        <p:grpSpPr bwMode="auto">
          <a:xfrm>
            <a:off x="6032500" y="1079500"/>
            <a:ext cx="254000" cy="508000"/>
            <a:chOff x="1536" y="2976"/>
            <a:chExt cx="192" cy="384"/>
          </a:xfrm>
        </p:grpSpPr>
        <p:sp>
          <p:nvSpPr>
            <p:cNvPr id="5230" name="Oval 264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31" name="Line 265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2" name="Line 266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3" name="Line 267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4" name="Line 268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35" name="Line 269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4" name="Group 270"/>
          <p:cNvGrpSpPr>
            <a:grpSpLocks/>
          </p:cNvGrpSpPr>
          <p:nvPr/>
        </p:nvGrpSpPr>
        <p:grpSpPr bwMode="auto">
          <a:xfrm>
            <a:off x="6667500" y="1206500"/>
            <a:ext cx="254000" cy="508000"/>
            <a:chOff x="1536" y="2976"/>
            <a:chExt cx="192" cy="384"/>
          </a:xfrm>
        </p:grpSpPr>
        <p:sp>
          <p:nvSpPr>
            <p:cNvPr id="5224" name="Oval 271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25" name="Line 272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6" name="Line 273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7" name="Line 274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8" name="Line 275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9" name="Line 276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5" name="Group 277"/>
          <p:cNvGrpSpPr>
            <a:grpSpLocks/>
          </p:cNvGrpSpPr>
          <p:nvPr/>
        </p:nvGrpSpPr>
        <p:grpSpPr bwMode="auto">
          <a:xfrm>
            <a:off x="7747000" y="2984500"/>
            <a:ext cx="254000" cy="508000"/>
            <a:chOff x="1536" y="2976"/>
            <a:chExt cx="192" cy="384"/>
          </a:xfrm>
        </p:grpSpPr>
        <p:sp>
          <p:nvSpPr>
            <p:cNvPr id="5218" name="Oval 278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19" name="Line 279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0" name="Line 280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1" name="Line 281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2" name="Line 282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23" name="Line 283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6" name="Group 284"/>
          <p:cNvGrpSpPr>
            <a:grpSpLocks/>
          </p:cNvGrpSpPr>
          <p:nvPr/>
        </p:nvGrpSpPr>
        <p:grpSpPr bwMode="auto">
          <a:xfrm>
            <a:off x="6794500" y="3111500"/>
            <a:ext cx="254000" cy="508000"/>
            <a:chOff x="1536" y="2976"/>
            <a:chExt cx="192" cy="384"/>
          </a:xfrm>
        </p:grpSpPr>
        <p:sp>
          <p:nvSpPr>
            <p:cNvPr id="5212" name="Oval 285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13" name="Line 286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4" name="Line 287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5" name="Line 288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6" name="Line 289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7" name="Line 290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7" name="Group 291"/>
          <p:cNvGrpSpPr>
            <a:grpSpLocks/>
          </p:cNvGrpSpPr>
          <p:nvPr/>
        </p:nvGrpSpPr>
        <p:grpSpPr bwMode="auto">
          <a:xfrm>
            <a:off x="7112000" y="3302000"/>
            <a:ext cx="254000" cy="508000"/>
            <a:chOff x="1536" y="2976"/>
            <a:chExt cx="192" cy="384"/>
          </a:xfrm>
        </p:grpSpPr>
        <p:sp>
          <p:nvSpPr>
            <p:cNvPr id="5206" name="Oval 292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07" name="Line 293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8" name="Line 294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9" name="Line 295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0" name="Line 296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11" name="Line 297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grpSp>
        <p:nvGrpSpPr>
          <p:cNvPr id="5168" name="Group 298"/>
          <p:cNvGrpSpPr>
            <a:grpSpLocks/>
          </p:cNvGrpSpPr>
          <p:nvPr/>
        </p:nvGrpSpPr>
        <p:grpSpPr bwMode="auto">
          <a:xfrm>
            <a:off x="7429500" y="3175000"/>
            <a:ext cx="254000" cy="508000"/>
            <a:chOff x="1536" y="2976"/>
            <a:chExt cx="192" cy="384"/>
          </a:xfrm>
        </p:grpSpPr>
        <p:sp>
          <p:nvSpPr>
            <p:cNvPr id="5200" name="Oval 299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99FFCC"/>
            </a:solidFill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201" name="Line 300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2" name="Line 301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3" name="Line 302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4" name="Line 303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205" name="Line 304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105777" name="Oval 305"/>
          <p:cNvSpPr>
            <a:spLocks noChangeArrowheads="1"/>
          </p:cNvSpPr>
          <p:nvPr/>
        </p:nvSpPr>
        <p:spPr bwMode="auto">
          <a:xfrm>
            <a:off x="6223000" y="2603500"/>
            <a:ext cx="1968500" cy="1397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105778" name="Oval 306"/>
          <p:cNvSpPr>
            <a:spLocks noChangeArrowheads="1"/>
          </p:cNvSpPr>
          <p:nvPr/>
        </p:nvSpPr>
        <p:spPr bwMode="auto">
          <a:xfrm>
            <a:off x="1016000" y="2540000"/>
            <a:ext cx="1714500" cy="13970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500"/>
          </a:p>
        </p:txBody>
      </p:sp>
      <p:sp>
        <p:nvSpPr>
          <p:cNvPr id="5171" name="Text Box 307"/>
          <p:cNvSpPr txBox="1">
            <a:spLocks noChangeArrowheads="1"/>
          </p:cNvSpPr>
          <p:nvPr/>
        </p:nvSpPr>
        <p:spPr bwMode="auto">
          <a:xfrm>
            <a:off x="3810001" y="1079500"/>
            <a:ext cx="1039067" cy="60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333" b="1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5172" name="Line 308"/>
          <p:cNvSpPr>
            <a:spLocks noChangeShapeType="1"/>
          </p:cNvSpPr>
          <p:nvPr/>
        </p:nvSpPr>
        <p:spPr bwMode="auto">
          <a:xfrm flipV="1">
            <a:off x="1524000" y="1460500"/>
            <a:ext cx="23495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3" name="Line 309"/>
          <p:cNvSpPr>
            <a:spLocks noChangeShapeType="1"/>
          </p:cNvSpPr>
          <p:nvPr/>
        </p:nvSpPr>
        <p:spPr bwMode="auto">
          <a:xfrm flipV="1">
            <a:off x="1778000" y="1524000"/>
            <a:ext cx="2095500" cy="1587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4" name="Line 310"/>
          <p:cNvSpPr>
            <a:spLocks noChangeShapeType="1"/>
          </p:cNvSpPr>
          <p:nvPr/>
        </p:nvSpPr>
        <p:spPr bwMode="auto">
          <a:xfrm flipV="1">
            <a:off x="2095500" y="1587500"/>
            <a:ext cx="18415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5" name="Line 311"/>
          <p:cNvSpPr>
            <a:spLocks noChangeShapeType="1"/>
          </p:cNvSpPr>
          <p:nvPr/>
        </p:nvSpPr>
        <p:spPr bwMode="auto">
          <a:xfrm flipV="1">
            <a:off x="2476500" y="1651000"/>
            <a:ext cx="1587500" cy="1270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6" name="Line 312"/>
          <p:cNvSpPr>
            <a:spLocks noChangeShapeType="1"/>
          </p:cNvSpPr>
          <p:nvPr/>
        </p:nvSpPr>
        <p:spPr bwMode="auto">
          <a:xfrm flipV="1">
            <a:off x="3429000" y="1651000"/>
            <a:ext cx="698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7" name="Line 313"/>
          <p:cNvSpPr>
            <a:spLocks noChangeShapeType="1"/>
          </p:cNvSpPr>
          <p:nvPr/>
        </p:nvSpPr>
        <p:spPr bwMode="auto">
          <a:xfrm flipV="1">
            <a:off x="3810000" y="1651000"/>
            <a:ext cx="381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8" name="Line 314"/>
          <p:cNvSpPr>
            <a:spLocks noChangeShapeType="1"/>
          </p:cNvSpPr>
          <p:nvPr/>
        </p:nvSpPr>
        <p:spPr bwMode="auto">
          <a:xfrm flipV="1">
            <a:off x="4064000" y="1651000"/>
            <a:ext cx="190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79" name="Line 315"/>
          <p:cNvSpPr>
            <a:spLocks noChangeShapeType="1"/>
          </p:cNvSpPr>
          <p:nvPr/>
        </p:nvSpPr>
        <p:spPr bwMode="auto">
          <a:xfrm flipH="1" flipV="1">
            <a:off x="4318000" y="1651000"/>
            <a:ext cx="12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0" name="Line 316"/>
          <p:cNvSpPr>
            <a:spLocks noChangeShapeType="1"/>
          </p:cNvSpPr>
          <p:nvPr/>
        </p:nvSpPr>
        <p:spPr bwMode="auto">
          <a:xfrm flipH="1" flipV="1">
            <a:off x="4381500" y="1651000"/>
            <a:ext cx="254000" cy="1778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1" name="Line 317"/>
          <p:cNvSpPr>
            <a:spLocks noChangeShapeType="1"/>
          </p:cNvSpPr>
          <p:nvPr/>
        </p:nvSpPr>
        <p:spPr bwMode="auto">
          <a:xfrm flipH="1" flipV="1">
            <a:off x="4445000" y="1651000"/>
            <a:ext cx="1016000" cy="1079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2" name="Line 318"/>
          <p:cNvSpPr>
            <a:spLocks noChangeShapeType="1"/>
          </p:cNvSpPr>
          <p:nvPr/>
        </p:nvSpPr>
        <p:spPr bwMode="auto">
          <a:xfrm flipH="1" flipV="1">
            <a:off x="4572000" y="1651000"/>
            <a:ext cx="1905000" cy="1397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3" name="Line 319"/>
          <p:cNvSpPr>
            <a:spLocks noChangeShapeType="1"/>
          </p:cNvSpPr>
          <p:nvPr/>
        </p:nvSpPr>
        <p:spPr bwMode="auto">
          <a:xfrm flipH="1" flipV="1">
            <a:off x="4699000" y="1651000"/>
            <a:ext cx="2222500" cy="146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4" name="Line 320"/>
          <p:cNvSpPr>
            <a:spLocks noChangeShapeType="1"/>
          </p:cNvSpPr>
          <p:nvPr/>
        </p:nvSpPr>
        <p:spPr bwMode="auto">
          <a:xfrm flipH="1" flipV="1">
            <a:off x="4762500" y="1587500"/>
            <a:ext cx="24765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5" name="Line 321"/>
          <p:cNvSpPr>
            <a:spLocks noChangeShapeType="1"/>
          </p:cNvSpPr>
          <p:nvPr/>
        </p:nvSpPr>
        <p:spPr bwMode="auto">
          <a:xfrm flipH="1" flipV="1">
            <a:off x="4826000" y="1524000"/>
            <a:ext cx="2667000" cy="1651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6" name="Line 322"/>
          <p:cNvSpPr>
            <a:spLocks noChangeShapeType="1"/>
          </p:cNvSpPr>
          <p:nvPr/>
        </p:nvSpPr>
        <p:spPr bwMode="auto">
          <a:xfrm flipH="1" flipV="1">
            <a:off x="4826000" y="1460500"/>
            <a:ext cx="2921000" cy="15240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7" name="Line 323"/>
          <p:cNvSpPr>
            <a:spLocks noChangeShapeType="1"/>
          </p:cNvSpPr>
          <p:nvPr/>
        </p:nvSpPr>
        <p:spPr bwMode="auto">
          <a:xfrm flipH="1">
            <a:off x="4826000" y="1143000"/>
            <a:ext cx="1206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8" name="Line 324"/>
          <p:cNvSpPr>
            <a:spLocks noChangeShapeType="1"/>
          </p:cNvSpPr>
          <p:nvPr/>
        </p:nvSpPr>
        <p:spPr bwMode="auto">
          <a:xfrm flipH="1">
            <a:off x="4826000" y="1206500"/>
            <a:ext cx="1587500" cy="63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sp>
        <p:nvSpPr>
          <p:cNvPr id="5189" name="Line 325"/>
          <p:cNvSpPr>
            <a:spLocks noChangeShapeType="1"/>
          </p:cNvSpPr>
          <p:nvPr/>
        </p:nvSpPr>
        <p:spPr bwMode="auto">
          <a:xfrm flipH="1" flipV="1">
            <a:off x="4826000" y="1333500"/>
            <a:ext cx="1905000" cy="190500"/>
          </a:xfrm>
          <a:prstGeom prst="lin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 sz="1500"/>
          </a:p>
        </p:txBody>
      </p:sp>
      <p:grpSp>
        <p:nvGrpSpPr>
          <p:cNvPr id="105798" name="Group 326"/>
          <p:cNvGrpSpPr>
            <a:grpSpLocks/>
          </p:cNvGrpSpPr>
          <p:nvPr/>
        </p:nvGrpSpPr>
        <p:grpSpPr bwMode="auto">
          <a:xfrm>
            <a:off x="2921000" y="2984500"/>
            <a:ext cx="2222500" cy="1778000"/>
            <a:chOff x="1632" y="2256"/>
            <a:chExt cx="1680" cy="1344"/>
          </a:xfrm>
        </p:grpSpPr>
        <p:sp>
          <p:nvSpPr>
            <p:cNvPr id="5198" name="Oval 327"/>
            <p:cNvSpPr>
              <a:spLocks noChangeArrowheads="1"/>
            </p:cNvSpPr>
            <p:nvPr/>
          </p:nvSpPr>
          <p:spPr bwMode="auto">
            <a:xfrm>
              <a:off x="1632" y="2256"/>
              <a:ext cx="1680" cy="1344"/>
            </a:xfrm>
            <a:prstGeom prst="ellips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199" name="Text Box 328"/>
            <p:cNvSpPr txBox="1">
              <a:spLocks noChangeArrowheads="1"/>
            </p:cNvSpPr>
            <p:nvPr/>
          </p:nvSpPr>
          <p:spPr bwMode="auto">
            <a:xfrm>
              <a:off x="1680" y="2976"/>
              <a:ext cx="1440" cy="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2000" b="1">
                  <a:solidFill>
                    <a:srgbClr val="FFFF00"/>
                  </a:solidFill>
                </a:rPr>
                <a:t>Local Church</a:t>
              </a:r>
            </a:p>
          </p:txBody>
        </p:sp>
      </p:grpSp>
      <p:grpSp>
        <p:nvGrpSpPr>
          <p:cNvPr id="5191" name="Group 329"/>
          <p:cNvGrpSpPr>
            <a:grpSpLocks/>
          </p:cNvGrpSpPr>
          <p:nvPr/>
        </p:nvGrpSpPr>
        <p:grpSpPr bwMode="auto">
          <a:xfrm>
            <a:off x="3873500" y="5080000"/>
            <a:ext cx="254000" cy="508000"/>
            <a:chOff x="1536" y="2976"/>
            <a:chExt cx="192" cy="384"/>
          </a:xfrm>
        </p:grpSpPr>
        <p:sp>
          <p:nvSpPr>
            <p:cNvPr id="5192" name="Oval 330"/>
            <p:cNvSpPr>
              <a:spLocks noChangeArrowheads="1"/>
            </p:cNvSpPr>
            <p:nvPr/>
          </p:nvSpPr>
          <p:spPr bwMode="auto">
            <a:xfrm>
              <a:off x="1584" y="2976"/>
              <a:ext cx="96" cy="96"/>
            </a:xfrm>
            <a:prstGeom prst="ellipse">
              <a:avLst/>
            </a:prstGeom>
            <a:solidFill>
              <a:srgbClr val="808080"/>
            </a:solidFill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500"/>
            </a:p>
          </p:txBody>
        </p:sp>
        <p:sp>
          <p:nvSpPr>
            <p:cNvPr id="5193" name="Line 331"/>
            <p:cNvSpPr>
              <a:spLocks noChangeShapeType="1"/>
            </p:cNvSpPr>
            <p:nvPr/>
          </p:nvSpPr>
          <p:spPr bwMode="auto">
            <a:xfrm>
              <a:off x="1632" y="3072"/>
              <a:ext cx="0" cy="192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4" name="Line 332"/>
            <p:cNvSpPr>
              <a:spLocks noChangeShapeType="1"/>
            </p:cNvSpPr>
            <p:nvPr/>
          </p:nvSpPr>
          <p:spPr bwMode="auto">
            <a:xfrm>
              <a:off x="1632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5" name="Line 333"/>
            <p:cNvSpPr>
              <a:spLocks noChangeShapeType="1"/>
            </p:cNvSpPr>
            <p:nvPr/>
          </p:nvSpPr>
          <p:spPr bwMode="auto">
            <a:xfrm flipH="1">
              <a:off x="1536" y="3264"/>
              <a:ext cx="96" cy="96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6" name="Line 334"/>
            <p:cNvSpPr>
              <a:spLocks noChangeShapeType="1"/>
            </p:cNvSpPr>
            <p:nvPr/>
          </p:nvSpPr>
          <p:spPr bwMode="auto">
            <a:xfrm>
              <a:off x="1536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  <p:sp>
          <p:nvSpPr>
            <p:cNvPr id="5197" name="Line 335"/>
            <p:cNvSpPr>
              <a:spLocks noChangeShapeType="1"/>
            </p:cNvSpPr>
            <p:nvPr/>
          </p:nvSpPr>
          <p:spPr bwMode="auto">
            <a:xfrm flipV="1">
              <a:off x="1632" y="3120"/>
              <a:ext cx="96" cy="48"/>
            </a:xfrm>
            <a:prstGeom prst="line">
              <a:avLst/>
            </a:prstGeom>
            <a:noFill/>
            <a:ln w="28575">
              <a:solidFill>
                <a:srgbClr val="C0C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500"/>
            </a:p>
          </p:txBody>
        </p:sp>
      </p:grpSp>
      <p:sp>
        <p:nvSpPr>
          <p:cNvPr id="2" name="Oval 1"/>
          <p:cNvSpPr/>
          <p:nvPr/>
        </p:nvSpPr>
        <p:spPr>
          <a:xfrm>
            <a:off x="641268" y="4807479"/>
            <a:ext cx="1517732" cy="865188"/>
          </a:xfrm>
          <a:prstGeom prst="ellipse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5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16586E-6 L 0.01666 -0.1332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56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-6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8.88889E-6 L -0.05834 -0.05556 " pathEditMode="relative" ptsTypes="AA">
                                      <p:cBhvr>
                                        <p:cTn id="25" dur="2000" fill="hold"/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777" grpId="0" animBg="1"/>
      <p:bldP spid="105778" grpId="0" animBg="1"/>
      <p:bldP spid="2" grpId="0" animBg="1"/>
    </p:bldLst>
  </p:timing>
</p:sld>
</file>

<file path=ppt/theme/theme1.xml><?xml version="1.0" encoding="utf-8"?>
<a:theme xmlns:a="http://schemas.openxmlformats.org/drawingml/2006/main" name="Galler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2300</TotalTime>
  <Words>588</Words>
  <Application>Microsoft Office PowerPoint</Application>
  <PresentationFormat>On-screen Show (16:10)</PresentationFormat>
  <Paragraphs>73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Gill Sans MT</vt:lpstr>
      <vt:lpstr>Arial</vt:lpstr>
      <vt:lpstr>Gallery</vt:lpstr>
      <vt:lpstr>PowerPoint Presentation</vt:lpstr>
      <vt:lpstr>PowerPoint Presentation</vt:lpstr>
      <vt:lpstr>PowerPoint Presentation</vt:lpstr>
      <vt:lpstr>One Church,  Many Churches</vt:lpstr>
      <vt:lpstr>PowerPoint Presentation</vt:lpstr>
      <vt:lpstr>One Nation, Two Relationships</vt:lpstr>
      <vt:lpstr>One Nation, Two Relationships</vt:lpstr>
      <vt:lpstr>PowerPoint Presentation</vt:lpstr>
      <vt:lpstr>PowerPoint Presentation</vt:lpstr>
      <vt:lpstr>One Nation, Two Relationships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and Church</dc:title>
  <dc:creator>BenHall</dc:creator>
  <cp:lastModifiedBy>Brad Beutjer</cp:lastModifiedBy>
  <cp:revision>73</cp:revision>
  <cp:lastPrinted>2017-01-22T22:34:40Z</cp:lastPrinted>
  <dcterms:created xsi:type="dcterms:W3CDTF">2016-12-29T12:17:12Z</dcterms:created>
  <dcterms:modified xsi:type="dcterms:W3CDTF">2017-01-23T00:00:10Z</dcterms:modified>
</cp:coreProperties>
</file>