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9" r:id="rId2"/>
    <p:sldId id="278" r:id="rId3"/>
    <p:sldId id="303" r:id="rId4"/>
    <p:sldId id="290" r:id="rId5"/>
    <p:sldId id="260" r:id="rId6"/>
    <p:sldId id="256" r:id="rId7"/>
    <p:sldId id="304" r:id="rId8"/>
    <p:sldId id="288" r:id="rId9"/>
    <p:sldId id="301" r:id="rId10"/>
    <p:sldId id="300" r:id="rId11"/>
    <p:sldId id="299" r:id="rId12"/>
    <p:sldId id="298" r:id="rId13"/>
    <p:sldId id="297" r:id="rId14"/>
    <p:sldId id="305" r:id="rId15"/>
    <p:sldId id="289" r:id="rId16"/>
    <p:sldId id="296" r:id="rId17"/>
    <p:sldId id="306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88561" autoAdjust="0"/>
  </p:normalViewPr>
  <p:slideViewPr>
    <p:cSldViewPr snapToGrid="0">
      <p:cViewPr varScale="1">
        <p:scale>
          <a:sx n="111" d="100"/>
          <a:sy n="111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r>
            <a:rPr lang="en-US" dirty="0"/>
            <a:t>Church</a:t>
          </a:r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/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Cross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Christ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/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791F9-1847-4F9F-AF50-A09125399437}" type="doc">
      <dgm:prSet loTypeId="urn:microsoft.com/office/officeart/2005/8/layout/pyramid2" loCatId="list" qsTypeId="urn:microsoft.com/office/officeart/2005/8/quickstyle/simple5" qsCatId="simple" csTypeId="urn:microsoft.com/office/officeart/2005/8/colors/accent2_2" csCatId="accent2" phldr="1"/>
      <dgm:spPr/>
    </dgm:pt>
    <dgm:pt modelId="{46771418-A550-471B-8423-81A432DEF8E7}">
      <dgm:prSet phldrT="[Text]"/>
      <dgm:spPr/>
      <dgm:t>
        <a:bodyPr/>
        <a:lstStyle/>
        <a:p>
          <a:r>
            <a:rPr lang="en-US" b="1" dirty="0"/>
            <a:t>Activity</a:t>
          </a:r>
        </a:p>
      </dgm:t>
    </dgm:pt>
    <dgm:pt modelId="{D2C835CD-89F0-4752-B37E-0ECEE1D80E0A}" type="parTrans" cxnId="{CCFD4276-36C5-4A00-B351-AB65A3D26391}">
      <dgm:prSet/>
      <dgm:spPr/>
      <dgm:t>
        <a:bodyPr/>
        <a:lstStyle/>
        <a:p>
          <a:endParaRPr lang="en-US"/>
        </a:p>
      </dgm:t>
    </dgm:pt>
    <dgm:pt modelId="{4706F344-768D-47C9-8F50-9C29922BDC9B}" type="sibTrans" cxnId="{CCFD4276-36C5-4A00-B351-AB65A3D26391}">
      <dgm:prSet/>
      <dgm:spPr/>
      <dgm:t>
        <a:bodyPr/>
        <a:lstStyle/>
        <a:p>
          <a:endParaRPr lang="en-US"/>
        </a:p>
      </dgm:t>
    </dgm:pt>
    <dgm:pt modelId="{155CDC31-EAC9-40CF-94DF-13E46A656D74}">
      <dgm:prSet phldrT="[Text]"/>
      <dgm:spPr/>
      <dgm:t>
        <a:bodyPr/>
        <a:lstStyle/>
        <a:p>
          <a:r>
            <a:rPr lang="en-US" b="1" dirty="0"/>
            <a:t>Organization</a:t>
          </a:r>
        </a:p>
      </dgm:t>
    </dgm:pt>
    <dgm:pt modelId="{DCC3F4BA-FC06-443A-AA93-6EC4D156759E}" type="parTrans" cxnId="{E91FB0DB-ADE2-4D77-A3DF-B447970BB562}">
      <dgm:prSet/>
      <dgm:spPr/>
      <dgm:t>
        <a:bodyPr/>
        <a:lstStyle/>
        <a:p>
          <a:endParaRPr lang="en-US"/>
        </a:p>
      </dgm:t>
    </dgm:pt>
    <dgm:pt modelId="{A36ECBEF-7CAB-4546-A1FB-A28DDFAF6875}" type="sibTrans" cxnId="{E91FB0DB-ADE2-4D77-A3DF-B447970BB562}">
      <dgm:prSet/>
      <dgm:spPr/>
      <dgm:t>
        <a:bodyPr/>
        <a:lstStyle/>
        <a:p>
          <a:endParaRPr lang="en-US"/>
        </a:p>
      </dgm:t>
    </dgm:pt>
    <dgm:pt modelId="{8E90CF0E-4C5C-4F1A-8787-9D887F8C1E34}">
      <dgm:prSet phldrT="[Text]"/>
      <dgm:spPr/>
      <dgm:t>
        <a:bodyPr/>
        <a:lstStyle/>
        <a:p>
          <a:r>
            <a:rPr lang="en-US" b="1" dirty="0"/>
            <a:t>Purpose</a:t>
          </a:r>
        </a:p>
      </dgm:t>
    </dgm:pt>
    <dgm:pt modelId="{50E8A581-7E89-4E78-81D4-525449602725}" type="parTrans" cxnId="{49AF425D-F421-42EF-8CA3-E962C4FFE7BA}">
      <dgm:prSet/>
      <dgm:spPr/>
      <dgm:t>
        <a:bodyPr/>
        <a:lstStyle/>
        <a:p>
          <a:endParaRPr lang="en-US"/>
        </a:p>
      </dgm:t>
    </dgm:pt>
    <dgm:pt modelId="{0A32DA16-B4E8-4AAF-83C9-0F7AEB24E97D}" type="sibTrans" cxnId="{49AF425D-F421-42EF-8CA3-E962C4FFE7BA}">
      <dgm:prSet/>
      <dgm:spPr/>
      <dgm:t>
        <a:bodyPr/>
        <a:lstStyle/>
        <a:p>
          <a:endParaRPr lang="en-US"/>
        </a:p>
      </dgm:t>
    </dgm:pt>
    <dgm:pt modelId="{4C21184B-EBEB-45A0-B8C7-814819413A2D}">
      <dgm:prSet/>
      <dgm:spPr/>
      <dgm:t>
        <a:bodyPr/>
        <a:lstStyle/>
        <a:p>
          <a:r>
            <a:rPr lang="en-US" b="1" dirty="0"/>
            <a:t>Nature</a:t>
          </a:r>
        </a:p>
      </dgm:t>
    </dgm:pt>
    <dgm:pt modelId="{FB899198-FC18-446C-B31E-3725833D39CC}" type="parTrans" cxnId="{BD550E74-CD35-4ED5-9873-F229272500A3}">
      <dgm:prSet/>
      <dgm:spPr/>
      <dgm:t>
        <a:bodyPr/>
        <a:lstStyle/>
        <a:p>
          <a:endParaRPr lang="en-US"/>
        </a:p>
      </dgm:t>
    </dgm:pt>
    <dgm:pt modelId="{BD2AF2A3-1CBA-49A2-A67E-738C8B50C4C2}" type="sibTrans" cxnId="{BD550E74-CD35-4ED5-9873-F229272500A3}">
      <dgm:prSet/>
      <dgm:spPr/>
      <dgm:t>
        <a:bodyPr/>
        <a:lstStyle/>
        <a:p>
          <a:endParaRPr lang="en-US"/>
        </a:p>
      </dgm:t>
    </dgm:pt>
    <dgm:pt modelId="{374C3C37-E92E-44AC-99AE-0318ABEE9112}" type="pres">
      <dgm:prSet presAssocID="{53E791F9-1847-4F9F-AF50-A09125399437}" presName="compositeShape" presStyleCnt="0">
        <dgm:presLayoutVars>
          <dgm:dir/>
          <dgm:resizeHandles/>
        </dgm:presLayoutVars>
      </dgm:prSet>
      <dgm:spPr/>
    </dgm:pt>
    <dgm:pt modelId="{95ADAD2A-0E5C-4239-BEE0-C52FC3997486}" type="pres">
      <dgm:prSet presAssocID="{53E791F9-1847-4F9F-AF50-A09125399437}" presName="pyramid" presStyleLbl="node1" presStyleIdx="0" presStyleCnt="1" custLinFactNeighborX="-1757"/>
      <dgm:spPr/>
    </dgm:pt>
    <dgm:pt modelId="{0B237D85-CDDB-4261-B1F9-FB44BC63CC4D}" type="pres">
      <dgm:prSet presAssocID="{53E791F9-1847-4F9F-AF50-A09125399437}" presName="theList" presStyleCnt="0"/>
      <dgm:spPr/>
    </dgm:pt>
    <dgm:pt modelId="{78BDE69D-DAE7-4B18-AF44-94353169AAFB}" type="pres">
      <dgm:prSet presAssocID="{46771418-A550-471B-8423-81A432DEF8E7}" presName="aNode" presStyleLbl="fgAcc1" presStyleIdx="0" presStyleCnt="4">
        <dgm:presLayoutVars>
          <dgm:bulletEnabled val="1"/>
        </dgm:presLayoutVars>
      </dgm:prSet>
      <dgm:spPr/>
    </dgm:pt>
    <dgm:pt modelId="{73897CEC-F0BC-4152-B51C-72ACC1FAC74C}" type="pres">
      <dgm:prSet presAssocID="{46771418-A550-471B-8423-81A432DEF8E7}" presName="aSpace" presStyleCnt="0"/>
      <dgm:spPr/>
    </dgm:pt>
    <dgm:pt modelId="{7F927CF6-5950-492D-8742-5E5AF6BB812A}" type="pres">
      <dgm:prSet presAssocID="{155CDC31-EAC9-40CF-94DF-13E46A656D74}" presName="aNode" presStyleLbl="fgAcc1" presStyleIdx="1" presStyleCnt="4">
        <dgm:presLayoutVars>
          <dgm:bulletEnabled val="1"/>
        </dgm:presLayoutVars>
      </dgm:prSet>
      <dgm:spPr/>
    </dgm:pt>
    <dgm:pt modelId="{57E04378-B4DB-4A79-81E9-093A4ACE8C1B}" type="pres">
      <dgm:prSet presAssocID="{155CDC31-EAC9-40CF-94DF-13E46A656D74}" presName="aSpace" presStyleCnt="0"/>
      <dgm:spPr/>
    </dgm:pt>
    <dgm:pt modelId="{8BAC9FCD-9CED-4879-93ED-29306BA6DE25}" type="pres">
      <dgm:prSet presAssocID="{8E90CF0E-4C5C-4F1A-8787-9D887F8C1E34}" presName="aNode" presStyleLbl="fgAcc1" presStyleIdx="2" presStyleCnt="4">
        <dgm:presLayoutVars>
          <dgm:bulletEnabled val="1"/>
        </dgm:presLayoutVars>
      </dgm:prSet>
      <dgm:spPr/>
    </dgm:pt>
    <dgm:pt modelId="{DED16C5E-6449-477E-A617-20CBA1C93F26}" type="pres">
      <dgm:prSet presAssocID="{8E90CF0E-4C5C-4F1A-8787-9D887F8C1E34}" presName="aSpace" presStyleCnt="0"/>
      <dgm:spPr/>
    </dgm:pt>
    <dgm:pt modelId="{E88FE02C-CBE9-4171-97C9-A44F9213591F}" type="pres">
      <dgm:prSet presAssocID="{4C21184B-EBEB-45A0-B8C7-814819413A2D}" presName="aNode" presStyleLbl="fgAcc1" presStyleIdx="3" presStyleCnt="4">
        <dgm:presLayoutVars>
          <dgm:bulletEnabled val="1"/>
        </dgm:presLayoutVars>
      </dgm:prSet>
      <dgm:spPr/>
    </dgm:pt>
    <dgm:pt modelId="{9C1B39BF-DE26-4876-95BC-2B940B36E95D}" type="pres">
      <dgm:prSet presAssocID="{4C21184B-EBEB-45A0-B8C7-814819413A2D}" presName="aSpace" presStyleCnt="0"/>
      <dgm:spPr/>
    </dgm:pt>
  </dgm:ptLst>
  <dgm:cxnLst>
    <dgm:cxn modelId="{49AF425D-F421-42EF-8CA3-E962C4FFE7BA}" srcId="{53E791F9-1847-4F9F-AF50-A09125399437}" destId="{8E90CF0E-4C5C-4F1A-8787-9D887F8C1E34}" srcOrd="2" destOrd="0" parTransId="{50E8A581-7E89-4E78-81D4-525449602725}" sibTransId="{0A32DA16-B4E8-4AAF-83C9-0F7AEB24E97D}"/>
    <dgm:cxn modelId="{E3FD28B9-1F13-4AA2-85EE-2C009817F900}" type="presOf" srcId="{155CDC31-EAC9-40CF-94DF-13E46A656D74}" destId="{7F927CF6-5950-492D-8742-5E5AF6BB812A}" srcOrd="0" destOrd="0" presId="urn:microsoft.com/office/officeart/2005/8/layout/pyramid2"/>
    <dgm:cxn modelId="{DA779FA5-2323-4CF3-B732-9D82522FBD77}" type="presOf" srcId="{4C21184B-EBEB-45A0-B8C7-814819413A2D}" destId="{E88FE02C-CBE9-4171-97C9-A44F9213591F}" srcOrd="0" destOrd="0" presId="urn:microsoft.com/office/officeart/2005/8/layout/pyramid2"/>
    <dgm:cxn modelId="{BD550E74-CD35-4ED5-9873-F229272500A3}" srcId="{53E791F9-1847-4F9F-AF50-A09125399437}" destId="{4C21184B-EBEB-45A0-B8C7-814819413A2D}" srcOrd="3" destOrd="0" parTransId="{FB899198-FC18-446C-B31E-3725833D39CC}" sibTransId="{BD2AF2A3-1CBA-49A2-A67E-738C8B50C4C2}"/>
    <dgm:cxn modelId="{4512E325-0DF0-4DDE-847C-FB12A393205B}" type="presOf" srcId="{46771418-A550-471B-8423-81A432DEF8E7}" destId="{78BDE69D-DAE7-4B18-AF44-94353169AAFB}" srcOrd="0" destOrd="0" presId="urn:microsoft.com/office/officeart/2005/8/layout/pyramid2"/>
    <dgm:cxn modelId="{9F8C9CAE-B850-4BE6-A64D-0580DDCAC6E3}" type="presOf" srcId="{8E90CF0E-4C5C-4F1A-8787-9D887F8C1E34}" destId="{8BAC9FCD-9CED-4879-93ED-29306BA6DE25}" srcOrd="0" destOrd="0" presId="urn:microsoft.com/office/officeart/2005/8/layout/pyramid2"/>
    <dgm:cxn modelId="{CCFD4276-36C5-4A00-B351-AB65A3D26391}" srcId="{53E791F9-1847-4F9F-AF50-A09125399437}" destId="{46771418-A550-471B-8423-81A432DEF8E7}" srcOrd="0" destOrd="0" parTransId="{D2C835CD-89F0-4752-B37E-0ECEE1D80E0A}" sibTransId="{4706F344-768D-47C9-8F50-9C29922BDC9B}"/>
    <dgm:cxn modelId="{E91FB0DB-ADE2-4D77-A3DF-B447970BB562}" srcId="{53E791F9-1847-4F9F-AF50-A09125399437}" destId="{155CDC31-EAC9-40CF-94DF-13E46A656D74}" srcOrd="1" destOrd="0" parTransId="{DCC3F4BA-FC06-443A-AA93-6EC4D156759E}" sibTransId="{A36ECBEF-7CAB-4546-A1FB-A28DDFAF6875}"/>
    <dgm:cxn modelId="{6D7C7C90-E69E-4806-8D52-072E25980AE4}" type="presOf" srcId="{53E791F9-1847-4F9F-AF50-A09125399437}" destId="{374C3C37-E92E-44AC-99AE-0318ABEE9112}" srcOrd="0" destOrd="0" presId="urn:microsoft.com/office/officeart/2005/8/layout/pyramid2"/>
    <dgm:cxn modelId="{FF87B4DF-BB62-47C0-A4A6-94194B1FBE68}" type="presParOf" srcId="{374C3C37-E92E-44AC-99AE-0318ABEE9112}" destId="{95ADAD2A-0E5C-4239-BEE0-C52FC3997486}" srcOrd="0" destOrd="0" presId="urn:microsoft.com/office/officeart/2005/8/layout/pyramid2"/>
    <dgm:cxn modelId="{1E4CE6BD-226D-4132-8AF5-F104DB4C5DC8}" type="presParOf" srcId="{374C3C37-E92E-44AC-99AE-0318ABEE9112}" destId="{0B237D85-CDDB-4261-B1F9-FB44BC63CC4D}" srcOrd="1" destOrd="0" presId="urn:microsoft.com/office/officeart/2005/8/layout/pyramid2"/>
    <dgm:cxn modelId="{85CC53A0-BD03-4F9D-8F8C-8F57ABB0D585}" type="presParOf" srcId="{0B237D85-CDDB-4261-B1F9-FB44BC63CC4D}" destId="{78BDE69D-DAE7-4B18-AF44-94353169AAFB}" srcOrd="0" destOrd="0" presId="urn:microsoft.com/office/officeart/2005/8/layout/pyramid2"/>
    <dgm:cxn modelId="{570B0AFF-1ED4-45F3-BB6C-8A05F45AB216}" type="presParOf" srcId="{0B237D85-CDDB-4261-B1F9-FB44BC63CC4D}" destId="{73897CEC-F0BC-4152-B51C-72ACC1FAC74C}" srcOrd="1" destOrd="0" presId="urn:microsoft.com/office/officeart/2005/8/layout/pyramid2"/>
    <dgm:cxn modelId="{0208DED5-F89C-4C46-A297-82888551312F}" type="presParOf" srcId="{0B237D85-CDDB-4261-B1F9-FB44BC63CC4D}" destId="{7F927CF6-5950-492D-8742-5E5AF6BB812A}" srcOrd="2" destOrd="0" presId="urn:microsoft.com/office/officeart/2005/8/layout/pyramid2"/>
    <dgm:cxn modelId="{EE221577-30CA-4846-AD04-070A88374ACD}" type="presParOf" srcId="{0B237D85-CDDB-4261-B1F9-FB44BC63CC4D}" destId="{57E04378-B4DB-4A79-81E9-093A4ACE8C1B}" srcOrd="3" destOrd="0" presId="urn:microsoft.com/office/officeart/2005/8/layout/pyramid2"/>
    <dgm:cxn modelId="{167239F5-C256-491D-AC08-C76298B6F0CC}" type="presParOf" srcId="{0B237D85-CDDB-4261-B1F9-FB44BC63CC4D}" destId="{8BAC9FCD-9CED-4879-93ED-29306BA6DE25}" srcOrd="4" destOrd="0" presId="urn:microsoft.com/office/officeart/2005/8/layout/pyramid2"/>
    <dgm:cxn modelId="{3F70649B-3D0C-4B5C-ADAB-0CFB16D24953}" type="presParOf" srcId="{0B237D85-CDDB-4261-B1F9-FB44BC63CC4D}" destId="{DED16C5E-6449-477E-A617-20CBA1C93F26}" srcOrd="5" destOrd="0" presId="urn:microsoft.com/office/officeart/2005/8/layout/pyramid2"/>
    <dgm:cxn modelId="{C3BCC5D2-DE76-4A49-9F6E-AA4D99FD6C61}" type="presParOf" srcId="{0B237D85-CDDB-4261-B1F9-FB44BC63CC4D}" destId="{E88FE02C-CBE9-4171-97C9-A44F9213591F}" srcOrd="6" destOrd="0" presId="urn:microsoft.com/office/officeart/2005/8/layout/pyramid2"/>
    <dgm:cxn modelId="{8339A242-7035-4F37-9437-AF5B54DA5CBC}" type="presParOf" srcId="{0B237D85-CDDB-4261-B1F9-FB44BC63CC4D}" destId="{9C1B39BF-DE26-4876-95BC-2B940B36E95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686CF-5E94-4C5E-947D-3D7FC8E156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7252A9-9BF9-4EFC-BAB9-87852943BA83}">
      <dgm:prSet phldrT="[Text]"/>
      <dgm:spPr/>
      <dgm:t>
        <a:bodyPr/>
        <a:lstStyle/>
        <a:p>
          <a:r>
            <a:rPr lang="en-US" dirty="0">
              <a:latin typeface="Arial Black" panose="020B0A04020102020204" pitchFamily="34" charset="0"/>
            </a:rPr>
            <a:t>?</a:t>
          </a:r>
        </a:p>
      </dgm:t>
    </dgm:pt>
    <dgm:pt modelId="{B7086E69-AB9D-4856-A778-5C9D675D0D64}" type="parTrans" cxnId="{C000F875-3C3C-492B-8F3C-BE8F63058882}">
      <dgm:prSet/>
      <dgm:spPr/>
      <dgm:t>
        <a:bodyPr/>
        <a:lstStyle/>
        <a:p>
          <a:endParaRPr lang="en-US"/>
        </a:p>
      </dgm:t>
    </dgm:pt>
    <dgm:pt modelId="{9362AC81-B42C-45BB-BA24-8305C7608A56}" type="sibTrans" cxnId="{C000F875-3C3C-492B-8F3C-BE8F63058882}">
      <dgm:prSet/>
      <dgm:spPr/>
      <dgm:t>
        <a:bodyPr/>
        <a:lstStyle/>
        <a:p>
          <a:endParaRPr lang="en-US"/>
        </a:p>
      </dgm:t>
    </dgm:pt>
    <dgm:pt modelId="{2462F749-E7F7-4032-96A8-5980A7F9FCF6}">
      <dgm:prSet phldrT="[Text]"/>
      <dgm:spPr/>
      <dgm:t>
        <a:bodyPr/>
        <a:lstStyle/>
        <a:p>
          <a:r>
            <a:rPr lang="en-US" dirty="0"/>
            <a:t>Instruction</a:t>
          </a:r>
        </a:p>
      </dgm:t>
    </dgm:pt>
    <dgm:pt modelId="{C3EEC81D-EE75-43AF-9D0A-32971E79C6B2}" type="parTrans" cxnId="{ED43B416-DD5B-4409-96F1-7990422B5C53}">
      <dgm:prSet/>
      <dgm:spPr/>
      <dgm:t>
        <a:bodyPr/>
        <a:lstStyle/>
        <a:p>
          <a:endParaRPr lang="en-US"/>
        </a:p>
      </dgm:t>
    </dgm:pt>
    <dgm:pt modelId="{49A65A67-17AA-463C-9486-9096359F5EA7}" type="sibTrans" cxnId="{ED43B416-DD5B-4409-96F1-7990422B5C53}">
      <dgm:prSet/>
      <dgm:spPr/>
      <dgm:t>
        <a:bodyPr/>
        <a:lstStyle/>
        <a:p>
          <a:endParaRPr lang="en-US"/>
        </a:p>
      </dgm:t>
    </dgm:pt>
    <dgm:pt modelId="{74A6A462-C244-474A-90C0-23BDEF999DED}">
      <dgm:prSet phldrT="[Text]"/>
      <dgm:spPr/>
      <dgm:t>
        <a:bodyPr/>
        <a:lstStyle/>
        <a:p>
          <a:r>
            <a:rPr lang="en-US" dirty="0"/>
            <a:t>Worship</a:t>
          </a:r>
        </a:p>
      </dgm:t>
    </dgm:pt>
    <dgm:pt modelId="{86DACD4D-2AE4-444F-B0ED-B7F770956E3F}" type="parTrans" cxnId="{1FF2C4E2-8361-44D2-B6D7-1DEBADA7C7BA}">
      <dgm:prSet/>
      <dgm:spPr/>
      <dgm:t>
        <a:bodyPr/>
        <a:lstStyle/>
        <a:p>
          <a:endParaRPr lang="en-US"/>
        </a:p>
      </dgm:t>
    </dgm:pt>
    <dgm:pt modelId="{C813D605-370B-49C7-9BED-1C287C71A6B7}" type="sibTrans" cxnId="{1FF2C4E2-8361-44D2-B6D7-1DEBADA7C7BA}">
      <dgm:prSet/>
      <dgm:spPr/>
      <dgm:t>
        <a:bodyPr/>
        <a:lstStyle/>
        <a:p>
          <a:endParaRPr lang="en-US"/>
        </a:p>
      </dgm:t>
    </dgm:pt>
    <dgm:pt modelId="{3F94DD0A-7136-4F88-ACDE-C2AF1A60D1DA}">
      <dgm:prSet phldrT="[Text]"/>
      <dgm:spPr/>
      <dgm:t>
        <a:bodyPr/>
        <a:lstStyle/>
        <a:p>
          <a:r>
            <a:rPr lang="en-US" dirty="0"/>
            <a:t>Support</a:t>
          </a:r>
        </a:p>
      </dgm:t>
    </dgm:pt>
    <dgm:pt modelId="{7DE2563F-787D-403B-98DF-09003124414A}" type="parTrans" cxnId="{5B77A1F2-02E4-4BEA-AF1E-9DEB9E2B9855}">
      <dgm:prSet/>
      <dgm:spPr/>
      <dgm:t>
        <a:bodyPr/>
        <a:lstStyle/>
        <a:p>
          <a:endParaRPr lang="en-US"/>
        </a:p>
      </dgm:t>
    </dgm:pt>
    <dgm:pt modelId="{DD251E82-856D-4E5B-84CA-42ABEE012ADC}" type="sibTrans" cxnId="{5B77A1F2-02E4-4BEA-AF1E-9DEB9E2B9855}">
      <dgm:prSet/>
      <dgm:spPr/>
      <dgm:t>
        <a:bodyPr/>
        <a:lstStyle/>
        <a:p>
          <a:endParaRPr lang="en-US"/>
        </a:p>
      </dgm:t>
    </dgm:pt>
    <dgm:pt modelId="{B85F0374-899C-45C8-93A4-044BD9676872}">
      <dgm:prSet phldrT="[Text]"/>
      <dgm:spPr/>
      <dgm:t>
        <a:bodyPr/>
        <a:lstStyle/>
        <a:p>
          <a:r>
            <a:rPr lang="en-US" dirty="0"/>
            <a:t>Sending</a:t>
          </a:r>
        </a:p>
      </dgm:t>
    </dgm:pt>
    <dgm:pt modelId="{BA8C94D4-9E4C-4BC6-888F-620A04AEE207}" type="parTrans" cxnId="{78D221D3-F561-47E0-B02A-082D7E948D42}">
      <dgm:prSet/>
      <dgm:spPr/>
      <dgm:t>
        <a:bodyPr/>
        <a:lstStyle/>
        <a:p>
          <a:endParaRPr lang="en-US"/>
        </a:p>
      </dgm:t>
    </dgm:pt>
    <dgm:pt modelId="{6FAB1FEE-C9E9-4EDF-983F-D9A35CD37EC1}" type="sibTrans" cxnId="{78D221D3-F561-47E0-B02A-082D7E948D42}">
      <dgm:prSet/>
      <dgm:spPr/>
      <dgm:t>
        <a:bodyPr/>
        <a:lstStyle/>
        <a:p>
          <a:endParaRPr lang="en-US"/>
        </a:p>
      </dgm:t>
    </dgm:pt>
    <dgm:pt modelId="{674C5BF1-0764-4F14-A5E6-B25F59A16470}">
      <dgm:prSet/>
      <dgm:spPr/>
      <dgm:t>
        <a:bodyPr/>
        <a:lstStyle/>
        <a:p>
          <a:r>
            <a:rPr lang="en-US" dirty="0"/>
            <a:t>Discipline</a:t>
          </a:r>
        </a:p>
      </dgm:t>
    </dgm:pt>
    <dgm:pt modelId="{59F1002B-4D12-47B3-B066-360BCCEE7D21}" type="parTrans" cxnId="{0655D52B-CCCB-48C0-9F12-03BA47FC3699}">
      <dgm:prSet/>
      <dgm:spPr/>
      <dgm:t>
        <a:bodyPr/>
        <a:lstStyle/>
        <a:p>
          <a:endParaRPr lang="en-US"/>
        </a:p>
      </dgm:t>
    </dgm:pt>
    <dgm:pt modelId="{1A1F012E-14EF-4216-BF9E-7D997256B9A1}" type="sibTrans" cxnId="{0655D52B-CCCB-48C0-9F12-03BA47FC3699}">
      <dgm:prSet/>
      <dgm:spPr/>
      <dgm:t>
        <a:bodyPr/>
        <a:lstStyle/>
        <a:p>
          <a:endParaRPr lang="en-US"/>
        </a:p>
      </dgm:t>
    </dgm:pt>
    <dgm:pt modelId="{7ABB31DE-C735-4225-A432-104F7A546A2D}" type="pres">
      <dgm:prSet presAssocID="{FB0686CF-5E94-4C5E-947D-3D7FC8E156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AB8CFA-DC56-43D3-9E9A-9204E93708E6}" type="pres">
      <dgm:prSet presAssocID="{A37252A9-9BF9-4EFC-BAB9-87852943BA83}" presName="centerShape" presStyleLbl="node0" presStyleIdx="0" presStyleCnt="1"/>
      <dgm:spPr/>
    </dgm:pt>
    <dgm:pt modelId="{B4BE7E25-A2B9-41A0-93EC-5D6B2F17F8B1}" type="pres">
      <dgm:prSet presAssocID="{2462F749-E7F7-4032-96A8-5980A7F9FCF6}" presName="node" presStyleLbl="node1" presStyleIdx="0" presStyleCnt="5" custScaleX="129877">
        <dgm:presLayoutVars>
          <dgm:bulletEnabled val="1"/>
        </dgm:presLayoutVars>
      </dgm:prSet>
      <dgm:spPr/>
    </dgm:pt>
    <dgm:pt modelId="{DC649998-AB1F-46F2-B183-88ADD005BE15}" type="pres">
      <dgm:prSet presAssocID="{2462F749-E7F7-4032-96A8-5980A7F9FCF6}" presName="dummy" presStyleCnt="0"/>
      <dgm:spPr/>
    </dgm:pt>
    <dgm:pt modelId="{B1B379C3-E4BB-4598-8FA4-E5FF64F72EBE}" type="pres">
      <dgm:prSet presAssocID="{49A65A67-17AA-463C-9486-9096359F5EA7}" presName="sibTrans" presStyleLbl="sibTrans2D1" presStyleIdx="0" presStyleCnt="5"/>
      <dgm:spPr/>
    </dgm:pt>
    <dgm:pt modelId="{558DCC36-E109-4C67-86E8-6504B67FB9AE}" type="pres">
      <dgm:prSet presAssocID="{74A6A462-C244-474A-90C0-23BDEF999DED}" presName="node" presStyleLbl="node1" presStyleIdx="1" presStyleCnt="5" custScaleX="130117">
        <dgm:presLayoutVars>
          <dgm:bulletEnabled val="1"/>
        </dgm:presLayoutVars>
      </dgm:prSet>
      <dgm:spPr/>
    </dgm:pt>
    <dgm:pt modelId="{CA32D561-731C-4924-9FDA-290D9992DDD4}" type="pres">
      <dgm:prSet presAssocID="{74A6A462-C244-474A-90C0-23BDEF999DED}" presName="dummy" presStyleCnt="0"/>
      <dgm:spPr/>
    </dgm:pt>
    <dgm:pt modelId="{F644759E-3B5D-4815-9AD8-FB03D05CB952}" type="pres">
      <dgm:prSet presAssocID="{C813D605-370B-49C7-9BED-1C287C71A6B7}" presName="sibTrans" presStyleLbl="sibTrans2D1" presStyleIdx="1" presStyleCnt="5"/>
      <dgm:spPr/>
    </dgm:pt>
    <dgm:pt modelId="{322D5B25-D8E8-468C-A563-E19B488715A2}" type="pres">
      <dgm:prSet presAssocID="{674C5BF1-0764-4F14-A5E6-B25F59A16470}" presName="node" presStyleLbl="node1" presStyleIdx="2" presStyleCnt="5" custScaleX="132735">
        <dgm:presLayoutVars>
          <dgm:bulletEnabled val="1"/>
        </dgm:presLayoutVars>
      </dgm:prSet>
      <dgm:spPr/>
    </dgm:pt>
    <dgm:pt modelId="{52E0C2C9-13DD-4BB2-89EC-D1E684630286}" type="pres">
      <dgm:prSet presAssocID="{674C5BF1-0764-4F14-A5E6-B25F59A16470}" presName="dummy" presStyleCnt="0"/>
      <dgm:spPr/>
    </dgm:pt>
    <dgm:pt modelId="{69E64C54-9156-4ACA-BC1B-B7CF3EC86FE5}" type="pres">
      <dgm:prSet presAssocID="{1A1F012E-14EF-4216-BF9E-7D997256B9A1}" presName="sibTrans" presStyleLbl="sibTrans2D1" presStyleIdx="2" presStyleCnt="5"/>
      <dgm:spPr/>
    </dgm:pt>
    <dgm:pt modelId="{7D5B9293-4E34-4E39-8B5F-FD516EC82133}" type="pres">
      <dgm:prSet presAssocID="{3F94DD0A-7136-4F88-ACDE-C2AF1A60D1DA}" presName="node" presStyleLbl="node1" presStyleIdx="3" presStyleCnt="5" custScaleX="134219">
        <dgm:presLayoutVars>
          <dgm:bulletEnabled val="1"/>
        </dgm:presLayoutVars>
      </dgm:prSet>
      <dgm:spPr/>
    </dgm:pt>
    <dgm:pt modelId="{8D533C37-DACB-4065-8C45-332C886D781C}" type="pres">
      <dgm:prSet presAssocID="{3F94DD0A-7136-4F88-ACDE-C2AF1A60D1DA}" presName="dummy" presStyleCnt="0"/>
      <dgm:spPr/>
    </dgm:pt>
    <dgm:pt modelId="{988DE82D-DFDD-4EBA-A4B2-6883955C7003}" type="pres">
      <dgm:prSet presAssocID="{DD251E82-856D-4E5B-84CA-42ABEE012ADC}" presName="sibTrans" presStyleLbl="sibTrans2D1" presStyleIdx="3" presStyleCnt="5"/>
      <dgm:spPr/>
    </dgm:pt>
    <dgm:pt modelId="{F741E549-D38E-4102-87D4-8A188E18722C}" type="pres">
      <dgm:prSet presAssocID="{B85F0374-899C-45C8-93A4-044BD9676872}" presName="node" presStyleLbl="node1" presStyleIdx="4" presStyleCnt="5" custScaleX="119329">
        <dgm:presLayoutVars>
          <dgm:bulletEnabled val="1"/>
        </dgm:presLayoutVars>
      </dgm:prSet>
      <dgm:spPr/>
    </dgm:pt>
    <dgm:pt modelId="{EF9386DF-7A5B-42E6-8441-6541FE563CE6}" type="pres">
      <dgm:prSet presAssocID="{B85F0374-899C-45C8-93A4-044BD9676872}" presName="dummy" presStyleCnt="0"/>
      <dgm:spPr/>
    </dgm:pt>
    <dgm:pt modelId="{A4C82802-DCBB-4E0E-87D0-CD81CBC8ABEA}" type="pres">
      <dgm:prSet presAssocID="{6FAB1FEE-C9E9-4EDF-983F-D9A35CD37EC1}" presName="sibTrans" presStyleLbl="sibTrans2D1" presStyleIdx="4" presStyleCnt="5"/>
      <dgm:spPr/>
    </dgm:pt>
  </dgm:ptLst>
  <dgm:cxnLst>
    <dgm:cxn modelId="{0655D52B-CCCB-48C0-9F12-03BA47FC3699}" srcId="{A37252A9-9BF9-4EFC-BAB9-87852943BA83}" destId="{674C5BF1-0764-4F14-A5E6-B25F59A16470}" srcOrd="2" destOrd="0" parTransId="{59F1002B-4D12-47B3-B066-360BCCEE7D21}" sibTransId="{1A1F012E-14EF-4216-BF9E-7D997256B9A1}"/>
    <dgm:cxn modelId="{45833491-83B3-48DE-B6A4-4D5F08120646}" type="presOf" srcId="{DD251E82-856D-4E5B-84CA-42ABEE012ADC}" destId="{988DE82D-DFDD-4EBA-A4B2-6883955C7003}" srcOrd="0" destOrd="0" presId="urn:microsoft.com/office/officeart/2005/8/layout/radial6"/>
    <dgm:cxn modelId="{B58817FC-D0C3-4DA7-AE41-54D951518F10}" type="presOf" srcId="{49A65A67-17AA-463C-9486-9096359F5EA7}" destId="{B1B379C3-E4BB-4598-8FA4-E5FF64F72EBE}" srcOrd="0" destOrd="0" presId="urn:microsoft.com/office/officeart/2005/8/layout/radial6"/>
    <dgm:cxn modelId="{2DF332AC-5685-45B3-B239-FF378D1742B0}" type="presOf" srcId="{6FAB1FEE-C9E9-4EDF-983F-D9A35CD37EC1}" destId="{A4C82802-DCBB-4E0E-87D0-CD81CBC8ABEA}" srcOrd="0" destOrd="0" presId="urn:microsoft.com/office/officeart/2005/8/layout/radial6"/>
    <dgm:cxn modelId="{C000F875-3C3C-492B-8F3C-BE8F63058882}" srcId="{FB0686CF-5E94-4C5E-947D-3D7FC8E15676}" destId="{A37252A9-9BF9-4EFC-BAB9-87852943BA83}" srcOrd="0" destOrd="0" parTransId="{B7086E69-AB9D-4856-A778-5C9D675D0D64}" sibTransId="{9362AC81-B42C-45BB-BA24-8305C7608A56}"/>
    <dgm:cxn modelId="{FEF5B1F1-7674-4F12-8FA1-B7583F6FC912}" type="presOf" srcId="{3F94DD0A-7136-4F88-ACDE-C2AF1A60D1DA}" destId="{7D5B9293-4E34-4E39-8B5F-FD516EC82133}" srcOrd="0" destOrd="0" presId="urn:microsoft.com/office/officeart/2005/8/layout/radial6"/>
    <dgm:cxn modelId="{AB6C1143-5633-47EB-A331-F5EDD428AE5B}" type="presOf" srcId="{A37252A9-9BF9-4EFC-BAB9-87852943BA83}" destId="{1DAB8CFA-DC56-43D3-9E9A-9204E93708E6}" srcOrd="0" destOrd="0" presId="urn:microsoft.com/office/officeart/2005/8/layout/radial6"/>
    <dgm:cxn modelId="{ED43B416-DD5B-4409-96F1-7990422B5C53}" srcId="{A37252A9-9BF9-4EFC-BAB9-87852943BA83}" destId="{2462F749-E7F7-4032-96A8-5980A7F9FCF6}" srcOrd="0" destOrd="0" parTransId="{C3EEC81D-EE75-43AF-9D0A-32971E79C6B2}" sibTransId="{49A65A67-17AA-463C-9486-9096359F5EA7}"/>
    <dgm:cxn modelId="{E22E3208-1704-4975-8212-C77F341C7E44}" type="presOf" srcId="{FB0686CF-5E94-4C5E-947D-3D7FC8E15676}" destId="{7ABB31DE-C735-4225-A432-104F7A546A2D}" srcOrd="0" destOrd="0" presId="urn:microsoft.com/office/officeart/2005/8/layout/radial6"/>
    <dgm:cxn modelId="{5B77A1F2-02E4-4BEA-AF1E-9DEB9E2B9855}" srcId="{A37252A9-9BF9-4EFC-BAB9-87852943BA83}" destId="{3F94DD0A-7136-4F88-ACDE-C2AF1A60D1DA}" srcOrd="3" destOrd="0" parTransId="{7DE2563F-787D-403B-98DF-09003124414A}" sibTransId="{DD251E82-856D-4E5B-84CA-42ABEE012ADC}"/>
    <dgm:cxn modelId="{1FF2C4E2-8361-44D2-B6D7-1DEBADA7C7BA}" srcId="{A37252A9-9BF9-4EFC-BAB9-87852943BA83}" destId="{74A6A462-C244-474A-90C0-23BDEF999DED}" srcOrd="1" destOrd="0" parTransId="{86DACD4D-2AE4-444F-B0ED-B7F770956E3F}" sibTransId="{C813D605-370B-49C7-9BED-1C287C71A6B7}"/>
    <dgm:cxn modelId="{62BDF8FD-144B-44B2-9085-D61181550FD4}" type="presOf" srcId="{74A6A462-C244-474A-90C0-23BDEF999DED}" destId="{558DCC36-E109-4C67-86E8-6504B67FB9AE}" srcOrd="0" destOrd="0" presId="urn:microsoft.com/office/officeart/2005/8/layout/radial6"/>
    <dgm:cxn modelId="{C67A86AE-D82C-4631-A533-2A071F54E563}" type="presOf" srcId="{B85F0374-899C-45C8-93A4-044BD9676872}" destId="{F741E549-D38E-4102-87D4-8A188E18722C}" srcOrd="0" destOrd="0" presId="urn:microsoft.com/office/officeart/2005/8/layout/radial6"/>
    <dgm:cxn modelId="{FF6DF42F-1682-4180-93B8-F2F177BBC672}" type="presOf" srcId="{1A1F012E-14EF-4216-BF9E-7D997256B9A1}" destId="{69E64C54-9156-4ACA-BC1B-B7CF3EC86FE5}" srcOrd="0" destOrd="0" presId="urn:microsoft.com/office/officeart/2005/8/layout/radial6"/>
    <dgm:cxn modelId="{78D221D3-F561-47E0-B02A-082D7E948D42}" srcId="{A37252A9-9BF9-4EFC-BAB9-87852943BA83}" destId="{B85F0374-899C-45C8-93A4-044BD9676872}" srcOrd="4" destOrd="0" parTransId="{BA8C94D4-9E4C-4BC6-888F-620A04AEE207}" sibTransId="{6FAB1FEE-C9E9-4EDF-983F-D9A35CD37EC1}"/>
    <dgm:cxn modelId="{59B7D656-75F9-4DB2-B1B9-BECB85481B1F}" type="presOf" srcId="{674C5BF1-0764-4F14-A5E6-B25F59A16470}" destId="{322D5B25-D8E8-468C-A563-E19B488715A2}" srcOrd="0" destOrd="0" presId="urn:microsoft.com/office/officeart/2005/8/layout/radial6"/>
    <dgm:cxn modelId="{290FE099-A4EC-47C4-B547-F93FFB5811FA}" type="presOf" srcId="{2462F749-E7F7-4032-96A8-5980A7F9FCF6}" destId="{B4BE7E25-A2B9-41A0-93EC-5D6B2F17F8B1}" srcOrd="0" destOrd="0" presId="urn:microsoft.com/office/officeart/2005/8/layout/radial6"/>
    <dgm:cxn modelId="{A316D659-C9F1-4291-B94C-7876CF546ADA}" type="presOf" srcId="{C813D605-370B-49C7-9BED-1C287C71A6B7}" destId="{F644759E-3B5D-4815-9AD8-FB03D05CB952}" srcOrd="0" destOrd="0" presId="urn:microsoft.com/office/officeart/2005/8/layout/radial6"/>
    <dgm:cxn modelId="{8EE12798-9A32-46A4-B8BC-35C46FE018DD}" type="presParOf" srcId="{7ABB31DE-C735-4225-A432-104F7A546A2D}" destId="{1DAB8CFA-DC56-43D3-9E9A-9204E93708E6}" srcOrd="0" destOrd="0" presId="urn:microsoft.com/office/officeart/2005/8/layout/radial6"/>
    <dgm:cxn modelId="{6C0ACCC8-F544-4A58-B55B-0AC4F8FCD4B9}" type="presParOf" srcId="{7ABB31DE-C735-4225-A432-104F7A546A2D}" destId="{B4BE7E25-A2B9-41A0-93EC-5D6B2F17F8B1}" srcOrd="1" destOrd="0" presId="urn:microsoft.com/office/officeart/2005/8/layout/radial6"/>
    <dgm:cxn modelId="{2845F9DB-9873-40D6-96CF-EA85B8D603F8}" type="presParOf" srcId="{7ABB31DE-C735-4225-A432-104F7A546A2D}" destId="{DC649998-AB1F-46F2-B183-88ADD005BE15}" srcOrd="2" destOrd="0" presId="urn:microsoft.com/office/officeart/2005/8/layout/radial6"/>
    <dgm:cxn modelId="{50ECEE23-28A8-46DB-8157-D2D64E599FE2}" type="presParOf" srcId="{7ABB31DE-C735-4225-A432-104F7A546A2D}" destId="{B1B379C3-E4BB-4598-8FA4-E5FF64F72EBE}" srcOrd="3" destOrd="0" presId="urn:microsoft.com/office/officeart/2005/8/layout/radial6"/>
    <dgm:cxn modelId="{99AE2638-CD5F-4604-8BF7-CBB6F9BEE962}" type="presParOf" srcId="{7ABB31DE-C735-4225-A432-104F7A546A2D}" destId="{558DCC36-E109-4C67-86E8-6504B67FB9AE}" srcOrd="4" destOrd="0" presId="urn:microsoft.com/office/officeart/2005/8/layout/radial6"/>
    <dgm:cxn modelId="{946A40F2-B885-401F-92C2-4770B3E1B2C6}" type="presParOf" srcId="{7ABB31DE-C735-4225-A432-104F7A546A2D}" destId="{CA32D561-731C-4924-9FDA-290D9992DDD4}" srcOrd="5" destOrd="0" presId="urn:microsoft.com/office/officeart/2005/8/layout/radial6"/>
    <dgm:cxn modelId="{AB2F9BF7-FF99-476C-9C1B-473DD6B33331}" type="presParOf" srcId="{7ABB31DE-C735-4225-A432-104F7A546A2D}" destId="{F644759E-3B5D-4815-9AD8-FB03D05CB952}" srcOrd="6" destOrd="0" presId="urn:microsoft.com/office/officeart/2005/8/layout/radial6"/>
    <dgm:cxn modelId="{390815CB-BE35-4C5A-835C-0BCCC7101919}" type="presParOf" srcId="{7ABB31DE-C735-4225-A432-104F7A546A2D}" destId="{322D5B25-D8E8-468C-A563-E19B488715A2}" srcOrd="7" destOrd="0" presId="urn:microsoft.com/office/officeart/2005/8/layout/radial6"/>
    <dgm:cxn modelId="{A452C0C0-E8B8-45E5-BD92-E9AB44AB75A1}" type="presParOf" srcId="{7ABB31DE-C735-4225-A432-104F7A546A2D}" destId="{52E0C2C9-13DD-4BB2-89EC-D1E684630286}" srcOrd="8" destOrd="0" presId="urn:microsoft.com/office/officeart/2005/8/layout/radial6"/>
    <dgm:cxn modelId="{28E42DE5-6DEF-4547-9C35-147CA07BDB2B}" type="presParOf" srcId="{7ABB31DE-C735-4225-A432-104F7A546A2D}" destId="{69E64C54-9156-4ACA-BC1B-B7CF3EC86FE5}" srcOrd="9" destOrd="0" presId="urn:microsoft.com/office/officeart/2005/8/layout/radial6"/>
    <dgm:cxn modelId="{43F0A9E1-DBBF-443E-AFD8-E25D8EF969B5}" type="presParOf" srcId="{7ABB31DE-C735-4225-A432-104F7A546A2D}" destId="{7D5B9293-4E34-4E39-8B5F-FD516EC82133}" srcOrd="10" destOrd="0" presId="urn:microsoft.com/office/officeart/2005/8/layout/radial6"/>
    <dgm:cxn modelId="{BBADE02C-92AA-4EE7-8A9C-53B2EB6A40A5}" type="presParOf" srcId="{7ABB31DE-C735-4225-A432-104F7A546A2D}" destId="{8D533C37-DACB-4065-8C45-332C886D781C}" srcOrd="11" destOrd="0" presId="urn:microsoft.com/office/officeart/2005/8/layout/radial6"/>
    <dgm:cxn modelId="{15A35B8F-4410-4685-BE7D-8C84DF7AB2B9}" type="presParOf" srcId="{7ABB31DE-C735-4225-A432-104F7A546A2D}" destId="{988DE82D-DFDD-4EBA-A4B2-6883955C7003}" srcOrd="12" destOrd="0" presId="urn:microsoft.com/office/officeart/2005/8/layout/radial6"/>
    <dgm:cxn modelId="{CDB52471-6055-4851-B1D6-EEDFCA7E34EA}" type="presParOf" srcId="{7ABB31DE-C735-4225-A432-104F7A546A2D}" destId="{F741E549-D38E-4102-87D4-8A188E18722C}" srcOrd="13" destOrd="0" presId="urn:microsoft.com/office/officeart/2005/8/layout/radial6"/>
    <dgm:cxn modelId="{A824A45F-3134-4366-9F20-DD3D4AF60B10}" type="presParOf" srcId="{7ABB31DE-C735-4225-A432-104F7A546A2D}" destId="{EF9386DF-7A5B-42E6-8441-6541FE563CE6}" srcOrd="14" destOrd="0" presId="urn:microsoft.com/office/officeart/2005/8/layout/radial6"/>
    <dgm:cxn modelId="{A24FCAD2-93DF-4C16-9260-E5BA28AAD081}" type="presParOf" srcId="{7ABB31DE-C735-4225-A432-104F7A546A2D}" destId="{A4C82802-DCBB-4E0E-87D0-CD81CBC8AB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0686CF-5E94-4C5E-947D-3D7FC8E156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7252A9-9BF9-4EFC-BAB9-87852943BA83}">
      <dgm:prSet phldrT="[Text]" custT="1"/>
      <dgm:spPr/>
      <dgm:t>
        <a:bodyPr/>
        <a:lstStyle/>
        <a:p>
          <a:r>
            <a:rPr lang="en-US" sz="2000" b="1" u="sng" dirty="0">
              <a:solidFill>
                <a:srgbClr val="FFFF00"/>
              </a:solidFill>
              <a:latin typeface="+mn-lt"/>
            </a:rPr>
            <a:t>Edification</a:t>
          </a:r>
        </a:p>
      </dgm:t>
    </dgm:pt>
    <dgm:pt modelId="{B7086E69-AB9D-4856-A778-5C9D675D0D64}" type="parTrans" cxnId="{C000F875-3C3C-492B-8F3C-BE8F63058882}">
      <dgm:prSet/>
      <dgm:spPr/>
      <dgm:t>
        <a:bodyPr/>
        <a:lstStyle/>
        <a:p>
          <a:endParaRPr lang="en-US"/>
        </a:p>
      </dgm:t>
    </dgm:pt>
    <dgm:pt modelId="{9362AC81-B42C-45BB-BA24-8305C7608A56}" type="sibTrans" cxnId="{C000F875-3C3C-492B-8F3C-BE8F63058882}">
      <dgm:prSet/>
      <dgm:spPr/>
      <dgm:t>
        <a:bodyPr/>
        <a:lstStyle/>
        <a:p>
          <a:endParaRPr lang="en-US"/>
        </a:p>
      </dgm:t>
    </dgm:pt>
    <dgm:pt modelId="{2462F749-E7F7-4032-96A8-5980A7F9FCF6}">
      <dgm:prSet phldrT="[Text]" custT="1"/>
      <dgm:spPr/>
      <dgm:t>
        <a:bodyPr/>
        <a:lstStyle/>
        <a:p>
          <a:r>
            <a:rPr lang="en-US" sz="1800" dirty="0"/>
            <a:t>Instruction</a:t>
          </a:r>
        </a:p>
      </dgm:t>
    </dgm:pt>
    <dgm:pt modelId="{C3EEC81D-EE75-43AF-9D0A-32971E79C6B2}" type="parTrans" cxnId="{ED43B416-DD5B-4409-96F1-7990422B5C53}">
      <dgm:prSet/>
      <dgm:spPr/>
      <dgm:t>
        <a:bodyPr/>
        <a:lstStyle/>
        <a:p>
          <a:endParaRPr lang="en-US"/>
        </a:p>
      </dgm:t>
    </dgm:pt>
    <dgm:pt modelId="{49A65A67-17AA-463C-9486-9096359F5EA7}" type="sibTrans" cxnId="{ED43B416-DD5B-4409-96F1-7990422B5C53}">
      <dgm:prSet/>
      <dgm:spPr/>
      <dgm:t>
        <a:bodyPr/>
        <a:lstStyle/>
        <a:p>
          <a:endParaRPr lang="en-US"/>
        </a:p>
      </dgm:t>
    </dgm:pt>
    <dgm:pt modelId="{74A6A462-C244-474A-90C0-23BDEF999DED}">
      <dgm:prSet phldrT="[Text]" custT="1"/>
      <dgm:spPr/>
      <dgm:t>
        <a:bodyPr/>
        <a:lstStyle/>
        <a:p>
          <a:r>
            <a:rPr lang="en-US" sz="2000" dirty="0"/>
            <a:t>Worship</a:t>
          </a:r>
        </a:p>
      </dgm:t>
    </dgm:pt>
    <dgm:pt modelId="{86DACD4D-2AE4-444F-B0ED-B7F770956E3F}" type="parTrans" cxnId="{1FF2C4E2-8361-44D2-B6D7-1DEBADA7C7BA}">
      <dgm:prSet/>
      <dgm:spPr/>
      <dgm:t>
        <a:bodyPr/>
        <a:lstStyle/>
        <a:p>
          <a:endParaRPr lang="en-US"/>
        </a:p>
      </dgm:t>
    </dgm:pt>
    <dgm:pt modelId="{C813D605-370B-49C7-9BED-1C287C71A6B7}" type="sibTrans" cxnId="{1FF2C4E2-8361-44D2-B6D7-1DEBADA7C7BA}">
      <dgm:prSet/>
      <dgm:spPr/>
      <dgm:t>
        <a:bodyPr/>
        <a:lstStyle/>
        <a:p>
          <a:endParaRPr lang="en-US"/>
        </a:p>
      </dgm:t>
    </dgm:pt>
    <dgm:pt modelId="{3F94DD0A-7136-4F88-ACDE-C2AF1A60D1DA}">
      <dgm:prSet phldrT="[Text]" custT="1"/>
      <dgm:spPr/>
      <dgm:t>
        <a:bodyPr/>
        <a:lstStyle/>
        <a:p>
          <a:r>
            <a:rPr lang="en-US" sz="2000" dirty="0"/>
            <a:t>Support</a:t>
          </a:r>
        </a:p>
      </dgm:t>
    </dgm:pt>
    <dgm:pt modelId="{7DE2563F-787D-403B-98DF-09003124414A}" type="parTrans" cxnId="{5B77A1F2-02E4-4BEA-AF1E-9DEB9E2B9855}">
      <dgm:prSet/>
      <dgm:spPr/>
      <dgm:t>
        <a:bodyPr/>
        <a:lstStyle/>
        <a:p>
          <a:endParaRPr lang="en-US"/>
        </a:p>
      </dgm:t>
    </dgm:pt>
    <dgm:pt modelId="{DD251E82-856D-4E5B-84CA-42ABEE012ADC}" type="sibTrans" cxnId="{5B77A1F2-02E4-4BEA-AF1E-9DEB9E2B9855}">
      <dgm:prSet/>
      <dgm:spPr/>
      <dgm:t>
        <a:bodyPr/>
        <a:lstStyle/>
        <a:p>
          <a:endParaRPr lang="en-US"/>
        </a:p>
      </dgm:t>
    </dgm:pt>
    <dgm:pt modelId="{B85F0374-899C-45C8-93A4-044BD9676872}">
      <dgm:prSet phldrT="[Text]" custT="1"/>
      <dgm:spPr/>
      <dgm:t>
        <a:bodyPr/>
        <a:lstStyle/>
        <a:p>
          <a:r>
            <a:rPr lang="en-US" sz="2100" dirty="0"/>
            <a:t>Sending</a:t>
          </a:r>
        </a:p>
      </dgm:t>
    </dgm:pt>
    <dgm:pt modelId="{BA8C94D4-9E4C-4BC6-888F-620A04AEE207}" type="parTrans" cxnId="{78D221D3-F561-47E0-B02A-082D7E948D42}">
      <dgm:prSet/>
      <dgm:spPr/>
      <dgm:t>
        <a:bodyPr/>
        <a:lstStyle/>
        <a:p>
          <a:endParaRPr lang="en-US"/>
        </a:p>
      </dgm:t>
    </dgm:pt>
    <dgm:pt modelId="{6FAB1FEE-C9E9-4EDF-983F-D9A35CD37EC1}" type="sibTrans" cxnId="{78D221D3-F561-47E0-B02A-082D7E948D42}">
      <dgm:prSet/>
      <dgm:spPr/>
      <dgm:t>
        <a:bodyPr/>
        <a:lstStyle/>
        <a:p>
          <a:endParaRPr lang="en-US"/>
        </a:p>
      </dgm:t>
    </dgm:pt>
    <dgm:pt modelId="{674C5BF1-0764-4F14-A5E6-B25F59A16470}">
      <dgm:prSet custT="1"/>
      <dgm:spPr/>
      <dgm:t>
        <a:bodyPr/>
        <a:lstStyle/>
        <a:p>
          <a:r>
            <a:rPr lang="en-US" sz="2000" dirty="0"/>
            <a:t>Discipline</a:t>
          </a:r>
        </a:p>
      </dgm:t>
    </dgm:pt>
    <dgm:pt modelId="{59F1002B-4D12-47B3-B066-360BCCEE7D21}" type="parTrans" cxnId="{0655D52B-CCCB-48C0-9F12-03BA47FC3699}">
      <dgm:prSet/>
      <dgm:spPr/>
      <dgm:t>
        <a:bodyPr/>
        <a:lstStyle/>
        <a:p>
          <a:endParaRPr lang="en-US"/>
        </a:p>
      </dgm:t>
    </dgm:pt>
    <dgm:pt modelId="{1A1F012E-14EF-4216-BF9E-7D997256B9A1}" type="sibTrans" cxnId="{0655D52B-CCCB-48C0-9F12-03BA47FC3699}">
      <dgm:prSet/>
      <dgm:spPr/>
      <dgm:t>
        <a:bodyPr/>
        <a:lstStyle/>
        <a:p>
          <a:endParaRPr lang="en-US"/>
        </a:p>
      </dgm:t>
    </dgm:pt>
    <dgm:pt modelId="{7ABB31DE-C735-4225-A432-104F7A546A2D}" type="pres">
      <dgm:prSet presAssocID="{FB0686CF-5E94-4C5E-947D-3D7FC8E156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AB8CFA-DC56-43D3-9E9A-9204E93708E6}" type="pres">
      <dgm:prSet presAssocID="{A37252A9-9BF9-4EFC-BAB9-87852943BA83}" presName="centerShape" presStyleLbl="node0" presStyleIdx="0" presStyleCnt="1" custScaleX="114341"/>
      <dgm:spPr/>
    </dgm:pt>
    <dgm:pt modelId="{B4BE7E25-A2B9-41A0-93EC-5D6B2F17F8B1}" type="pres">
      <dgm:prSet presAssocID="{2462F749-E7F7-4032-96A8-5980A7F9FCF6}" presName="node" presStyleLbl="node1" presStyleIdx="0" presStyleCnt="5" custScaleX="129877">
        <dgm:presLayoutVars>
          <dgm:bulletEnabled val="1"/>
        </dgm:presLayoutVars>
      </dgm:prSet>
      <dgm:spPr/>
    </dgm:pt>
    <dgm:pt modelId="{DC649998-AB1F-46F2-B183-88ADD005BE15}" type="pres">
      <dgm:prSet presAssocID="{2462F749-E7F7-4032-96A8-5980A7F9FCF6}" presName="dummy" presStyleCnt="0"/>
      <dgm:spPr/>
    </dgm:pt>
    <dgm:pt modelId="{B1B379C3-E4BB-4598-8FA4-E5FF64F72EBE}" type="pres">
      <dgm:prSet presAssocID="{49A65A67-17AA-463C-9486-9096359F5EA7}" presName="sibTrans" presStyleLbl="sibTrans2D1" presStyleIdx="0" presStyleCnt="5"/>
      <dgm:spPr/>
    </dgm:pt>
    <dgm:pt modelId="{558DCC36-E109-4C67-86E8-6504B67FB9AE}" type="pres">
      <dgm:prSet presAssocID="{74A6A462-C244-474A-90C0-23BDEF999DED}" presName="node" presStyleLbl="node1" presStyleIdx="1" presStyleCnt="5" custScaleX="130117">
        <dgm:presLayoutVars>
          <dgm:bulletEnabled val="1"/>
        </dgm:presLayoutVars>
      </dgm:prSet>
      <dgm:spPr/>
    </dgm:pt>
    <dgm:pt modelId="{CA32D561-731C-4924-9FDA-290D9992DDD4}" type="pres">
      <dgm:prSet presAssocID="{74A6A462-C244-474A-90C0-23BDEF999DED}" presName="dummy" presStyleCnt="0"/>
      <dgm:spPr/>
    </dgm:pt>
    <dgm:pt modelId="{F644759E-3B5D-4815-9AD8-FB03D05CB952}" type="pres">
      <dgm:prSet presAssocID="{C813D605-370B-49C7-9BED-1C287C71A6B7}" presName="sibTrans" presStyleLbl="sibTrans2D1" presStyleIdx="1" presStyleCnt="5"/>
      <dgm:spPr/>
    </dgm:pt>
    <dgm:pt modelId="{322D5B25-D8E8-468C-A563-E19B488715A2}" type="pres">
      <dgm:prSet presAssocID="{674C5BF1-0764-4F14-A5E6-B25F59A16470}" presName="node" presStyleLbl="node1" presStyleIdx="2" presStyleCnt="5" custScaleX="132735">
        <dgm:presLayoutVars>
          <dgm:bulletEnabled val="1"/>
        </dgm:presLayoutVars>
      </dgm:prSet>
      <dgm:spPr/>
    </dgm:pt>
    <dgm:pt modelId="{52E0C2C9-13DD-4BB2-89EC-D1E684630286}" type="pres">
      <dgm:prSet presAssocID="{674C5BF1-0764-4F14-A5E6-B25F59A16470}" presName="dummy" presStyleCnt="0"/>
      <dgm:spPr/>
    </dgm:pt>
    <dgm:pt modelId="{69E64C54-9156-4ACA-BC1B-B7CF3EC86FE5}" type="pres">
      <dgm:prSet presAssocID="{1A1F012E-14EF-4216-BF9E-7D997256B9A1}" presName="sibTrans" presStyleLbl="sibTrans2D1" presStyleIdx="2" presStyleCnt="5"/>
      <dgm:spPr/>
    </dgm:pt>
    <dgm:pt modelId="{7D5B9293-4E34-4E39-8B5F-FD516EC82133}" type="pres">
      <dgm:prSet presAssocID="{3F94DD0A-7136-4F88-ACDE-C2AF1A60D1DA}" presName="node" presStyleLbl="node1" presStyleIdx="3" presStyleCnt="5" custScaleX="134219">
        <dgm:presLayoutVars>
          <dgm:bulletEnabled val="1"/>
        </dgm:presLayoutVars>
      </dgm:prSet>
      <dgm:spPr/>
    </dgm:pt>
    <dgm:pt modelId="{8D533C37-DACB-4065-8C45-332C886D781C}" type="pres">
      <dgm:prSet presAssocID="{3F94DD0A-7136-4F88-ACDE-C2AF1A60D1DA}" presName="dummy" presStyleCnt="0"/>
      <dgm:spPr/>
    </dgm:pt>
    <dgm:pt modelId="{988DE82D-DFDD-4EBA-A4B2-6883955C7003}" type="pres">
      <dgm:prSet presAssocID="{DD251E82-856D-4E5B-84CA-42ABEE012ADC}" presName="sibTrans" presStyleLbl="sibTrans2D1" presStyleIdx="3" presStyleCnt="5"/>
      <dgm:spPr/>
    </dgm:pt>
    <dgm:pt modelId="{F741E549-D38E-4102-87D4-8A188E18722C}" type="pres">
      <dgm:prSet presAssocID="{B85F0374-899C-45C8-93A4-044BD9676872}" presName="node" presStyleLbl="node1" presStyleIdx="4" presStyleCnt="5" custScaleX="119329">
        <dgm:presLayoutVars>
          <dgm:bulletEnabled val="1"/>
        </dgm:presLayoutVars>
      </dgm:prSet>
      <dgm:spPr/>
    </dgm:pt>
    <dgm:pt modelId="{EF9386DF-7A5B-42E6-8441-6541FE563CE6}" type="pres">
      <dgm:prSet presAssocID="{B85F0374-899C-45C8-93A4-044BD9676872}" presName="dummy" presStyleCnt="0"/>
      <dgm:spPr/>
    </dgm:pt>
    <dgm:pt modelId="{A4C82802-DCBB-4E0E-87D0-CD81CBC8ABEA}" type="pres">
      <dgm:prSet presAssocID="{6FAB1FEE-C9E9-4EDF-983F-D9A35CD37EC1}" presName="sibTrans" presStyleLbl="sibTrans2D1" presStyleIdx="4" presStyleCnt="5"/>
      <dgm:spPr/>
    </dgm:pt>
  </dgm:ptLst>
  <dgm:cxnLst>
    <dgm:cxn modelId="{0655D52B-CCCB-48C0-9F12-03BA47FC3699}" srcId="{A37252A9-9BF9-4EFC-BAB9-87852943BA83}" destId="{674C5BF1-0764-4F14-A5E6-B25F59A16470}" srcOrd="2" destOrd="0" parTransId="{59F1002B-4D12-47B3-B066-360BCCEE7D21}" sibTransId="{1A1F012E-14EF-4216-BF9E-7D997256B9A1}"/>
    <dgm:cxn modelId="{45833491-83B3-48DE-B6A4-4D5F08120646}" type="presOf" srcId="{DD251E82-856D-4E5B-84CA-42ABEE012ADC}" destId="{988DE82D-DFDD-4EBA-A4B2-6883955C7003}" srcOrd="0" destOrd="0" presId="urn:microsoft.com/office/officeart/2005/8/layout/radial6"/>
    <dgm:cxn modelId="{B58817FC-D0C3-4DA7-AE41-54D951518F10}" type="presOf" srcId="{49A65A67-17AA-463C-9486-9096359F5EA7}" destId="{B1B379C3-E4BB-4598-8FA4-E5FF64F72EBE}" srcOrd="0" destOrd="0" presId="urn:microsoft.com/office/officeart/2005/8/layout/radial6"/>
    <dgm:cxn modelId="{2DF332AC-5685-45B3-B239-FF378D1742B0}" type="presOf" srcId="{6FAB1FEE-C9E9-4EDF-983F-D9A35CD37EC1}" destId="{A4C82802-DCBB-4E0E-87D0-CD81CBC8ABEA}" srcOrd="0" destOrd="0" presId="urn:microsoft.com/office/officeart/2005/8/layout/radial6"/>
    <dgm:cxn modelId="{C000F875-3C3C-492B-8F3C-BE8F63058882}" srcId="{FB0686CF-5E94-4C5E-947D-3D7FC8E15676}" destId="{A37252A9-9BF9-4EFC-BAB9-87852943BA83}" srcOrd="0" destOrd="0" parTransId="{B7086E69-AB9D-4856-A778-5C9D675D0D64}" sibTransId="{9362AC81-B42C-45BB-BA24-8305C7608A56}"/>
    <dgm:cxn modelId="{FEF5B1F1-7674-4F12-8FA1-B7583F6FC912}" type="presOf" srcId="{3F94DD0A-7136-4F88-ACDE-C2AF1A60D1DA}" destId="{7D5B9293-4E34-4E39-8B5F-FD516EC82133}" srcOrd="0" destOrd="0" presId="urn:microsoft.com/office/officeart/2005/8/layout/radial6"/>
    <dgm:cxn modelId="{AB6C1143-5633-47EB-A331-F5EDD428AE5B}" type="presOf" srcId="{A37252A9-9BF9-4EFC-BAB9-87852943BA83}" destId="{1DAB8CFA-DC56-43D3-9E9A-9204E93708E6}" srcOrd="0" destOrd="0" presId="urn:microsoft.com/office/officeart/2005/8/layout/radial6"/>
    <dgm:cxn modelId="{ED43B416-DD5B-4409-96F1-7990422B5C53}" srcId="{A37252A9-9BF9-4EFC-BAB9-87852943BA83}" destId="{2462F749-E7F7-4032-96A8-5980A7F9FCF6}" srcOrd="0" destOrd="0" parTransId="{C3EEC81D-EE75-43AF-9D0A-32971E79C6B2}" sibTransId="{49A65A67-17AA-463C-9486-9096359F5EA7}"/>
    <dgm:cxn modelId="{E22E3208-1704-4975-8212-C77F341C7E44}" type="presOf" srcId="{FB0686CF-5E94-4C5E-947D-3D7FC8E15676}" destId="{7ABB31DE-C735-4225-A432-104F7A546A2D}" srcOrd="0" destOrd="0" presId="urn:microsoft.com/office/officeart/2005/8/layout/radial6"/>
    <dgm:cxn modelId="{5B77A1F2-02E4-4BEA-AF1E-9DEB9E2B9855}" srcId="{A37252A9-9BF9-4EFC-BAB9-87852943BA83}" destId="{3F94DD0A-7136-4F88-ACDE-C2AF1A60D1DA}" srcOrd="3" destOrd="0" parTransId="{7DE2563F-787D-403B-98DF-09003124414A}" sibTransId="{DD251E82-856D-4E5B-84CA-42ABEE012ADC}"/>
    <dgm:cxn modelId="{1FF2C4E2-8361-44D2-B6D7-1DEBADA7C7BA}" srcId="{A37252A9-9BF9-4EFC-BAB9-87852943BA83}" destId="{74A6A462-C244-474A-90C0-23BDEF999DED}" srcOrd="1" destOrd="0" parTransId="{86DACD4D-2AE4-444F-B0ED-B7F770956E3F}" sibTransId="{C813D605-370B-49C7-9BED-1C287C71A6B7}"/>
    <dgm:cxn modelId="{62BDF8FD-144B-44B2-9085-D61181550FD4}" type="presOf" srcId="{74A6A462-C244-474A-90C0-23BDEF999DED}" destId="{558DCC36-E109-4C67-86E8-6504B67FB9AE}" srcOrd="0" destOrd="0" presId="urn:microsoft.com/office/officeart/2005/8/layout/radial6"/>
    <dgm:cxn modelId="{C67A86AE-D82C-4631-A533-2A071F54E563}" type="presOf" srcId="{B85F0374-899C-45C8-93A4-044BD9676872}" destId="{F741E549-D38E-4102-87D4-8A188E18722C}" srcOrd="0" destOrd="0" presId="urn:microsoft.com/office/officeart/2005/8/layout/radial6"/>
    <dgm:cxn modelId="{FF6DF42F-1682-4180-93B8-F2F177BBC672}" type="presOf" srcId="{1A1F012E-14EF-4216-BF9E-7D997256B9A1}" destId="{69E64C54-9156-4ACA-BC1B-B7CF3EC86FE5}" srcOrd="0" destOrd="0" presId="urn:microsoft.com/office/officeart/2005/8/layout/radial6"/>
    <dgm:cxn modelId="{78D221D3-F561-47E0-B02A-082D7E948D42}" srcId="{A37252A9-9BF9-4EFC-BAB9-87852943BA83}" destId="{B85F0374-899C-45C8-93A4-044BD9676872}" srcOrd="4" destOrd="0" parTransId="{BA8C94D4-9E4C-4BC6-888F-620A04AEE207}" sibTransId="{6FAB1FEE-C9E9-4EDF-983F-D9A35CD37EC1}"/>
    <dgm:cxn modelId="{59B7D656-75F9-4DB2-B1B9-BECB85481B1F}" type="presOf" srcId="{674C5BF1-0764-4F14-A5E6-B25F59A16470}" destId="{322D5B25-D8E8-468C-A563-E19B488715A2}" srcOrd="0" destOrd="0" presId="urn:microsoft.com/office/officeart/2005/8/layout/radial6"/>
    <dgm:cxn modelId="{290FE099-A4EC-47C4-B547-F93FFB5811FA}" type="presOf" srcId="{2462F749-E7F7-4032-96A8-5980A7F9FCF6}" destId="{B4BE7E25-A2B9-41A0-93EC-5D6B2F17F8B1}" srcOrd="0" destOrd="0" presId="urn:microsoft.com/office/officeart/2005/8/layout/radial6"/>
    <dgm:cxn modelId="{A316D659-C9F1-4291-B94C-7876CF546ADA}" type="presOf" srcId="{C813D605-370B-49C7-9BED-1C287C71A6B7}" destId="{F644759E-3B5D-4815-9AD8-FB03D05CB952}" srcOrd="0" destOrd="0" presId="urn:microsoft.com/office/officeart/2005/8/layout/radial6"/>
    <dgm:cxn modelId="{8EE12798-9A32-46A4-B8BC-35C46FE018DD}" type="presParOf" srcId="{7ABB31DE-C735-4225-A432-104F7A546A2D}" destId="{1DAB8CFA-DC56-43D3-9E9A-9204E93708E6}" srcOrd="0" destOrd="0" presId="urn:microsoft.com/office/officeart/2005/8/layout/radial6"/>
    <dgm:cxn modelId="{6C0ACCC8-F544-4A58-B55B-0AC4F8FCD4B9}" type="presParOf" srcId="{7ABB31DE-C735-4225-A432-104F7A546A2D}" destId="{B4BE7E25-A2B9-41A0-93EC-5D6B2F17F8B1}" srcOrd="1" destOrd="0" presId="urn:microsoft.com/office/officeart/2005/8/layout/radial6"/>
    <dgm:cxn modelId="{2845F9DB-9873-40D6-96CF-EA85B8D603F8}" type="presParOf" srcId="{7ABB31DE-C735-4225-A432-104F7A546A2D}" destId="{DC649998-AB1F-46F2-B183-88ADD005BE15}" srcOrd="2" destOrd="0" presId="urn:microsoft.com/office/officeart/2005/8/layout/radial6"/>
    <dgm:cxn modelId="{50ECEE23-28A8-46DB-8157-D2D64E599FE2}" type="presParOf" srcId="{7ABB31DE-C735-4225-A432-104F7A546A2D}" destId="{B1B379C3-E4BB-4598-8FA4-E5FF64F72EBE}" srcOrd="3" destOrd="0" presId="urn:microsoft.com/office/officeart/2005/8/layout/radial6"/>
    <dgm:cxn modelId="{99AE2638-CD5F-4604-8BF7-CBB6F9BEE962}" type="presParOf" srcId="{7ABB31DE-C735-4225-A432-104F7A546A2D}" destId="{558DCC36-E109-4C67-86E8-6504B67FB9AE}" srcOrd="4" destOrd="0" presId="urn:microsoft.com/office/officeart/2005/8/layout/radial6"/>
    <dgm:cxn modelId="{946A40F2-B885-401F-92C2-4770B3E1B2C6}" type="presParOf" srcId="{7ABB31DE-C735-4225-A432-104F7A546A2D}" destId="{CA32D561-731C-4924-9FDA-290D9992DDD4}" srcOrd="5" destOrd="0" presId="urn:microsoft.com/office/officeart/2005/8/layout/radial6"/>
    <dgm:cxn modelId="{AB2F9BF7-FF99-476C-9C1B-473DD6B33331}" type="presParOf" srcId="{7ABB31DE-C735-4225-A432-104F7A546A2D}" destId="{F644759E-3B5D-4815-9AD8-FB03D05CB952}" srcOrd="6" destOrd="0" presId="urn:microsoft.com/office/officeart/2005/8/layout/radial6"/>
    <dgm:cxn modelId="{390815CB-BE35-4C5A-835C-0BCCC7101919}" type="presParOf" srcId="{7ABB31DE-C735-4225-A432-104F7A546A2D}" destId="{322D5B25-D8E8-468C-A563-E19B488715A2}" srcOrd="7" destOrd="0" presId="urn:microsoft.com/office/officeart/2005/8/layout/radial6"/>
    <dgm:cxn modelId="{A452C0C0-E8B8-45E5-BD92-E9AB44AB75A1}" type="presParOf" srcId="{7ABB31DE-C735-4225-A432-104F7A546A2D}" destId="{52E0C2C9-13DD-4BB2-89EC-D1E684630286}" srcOrd="8" destOrd="0" presId="urn:microsoft.com/office/officeart/2005/8/layout/radial6"/>
    <dgm:cxn modelId="{28E42DE5-6DEF-4547-9C35-147CA07BDB2B}" type="presParOf" srcId="{7ABB31DE-C735-4225-A432-104F7A546A2D}" destId="{69E64C54-9156-4ACA-BC1B-B7CF3EC86FE5}" srcOrd="9" destOrd="0" presId="urn:microsoft.com/office/officeart/2005/8/layout/radial6"/>
    <dgm:cxn modelId="{43F0A9E1-DBBF-443E-AFD8-E25D8EF969B5}" type="presParOf" srcId="{7ABB31DE-C735-4225-A432-104F7A546A2D}" destId="{7D5B9293-4E34-4E39-8B5F-FD516EC82133}" srcOrd="10" destOrd="0" presId="urn:microsoft.com/office/officeart/2005/8/layout/radial6"/>
    <dgm:cxn modelId="{BBADE02C-92AA-4EE7-8A9C-53B2EB6A40A5}" type="presParOf" srcId="{7ABB31DE-C735-4225-A432-104F7A546A2D}" destId="{8D533C37-DACB-4065-8C45-332C886D781C}" srcOrd="11" destOrd="0" presId="urn:microsoft.com/office/officeart/2005/8/layout/radial6"/>
    <dgm:cxn modelId="{15A35B8F-4410-4685-BE7D-8C84DF7AB2B9}" type="presParOf" srcId="{7ABB31DE-C735-4225-A432-104F7A546A2D}" destId="{988DE82D-DFDD-4EBA-A4B2-6883955C7003}" srcOrd="12" destOrd="0" presId="urn:microsoft.com/office/officeart/2005/8/layout/radial6"/>
    <dgm:cxn modelId="{CDB52471-6055-4851-B1D6-EEDFCA7E34EA}" type="presParOf" srcId="{7ABB31DE-C735-4225-A432-104F7A546A2D}" destId="{F741E549-D38E-4102-87D4-8A188E18722C}" srcOrd="13" destOrd="0" presId="urn:microsoft.com/office/officeart/2005/8/layout/radial6"/>
    <dgm:cxn modelId="{A824A45F-3134-4366-9F20-DD3D4AF60B10}" type="presParOf" srcId="{7ABB31DE-C735-4225-A432-104F7A546A2D}" destId="{EF9386DF-7A5B-42E6-8441-6541FE563CE6}" srcOrd="14" destOrd="0" presId="urn:microsoft.com/office/officeart/2005/8/layout/radial6"/>
    <dgm:cxn modelId="{A24FCAD2-93DF-4C16-9260-E5BA28AAD081}" type="presParOf" srcId="{7ABB31DE-C735-4225-A432-104F7A546A2D}" destId="{A4C82802-DCBB-4E0E-87D0-CD81CBC8AB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1170751" y="502381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Church</a:t>
          </a:r>
        </a:p>
      </dsp:txBody>
      <dsp:txXfrm>
        <a:off x="1191497" y="523127"/>
        <a:ext cx="1375154" cy="666831"/>
      </dsp:txXfrm>
    </dsp:sp>
    <dsp:sp modelId="{13EDBE61-6F37-4E4C-878F-21658871CC53}">
      <dsp:nvSpPr>
        <dsp:cNvPr id="0" name=""/>
        <dsp:cNvSpPr/>
      </dsp:nvSpPr>
      <dsp:spPr>
        <a:xfrm rot="3600000">
          <a:off x="2094535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68909" y="1795990"/>
        <a:ext cx="590989" cy="148747"/>
      </dsp:txXfrm>
    </dsp:sp>
    <dsp:sp modelId="{13D91C71-8082-4B82-B570-7ECF9A69DD49}">
      <dsp:nvSpPr>
        <dsp:cNvPr id="0" name=""/>
        <dsp:cNvSpPr/>
      </dsp:nvSpPr>
      <dsp:spPr>
        <a:xfrm>
          <a:off x="2341411" y="2530023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Cross</a:t>
          </a:r>
        </a:p>
      </dsp:txBody>
      <dsp:txXfrm>
        <a:off x="2362157" y="2550769"/>
        <a:ext cx="1375154" cy="666831"/>
      </dsp:txXfrm>
    </dsp:sp>
    <dsp:sp modelId="{F15F3720-A5F3-49C3-9AF7-A614EF3C198E}">
      <dsp:nvSpPr>
        <dsp:cNvPr id="0" name=""/>
        <dsp:cNvSpPr/>
      </dsp:nvSpPr>
      <dsp:spPr>
        <a:xfrm rot="10800000">
          <a:off x="1509206" y="2760228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1583580" y="2809811"/>
        <a:ext cx="590989" cy="148747"/>
      </dsp:txXfrm>
    </dsp:sp>
    <dsp:sp modelId="{8F2DAAED-232E-454C-9C6E-B1514C9D35F9}">
      <dsp:nvSpPr>
        <dsp:cNvPr id="0" name=""/>
        <dsp:cNvSpPr/>
      </dsp:nvSpPr>
      <dsp:spPr>
        <a:xfrm>
          <a:off x="92" y="2530023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Christ</a:t>
          </a:r>
        </a:p>
      </dsp:txBody>
      <dsp:txXfrm>
        <a:off x="20838" y="2550769"/>
        <a:ext cx="1375154" cy="666831"/>
      </dsp:txXfrm>
    </dsp:sp>
    <dsp:sp modelId="{13FF19C3-C02D-47E9-96B9-DDAA79941FD6}">
      <dsp:nvSpPr>
        <dsp:cNvPr id="0" name=""/>
        <dsp:cNvSpPr/>
      </dsp:nvSpPr>
      <dsp:spPr>
        <a:xfrm rot="18000000">
          <a:off x="923876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998250" y="1795990"/>
        <a:ext cx="590989" cy="148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DAD2A-0E5C-4239-BEE0-C52FC3997486}">
      <dsp:nvSpPr>
        <dsp:cNvPr id="0" name=""/>
        <dsp:cNvSpPr/>
      </dsp:nvSpPr>
      <dsp:spPr>
        <a:xfrm>
          <a:off x="0" y="0"/>
          <a:ext cx="3379304" cy="362743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BDE69D-DAE7-4B18-AF44-94353169AAFB}">
      <dsp:nvSpPr>
        <dsp:cNvPr id="0" name=""/>
        <dsp:cNvSpPr/>
      </dsp:nvSpPr>
      <dsp:spPr>
        <a:xfrm>
          <a:off x="1689652" y="363098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Activity</a:t>
          </a:r>
        </a:p>
      </dsp:txBody>
      <dsp:txXfrm>
        <a:off x="1721125" y="394571"/>
        <a:ext cx="2133601" cy="581774"/>
      </dsp:txXfrm>
    </dsp:sp>
    <dsp:sp modelId="{7F927CF6-5950-492D-8742-5E5AF6BB812A}">
      <dsp:nvSpPr>
        <dsp:cNvPr id="0" name=""/>
        <dsp:cNvSpPr/>
      </dsp:nvSpPr>
      <dsp:spPr>
        <a:xfrm>
          <a:off x="1689652" y="1088408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Organization</a:t>
          </a:r>
        </a:p>
      </dsp:txBody>
      <dsp:txXfrm>
        <a:off x="1721125" y="1119881"/>
        <a:ext cx="2133601" cy="581774"/>
      </dsp:txXfrm>
    </dsp:sp>
    <dsp:sp modelId="{8BAC9FCD-9CED-4879-93ED-29306BA6DE25}">
      <dsp:nvSpPr>
        <dsp:cNvPr id="0" name=""/>
        <dsp:cNvSpPr/>
      </dsp:nvSpPr>
      <dsp:spPr>
        <a:xfrm>
          <a:off x="1689652" y="1813719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Purpose</a:t>
          </a:r>
        </a:p>
      </dsp:txBody>
      <dsp:txXfrm>
        <a:off x="1721125" y="1845192"/>
        <a:ext cx="2133601" cy="581774"/>
      </dsp:txXfrm>
    </dsp:sp>
    <dsp:sp modelId="{E88FE02C-CBE9-4171-97C9-A44F9213591F}">
      <dsp:nvSpPr>
        <dsp:cNvPr id="0" name=""/>
        <dsp:cNvSpPr/>
      </dsp:nvSpPr>
      <dsp:spPr>
        <a:xfrm>
          <a:off x="1689652" y="2539029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Nature</a:t>
          </a:r>
        </a:p>
      </dsp:txBody>
      <dsp:txXfrm>
        <a:off x="1721125" y="2570502"/>
        <a:ext cx="2133601" cy="581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82802-DCBB-4E0E-87D0-CD81CBC8ABEA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DE82D-DFDD-4EBA-A4B2-6883955C7003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64C54-9156-4ACA-BC1B-B7CF3EC86FE5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4759E-3B5D-4815-9AD8-FB03D05CB952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379C3-E4BB-4598-8FA4-E5FF64F72EBE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B8CFA-DC56-43D3-9E9A-9204E93708E6}">
      <dsp:nvSpPr>
        <dsp:cNvPr id="0" name=""/>
        <dsp:cNvSpPr/>
      </dsp:nvSpPr>
      <dsp:spPr>
        <a:xfrm>
          <a:off x="1923998" y="1515367"/>
          <a:ext cx="1658892" cy="1658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>
              <a:latin typeface="Arial Black" panose="020B0A04020102020204" pitchFamily="34" charset="0"/>
            </a:rPr>
            <a:t>?</a:t>
          </a:r>
        </a:p>
      </dsp:txBody>
      <dsp:txXfrm>
        <a:off x="2166937" y="1758306"/>
        <a:ext cx="1173014" cy="1173014"/>
      </dsp:txXfrm>
    </dsp:sp>
    <dsp:sp modelId="{B4BE7E25-A2B9-41A0-93EC-5D6B2F17F8B1}">
      <dsp:nvSpPr>
        <dsp:cNvPr id="0" name=""/>
        <dsp:cNvSpPr/>
      </dsp:nvSpPr>
      <dsp:spPr>
        <a:xfrm>
          <a:off x="1999363" y="1644"/>
          <a:ext cx="1508163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Instruction</a:t>
          </a:r>
        </a:p>
      </dsp:txBody>
      <dsp:txXfrm>
        <a:off x="2220228" y="171701"/>
        <a:ext cx="1066433" cy="821110"/>
      </dsp:txXfrm>
    </dsp:sp>
    <dsp:sp modelId="{558DCC36-E109-4C67-86E8-6504B67FB9AE}">
      <dsp:nvSpPr>
        <dsp:cNvPr id="0" name=""/>
        <dsp:cNvSpPr/>
      </dsp:nvSpPr>
      <dsp:spPr>
        <a:xfrm>
          <a:off x="3674260" y="1219541"/>
          <a:ext cx="1510950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Worship</a:t>
          </a:r>
        </a:p>
      </dsp:txBody>
      <dsp:txXfrm>
        <a:off x="3895534" y="1389598"/>
        <a:ext cx="1068402" cy="821110"/>
      </dsp:txXfrm>
    </dsp:sp>
    <dsp:sp modelId="{322D5B25-D8E8-468C-A563-E19B488715A2}">
      <dsp:nvSpPr>
        <dsp:cNvPr id="0" name=""/>
        <dsp:cNvSpPr/>
      </dsp:nvSpPr>
      <dsp:spPr>
        <a:xfrm>
          <a:off x="3018773" y="3190139"/>
          <a:ext cx="1541351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Discipline</a:t>
          </a:r>
        </a:p>
      </dsp:txBody>
      <dsp:txXfrm>
        <a:off x="3244499" y="3360196"/>
        <a:ext cx="1089899" cy="821110"/>
      </dsp:txXfrm>
    </dsp:sp>
    <dsp:sp modelId="{7D5B9293-4E34-4E39-8B5F-FD516EC82133}">
      <dsp:nvSpPr>
        <dsp:cNvPr id="0" name=""/>
        <dsp:cNvSpPr/>
      </dsp:nvSpPr>
      <dsp:spPr>
        <a:xfrm>
          <a:off x="938148" y="3190139"/>
          <a:ext cx="1558583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Support</a:t>
          </a:r>
        </a:p>
      </dsp:txBody>
      <dsp:txXfrm>
        <a:off x="1166397" y="3360196"/>
        <a:ext cx="1102085" cy="821110"/>
      </dsp:txXfrm>
    </dsp:sp>
    <dsp:sp modelId="{F741E549-D38E-4102-87D4-8A188E18722C}">
      <dsp:nvSpPr>
        <dsp:cNvPr id="0" name=""/>
        <dsp:cNvSpPr/>
      </dsp:nvSpPr>
      <dsp:spPr>
        <a:xfrm>
          <a:off x="384315" y="1219541"/>
          <a:ext cx="1385677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Sending</a:t>
          </a:r>
        </a:p>
      </dsp:txBody>
      <dsp:txXfrm>
        <a:off x="587243" y="1389598"/>
        <a:ext cx="979821" cy="821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82802-DCBB-4E0E-87D0-CD81CBC8ABEA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DE82D-DFDD-4EBA-A4B2-6883955C7003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64C54-9156-4ACA-BC1B-B7CF3EC86FE5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4759E-3B5D-4815-9AD8-FB03D05CB952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379C3-E4BB-4598-8FA4-E5FF64F72EBE}">
      <dsp:nvSpPr>
        <dsp:cNvPr id="0" name=""/>
        <dsp:cNvSpPr/>
      </dsp:nvSpPr>
      <dsp:spPr>
        <a:xfrm>
          <a:off x="949084" y="540453"/>
          <a:ext cx="3608720" cy="3608720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B8CFA-DC56-43D3-9E9A-9204E93708E6}">
      <dsp:nvSpPr>
        <dsp:cNvPr id="0" name=""/>
        <dsp:cNvSpPr/>
      </dsp:nvSpPr>
      <dsp:spPr>
        <a:xfrm>
          <a:off x="1805047" y="1515367"/>
          <a:ext cx="1896793" cy="1658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rgbClr val="FFFF00"/>
              </a:solidFill>
              <a:latin typeface="+mn-lt"/>
            </a:rPr>
            <a:t>Edification</a:t>
          </a:r>
        </a:p>
      </dsp:txBody>
      <dsp:txXfrm>
        <a:off x="2082826" y="1758306"/>
        <a:ext cx="1341235" cy="1173014"/>
      </dsp:txXfrm>
    </dsp:sp>
    <dsp:sp modelId="{B4BE7E25-A2B9-41A0-93EC-5D6B2F17F8B1}">
      <dsp:nvSpPr>
        <dsp:cNvPr id="0" name=""/>
        <dsp:cNvSpPr/>
      </dsp:nvSpPr>
      <dsp:spPr>
        <a:xfrm>
          <a:off x="1999363" y="1644"/>
          <a:ext cx="1508163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Instruction</a:t>
          </a:r>
        </a:p>
      </dsp:txBody>
      <dsp:txXfrm>
        <a:off x="2220228" y="171701"/>
        <a:ext cx="1066433" cy="821110"/>
      </dsp:txXfrm>
    </dsp:sp>
    <dsp:sp modelId="{558DCC36-E109-4C67-86E8-6504B67FB9AE}">
      <dsp:nvSpPr>
        <dsp:cNvPr id="0" name=""/>
        <dsp:cNvSpPr/>
      </dsp:nvSpPr>
      <dsp:spPr>
        <a:xfrm>
          <a:off x="3674260" y="1219541"/>
          <a:ext cx="1510950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Worship</a:t>
          </a:r>
        </a:p>
      </dsp:txBody>
      <dsp:txXfrm>
        <a:off x="3895534" y="1389598"/>
        <a:ext cx="1068402" cy="821110"/>
      </dsp:txXfrm>
    </dsp:sp>
    <dsp:sp modelId="{322D5B25-D8E8-468C-A563-E19B488715A2}">
      <dsp:nvSpPr>
        <dsp:cNvPr id="0" name=""/>
        <dsp:cNvSpPr/>
      </dsp:nvSpPr>
      <dsp:spPr>
        <a:xfrm>
          <a:off x="3018773" y="3190139"/>
          <a:ext cx="1541351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Discipline</a:t>
          </a:r>
        </a:p>
      </dsp:txBody>
      <dsp:txXfrm>
        <a:off x="3244499" y="3360196"/>
        <a:ext cx="1089899" cy="821110"/>
      </dsp:txXfrm>
    </dsp:sp>
    <dsp:sp modelId="{7D5B9293-4E34-4E39-8B5F-FD516EC82133}">
      <dsp:nvSpPr>
        <dsp:cNvPr id="0" name=""/>
        <dsp:cNvSpPr/>
      </dsp:nvSpPr>
      <dsp:spPr>
        <a:xfrm>
          <a:off x="938148" y="3190139"/>
          <a:ext cx="1558583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Support</a:t>
          </a:r>
        </a:p>
      </dsp:txBody>
      <dsp:txXfrm>
        <a:off x="1166397" y="3360196"/>
        <a:ext cx="1102085" cy="821110"/>
      </dsp:txXfrm>
    </dsp:sp>
    <dsp:sp modelId="{F741E549-D38E-4102-87D4-8A188E18722C}">
      <dsp:nvSpPr>
        <dsp:cNvPr id="0" name=""/>
        <dsp:cNvSpPr/>
      </dsp:nvSpPr>
      <dsp:spPr>
        <a:xfrm>
          <a:off x="384315" y="1219541"/>
          <a:ext cx="1385677" cy="1161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Sending</a:t>
          </a:r>
        </a:p>
      </dsp:txBody>
      <dsp:txXfrm>
        <a:off x="587243" y="1389598"/>
        <a:ext cx="979821" cy="82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54DDD-BFB9-4E89-AA87-6388F9A5CB6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1F7B9-87C1-429F-BC3B-BFB1E2C5C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Ephesians 3:20-21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3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Determine Membership (Acts 9:26-27; 1 Cor. 5:1-3; 3 Jn. 9-10)</a:t>
            </a:r>
          </a:p>
          <a:p>
            <a:r>
              <a:rPr lang="en-US" sz="1200" i="1" dirty="0">
                <a:solidFill>
                  <a:srgbClr val="00B0F0"/>
                </a:solidFill>
              </a:rPr>
              <a:t>Observe Apostolic Teaching (Acts 2:42; 1 Cor. 4:17, 7:17, 14:33; 16:1; Eph. 3:1-7; Col. 4:16)</a:t>
            </a:r>
          </a:p>
          <a:p>
            <a:r>
              <a:rPr lang="en-US" sz="1200" i="1" dirty="0"/>
              <a:t>Communal Prayer (Acts 2:42; 12:5;13:1; 14:23…)</a:t>
            </a:r>
          </a:p>
          <a:p>
            <a:r>
              <a:rPr lang="en-US" sz="1200" i="1" dirty="0"/>
              <a:t>Communion / Lord’s Supper (Acts 2:42; 20:7; 1 Cor. 11:17-34)</a:t>
            </a:r>
          </a:p>
          <a:p>
            <a:r>
              <a:rPr lang="en-US" sz="1200" i="1" dirty="0"/>
              <a:t>Shared Meals House to House (Acts 2:44-47)</a:t>
            </a:r>
          </a:p>
          <a:p>
            <a:r>
              <a:rPr lang="en-US" sz="1200" i="1" dirty="0"/>
              <a:t>Singing: Praise &amp; Instruction (1 Cor. 14:26;  Eph. 5:19; Col. 3:16)</a:t>
            </a:r>
          </a:p>
          <a:p>
            <a:r>
              <a:rPr lang="en-US" sz="12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i="1" dirty="0"/>
              <a:t>Test Teaching/</a:t>
            </a:r>
            <a:r>
              <a:rPr lang="en-US" i="1" dirty="0" err="1"/>
              <a:t>ers</a:t>
            </a:r>
            <a:r>
              <a:rPr lang="en-US" i="1" dirty="0"/>
              <a:t> (Rev. 2:2)</a:t>
            </a:r>
          </a:p>
          <a:p>
            <a:r>
              <a:rPr lang="en-US" i="1" dirty="0"/>
              <a:t>Submit to and Monitor Leadership (1 Tim. 3:1-13; 5:17-22)</a:t>
            </a:r>
          </a:p>
          <a:p>
            <a:r>
              <a:rPr lang="en-US" i="1" dirty="0"/>
              <a:t>Give &amp; Receive Instruction / Admonishing (Rom. 15:14)</a:t>
            </a:r>
          </a:p>
          <a:p>
            <a:r>
              <a:rPr lang="en-US" i="1" dirty="0"/>
              <a:t>Discipline Sinning Members (Matt. 18:17; 1 Cor. 5:1-8; 2 Cor. 2:5-11)</a:t>
            </a:r>
          </a:p>
          <a:p>
            <a:r>
              <a:rPr lang="en-US" i="1" dirty="0"/>
              <a:t>Settle Disputes among Members (1 Cor. 6:1-8)</a:t>
            </a:r>
          </a:p>
          <a:p>
            <a:r>
              <a:rPr lang="en-US" i="1" dirty="0"/>
              <a:t>Send Preachers, Investigators, Messengers, Letters, Servants, Greetings (Acts 11:19-26; 13:1; 15:22-41; Rom. 16:1-2; 16:16; 1 Cor. 7:1)</a:t>
            </a:r>
          </a:p>
          <a:p>
            <a:r>
              <a:rPr lang="en-US" i="1" dirty="0"/>
              <a:t>Receive Reports concerning Gospel (Acts 14:27; 15:4)</a:t>
            </a:r>
          </a:p>
          <a:p>
            <a:r>
              <a:rPr lang="en-US" i="1" dirty="0"/>
              <a:t>Care for Needs of Members (1 Cor. 12:14-26; 1 Thess. 5:11-14; 1 Tim. 5:1-16)</a:t>
            </a:r>
          </a:p>
          <a:p>
            <a:r>
              <a:rPr lang="en-US" i="1" dirty="0"/>
              <a:t>Weep and Suffer Together (Acts 8:1-4; 2 Thess. 2:14)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6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Timothy 5:3-4, 9, 16</a:t>
            </a:r>
          </a:p>
          <a:p>
            <a:r>
              <a:rPr lang="en-US" dirty="0"/>
              <a:t>1 Corinthians 5:9-13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75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Implication #1: You will not be the strong disciple that God wants you to be if you refuse to submit yourself to the edifying horizontal relationships of being part of a church.</a:t>
            </a:r>
          </a:p>
          <a:p>
            <a:r>
              <a:rPr lang="en-US" dirty="0"/>
              <a:t>Implication #2: We must be careful to follow God’s commandments so that we will continue in our purpose in our horizontal relationships.</a:t>
            </a:r>
          </a:p>
          <a:p>
            <a:r>
              <a:rPr lang="en-US" dirty="0"/>
              <a:t>Implication #3: God wants you to be a part of providing strength to others in whatever way(s) He has enabled you to do so.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1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Corinthians 4:17 + 7:17 + 14:33 + 16:1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Recognize membership – 1 Cor. 1:1-2; 5:2, 9</a:t>
            </a:r>
          </a:p>
          <a:p>
            <a:r>
              <a:rPr lang="en-US" dirty="0"/>
              <a:t>Intentional assemblies – 1 Cor. 5:4, 11:18</a:t>
            </a:r>
          </a:p>
          <a:p>
            <a:r>
              <a:rPr lang="en-US" dirty="0"/>
              <a:t>Shared resources – 1 Cor. 12:1-31; 16:1-4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Accountability (membership determined, leadership installed / monitored)</a:t>
            </a:r>
          </a:p>
          <a:p>
            <a:r>
              <a:rPr lang="en-US" dirty="0"/>
              <a:t>Instruction (apostolic teaching, role of shepherds)</a:t>
            </a:r>
          </a:p>
          <a:p>
            <a:r>
              <a:rPr lang="en-US" dirty="0"/>
              <a:t>Discipline (settle disputes, exhortation for weak / sinning, withdrawal)</a:t>
            </a:r>
          </a:p>
          <a:p>
            <a:r>
              <a:rPr lang="en-US" dirty="0"/>
              <a:t>Worship (prayer, Lord’s Supper, singing)</a:t>
            </a:r>
          </a:p>
          <a:p>
            <a:r>
              <a:rPr lang="en-US" dirty="0"/>
              <a:t>Support (giving / receiving of funds, weeping / suffering)</a:t>
            </a:r>
          </a:p>
          <a:p>
            <a:r>
              <a:rPr lang="en-US" dirty="0"/>
              <a:t>Sending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81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Determine Membership (Acts 9:26-27; 1 Cor. 5:1-3; 3 Jn. 9-10)</a:t>
            </a:r>
          </a:p>
          <a:p>
            <a:r>
              <a:rPr lang="en-US" sz="1200" i="1" dirty="0">
                <a:solidFill>
                  <a:srgbClr val="00B0F0"/>
                </a:solidFill>
              </a:rPr>
              <a:t>Observe Apostolic Teaching (Acts 2:42; 1 Cor. 4:17, 7:17, 14:33; 16:1; Eph. 3:1-7; Col. 4:16)</a:t>
            </a:r>
          </a:p>
          <a:p>
            <a:r>
              <a:rPr lang="en-US" sz="1200" i="1" dirty="0"/>
              <a:t>Communal Prayer (Acts 2:42; 12:5;13:1; 14:23…)</a:t>
            </a:r>
          </a:p>
          <a:p>
            <a:r>
              <a:rPr lang="en-US" sz="1200" i="1" dirty="0"/>
              <a:t>Communion / Lord’s Supper (Acts 2:42; 20:7; 1 Cor. 11:17-34)</a:t>
            </a:r>
          </a:p>
          <a:p>
            <a:r>
              <a:rPr lang="en-US" sz="1200" i="1" dirty="0"/>
              <a:t>Shared Meals House to House (Acts 2:44-47)</a:t>
            </a:r>
          </a:p>
          <a:p>
            <a:r>
              <a:rPr lang="en-US" sz="1200" i="1" dirty="0"/>
              <a:t>Singing: Praise &amp; Instruction (1 Cor. 14:26;  Eph. 5:19; Col. 3:16)</a:t>
            </a:r>
          </a:p>
          <a:p>
            <a:r>
              <a:rPr lang="en-US" sz="12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i="1" dirty="0"/>
              <a:t>Test Teaching/</a:t>
            </a:r>
            <a:r>
              <a:rPr lang="en-US" i="1" dirty="0" err="1"/>
              <a:t>ers</a:t>
            </a:r>
            <a:r>
              <a:rPr lang="en-US" i="1" dirty="0"/>
              <a:t> (Rev. 2:2)</a:t>
            </a:r>
          </a:p>
          <a:p>
            <a:r>
              <a:rPr lang="en-US" i="1" dirty="0"/>
              <a:t>Submit to and Monitor Leadership (1 Tim. 3:1-13; 5:17-22)</a:t>
            </a:r>
          </a:p>
          <a:p>
            <a:r>
              <a:rPr lang="en-US" i="1" dirty="0"/>
              <a:t>Give &amp; Receive Instruction / Admonishing (Rom. 15:14)</a:t>
            </a:r>
          </a:p>
          <a:p>
            <a:r>
              <a:rPr lang="en-US" i="1" dirty="0"/>
              <a:t>Discipline Sinning Members (Matt. 18:17; 1 Cor. 5:1-8; 2 Cor. 2:5-11)</a:t>
            </a:r>
          </a:p>
          <a:p>
            <a:r>
              <a:rPr lang="en-US" i="1" dirty="0"/>
              <a:t>Settle Disputes among Members (1 Cor. 6:1-8)</a:t>
            </a:r>
          </a:p>
          <a:p>
            <a:r>
              <a:rPr lang="en-US" i="1" dirty="0"/>
              <a:t>Send Preachers, Investigators, Messengers, Letters, Servants, Greetings (Acts 11:19-26; 13:1; 15:22-41; Rom. 16:1-2; 16:16; 1 Cor. 7:1)</a:t>
            </a:r>
          </a:p>
          <a:p>
            <a:r>
              <a:rPr lang="en-US" i="1" dirty="0"/>
              <a:t>Receive Reports concerning Gospel (Acts 14:27; 15:4)</a:t>
            </a:r>
          </a:p>
          <a:p>
            <a:r>
              <a:rPr lang="en-US" i="1" dirty="0"/>
              <a:t>Care for Needs of Members (1 Cor. 12:14-26; 1 Thess. 5:11-14; 1 Tim. 5:1-16)</a:t>
            </a:r>
          </a:p>
          <a:p>
            <a:r>
              <a:rPr lang="en-US" i="1" dirty="0"/>
              <a:t>Weep and Suffer Together (Acts 8:1-4; 2 Thess. 2:14)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1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dirty="0"/>
              <a:t>Colossians 4:16 </a:t>
            </a:r>
            <a:r>
              <a:rPr lang="en-US" sz="1200" i="0" dirty="0">
                <a:sym typeface="Wingdings" panose="05000000000000000000" pitchFamily="2" charset="2"/>
              </a:rPr>
              <a:t> Titus 1:9</a:t>
            </a:r>
          </a:p>
          <a:p>
            <a:endParaRPr lang="en-US" sz="1200" i="0" dirty="0"/>
          </a:p>
          <a:p>
            <a:r>
              <a:rPr lang="en-US" sz="1200" i="1" dirty="0"/>
              <a:t>Determine Membership (Acts 9:26-27; 1 Cor. 5:1-3; 3 Jn. 9-10)</a:t>
            </a:r>
          </a:p>
          <a:p>
            <a:r>
              <a:rPr lang="en-US" sz="1200" i="1" dirty="0">
                <a:solidFill>
                  <a:srgbClr val="00B0F0"/>
                </a:solidFill>
              </a:rPr>
              <a:t>Observe Apostolic Teaching (Acts 2:42; 1 Cor. 4:17, 7:17, 14:33; 16:1; Eph. 3:1-7; Col. 4:16)</a:t>
            </a:r>
          </a:p>
          <a:p>
            <a:r>
              <a:rPr lang="en-US" sz="1200" i="1" dirty="0"/>
              <a:t>Communal Prayer (Acts 2:42; 12:5;13:1; 14:23…)</a:t>
            </a:r>
          </a:p>
          <a:p>
            <a:r>
              <a:rPr lang="en-US" sz="1200" i="1" dirty="0"/>
              <a:t>Communion / Lord’s Supper (Acts 2:42; 20:7; 1 Cor. 11:17-34)</a:t>
            </a:r>
          </a:p>
          <a:p>
            <a:r>
              <a:rPr lang="en-US" sz="1200" i="1" dirty="0"/>
              <a:t>Shared Meals House to House (Acts 2:44-47)</a:t>
            </a:r>
          </a:p>
          <a:p>
            <a:r>
              <a:rPr lang="en-US" sz="1200" i="1" dirty="0"/>
              <a:t>Singing: Praise &amp; Instruction (1 Cor. 14:26;  Eph. 5:19; Col. 3:16)</a:t>
            </a:r>
          </a:p>
          <a:p>
            <a:r>
              <a:rPr lang="en-US" sz="12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i="1" dirty="0"/>
              <a:t>Test Teaching/</a:t>
            </a:r>
            <a:r>
              <a:rPr lang="en-US" i="1" dirty="0" err="1"/>
              <a:t>ers</a:t>
            </a:r>
            <a:r>
              <a:rPr lang="en-US" i="1" dirty="0"/>
              <a:t> (Rev. 2:2)</a:t>
            </a:r>
          </a:p>
          <a:p>
            <a:r>
              <a:rPr lang="en-US" i="1" dirty="0"/>
              <a:t>Submit to and Monitor Leadership (1 Tim. 3:1-13; 5:17-22)</a:t>
            </a:r>
          </a:p>
          <a:p>
            <a:r>
              <a:rPr lang="en-US" i="1" dirty="0"/>
              <a:t>Give &amp; Receive Instruction / Admonishing (Rom. 15:14)</a:t>
            </a:r>
          </a:p>
          <a:p>
            <a:r>
              <a:rPr lang="en-US" i="1" dirty="0"/>
              <a:t>Discipline Sinning Members (Matt. 18:17; 1 Cor. 5:1-8; 2 Cor. 2:5-11)</a:t>
            </a:r>
          </a:p>
          <a:p>
            <a:r>
              <a:rPr lang="en-US" i="1" dirty="0"/>
              <a:t>Settle Disputes among Members (1 Cor. 6:1-8)</a:t>
            </a:r>
          </a:p>
          <a:p>
            <a:r>
              <a:rPr lang="en-US" i="1" dirty="0"/>
              <a:t>Send Preachers, Investigators, Messengers, Letters, Servants, Greetings (Acts 11:19-26; 13:1; 15:22-41; Rom. 16:1-2; 16:16; 1 Cor. 7:1)</a:t>
            </a:r>
          </a:p>
          <a:p>
            <a:r>
              <a:rPr lang="en-US" i="1" dirty="0"/>
              <a:t>Receive Reports concerning Gospel (Acts 14:27; 15:4)</a:t>
            </a:r>
          </a:p>
          <a:p>
            <a:r>
              <a:rPr lang="en-US" i="1" dirty="0"/>
              <a:t>Care for Needs of Members (1 Cor. 12:14-26; 1 Thess. 5:11-14; 1 Tim. 5:1-16)</a:t>
            </a:r>
          </a:p>
          <a:p>
            <a:r>
              <a:rPr lang="en-US" i="1" dirty="0"/>
              <a:t>Weep and Suffer Together (Acts 8:1-4; 2 Thess. 2:14)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dirty="0"/>
              <a:t>1 Timothy 5:17ff </a:t>
            </a:r>
            <a:r>
              <a:rPr lang="en-US" sz="1200" i="0" dirty="0">
                <a:sym typeface="Wingdings" panose="05000000000000000000" pitchFamily="2" charset="2"/>
              </a:rPr>
              <a:t> (ref. depending on progress of lesson) 1 Cor. 5:1-8</a:t>
            </a:r>
            <a:endParaRPr lang="en-US" sz="1200" i="0" dirty="0"/>
          </a:p>
          <a:p>
            <a:endParaRPr lang="en-US" sz="1200" i="0" dirty="0"/>
          </a:p>
          <a:p>
            <a:r>
              <a:rPr lang="en-US" sz="1200" i="1" dirty="0"/>
              <a:t>Determine Membership (Acts 9:26-27; 1 Cor. 5:1-3; 3 Jn. 9-10)</a:t>
            </a:r>
          </a:p>
          <a:p>
            <a:r>
              <a:rPr lang="en-US" sz="1200" i="1" dirty="0">
                <a:solidFill>
                  <a:srgbClr val="00B0F0"/>
                </a:solidFill>
              </a:rPr>
              <a:t>Observe Apostolic Teaching (Acts 2:42; 1 Cor. 4:17, 7:17, 14:33; 16:1; Eph. 3:1-7; Col. 4:16)</a:t>
            </a:r>
          </a:p>
          <a:p>
            <a:r>
              <a:rPr lang="en-US" sz="1200" i="1" dirty="0"/>
              <a:t>Communal Prayer (Acts 2:42; 12:5;13:1; 14:23…)</a:t>
            </a:r>
          </a:p>
          <a:p>
            <a:r>
              <a:rPr lang="en-US" sz="1200" i="1" dirty="0"/>
              <a:t>Communion / Lord’s Supper (Acts 2:42; 20:7; 1 Cor. 11:17-34)</a:t>
            </a:r>
          </a:p>
          <a:p>
            <a:r>
              <a:rPr lang="en-US" sz="1200" i="1" dirty="0"/>
              <a:t>Shared Meals House to House (Acts 2:44-47)</a:t>
            </a:r>
          </a:p>
          <a:p>
            <a:r>
              <a:rPr lang="en-US" sz="1200" i="1" dirty="0"/>
              <a:t>Singing: Praise &amp; Instruction (1 Cor. 14:26;  Eph. 5:19; Col. 3:16)</a:t>
            </a:r>
          </a:p>
          <a:p>
            <a:r>
              <a:rPr lang="en-US" sz="12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i="1" dirty="0"/>
              <a:t>Test Teaching/</a:t>
            </a:r>
            <a:r>
              <a:rPr lang="en-US" i="1" dirty="0" err="1"/>
              <a:t>ers</a:t>
            </a:r>
            <a:r>
              <a:rPr lang="en-US" i="1" dirty="0"/>
              <a:t> (Rev. 2:2)</a:t>
            </a:r>
          </a:p>
          <a:p>
            <a:r>
              <a:rPr lang="en-US" i="1" dirty="0"/>
              <a:t>Submit to and Monitor Leadership (1 Tim. 3:1-13; 5:17-22)</a:t>
            </a:r>
          </a:p>
          <a:p>
            <a:r>
              <a:rPr lang="en-US" i="1" dirty="0"/>
              <a:t>Give &amp; Receive Instruction / Admonishing (Rom. 15:14)</a:t>
            </a:r>
          </a:p>
          <a:p>
            <a:r>
              <a:rPr lang="en-US" i="1" dirty="0"/>
              <a:t>Discipline Sinning Members (Matt. 18:17; 1 Cor. 5:1-8; 2 Cor. 2:5-11)</a:t>
            </a:r>
          </a:p>
          <a:p>
            <a:r>
              <a:rPr lang="en-US" i="1" dirty="0"/>
              <a:t>Settle Disputes among Members (1 Cor. 6:1-8)</a:t>
            </a:r>
          </a:p>
          <a:p>
            <a:r>
              <a:rPr lang="en-US" i="1" dirty="0"/>
              <a:t>Send Preachers, Investigators, Messengers, Letters, Servants, Greetings (Acts 11:19-26; 13:1; 15:22-41; Rom. 16:1-2; 16:16; 1 Cor. 7:1)</a:t>
            </a:r>
          </a:p>
          <a:p>
            <a:r>
              <a:rPr lang="en-US" i="1" dirty="0"/>
              <a:t>Receive Reports concerning Gospel (Acts 14:27; 15:4)</a:t>
            </a:r>
          </a:p>
          <a:p>
            <a:r>
              <a:rPr lang="en-US" i="1" dirty="0"/>
              <a:t>Care for Needs of Members (1 Cor. 12:14-26; 1 Thess. 5:11-14; 1 Tim. 5:1-16)</a:t>
            </a:r>
          </a:p>
          <a:p>
            <a:r>
              <a:rPr lang="en-US" i="1" dirty="0"/>
              <a:t>Weep and Suffer Together (Acts 8:1-4; 2 Thess. 2:14)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1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Determine Membership (Acts 9:26-27; 1 Cor. 5:1-3; 3 Jn. 9-10)</a:t>
            </a:r>
          </a:p>
          <a:p>
            <a:r>
              <a:rPr lang="en-US" sz="1200" i="1" dirty="0">
                <a:solidFill>
                  <a:srgbClr val="00B0F0"/>
                </a:solidFill>
              </a:rPr>
              <a:t>Observe Apostolic Teaching (Acts 2:42; 1 Cor. 4:17, 7:17, 14:33; 16:1; Eph. 3:1-7; Col. 4:16)</a:t>
            </a:r>
          </a:p>
          <a:p>
            <a:r>
              <a:rPr lang="en-US" sz="1200" i="1" dirty="0"/>
              <a:t>Communal Prayer (Acts 2:42; 12:5;13:1; 14:23…)</a:t>
            </a:r>
          </a:p>
          <a:p>
            <a:r>
              <a:rPr lang="en-US" sz="1200" i="1" dirty="0"/>
              <a:t>Communion / Lord’s Supper (Acts 2:42; 20:7; 1 Cor. 11:17-34)</a:t>
            </a:r>
          </a:p>
          <a:p>
            <a:r>
              <a:rPr lang="en-US" sz="1200" i="1" dirty="0"/>
              <a:t>Shared Meals House to House (Acts 2:44-47)</a:t>
            </a:r>
          </a:p>
          <a:p>
            <a:r>
              <a:rPr lang="en-US" sz="1200" i="1" dirty="0"/>
              <a:t>Singing: Praise &amp; Instruction (1 Cor. 14:26;  Eph. 5:19; Col. 3:16)</a:t>
            </a:r>
          </a:p>
          <a:p>
            <a:r>
              <a:rPr lang="en-US" sz="12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i="1" dirty="0"/>
              <a:t>Test Teaching/</a:t>
            </a:r>
            <a:r>
              <a:rPr lang="en-US" i="1" dirty="0" err="1"/>
              <a:t>ers</a:t>
            </a:r>
            <a:r>
              <a:rPr lang="en-US" i="1" dirty="0"/>
              <a:t> (Rev. 2:2)</a:t>
            </a:r>
          </a:p>
          <a:p>
            <a:r>
              <a:rPr lang="en-US" i="1" dirty="0"/>
              <a:t>Submit to and Monitor Leadership (1 Tim. 3:1-13; 5:17-22)</a:t>
            </a:r>
          </a:p>
          <a:p>
            <a:r>
              <a:rPr lang="en-US" i="1" dirty="0"/>
              <a:t>Give &amp; Receive Instruction / Admonishing (Rom. 15:14)</a:t>
            </a:r>
          </a:p>
          <a:p>
            <a:r>
              <a:rPr lang="en-US" i="1" dirty="0"/>
              <a:t>Discipline Sinning Members (Matt. 18:17; 1 Cor. 5:1-8; 2 Cor. 2:5-11)</a:t>
            </a:r>
          </a:p>
          <a:p>
            <a:r>
              <a:rPr lang="en-US" i="1" dirty="0"/>
              <a:t>Settle Disputes among Members (1 Cor. 6:1-8)</a:t>
            </a:r>
          </a:p>
          <a:p>
            <a:r>
              <a:rPr lang="en-US" i="1" dirty="0"/>
              <a:t>Send Preachers, Investigators, Messengers, Letters, Servants, Greetings (Acts 11:19-26; 13:1; 15:22-41; Rom. 16:1-2; 16:16; 1 Cor. 7:1)</a:t>
            </a:r>
          </a:p>
          <a:p>
            <a:r>
              <a:rPr lang="en-US" i="1" dirty="0"/>
              <a:t>Receive Reports concerning Gospel (Acts 14:27; 15:4)</a:t>
            </a:r>
          </a:p>
          <a:p>
            <a:r>
              <a:rPr lang="en-US" i="1" dirty="0"/>
              <a:t>Care for Needs of Members (1 Cor. 12:14-26; 1 Thess. 5:11-14; 1 Tim. 5:1-16)</a:t>
            </a:r>
          </a:p>
          <a:p>
            <a:r>
              <a:rPr lang="en-US" i="1" dirty="0"/>
              <a:t>Weep and Suffer Together (Acts 8:1-4; 2 Thess. 2:14)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F7B9-87C1-429F-BC3B-BFB1E2C5C5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6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58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46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12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6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01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58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43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1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79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E5BD-1144-4E00-B11D-1FF3A0F56E88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6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014" y="960374"/>
            <a:ext cx="4536374" cy="355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2"/>
                </a:solidFill>
              </a:rPr>
              <a:t>Building the Church (people in a relationship with God) is the focal point of all that Jesus is and does. </a:t>
            </a:r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770842"/>
              </p:ext>
            </p:extLst>
          </p:nvPr>
        </p:nvGraphicFramePr>
        <p:xfrm>
          <a:off x="5082639" y="771895"/>
          <a:ext cx="3758150" cy="374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348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272" y="670433"/>
            <a:ext cx="7683335" cy="8743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9392" y="1662544"/>
            <a:ext cx="8395854" cy="3408219"/>
          </a:xfrm>
        </p:spPr>
        <p:txBody>
          <a:bodyPr>
            <a:normAutofit/>
          </a:bodyPr>
          <a:lstStyle/>
          <a:p>
            <a:r>
              <a:rPr lang="en-US" sz="2700" dirty="0"/>
              <a:t>Communal participation in </a:t>
            </a:r>
            <a:r>
              <a:rPr lang="en-US" sz="2700" b="1" u="sng" dirty="0"/>
              <a:t>Worship</a:t>
            </a:r>
            <a:r>
              <a:rPr lang="en-US" sz="2700" dirty="0"/>
              <a:t> to God</a:t>
            </a:r>
          </a:p>
          <a:p>
            <a:r>
              <a:rPr lang="en-US" sz="2700" dirty="0"/>
              <a:t>Uphold </a:t>
            </a:r>
            <a:r>
              <a:rPr lang="en-US" sz="2700" b="1" u="sng" dirty="0"/>
              <a:t>Apostolic Instruction</a:t>
            </a:r>
            <a:r>
              <a:rPr lang="en-US" sz="2700" dirty="0"/>
              <a:t> in word and deed</a:t>
            </a:r>
          </a:p>
          <a:p>
            <a:pPr marL="342900" lvl="1" indent="0">
              <a:buNone/>
            </a:pPr>
            <a:r>
              <a:rPr lang="en-US" sz="2000" i="1" dirty="0"/>
              <a:t>Same teachings for all (1 Cor. 4:17, 7:17, 14:33, 16:1), Oral &amp; Written (Acts 2:42; Col. 4:16), Testing (Rev. 2:2), Pastor-Teachers (Eph. 4:11; 1 Tim. 3:1-13;  </a:t>
            </a:r>
            <a:r>
              <a:rPr lang="en-US" sz="2000" i="1" dirty="0" err="1"/>
              <a:t>Ti</a:t>
            </a:r>
            <a:r>
              <a:rPr lang="en-US" sz="2000" i="1" dirty="0"/>
              <a:t>. 1:1-16)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272" y="670433"/>
            <a:ext cx="7683335" cy="8743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5642" y="1662544"/>
            <a:ext cx="8419604" cy="3408219"/>
          </a:xfrm>
        </p:spPr>
        <p:txBody>
          <a:bodyPr>
            <a:normAutofit fontScale="92500"/>
          </a:bodyPr>
          <a:lstStyle/>
          <a:p>
            <a:r>
              <a:rPr lang="en-US" sz="2900" dirty="0"/>
              <a:t>Communal participation in </a:t>
            </a:r>
            <a:r>
              <a:rPr lang="en-US" sz="2900" b="1" u="sng" dirty="0"/>
              <a:t>Worship</a:t>
            </a:r>
            <a:r>
              <a:rPr lang="en-US" sz="2900" dirty="0"/>
              <a:t> to God</a:t>
            </a:r>
          </a:p>
          <a:p>
            <a:r>
              <a:rPr lang="en-US" sz="2900" dirty="0"/>
              <a:t>Uphold </a:t>
            </a:r>
            <a:r>
              <a:rPr lang="en-US" sz="2900" b="1" u="sng" dirty="0"/>
              <a:t>Apostolic Instruction</a:t>
            </a:r>
            <a:r>
              <a:rPr lang="en-US" sz="2900" dirty="0"/>
              <a:t> in word and deed</a:t>
            </a:r>
          </a:p>
          <a:p>
            <a:r>
              <a:rPr lang="en-US" sz="2900" dirty="0"/>
              <a:t>Maintain </a:t>
            </a:r>
            <a:r>
              <a:rPr lang="en-US" sz="2900" b="1" u="sng" dirty="0"/>
              <a:t>Discipline and Accountability</a:t>
            </a:r>
            <a:r>
              <a:rPr lang="en-US" sz="2900" dirty="0"/>
              <a:t> for members</a:t>
            </a:r>
          </a:p>
          <a:p>
            <a:pPr marL="342900" lvl="1" indent="0">
              <a:buNone/>
            </a:pPr>
            <a:r>
              <a:rPr lang="en-US" sz="2400" i="1" dirty="0"/>
              <a:t>Membership defined (Acts 9:26-27), Leadership monitored (1 Tim. 5:17ff), Personal counseling (Rom. 15:14), Communal discipline (1 Cor. 5:1-8; 2 Cor. 2:5-11), Disputes settled (1 Cor. 6:1-8)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0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272" y="670433"/>
            <a:ext cx="7683335" cy="8743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891" y="1662544"/>
            <a:ext cx="8443355" cy="3408219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/>
              <a:t>Communal participation in </a:t>
            </a:r>
            <a:r>
              <a:rPr lang="en-US" sz="4300" b="1" u="sng" dirty="0"/>
              <a:t>Worship</a:t>
            </a:r>
            <a:r>
              <a:rPr lang="en-US" sz="4300" dirty="0"/>
              <a:t> to God</a:t>
            </a:r>
          </a:p>
          <a:p>
            <a:r>
              <a:rPr lang="en-US" sz="4300" dirty="0"/>
              <a:t>Uphold </a:t>
            </a:r>
            <a:r>
              <a:rPr lang="en-US" sz="4300" b="1" u="sng" dirty="0"/>
              <a:t>Apostolic Instruction</a:t>
            </a:r>
            <a:r>
              <a:rPr lang="en-US" sz="4300" dirty="0"/>
              <a:t> in word and deed</a:t>
            </a:r>
          </a:p>
          <a:p>
            <a:r>
              <a:rPr lang="en-US" sz="4300" dirty="0"/>
              <a:t>Maintain </a:t>
            </a:r>
            <a:r>
              <a:rPr lang="en-US" sz="4400" b="1" u="sng" dirty="0"/>
              <a:t>Discipline and Accountability</a:t>
            </a:r>
            <a:r>
              <a:rPr lang="en-US" sz="4400" dirty="0"/>
              <a:t> </a:t>
            </a:r>
            <a:r>
              <a:rPr lang="en-US" sz="4300" dirty="0"/>
              <a:t>for members</a:t>
            </a:r>
          </a:p>
          <a:p>
            <a:r>
              <a:rPr lang="en-US" sz="4300" dirty="0"/>
              <a:t>Provide </a:t>
            </a:r>
            <a:r>
              <a:rPr lang="en-US" sz="4300" b="1" u="sng" dirty="0"/>
              <a:t>Support</a:t>
            </a:r>
            <a:r>
              <a:rPr lang="en-US" sz="4300" dirty="0"/>
              <a:t> to various needs of believers </a:t>
            </a:r>
          </a:p>
          <a:p>
            <a:pPr marL="342900" lvl="1" indent="0">
              <a:buNone/>
            </a:pPr>
            <a:r>
              <a:rPr lang="en-US" sz="3200" i="1" dirty="0"/>
              <a:t>Sharing Meals House to House (Acts 2:44-47), Weep &amp; Suffer together (Acts 8:1-4; 2 Thess. 2:14; 1 Cor. 12:14-26), Financial Aid (Acts 2:42-47, 4:32-5:11; 11:27-30; Rom. 15:22-29; 1 Cor. 16:1-4; 1 Tim. 5:1-16),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5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272" y="670433"/>
            <a:ext cx="7683335" cy="8743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3766" y="1662544"/>
            <a:ext cx="8431480" cy="3408219"/>
          </a:xfrm>
        </p:spPr>
        <p:txBody>
          <a:bodyPr>
            <a:normAutofit fontScale="40000" lnSpcReduction="20000"/>
          </a:bodyPr>
          <a:lstStyle/>
          <a:p>
            <a:r>
              <a:rPr lang="en-US" sz="6800" dirty="0"/>
              <a:t>Communal participation in </a:t>
            </a:r>
            <a:r>
              <a:rPr lang="en-US" sz="6800" b="1" u="sng" dirty="0"/>
              <a:t>Worship</a:t>
            </a:r>
            <a:r>
              <a:rPr lang="en-US" sz="6800" dirty="0"/>
              <a:t> to God</a:t>
            </a:r>
          </a:p>
          <a:p>
            <a:r>
              <a:rPr lang="en-US" sz="6800" dirty="0"/>
              <a:t>Uphold </a:t>
            </a:r>
            <a:r>
              <a:rPr lang="en-US" sz="6800" b="1" u="sng" dirty="0"/>
              <a:t>Apostolic Instruction</a:t>
            </a:r>
            <a:r>
              <a:rPr lang="en-US" sz="6800" dirty="0"/>
              <a:t> in word and deed</a:t>
            </a:r>
          </a:p>
          <a:p>
            <a:r>
              <a:rPr lang="en-US" sz="6800" dirty="0"/>
              <a:t>Maintain </a:t>
            </a:r>
            <a:r>
              <a:rPr lang="en-US" sz="6800" b="1" u="sng" dirty="0"/>
              <a:t>Discipline and Accountability</a:t>
            </a:r>
            <a:r>
              <a:rPr lang="en-US" sz="6800" dirty="0"/>
              <a:t> for members</a:t>
            </a:r>
          </a:p>
          <a:p>
            <a:r>
              <a:rPr lang="en-US" sz="6800" dirty="0"/>
              <a:t>Provide </a:t>
            </a:r>
            <a:r>
              <a:rPr lang="en-US" sz="6800" b="1" u="sng" dirty="0"/>
              <a:t>Support</a:t>
            </a:r>
            <a:r>
              <a:rPr lang="en-US" sz="6800" dirty="0"/>
              <a:t> to various needs of believers </a:t>
            </a:r>
          </a:p>
          <a:p>
            <a:r>
              <a:rPr lang="en-US" sz="6800" b="1" u="sng" dirty="0"/>
              <a:t>Send</a:t>
            </a:r>
            <a:r>
              <a:rPr lang="en-US" sz="6800" dirty="0"/>
              <a:t> (and receive) Gospel workers and communication</a:t>
            </a:r>
          </a:p>
          <a:p>
            <a:pPr marL="342900" lvl="1" indent="0">
              <a:buNone/>
            </a:pPr>
            <a:r>
              <a:rPr lang="en-US" sz="5300" i="1" dirty="0"/>
              <a:t>Preachers, Investigators, Messengers, Letters, Servants, Greetings (Acts 11:19-26; 13:1; 15:22-41; Rom. 16:1-2; 16:16; 1 Cor. 7:1)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745" y="658557"/>
            <a:ext cx="7778336" cy="874363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(Churches Don’t Do Everything)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1864426"/>
            <a:ext cx="8193974" cy="269086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General Welfare and Aid (Acts 3:6; 1 Timothy 5:1-16)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Discipline of Non-Believing Sinners (1 Corinthians 5:1-13)</a:t>
            </a:r>
          </a:p>
        </p:txBody>
      </p:sp>
    </p:spTree>
    <p:extLst>
      <p:ext uri="{BB962C8B-B14F-4D97-AF65-F5344CB8AC3E}">
        <p14:creationId xmlns:p14="http://schemas.microsoft.com/office/powerpoint/2010/main" val="260979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9262641"/>
              </p:ext>
            </p:extLst>
          </p:nvPr>
        </p:nvGraphicFramePr>
        <p:xfrm>
          <a:off x="95004" y="451262"/>
          <a:ext cx="5569526" cy="4382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5600" y="555515"/>
            <a:ext cx="370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the one who prophesies speaks to people for their edification, encouragement, and consolation.  (1 Corinthians 14:3)</a:t>
            </a:r>
          </a:p>
          <a:p>
            <a:endParaRPr lang="en-US" sz="2000" dirty="0"/>
          </a:p>
          <a:p>
            <a:r>
              <a:rPr lang="en-US" sz="2000" dirty="0"/>
              <a:t>Since you are eager for manifestations of the Spirit, seek to abound in order to edify the church. (1 Corinthians 14:12)</a:t>
            </a:r>
          </a:p>
          <a:p>
            <a:endParaRPr lang="en-US" sz="2000" dirty="0"/>
          </a:p>
          <a:p>
            <a:r>
              <a:rPr lang="en-US" sz="2000" dirty="0"/>
              <a:t>Let all things be done for the edification of the church. (1 Corinthians 14:26)</a:t>
            </a:r>
          </a:p>
        </p:txBody>
      </p:sp>
    </p:spTree>
    <p:extLst>
      <p:ext uri="{BB962C8B-B14F-4D97-AF65-F5344CB8AC3E}">
        <p14:creationId xmlns:p14="http://schemas.microsoft.com/office/powerpoint/2010/main" val="5115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913001"/>
              </p:ext>
            </p:extLst>
          </p:nvPr>
        </p:nvGraphicFramePr>
        <p:xfrm>
          <a:off x="95004" y="451262"/>
          <a:ext cx="5569526" cy="4382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5600" y="555515"/>
            <a:ext cx="370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the one who prophesies speaks to people for their </a:t>
            </a:r>
            <a:r>
              <a:rPr lang="en-US" sz="2000" b="1" u="sng" dirty="0">
                <a:solidFill>
                  <a:schemeClr val="accent1"/>
                </a:solidFill>
              </a:rPr>
              <a:t>edification</a:t>
            </a:r>
            <a:r>
              <a:rPr lang="en-US" sz="2000" dirty="0"/>
              <a:t>, encouragement, and consolation.  (1 Corinthians 14:3)</a:t>
            </a:r>
          </a:p>
          <a:p>
            <a:endParaRPr lang="en-US" sz="2000" dirty="0"/>
          </a:p>
          <a:p>
            <a:r>
              <a:rPr lang="en-US" sz="2000" dirty="0"/>
              <a:t>Since you are eager for manifestations of the Spirit, seek to abound in order to </a:t>
            </a:r>
            <a:r>
              <a:rPr lang="en-US" sz="2000" b="1" u="sng" dirty="0">
                <a:solidFill>
                  <a:schemeClr val="accent1"/>
                </a:solidFill>
              </a:rPr>
              <a:t>edify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the church. (1 Corinthians 14:12)</a:t>
            </a:r>
          </a:p>
          <a:p>
            <a:endParaRPr lang="en-US" sz="2000" dirty="0"/>
          </a:p>
          <a:p>
            <a:r>
              <a:rPr lang="en-US" sz="2000" dirty="0"/>
              <a:t>Let all things be done for the </a:t>
            </a:r>
            <a:r>
              <a:rPr lang="en-US" sz="2000" b="1" u="sng" dirty="0">
                <a:solidFill>
                  <a:schemeClr val="accent1"/>
                </a:solidFill>
              </a:rPr>
              <a:t>edification</a:t>
            </a:r>
            <a:r>
              <a:rPr lang="en-US" sz="2000" dirty="0"/>
              <a:t> of the church. (1 Corinthians 14:26)</a:t>
            </a:r>
          </a:p>
        </p:txBody>
      </p:sp>
    </p:spTree>
    <p:extLst>
      <p:ext uri="{BB962C8B-B14F-4D97-AF65-F5344CB8AC3E}">
        <p14:creationId xmlns:p14="http://schemas.microsoft.com/office/powerpoint/2010/main" val="307341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8" y="1175657"/>
            <a:ext cx="7281737" cy="3272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chemeClr val="bg1"/>
                </a:solidFill>
              </a:rPr>
              <a:t>God’s plan for His churches is that they would edify His people in truth and love.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(Ephesians 4:11-16)</a:t>
            </a:r>
          </a:p>
        </p:txBody>
      </p:sp>
    </p:spTree>
    <p:extLst>
      <p:ext uri="{BB962C8B-B14F-4D97-AF65-F5344CB8AC3E}">
        <p14:creationId xmlns:p14="http://schemas.microsoft.com/office/powerpoint/2010/main" val="3733414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63760205"/>
              </p:ext>
            </p:extLst>
          </p:nvPr>
        </p:nvGraphicFramePr>
        <p:xfrm>
          <a:off x="285008" y="611175"/>
          <a:ext cx="3886200" cy="362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31377" y="1033153"/>
            <a:ext cx="4322617" cy="30163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/>
                </a:solidFill>
              </a:rPr>
              <a:t>Numerous unbiblical views and practices of ‘church’ stem from a lack of understanding of one or more of the elements of God’s Church.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850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19100" indent="-2381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952462" indent="-19049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333447" indent="-19049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714431" indent="-19049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09541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76401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85738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38370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457BF-D0D3-41BE-B18E-467D3C95FCB5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4508500" y="3492500"/>
            <a:ext cx="254000" cy="508000"/>
            <a:chOff x="1536" y="2976"/>
            <a:chExt cx="192" cy="384"/>
          </a:xfrm>
        </p:grpSpPr>
        <p:sp>
          <p:nvSpPr>
            <p:cNvPr id="4433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34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5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6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7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8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2" name="Group 11"/>
          <p:cNvGrpSpPr>
            <a:grpSpLocks/>
          </p:cNvGrpSpPr>
          <p:nvPr/>
        </p:nvGrpSpPr>
        <p:grpSpPr bwMode="auto">
          <a:xfrm>
            <a:off x="6477000" y="2921000"/>
            <a:ext cx="254000" cy="508000"/>
            <a:chOff x="1536" y="2976"/>
            <a:chExt cx="192" cy="384"/>
          </a:xfrm>
        </p:grpSpPr>
        <p:sp>
          <p:nvSpPr>
            <p:cNvPr id="4427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28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9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0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1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2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3" name="Group 18"/>
          <p:cNvGrpSpPr>
            <a:grpSpLocks/>
          </p:cNvGrpSpPr>
          <p:nvPr/>
        </p:nvGrpSpPr>
        <p:grpSpPr bwMode="auto">
          <a:xfrm>
            <a:off x="5461000" y="2794000"/>
            <a:ext cx="254000" cy="508000"/>
            <a:chOff x="1536" y="2976"/>
            <a:chExt cx="192" cy="384"/>
          </a:xfrm>
        </p:grpSpPr>
        <p:sp>
          <p:nvSpPr>
            <p:cNvPr id="4421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22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3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4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5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6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4" name="Group 25"/>
          <p:cNvGrpSpPr>
            <a:grpSpLocks/>
          </p:cNvGrpSpPr>
          <p:nvPr/>
        </p:nvGrpSpPr>
        <p:grpSpPr bwMode="auto">
          <a:xfrm>
            <a:off x="7302500" y="5080000"/>
            <a:ext cx="254000" cy="508000"/>
            <a:chOff x="1536" y="2976"/>
            <a:chExt cx="192" cy="384"/>
          </a:xfrm>
        </p:grpSpPr>
        <p:sp>
          <p:nvSpPr>
            <p:cNvPr id="4415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16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7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8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9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0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5" name="Group 32"/>
          <p:cNvGrpSpPr>
            <a:grpSpLocks/>
          </p:cNvGrpSpPr>
          <p:nvPr/>
        </p:nvGrpSpPr>
        <p:grpSpPr bwMode="auto">
          <a:xfrm>
            <a:off x="7810500" y="5080000"/>
            <a:ext cx="254000" cy="508000"/>
            <a:chOff x="1536" y="2976"/>
            <a:chExt cx="192" cy="384"/>
          </a:xfrm>
        </p:grpSpPr>
        <p:sp>
          <p:nvSpPr>
            <p:cNvPr id="4409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10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1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2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3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4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6" name="Group 39"/>
          <p:cNvGrpSpPr>
            <a:grpSpLocks/>
          </p:cNvGrpSpPr>
          <p:nvPr/>
        </p:nvGrpSpPr>
        <p:grpSpPr bwMode="auto">
          <a:xfrm>
            <a:off x="2222500" y="2857500"/>
            <a:ext cx="254000" cy="508000"/>
            <a:chOff x="1536" y="2976"/>
            <a:chExt cx="192" cy="384"/>
          </a:xfrm>
        </p:grpSpPr>
        <p:sp>
          <p:nvSpPr>
            <p:cNvPr id="4403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04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5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6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7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8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7" name="Group 46"/>
          <p:cNvGrpSpPr>
            <a:grpSpLocks/>
          </p:cNvGrpSpPr>
          <p:nvPr/>
        </p:nvGrpSpPr>
        <p:grpSpPr bwMode="auto">
          <a:xfrm>
            <a:off x="3937000" y="3175000"/>
            <a:ext cx="254000" cy="508000"/>
            <a:chOff x="1536" y="2976"/>
            <a:chExt cx="192" cy="384"/>
          </a:xfrm>
        </p:grpSpPr>
        <p:sp>
          <p:nvSpPr>
            <p:cNvPr id="4397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98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9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0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1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2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8" name="Group 53"/>
          <p:cNvGrpSpPr>
            <a:grpSpLocks/>
          </p:cNvGrpSpPr>
          <p:nvPr/>
        </p:nvGrpSpPr>
        <p:grpSpPr bwMode="auto">
          <a:xfrm>
            <a:off x="2857500" y="5080000"/>
            <a:ext cx="254000" cy="508000"/>
            <a:chOff x="1536" y="2976"/>
            <a:chExt cx="192" cy="384"/>
          </a:xfrm>
        </p:grpSpPr>
        <p:sp>
          <p:nvSpPr>
            <p:cNvPr id="4391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92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3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4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5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6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9" name="Group 60"/>
          <p:cNvGrpSpPr>
            <a:grpSpLocks/>
          </p:cNvGrpSpPr>
          <p:nvPr/>
        </p:nvGrpSpPr>
        <p:grpSpPr bwMode="auto">
          <a:xfrm>
            <a:off x="3365500" y="5080000"/>
            <a:ext cx="254000" cy="508000"/>
            <a:chOff x="1536" y="2976"/>
            <a:chExt cx="192" cy="384"/>
          </a:xfrm>
        </p:grpSpPr>
        <p:sp>
          <p:nvSpPr>
            <p:cNvPr id="4385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86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7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8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9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0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0" name="Group 67"/>
          <p:cNvGrpSpPr>
            <a:grpSpLocks/>
          </p:cNvGrpSpPr>
          <p:nvPr/>
        </p:nvGrpSpPr>
        <p:grpSpPr bwMode="auto">
          <a:xfrm>
            <a:off x="3873500" y="5080000"/>
            <a:ext cx="254000" cy="508000"/>
            <a:chOff x="1536" y="2976"/>
            <a:chExt cx="192" cy="384"/>
          </a:xfrm>
        </p:grpSpPr>
        <p:sp>
          <p:nvSpPr>
            <p:cNvPr id="4379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80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1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2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3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4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1" name="Group 74"/>
          <p:cNvGrpSpPr>
            <a:grpSpLocks/>
          </p:cNvGrpSpPr>
          <p:nvPr/>
        </p:nvGrpSpPr>
        <p:grpSpPr bwMode="auto">
          <a:xfrm>
            <a:off x="4381500" y="5080000"/>
            <a:ext cx="254000" cy="508000"/>
            <a:chOff x="1536" y="2976"/>
            <a:chExt cx="192" cy="384"/>
          </a:xfrm>
        </p:grpSpPr>
        <p:sp>
          <p:nvSpPr>
            <p:cNvPr id="4373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74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5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6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7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8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2" name="Group 81"/>
          <p:cNvGrpSpPr>
            <a:grpSpLocks/>
          </p:cNvGrpSpPr>
          <p:nvPr/>
        </p:nvGrpSpPr>
        <p:grpSpPr bwMode="auto">
          <a:xfrm>
            <a:off x="5334000" y="5080000"/>
            <a:ext cx="254000" cy="508000"/>
            <a:chOff x="1536" y="2976"/>
            <a:chExt cx="192" cy="384"/>
          </a:xfrm>
        </p:grpSpPr>
        <p:sp>
          <p:nvSpPr>
            <p:cNvPr id="4367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68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9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0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1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2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3" name="Group 88"/>
          <p:cNvGrpSpPr>
            <a:grpSpLocks/>
          </p:cNvGrpSpPr>
          <p:nvPr/>
        </p:nvGrpSpPr>
        <p:grpSpPr bwMode="auto">
          <a:xfrm>
            <a:off x="5842000" y="5080000"/>
            <a:ext cx="254000" cy="508000"/>
            <a:chOff x="1536" y="2976"/>
            <a:chExt cx="192" cy="384"/>
          </a:xfrm>
        </p:grpSpPr>
        <p:sp>
          <p:nvSpPr>
            <p:cNvPr id="4361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62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3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4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5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6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4" name="Group 95"/>
          <p:cNvGrpSpPr>
            <a:grpSpLocks/>
          </p:cNvGrpSpPr>
          <p:nvPr/>
        </p:nvGrpSpPr>
        <p:grpSpPr bwMode="auto">
          <a:xfrm>
            <a:off x="889000" y="5080000"/>
            <a:ext cx="254000" cy="508000"/>
            <a:chOff x="1536" y="2976"/>
            <a:chExt cx="192" cy="384"/>
          </a:xfrm>
        </p:grpSpPr>
        <p:sp>
          <p:nvSpPr>
            <p:cNvPr id="4355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56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7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8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9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0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5" name="Group 102"/>
          <p:cNvGrpSpPr>
            <a:grpSpLocks/>
          </p:cNvGrpSpPr>
          <p:nvPr/>
        </p:nvGrpSpPr>
        <p:grpSpPr bwMode="auto">
          <a:xfrm>
            <a:off x="1397000" y="5080000"/>
            <a:ext cx="254000" cy="508000"/>
            <a:chOff x="1536" y="2976"/>
            <a:chExt cx="192" cy="384"/>
          </a:xfrm>
        </p:grpSpPr>
        <p:sp>
          <p:nvSpPr>
            <p:cNvPr id="4349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50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1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2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3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4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6" name="Group 109"/>
          <p:cNvGrpSpPr>
            <a:grpSpLocks/>
          </p:cNvGrpSpPr>
          <p:nvPr/>
        </p:nvGrpSpPr>
        <p:grpSpPr bwMode="auto">
          <a:xfrm>
            <a:off x="6350000" y="952500"/>
            <a:ext cx="254000" cy="508000"/>
            <a:chOff x="1536" y="2976"/>
            <a:chExt cx="192" cy="384"/>
          </a:xfrm>
        </p:grpSpPr>
        <p:sp>
          <p:nvSpPr>
            <p:cNvPr id="4343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44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5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6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7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8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7" name="Group 116"/>
          <p:cNvGrpSpPr>
            <a:grpSpLocks/>
          </p:cNvGrpSpPr>
          <p:nvPr/>
        </p:nvGrpSpPr>
        <p:grpSpPr bwMode="auto">
          <a:xfrm>
            <a:off x="6794500" y="5080000"/>
            <a:ext cx="254000" cy="508000"/>
            <a:chOff x="1536" y="2976"/>
            <a:chExt cx="192" cy="384"/>
          </a:xfrm>
        </p:grpSpPr>
        <p:sp>
          <p:nvSpPr>
            <p:cNvPr id="4337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38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9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0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1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2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8" name="Group 123"/>
          <p:cNvGrpSpPr>
            <a:grpSpLocks/>
          </p:cNvGrpSpPr>
          <p:nvPr/>
        </p:nvGrpSpPr>
        <p:grpSpPr bwMode="auto">
          <a:xfrm>
            <a:off x="4889500" y="5080000"/>
            <a:ext cx="254000" cy="508000"/>
            <a:chOff x="1536" y="2976"/>
            <a:chExt cx="192" cy="384"/>
          </a:xfrm>
        </p:grpSpPr>
        <p:sp>
          <p:nvSpPr>
            <p:cNvPr id="4331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32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3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4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5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6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9" name="Group 130"/>
          <p:cNvGrpSpPr>
            <a:grpSpLocks/>
          </p:cNvGrpSpPr>
          <p:nvPr/>
        </p:nvGrpSpPr>
        <p:grpSpPr bwMode="auto">
          <a:xfrm>
            <a:off x="2349500" y="5080000"/>
            <a:ext cx="254000" cy="508000"/>
            <a:chOff x="1536" y="2976"/>
            <a:chExt cx="192" cy="384"/>
          </a:xfrm>
        </p:grpSpPr>
        <p:sp>
          <p:nvSpPr>
            <p:cNvPr id="432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2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585" name="Group 137"/>
          <p:cNvGrpSpPr>
            <a:grpSpLocks/>
          </p:cNvGrpSpPr>
          <p:nvPr/>
        </p:nvGrpSpPr>
        <p:grpSpPr bwMode="auto">
          <a:xfrm>
            <a:off x="1905000" y="5080000"/>
            <a:ext cx="254000" cy="508000"/>
            <a:chOff x="1536" y="2976"/>
            <a:chExt cx="192" cy="384"/>
          </a:xfrm>
        </p:grpSpPr>
        <p:sp>
          <p:nvSpPr>
            <p:cNvPr id="4319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20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1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2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3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4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1" name="Group 144"/>
          <p:cNvGrpSpPr>
            <a:grpSpLocks/>
          </p:cNvGrpSpPr>
          <p:nvPr/>
        </p:nvGrpSpPr>
        <p:grpSpPr bwMode="auto">
          <a:xfrm>
            <a:off x="4254500" y="3365500"/>
            <a:ext cx="254000" cy="508000"/>
            <a:chOff x="1536" y="2976"/>
            <a:chExt cx="192" cy="384"/>
          </a:xfrm>
        </p:grpSpPr>
        <p:sp>
          <p:nvSpPr>
            <p:cNvPr id="4313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14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5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6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7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8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2" name="Group 151"/>
          <p:cNvGrpSpPr>
            <a:grpSpLocks/>
          </p:cNvGrpSpPr>
          <p:nvPr/>
        </p:nvGrpSpPr>
        <p:grpSpPr bwMode="auto">
          <a:xfrm>
            <a:off x="1270000" y="2984500"/>
            <a:ext cx="254000" cy="508000"/>
            <a:chOff x="1536" y="2976"/>
            <a:chExt cx="192" cy="384"/>
          </a:xfrm>
        </p:grpSpPr>
        <p:sp>
          <p:nvSpPr>
            <p:cNvPr id="4307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08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9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0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1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2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3" name="Group 158"/>
          <p:cNvGrpSpPr>
            <a:grpSpLocks/>
          </p:cNvGrpSpPr>
          <p:nvPr/>
        </p:nvGrpSpPr>
        <p:grpSpPr bwMode="auto">
          <a:xfrm>
            <a:off x="6350000" y="5080000"/>
            <a:ext cx="254000" cy="508000"/>
            <a:chOff x="1536" y="2976"/>
            <a:chExt cx="192" cy="384"/>
          </a:xfrm>
        </p:grpSpPr>
        <p:sp>
          <p:nvSpPr>
            <p:cNvPr id="4301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02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3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4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5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6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4" name="Group 165"/>
          <p:cNvGrpSpPr>
            <a:grpSpLocks/>
          </p:cNvGrpSpPr>
          <p:nvPr/>
        </p:nvGrpSpPr>
        <p:grpSpPr bwMode="auto">
          <a:xfrm>
            <a:off x="7556500" y="4953000"/>
            <a:ext cx="254000" cy="508000"/>
            <a:chOff x="1536" y="2976"/>
            <a:chExt cx="192" cy="384"/>
          </a:xfrm>
        </p:grpSpPr>
        <p:sp>
          <p:nvSpPr>
            <p:cNvPr id="4295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96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7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8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9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0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5" name="Group 172"/>
          <p:cNvGrpSpPr>
            <a:grpSpLocks/>
          </p:cNvGrpSpPr>
          <p:nvPr/>
        </p:nvGrpSpPr>
        <p:grpSpPr bwMode="auto">
          <a:xfrm>
            <a:off x="8064500" y="4953000"/>
            <a:ext cx="254000" cy="508000"/>
            <a:chOff x="1536" y="2976"/>
            <a:chExt cx="192" cy="384"/>
          </a:xfrm>
        </p:grpSpPr>
        <p:sp>
          <p:nvSpPr>
            <p:cNvPr id="4289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90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1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2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3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4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6" name="Group 179"/>
          <p:cNvGrpSpPr>
            <a:grpSpLocks/>
          </p:cNvGrpSpPr>
          <p:nvPr/>
        </p:nvGrpSpPr>
        <p:grpSpPr bwMode="auto">
          <a:xfrm>
            <a:off x="3111500" y="4953000"/>
            <a:ext cx="254000" cy="508000"/>
            <a:chOff x="1536" y="2976"/>
            <a:chExt cx="192" cy="384"/>
          </a:xfrm>
        </p:grpSpPr>
        <p:sp>
          <p:nvSpPr>
            <p:cNvPr id="4283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84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5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6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7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8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7" name="Group 186"/>
          <p:cNvGrpSpPr>
            <a:grpSpLocks/>
          </p:cNvGrpSpPr>
          <p:nvPr/>
        </p:nvGrpSpPr>
        <p:grpSpPr bwMode="auto">
          <a:xfrm>
            <a:off x="3619500" y="4953000"/>
            <a:ext cx="254000" cy="508000"/>
            <a:chOff x="1536" y="2976"/>
            <a:chExt cx="192" cy="384"/>
          </a:xfrm>
        </p:grpSpPr>
        <p:sp>
          <p:nvSpPr>
            <p:cNvPr id="4277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78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9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0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1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2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8" name="Group 193"/>
          <p:cNvGrpSpPr>
            <a:grpSpLocks/>
          </p:cNvGrpSpPr>
          <p:nvPr/>
        </p:nvGrpSpPr>
        <p:grpSpPr bwMode="auto">
          <a:xfrm>
            <a:off x="4127500" y="4953000"/>
            <a:ext cx="254000" cy="508000"/>
            <a:chOff x="1536" y="2976"/>
            <a:chExt cx="192" cy="384"/>
          </a:xfrm>
        </p:grpSpPr>
        <p:sp>
          <p:nvSpPr>
            <p:cNvPr id="4271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72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3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4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5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6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9" name="Group 200"/>
          <p:cNvGrpSpPr>
            <a:grpSpLocks/>
          </p:cNvGrpSpPr>
          <p:nvPr/>
        </p:nvGrpSpPr>
        <p:grpSpPr bwMode="auto">
          <a:xfrm>
            <a:off x="3619500" y="3365500"/>
            <a:ext cx="254000" cy="508000"/>
            <a:chOff x="1536" y="2976"/>
            <a:chExt cx="192" cy="384"/>
          </a:xfrm>
        </p:grpSpPr>
        <p:sp>
          <p:nvSpPr>
            <p:cNvPr id="4265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66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7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8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9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0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0" name="Group 207"/>
          <p:cNvGrpSpPr>
            <a:grpSpLocks/>
          </p:cNvGrpSpPr>
          <p:nvPr/>
        </p:nvGrpSpPr>
        <p:grpSpPr bwMode="auto">
          <a:xfrm>
            <a:off x="5588000" y="4953000"/>
            <a:ext cx="254000" cy="508000"/>
            <a:chOff x="1536" y="2976"/>
            <a:chExt cx="192" cy="384"/>
          </a:xfrm>
        </p:grpSpPr>
        <p:sp>
          <p:nvSpPr>
            <p:cNvPr id="4259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60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1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2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3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4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1" name="Group 214"/>
          <p:cNvGrpSpPr>
            <a:grpSpLocks/>
          </p:cNvGrpSpPr>
          <p:nvPr/>
        </p:nvGrpSpPr>
        <p:grpSpPr bwMode="auto">
          <a:xfrm>
            <a:off x="6096000" y="4953000"/>
            <a:ext cx="254000" cy="508000"/>
            <a:chOff x="1536" y="2976"/>
            <a:chExt cx="192" cy="384"/>
          </a:xfrm>
        </p:grpSpPr>
        <p:sp>
          <p:nvSpPr>
            <p:cNvPr id="4253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54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5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6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7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8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2" name="Group 221"/>
          <p:cNvGrpSpPr>
            <a:grpSpLocks/>
          </p:cNvGrpSpPr>
          <p:nvPr/>
        </p:nvGrpSpPr>
        <p:grpSpPr bwMode="auto">
          <a:xfrm>
            <a:off x="1143000" y="4953000"/>
            <a:ext cx="254000" cy="508000"/>
            <a:chOff x="1536" y="2976"/>
            <a:chExt cx="192" cy="384"/>
          </a:xfrm>
        </p:grpSpPr>
        <p:sp>
          <p:nvSpPr>
            <p:cNvPr id="4247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48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9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0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1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2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3" name="Group 228"/>
          <p:cNvGrpSpPr>
            <a:grpSpLocks/>
          </p:cNvGrpSpPr>
          <p:nvPr/>
        </p:nvGrpSpPr>
        <p:grpSpPr bwMode="auto">
          <a:xfrm>
            <a:off x="1587500" y="3175000"/>
            <a:ext cx="254000" cy="508000"/>
            <a:chOff x="1536" y="2976"/>
            <a:chExt cx="192" cy="384"/>
          </a:xfrm>
        </p:grpSpPr>
        <p:sp>
          <p:nvSpPr>
            <p:cNvPr id="4241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42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3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4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5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6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4" name="Group 235"/>
          <p:cNvGrpSpPr>
            <a:grpSpLocks/>
          </p:cNvGrpSpPr>
          <p:nvPr/>
        </p:nvGrpSpPr>
        <p:grpSpPr bwMode="auto">
          <a:xfrm>
            <a:off x="7048500" y="4953000"/>
            <a:ext cx="254000" cy="508000"/>
            <a:chOff x="1536" y="2976"/>
            <a:chExt cx="192" cy="384"/>
          </a:xfrm>
        </p:grpSpPr>
        <p:sp>
          <p:nvSpPr>
            <p:cNvPr id="4235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36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7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8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9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0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5" name="Group 242"/>
          <p:cNvGrpSpPr>
            <a:grpSpLocks/>
          </p:cNvGrpSpPr>
          <p:nvPr/>
        </p:nvGrpSpPr>
        <p:grpSpPr bwMode="auto">
          <a:xfrm>
            <a:off x="5143500" y="4953000"/>
            <a:ext cx="254000" cy="508000"/>
            <a:chOff x="1536" y="2976"/>
            <a:chExt cx="192" cy="384"/>
          </a:xfrm>
        </p:grpSpPr>
        <p:sp>
          <p:nvSpPr>
            <p:cNvPr id="4229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30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1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2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3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4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6" name="Group 249"/>
          <p:cNvGrpSpPr>
            <a:grpSpLocks/>
          </p:cNvGrpSpPr>
          <p:nvPr/>
        </p:nvGrpSpPr>
        <p:grpSpPr bwMode="auto">
          <a:xfrm>
            <a:off x="2603500" y="4953000"/>
            <a:ext cx="254000" cy="508000"/>
            <a:chOff x="1536" y="2976"/>
            <a:chExt cx="192" cy="384"/>
          </a:xfrm>
        </p:grpSpPr>
        <p:sp>
          <p:nvSpPr>
            <p:cNvPr id="4223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24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5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6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7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8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7" name="Group 256"/>
          <p:cNvGrpSpPr>
            <a:grpSpLocks/>
          </p:cNvGrpSpPr>
          <p:nvPr/>
        </p:nvGrpSpPr>
        <p:grpSpPr bwMode="auto">
          <a:xfrm>
            <a:off x="1905000" y="3048000"/>
            <a:ext cx="254000" cy="508000"/>
            <a:chOff x="1536" y="2976"/>
            <a:chExt cx="192" cy="384"/>
          </a:xfrm>
        </p:grpSpPr>
        <p:sp>
          <p:nvSpPr>
            <p:cNvPr id="4217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18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9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0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1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2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8" name="Group 263"/>
          <p:cNvGrpSpPr>
            <a:grpSpLocks/>
          </p:cNvGrpSpPr>
          <p:nvPr/>
        </p:nvGrpSpPr>
        <p:grpSpPr bwMode="auto">
          <a:xfrm>
            <a:off x="6032500" y="1079500"/>
            <a:ext cx="254000" cy="508000"/>
            <a:chOff x="1536" y="2976"/>
            <a:chExt cx="192" cy="384"/>
          </a:xfrm>
        </p:grpSpPr>
        <p:sp>
          <p:nvSpPr>
            <p:cNvPr id="4211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12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3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4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5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6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9" name="Group 270"/>
          <p:cNvGrpSpPr>
            <a:grpSpLocks/>
          </p:cNvGrpSpPr>
          <p:nvPr/>
        </p:nvGrpSpPr>
        <p:grpSpPr bwMode="auto">
          <a:xfrm>
            <a:off x="6667500" y="1206500"/>
            <a:ext cx="254000" cy="508000"/>
            <a:chOff x="1536" y="2976"/>
            <a:chExt cx="192" cy="384"/>
          </a:xfrm>
        </p:grpSpPr>
        <p:sp>
          <p:nvSpPr>
            <p:cNvPr id="4205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06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7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8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9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0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0" name="Group 277"/>
          <p:cNvGrpSpPr>
            <a:grpSpLocks/>
          </p:cNvGrpSpPr>
          <p:nvPr/>
        </p:nvGrpSpPr>
        <p:grpSpPr bwMode="auto">
          <a:xfrm>
            <a:off x="7747000" y="2984500"/>
            <a:ext cx="254000" cy="508000"/>
            <a:chOff x="1536" y="2976"/>
            <a:chExt cx="192" cy="384"/>
          </a:xfrm>
        </p:grpSpPr>
        <p:sp>
          <p:nvSpPr>
            <p:cNvPr id="4199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00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1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2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3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4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1" name="Group 284"/>
          <p:cNvGrpSpPr>
            <a:grpSpLocks/>
          </p:cNvGrpSpPr>
          <p:nvPr/>
        </p:nvGrpSpPr>
        <p:grpSpPr bwMode="auto">
          <a:xfrm>
            <a:off x="6794500" y="3111500"/>
            <a:ext cx="254000" cy="508000"/>
            <a:chOff x="1536" y="2976"/>
            <a:chExt cx="192" cy="384"/>
          </a:xfrm>
        </p:grpSpPr>
        <p:sp>
          <p:nvSpPr>
            <p:cNvPr id="4193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94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5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6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7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8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2" name="Group 291"/>
          <p:cNvGrpSpPr>
            <a:grpSpLocks/>
          </p:cNvGrpSpPr>
          <p:nvPr/>
        </p:nvGrpSpPr>
        <p:grpSpPr bwMode="auto">
          <a:xfrm>
            <a:off x="7112000" y="3302000"/>
            <a:ext cx="254000" cy="508000"/>
            <a:chOff x="1536" y="2976"/>
            <a:chExt cx="192" cy="384"/>
          </a:xfrm>
        </p:grpSpPr>
        <p:sp>
          <p:nvSpPr>
            <p:cNvPr id="4187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88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9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0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1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2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3" name="Group 298"/>
          <p:cNvGrpSpPr>
            <a:grpSpLocks/>
          </p:cNvGrpSpPr>
          <p:nvPr/>
        </p:nvGrpSpPr>
        <p:grpSpPr bwMode="auto">
          <a:xfrm>
            <a:off x="7429500" y="3175000"/>
            <a:ext cx="254000" cy="508000"/>
            <a:chOff x="1536" y="2976"/>
            <a:chExt cx="192" cy="384"/>
          </a:xfrm>
        </p:grpSpPr>
        <p:sp>
          <p:nvSpPr>
            <p:cNvPr id="4181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82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3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4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5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6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4144" name="Line 305"/>
          <p:cNvSpPr>
            <a:spLocks noChangeShapeType="1"/>
          </p:cNvSpPr>
          <p:nvPr/>
        </p:nvSpPr>
        <p:spPr bwMode="auto">
          <a:xfrm flipV="1">
            <a:off x="1524000" y="1460500"/>
            <a:ext cx="23495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5" name="Line 306"/>
          <p:cNvSpPr>
            <a:spLocks noChangeShapeType="1"/>
          </p:cNvSpPr>
          <p:nvPr/>
        </p:nvSpPr>
        <p:spPr bwMode="auto">
          <a:xfrm flipV="1">
            <a:off x="1778000" y="1524000"/>
            <a:ext cx="2095500" cy="1587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6" name="Line 307"/>
          <p:cNvSpPr>
            <a:spLocks noChangeShapeType="1"/>
          </p:cNvSpPr>
          <p:nvPr/>
        </p:nvSpPr>
        <p:spPr bwMode="auto">
          <a:xfrm flipV="1">
            <a:off x="2095500" y="1587500"/>
            <a:ext cx="18415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7" name="Line 308"/>
          <p:cNvSpPr>
            <a:spLocks noChangeShapeType="1"/>
          </p:cNvSpPr>
          <p:nvPr/>
        </p:nvSpPr>
        <p:spPr bwMode="auto">
          <a:xfrm flipV="1">
            <a:off x="2476500" y="1651000"/>
            <a:ext cx="1587500" cy="1270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104757" name="Line 309"/>
          <p:cNvSpPr>
            <a:spLocks noChangeShapeType="1"/>
          </p:cNvSpPr>
          <p:nvPr/>
        </p:nvSpPr>
        <p:spPr bwMode="auto">
          <a:xfrm flipV="1">
            <a:off x="3429000" y="1651000"/>
            <a:ext cx="698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9" name="Line 310"/>
          <p:cNvSpPr>
            <a:spLocks noChangeShapeType="1"/>
          </p:cNvSpPr>
          <p:nvPr/>
        </p:nvSpPr>
        <p:spPr bwMode="auto">
          <a:xfrm flipV="1">
            <a:off x="3810000" y="1651000"/>
            <a:ext cx="381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0" name="Line 311"/>
          <p:cNvSpPr>
            <a:spLocks noChangeShapeType="1"/>
          </p:cNvSpPr>
          <p:nvPr/>
        </p:nvSpPr>
        <p:spPr bwMode="auto">
          <a:xfrm flipV="1">
            <a:off x="4064000" y="1651000"/>
            <a:ext cx="190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1" name="Line 312"/>
          <p:cNvSpPr>
            <a:spLocks noChangeShapeType="1"/>
          </p:cNvSpPr>
          <p:nvPr/>
        </p:nvSpPr>
        <p:spPr bwMode="auto">
          <a:xfrm flipH="1" flipV="1">
            <a:off x="4318000" y="1651000"/>
            <a:ext cx="12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2" name="Line 313"/>
          <p:cNvSpPr>
            <a:spLocks noChangeShapeType="1"/>
          </p:cNvSpPr>
          <p:nvPr/>
        </p:nvSpPr>
        <p:spPr bwMode="auto">
          <a:xfrm flipH="1" flipV="1">
            <a:off x="4381500" y="1651000"/>
            <a:ext cx="254000" cy="1778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3" name="Line 314"/>
          <p:cNvSpPr>
            <a:spLocks noChangeShapeType="1"/>
          </p:cNvSpPr>
          <p:nvPr/>
        </p:nvSpPr>
        <p:spPr bwMode="auto">
          <a:xfrm flipH="1" flipV="1">
            <a:off x="4445000" y="1651000"/>
            <a:ext cx="1016000" cy="1079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4" name="Line 315"/>
          <p:cNvSpPr>
            <a:spLocks noChangeShapeType="1"/>
          </p:cNvSpPr>
          <p:nvPr/>
        </p:nvSpPr>
        <p:spPr bwMode="auto">
          <a:xfrm flipH="1" flipV="1">
            <a:off x="4572000" y="1651000"/>
            <a:ext cx="19050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5" name="Line 316"/>
          <p:cNvSpPr>
            <a:spLocks noChangeShapeType="1"/>
          </p:cNvSpPr>
          <p:nvPr/>
        </p:nvSpPr>
        <p:spPr bwMode="auto">
          <a:xfrm flipH="1" flipV="1">
            <a:off x="4699000" y="1651000"/>
            <a:ext cx="2222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6" name="Line 317"/>
          <p:cNvSpPr>
            <a:spLocks noChangeShapeType="1"/>
          </p:cNvSpPr>
          <p:nvPr/>
        </p:nvSpPr>
        <p:spPr bwMode="auto">
          <a:xfrm flipH="1" flipV="1">
            <a:off x="4762500" y="1587500"/>
            <a:ext cx="24765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7" name="Line 318"/>
          <p:cNvSpPr>
            <a:spLocks noChangeShapeType="1"/>
          </p:cNvSpPr>
          <p:nvPr/>
        </p:nvSpPr>
        <p:spPr bwMode="auto">
          <a:xfrm flipH="1" flipV="1">
            <a:off x="4826000" y="1524000"/>
            <a:ext cx="266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8" name="Line 319"/>
          <p:cNvSpPr>
            <a:spLocks noChangeShapeType="1"/>
          </p:cNvSpPr>
          <p:nvPr/>
        </p:nvSpPr>
        <p:spPr bwMode="auto">
          <a:xfrm flipH="1" flipV="1">
            <a:off x="4826000" y="1460500"/>
            <a:ext cx="2921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9" name="Line 320"/>
          <p:cNvSpPr>
            <a:spLocks noChangeShapeType="1"/>
          </p:cNvSpPr>
          <p:nvPr/>
        </p:nvSpPr>
        <p:spPr bwMode="auto">
          <a:xfrm flipH="1">
            <a:off x="4826000" y="1143000"/>
            <a:ext cx="1206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60" name="Line 321"/>
          <p:cNvSpPr>
            <a:spLocks noChangeShapeType="1"/>
          </p:cNvSpPr>
          <p:nvPr/>
        </p:nvSpPr>
        <p:spPr bwMode="auto">
          <a:xfrm flipH="1">
            <a:off x="4826000" y="1206500"/>
            <a:ext cx="1587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61" name="Line 322"/>
          <p:cNvSpPr>
            <a:spLocks noChangeShapeType="1"/>
          </p:cNvSpPr>
          <p:nvPr/>
        </p:nvSpPr>
        <p:spPr bwMode="auto">
          <a:xfrm flipH="1" flipV="1">
            <a:off x="4826000" y="1333500"/>
            <a:ext cx="1905000" cy="19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grpSp>
        <p:nvGrpSpPr>
          <p:cNvPr id="4162" name="Group 323"/>
          <p:cNvGrpSpPr>
            <a:grpSpLocks/>
          </p:cNvGrpSpPr>
          <p:nvPr/>
        </p:nvGrpSpPr>
        <p:grpSpPr bwMode="auto">
          <a:xfrm>
            <a:off x="1651000" y="4953000"/>
            <a:ext cx="254000" cy="508000"/>
            <a:chOff x="1536" y="2976"/>
            <a:chExt cx="192" cy="384"/>
          </a:xfrm>
        </p:grpSpPr>
        <p:sp>
          <p:nvSpPr>
            <p:cNvPr id="4175" name="Oval 3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76" name="Line 3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7" name="Line 3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8" name="Line 3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9" name="Line 3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0" name="Line 3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778" name="Group 330"/>
          <p:cNvGrpSpPr>
            <a:grpSpLocks/>
          </p:cNvGrpSpPr>
          <p:nvPr/>
        </p:nvGrpSpPr>
        <p:grpSpPr bwMode="auto">
          <a:xfrm>
            <a:off x="3302000" y="3175000"/>
            <a:ext cx="254000" cy="508000"/>
            <a:chOff x="1536" y="2976"/>
            <a:chExt cx="192" cy="384"/>
          </a:xfrm>
        </p:grpSpPr>
        <p:sp>
          <p:nvSpPr>
            <p:cNvPr id="4169" name="Oval 3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70" name="Line 3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1" name="Line 3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2" name="Line 3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3" name="Line 3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4" name="Line 3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785" name="Group 337"/>
          <p:cNvGrpSpPr>
            <a:grpSpLocks/>
          </p:cNvGrpSpPr>
          <p:nvPr/>
        </p:nvGrpSpPr>
        <p:grpSpPr bwMode="auto">
          <a:xfrm>
            <a:off x="867833" y="656167"/>
            <a:ext cx="7493000" cy="4064000"/>
            <a:chOff x="80" y="496"/>
            <a:chExt cx="5664" cy="3072"/>
          </a:xfrm>
        </p:grpSpPr>
        <p:sp>
          <p:nvSpPr>
            <p:cNvPr id="4165" name="Text Box 338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sp>
          <p:nvSpPr>
            <p:cNvPr id="4167" name="Freeform 340"/>
            <p:cNvSpPr>
              <a:spLocks/>
            </p:cNvSpPr>
            <p:nvPr/>
          </p:nvSpPr>
          <p:spPr bwMode="auto">
            <a:xfrm>
              <a:off x="80" y="496"/>
              <a:ext cx="5664" cy="3072"/>
            </a:xfrm>
            <a:custGeom>
              <a:avLst/>
              <a:gdLst>
                <a:gd name="T0" fmla="*/ 1552 w 5664"/>
                <a:gd name="T1" fmla="*/ 368 h 3072"/>
                <a:gd name="T2" fmla="*/ 400 w 5664"/>
                <a:gd name="T3" fmla="*/ 560 h 3072"/>
                <a:gd name="T4" fmla="*/ 16 w 5664"/>
                <a:gd name="T5" fmla="*/ 1616 h 3072"/>
                <a:gd name="T6" fmla="*/ 304 w 5664"/>
                <a:gd name="T7" fmla="*/ 2624 h 3072"/>
                <a:gd name="T8" fmla="*/ 1600 w 5664"/>
                <a:gd name="T9" fmla="*/ 2624 h 3072"/>
                <a:gd name="T10" fmla="*/ 2992 w 5664"/>
                <a:gd name="T11" fmla="*/ 2816 h 3072"/>
                <a:gd name="T12" fmla="*/ 4144 w 5664"/>
                <a:gd name="T13" fmla="*/ 2672 h 3072"/>
                <a:gd name="T14" fmla="*/ 5440 w 5664"/>
                <a:gd name="T15" fmla="*/ 2768 h 3072"/>
                <a:gd name="T16" fmla="*/ 5488 w 5664"/>
                <a:gd name="T17" fmla="*/ 848 h 3072"/>
                <a:gd name="T18" fmla="*/ 4384 w 5664"/>
                <a:gd name="T19" fmla="*/ 80 h 3072"/>
                <a:gd name="T20" fmla="*/ 1600 w 5664"/>
                <a:gd name="T21" fmla="*/ 368 h 3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64" h="3072">
                  <a:moveTo>
                    <a:pt x="1552" y="368"/>
                  </a:moveTo>
                  <a:cubicBezTo>
                    <a:pt x="1104" y="360"/>
                    <a:pt x="656" y="352"/>
                    <a:pt x="400" y="560"/>
                  </a:cubicBezTo>
                  <a:cubicBezTo>
                    <a:pt x="144" y="768"/>
                    <a:pt x="32" y="1272"/>
                    <a:pt x="16" y="1616"/>
                  </a:cubicBezTo>
                  <a:cubicBezTo>
                    <a:pt x="0" y="1960"/>
                    <a:pt x="40" y="2456"/>
                    <a:pt x="304" y="2624"/>
                  </a:cubicBezTo>
                  <a:cubicBezTo>
                    <a:pt x="568" y="2792"/>
                    <a:pt x="1152" y="2592"/>
                    <a:pt x="1600" y="2624"/>
                  </a:cubicBezTo>
                  <a:cubicBezTo>
                    <a:pt x="2048" y="2656"/>
                    <a:pt x="2568" y="2808"/>
                    <a:pt x="2992" y="2816"/>
                  </a:cubicBezTo>
                  <a:cubicBezTo>
                    <a:pt x="3416" y="2824"/>
                    <a:pt x="3736" y="2680"/>
                    <a:pt x="4144" y="2672"/>
                  </a:cubicBezTo>
                  <a:cubicBezTo>
                    <a:pt x="4552" y="2664"/>
                    <a:pt x="5216" y="3072"/>
                    <a:pt x="5440" y="2768"/>
                  </a:cubicBezTo>
                  <a:cubicBezTo>
                    <a:pt x="5664" y="2464"/>
                    <a:pt x="5664" y="1296"/>
                    <a:pt x="5488" y="848"/>
                  </a:cubicBezTo>
                  <a:cubicBezTo>
                    <a:pt x="5312" y="400"/>
                    <a:pt x="5032" y="160"/>
                    <a:pt x="4384" y="80"/>
                  </a:cubicBezTo>
                  <a:cubicBezTo>
                    <a:pt x="3736" y="0"/>
                    <a:pt x="2668" y="184"/>
                    <a:pt x="1600" y="368"/>
                  </a:cubicBez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82026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8" y="1175657"/>
            <a:ext cx="7281737" cy="3272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God’s purpose for the church is to bring glory to Him for the good of the world.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(Ephesians 3:20-21)</a:t>
            </a:r>
          </a:p>
        </p:txBody>
      </p:sp>
    </p:spTree>
    <p:extLst>
      <p:ext uri="{BB962C8B-B14F-4D97-AF65-F5344CB8AC3E}">
        <p14:creationId xmlns:p14="http://schemas.microsoft.com/office/powerpoint/2010/main" val="2524461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19100" indent="-2381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952462" indent="-19049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333447" indent="-19049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714431" indent="-19049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09541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76401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85738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38370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1762E-A93B-4686-9A1E-6967BB09FFE3}" type="slidenum">
              <a:rPr lang="en-US"/>
              <a:pPr eaLnBrk="1" hangingPunct="1"/>
              <a:t>5</a:t>
            </a:fld>
            <a:endParaRPr lang="en-US"/>
          </a:p>
        </p:txBody>
      </p:sp>
      <p:grpSp>
        <p:nvGrpSpPr>
          <p:cNvPr id="5123" name="Group 338"/>
          <p:cNvGrpSpPr>
            <a:grpSpLocks/>
          </p:cNvGrpSpPr>
          <p:nvPr/>
        </p:nvGrpSpPr>
        <p:grpSpPr bwMode="auto">
          <a:xfrm>
            <a:off x="867833" y="656167"/>
            <a:ext cx="7493000" cy="4064000"/>
            <a:chOff x="80" y="496"/>
            <a:chExt cx="5664" cy="3072"/>
          </a:xfrm>
        </p:grpSpPr>
        <p:sp>
          <p:nvSpPr>
            <p:cNvPr id="5458" name="Text Box 339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grpSp>
          <p:nvGrpSpPr>
            <p:cNvPr id="5459" name="Group 340"/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5460" name="Freeform 341"/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5461" name="Line 342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</p:grpSp>
      </p:grp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4508500" y="3492500"/>
            <a:ext cx="254000" cy="508000"/>
            <a:chOff x="1536" y="2976"/>
            <a:chExt cx="192" cy="384"/>
          </a:xfrm>
        </p:grpSpPr>
        <p:sp>
          <p:nvSpPr>
            <p:cNvPr id="5452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53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4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5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6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7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>
            <a:off x="3302000" y="3175000"/>
            <a:ext cx="254000" cy="508000"/>
            <a:chOff x="1536" y="2976"/>
            <a:chExt cx="192" cy="384"/>
          </a:xfrm>
        </p:grpSpPr>
        <p:sp>
          <p:nvSpPr>
            <p:cNvPr id="5446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47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8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9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0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1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6477000" y="2921000"/>
            <a:ext cx="254000" cy="508000"/>
            <a:chOff x="1536" y="2976"/>
            <a:chExt cx="192" cy="384"/>
          </a:xfrm>
        </p:grpSpPr>
        <p:sp>
          <p:nvSpPr>
            <p:cNvPr id="5440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41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2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3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4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5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5461000" y="2794000"/>
            <a:ext cx="254000" cy="508000"/>
            <a:chOff x="1536" y="2976"/>
            <a:chExt cx="192" cy="384"/>
          </a:xfrm>
        </p:grpSpPr>
        <p:sp>
          <p:nvSpPr>
            <p:cNvPr id="5434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35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6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7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8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9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0" name="Group 32"/>
          <p:cNvGrpSpPr>
            <a:grpSpLocks/>
          </p:cNvGrpSpPr>
          <p:nvPr/>
        </p:nvGrpSpPr>
        <p:grpSpPr bwMode="auto">
          <a:xfrm>
            <a:off x="7302500" y="5080000"/>
            <a:ext cx="254000" cy="508000"/>
            <a:chOff x="1536" y="2976"/>
            <a:chExt cx="192" cy="384"/>
          </a:xfrm>
        </p:grpSpPr>
        <p:sp>
          <p:nvSpPr>
            <p:cNvPr id="5428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29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0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1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2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3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1" name="Group 39"/>
          <p:cNvGrpSpPr>
            <a:grpSpLocks/>
          </p:cNvGrpSpPr>
          <p:nvPr/>
        </p:nvGrpSpPr>
        <p:grpSpPr bwMode="auto">
          <a:xfrm>
            <a:off x="7810500" y="5080000"/>
            <a:ext cx="254000" cy="508000"/>
            <a:chOff x="1536" y="2976"/>
            <a:chExt cx="192" cy="384"/>
          </a:xfrm>
        </p:grpSpPr>
        <p:sp>
          <p:nvSpPr>
            <p:cNvPr id="5422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23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4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5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6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7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2" name="Group 46"/>
          <p:cNvGrpSpPr>
            <a:grpSpLocks/>
          </p:cNvGrpSpPr>
          <p:nvPr/>
        </p:nvGrpSpPr>
        <p:grpSpPr bwMode="auto">
          <a:xfrm>
            <a:off x="2222500" y="2857500"/>
            <a:ext cx="254000" cy="508000"/>
            <a:chOff x="1536" y="2976"/>
            <a:chExt cx="192" cy="384"/>
          </a:xfrm>
        </p:grpSpPr>
        <p:sp>
          <p:nvSpPr>
            <p:cNvPr id="5416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17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8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9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0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1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3" name="Group 53"/>
          <p:cNvGrpSpPr>
            <a:grpSpLocks/>
          </p:cNvGrpSpPr>
          <p:nvPr/>
        </p:nvGrpSpPr>
        <p:grpSpPr bwMode="auto">
          <a:xfrm>
            <a:off x="3937000" y="3175000"/>
            <a:ext cx="254000" cy="508000"/>
            <a:chOff x="1536" y="2976"/>
            <a:chExt cx="192" cy="384"/>
          </a:xfrm>
        </p:grpSpPr>
        <p:sp>
          <p:nvSpPr>
            <p:cNvPr id="5410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11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2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3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4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5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4" name="Group 60"/>
          <p:cNvGrpSpPr>
            <a:grpSpLocks/>
          </p:cNvGrpSpPr>
          <p:nvPr/>
        </p:nvGrpSpPr>
        <p:grpSpPr bwMode="auto">
          <a:xfrm>
            <a:off x="2857500" y="5080000"/>
            <a:ext cx="254000" cy="508000"/>
            <a:chOff x="1536" y="2976"/>
            <a:chExt cx="192" cy="384"/>
          </a:xfrm>
        </p:grpSpPr>
        <p:sp>
          <p:nvSpPr>
            <p:cNvPr id="5404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05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6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7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8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9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5" name="Group 67"/>
          <p:cNvGrpSpPr>
            <a:grpSpLocks/>
          </p:cNvGrpSpPr>
          <p:nvPr/>
        </p:nvGrpSpPr>
        <p:grpSpPr bwMode="auto">
          <a:xfrm>
            <a:off x="3365500" y="5080000"/>
            <a:ext cx="254000" cy="508000"/>
            <a:chOff x="1536" y="2976"/>
            <a:chExt cx="192" cy="384"/>
          </a:xfrm>
        </p:grpSpPr>
        <p:sp>
          <p:nvSpPr>
            <p:cNvPr id="5398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99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0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1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2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3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6" name="Group 74"/>
          <p:cNvGrpSpPr>
            <a:grpSpLocks/>
          </p:cNvGrpSpPr>
          <p:nvPr/>
        </p:nvGrpSpPr>
        <p:grpSpPr bwMode="auto">
          <a:xfrm>
            <a:off x="4381500" y="5080000"/>
            <a:ext cx="254000" cy="508000"/>
            <a:chOff x="1536" y="2976"/>
            <a:chExt cx="192" cy="384"/>
          </a:xfrm>
        </p:grpSpPr>
        <p:sp>
          <p:nvSpPr>
            <p:cNvPr id="5392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93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4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5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6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7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7" name="Group 81"/>
          <p:cNvGrpSpPr>
            <a:grpSpLocks/>
          </p:cNvGrpSpPr>
          <p:nvPr/>
        </p:nvGrpSpPr>
        <p:grpSpPr bwMode="auto">
          <a:xfrm>
            <a:off x="5334000" y="5080000"/>
            <a:ext cx="254000" cy="508000"/>
            <a:chOff x="1536" y="2976"/>
            <a:chExt cx="192" cy="384"/>
          </a:xfrm>
        </p:grpSpPr>
        <p:sp>
          <p:nvSpPr>
            <p:cNvPr id="5386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87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8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9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0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1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8" name="Group 88"/>
          <p:cNvGrpSpPr>
            <a:grpSpLocks/>
          </p:cNvGrpSpPr>
          <p:nvPr/>
        </p:nvGrpSpPr>
        <p:grpSpPr bwMode="auto">
          <a:xfrm>
            <a:off x="5842000" y="5080000"/>
            <a:ext cx="254000" cy="508000"/>
            <a:chOff x="1536" y="2976"/>
            <a:chExt cx="192" cy="384"/>
          </a:xfrm>
        </p:grpSpPr>
        <p:sp>
          <p:nvSpPr>
            <p:cNvPr id="5380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81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2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3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4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5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9" name="Group 95"/>
          <p:cNvGrpSpPr>
            <a:grpSpLocks/>
          </p:cNvGrpSpPr>
          <p:nvPr/>
        </p:nvGrpSpPr>
        <p:grpSpPr bwMode="auto">
          <a:xfrm>
            <a:off x="889000" y="5080000"/>
            <a:ext cx="254000" cy="508000"/>
            <a:chOff x="1536" y="2976"/>
            <a:chExt cx="192" cy="384"/>
          </a:xfrm>
        </p:grpSpPr>
        <p:sp>
          <p:nvSpPr>
            <p:cNvPr id="5374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75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6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7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8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9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0" name="Group 102"/>
          <p:cNvGrpSpPr>
            <a:grpSpLocks/>
          </p:cNvGrpSpPr>
          <p:nvPr/>
        </p:nvGrpSpPr>
        <p:grpSpPr bwMode="auto">
          <a:xfrm>
            <a:off x="1397000" y="5080000"/>
            <a:ext cx="254000" cy="508000"/>
            <a:chOff x="1536" y="2976"/>
            <a:chExt cx="192" cy="384"/>
          </a:xfrm>
        </p:grpSpPr>
        <p:sp>
          <p:nvSpPr>
            <p:cNvPr id="5368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69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0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1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2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3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1" name="Group 109"/>
          <p:cNvGrpSpPr>
            <a:grpSpLocks/>
          </p:cNvGrpSpPr>
          <p:nvPr/>
        </p:nvGrpSpPr>
        <p:grpSpPr bwMode="auto">
          <a:xfrm>
            <a:off x="6350000" y="952500"/>
            <a:ext cx="254000" cy="508000"/>
            <a:chOff x="1536" y="2976"/>
            <a:chExt cx="192" cy="384"/>
          </a:xfrm>
        </p:grpSpPr>
        <p:sp>
          <p:nvSpPr>
            <p:cNvPr id="5362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63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4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5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6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7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2" name="Group 116"/>
          <p:cNvGrpSpPr>
            <a:grpSpLocks/>
          </p:cNvGrpSpPr>
          <p:nvPr/>
        </p:nvGrpSpPr>
        <p:grpSpPr bwMode="auto">
          <a:xfrm>
            <a:off x="6794500" y="5080000"/>
            <a:ext cx="254000" cy="508000"/>
            <a:chOff x="1536" y="2976"/>
            <a:chExt cx="192" cy="384"/>
          </a:xfrm>
        </p:grpSpPr>
        <p:sp>
          <p:nvSpPr>
            <p:cNvPr id="5356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57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8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9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0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1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3" name="Group 123"/>
          <p:cNvGrpSpPr>
            <a:grpSpLocks/>
          </p:cNvGrpSpPr>
          <p:nvPr/>
        </p:nvGrpSpPr>
        <p:grpSpPr bwMode="auto">
          <a:xfrm>
            <a:off x="4889500" y="5080000"/>
            <a:ext cx="254000" cy="508000"/>
            <a:chOff x="1536" y="2976"/>
            <a:chExt cx="192" cy="384"/>
          </a:xfrm>
        </p:grpSpPr>
        <p:sp>
          <p:nvSpPr>
            <p:cNvPr id="5350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51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2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3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4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5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4" name="Group 130"/>
          <p:cNvGrpSpPr>
            <a:grpSpLocks/>
          </p:cNvGrpSpPr>
          <p:nvPr/>
        </p:nvGrpSpPr>
        <p:grpSpPr bwMode="auto">
          <a:xfrm>
            <a:off x="2349500" y="5080000"/>
            <a:ext cx="254000" cy="508000"/>
            <a:chOff x="1536" y="2976"/>
            <a:chExt cx="192" cy="384"/>
          </a:xfrm>
        </p:grpSpPr>
        <p:sp>
          <p:nvSpPr>
            <p:cNvPr id="5344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45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6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7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8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9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5" name="Group 137"/>
          <p:cNvGrpSpPr>
            <a:grpSpLocks/>
          </p:cNvGrpSpPr>
          <p:nvPr/>
        </p:nvGrpSpPr>
        <p:grpSpPr bwMode="auto">
          <a:xfrm>
            <a:off x="1651000" y="4953000"/>
            <a:ext cx="254000" cy="508000"/>
            <a:chOff x="1536" y="2976"/>
            <a:chExt cx="192" cy="384"/>
          </a:xfrm>
        </p:grpSpPr>
        <p:sp>
          <p:nvSpPr>
            <p:cNvPr id="5338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39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0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1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2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3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6" name="Group 144"/>
          <p:cNvGrpSpPr>
            <a:grpSpLocks/>
          </p:cNvGrpSpPr>
          <p:nvPr/>
        </p:nvGrpSpPr>
        <p:grpSpPr bwMode="auto">
          <a:xfrm>
            <a:off x="4254500" y="3365500"/>
            <a:ext cx="254000" cy="508000"/>
            <a:chOff x="1536" y="2976"/>
            <a:chExt cx="192" cy="384"/>
          </a:xfrm>
        </p:grpSpPr>
        <p:sp>
          <p:nvSpPr>
            <p:cNvPr id="5332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33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4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5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6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7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7" name="Group 151"/>
          <p:cNvGrpSpPr>
            <a:grpSpLocks/>
          </p:cNvGrpSpPr>
          <p:nvPr/>
        </p:nvGrpSpPr>
        <p:grpSpPr bwMode="auto">
          <a:xfrm>
            <a:off x="1270000" y="2984500"/>
            <a:ext cx="254000" cy="508000"/>
            <a:chOff x="1536" y="2976"/>
            <a:chExt cx="192" cy="384"/>
          </a:xfrm>
        </p:grpSpPr>
        <p:sp>
          <p:nvSpPr>
            <p:cNvPr id="532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2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8" name="Group 158"/>
          <p:cNvGrpSpPr>
            <a:grpSpLocks/>
          </p:cNvGrpSpPr>
          <p:nvPr/>
        </p:nvGrpSpPr>
        <p:grpSpPr bwMode="auto">
          <a:xfrm>
            <a:off x="6350000" y="5080000"/>
            <a:ext cx="254000" cy="508000"/>
            <a:chOff x="1536" y="2976"/>
            <a:chExt cx="192" cy="384"/>
          </a:xfrm>
        </p:grpSpPr>
        <p:sp>
          <p:nvSpPr>
            <p:cNvPr id="5320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21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2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3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4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5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9" name="Group 165"/>
          <p:cNvGrpSpPr>
            <a:grpSpLocks/>
          </p:cNvGrpSpPr>
          <p:nvPr/>
        </p:nvGrpSpPr>
        <p:grpSpPr bwMode="auto">
          <a:xfrm>
            <a:off x="7556500" y="4953000"/>
            <a:ext cx="254000" cy="508000"/>
            <a:chOff x="1536" y="2976"/>
            <a:chExt cx="192" cy="384"/>
          </a:xfrm>
        </p:grpSpPr>
        <p:sp>
          <p:nvSpPr>
            <p:cNvPr id="5314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15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6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7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8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9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0" name="Group 172"/>
          <p:cNvGrpSpPr>
            <a:grpSpLocks/>
          </p:cNvGrpSpPr>
          <p:nvPr/>
        </p:nvGrpSpPr>
        <p:grpSpPr bwMode="auto">
          <a:xfrm>
            <a:off x="8064500" y="4953000"/>
            <a:ext cx="254000" cy="508000"/>
            <a:chOff x="1536" y="2976"/>
            <a:chExt cx="192" cy="384"/>
          </a:xfrm>
        </p:grpSpPr>
        <p:sp>
          <p:nvSpPr>
            <p:cNvPr id="5308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09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0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1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2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3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1" name="Group 179"/>
          <p:cNvGrpSpPr>
            <a:grpSpLocks/>
          </p:cNvGrpSpPr>
          <p:nvPr/>
        </p:nvGrpSpPr>
        <p:grpSpPr bwMode="auto">
          <a:xfrm>
            <a:off x="3111500" y="4953000"/>
            <a:ext cx="254000" cy="508000"/>
            <a:chOff x="1536" y="2976"/>
            <a:chExt cx="192" cy="384"/>
          </a:xfrm>
        </p:grpSpPr>
        <p:sp>
          <p:nvSpPr>
            <p:cNvPr id="5302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03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4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5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6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7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5658" name="Group 186"/>
          <p:cNvGrpSpPr>
            <a:grpSpLocks/>
          </p:cNvGrpSpPr>
          <p:nvPr/>
        </p:nvGrpSpPr>
        <p:grpSpPr bwMode="auto">
          <a:xfrm>
            <a:off x="3619500" y="4953000"/>
            <a:ext cx="254000" cy="508000"/>
            <a:chOff x="1536" y="2976"/>
            <a:chExt cx="192" cy="384"/>
          </a:xfrm>
        </p:grpSpPr>
        <p:sp>
          <p:nvSpPr>
            <p:cNvPr id="5296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97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8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9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0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1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3" name="Group 193"/>
          <p:cNvGrpSpPr>
            <a:grpSpLocks/>
          </p:cNvGrpSpPr>
          <p:nvPr/>
        </p:nvGrpSpPr>
        <p:grpSpPr bwMode="auto">
          <a:xfrm>
            <a:off x="4127500" y="4953000"/>
            <a:ext cx="254000" cy="508000"/>
            <a:chOff x="1536" y="2976"/>
            <a:chExt cx="192" cy="384"/>
          </a:xfrm>
        </p:grpSpPr>
        <p:sp>
          <p:nvSpPr>
            <p:cNvPr id="5290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91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2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3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4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5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4" name="Group 200"/>
          <p:cNvGrpSpPr>
            <a:grpSpLocks/>
          </p:cNvGrpSpPr>
          <p:nvPr/>
        </p:nvGrpSpPr>
        <p:grpSpPr bwMode="auto">
          <a:xfrm>
            <a:off x="3619500" y="3365500"/>
            <a:ext cx="254000" cy="508000"/>
            <a:chOff x="1536" y="2976"/>
            <a:chExt cx="192" cy="384"/>
          </a:xfrm>
        </p:grpSpPr>
        <p:sp>
          <p:nvSpPr>
            <p:cNvPr id="5284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85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6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7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8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9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5" name="Group 207"/>
          <p:cNvGrpSpPr>
            <a:grpSpLocks/>
          </p:cNvGrpSpPr>
          <p:nvPr/>
        </p:nvGrpSpPr>
        <p:grpSpPr bwMode="auto">
          <a:xfrm>
            <a:off x="5588000" y="4953000"/>
            <a:ext cx="254000" cy="508000"/>
            <a:chOff x="1536" y="2976"/>
            <a:chExt cx="192" cy="384"/>
          </a:xfrm>
        </p:grpSpPr>
        <p:sp>
          <p:nvSpPr>
            <p:cNvPr id="5278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79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0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1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2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3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6" name="Group 214"/>
          <p:cNvGrpSpPr>
            <a:grpSpLocks/>
          </p:cNvGrpSpPr>
          <p:nvPr/>
        </p:nvGrpSpPr>
        <p:grpSpPr bwMode="auto">
          <a:xfrm>
            <a:off x="6096000" y="4953000"/>
            <a:ext cx="254000" cy="508000"/>
            <a:chOff x="1536" y="2976"/>
            <a:chExt cx="192" cy="384"/>
          </a:xfrm>
        </p:grpSpPr>
        <p:sp>
          <p:nvSpPr>
            <p:cNvPr id="5272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73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4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5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6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7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7" name="Group 221"/>
          <p:cNvGrpSpPr>
            <a:grpSpLocks/>
          </p:cNvGrpSpPr>
          <p:nvPr/>
        </p:nvGrpSpPr>
        <p:grpSpPr bwMode="auto">
          <a:xfrm>
            <a:off x="1143000" y="4953000"/>
            <a:ext cx="254000" cy="508000"/>
            <a:chOff x="1536" y="2976"/>
            <a:chExt cx="192" cy="384"/>
          </a:xfrm>
        </p:grpSpPr>
        <p:sp>
          <p:nvSpPr>
            <p:cNvPr id="5266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67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8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9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0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1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8" name="Group 228"/>
          <p:cNvGrpSpPr>
            <a:grpSpLocks/>
          </p:cNvGrpSpPr>
          <p:nvPr/>
        </p:nvGrpSpPr>
        <p:grpSpPr bwMode="auto">
          <a:xfrm>
            <a:off x="1587500" y="3175000"/>
            <a:ext cx="254000" cy="508000"/>
            <a:chOff x="1536" y="2976"/>
            <a:chExt cx="192" cy="384"/>
          </a:xfrm>
        </p:grpSpPr>
        <p:sp>
          <p:nvSpPr>
            <p:cNvPr id="5260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61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2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3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4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5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9" name="Group 235"/>
          <p:cNvGrpSpPr>
            <a:grpSpLocks/>
          </p:cNvGrpSpPr>
          <p:nvPr/>
        </p:nvGrpSpPr>
        <p:grpSpPr bwMode="auto">
          <a:xfrm>
            <a:off x="7048500" y="4953000"/>
            <a:ext cx="254000" cy="508000"/>
            <a:chOff x="1536" y="2976"/>
            <a:chExt cx="192" cy="384"/>
          </a:xfrm>
        </p:grpSpPr>
        <p:sp>
          <p:nvSpPr>
            <p:cNvPr id="5254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55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6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7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8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9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0" name="Group 242"/>
          <p:cNvGrpSpPr>
            <a:grpSpLocks/>
          </p:cNvGrpSpPr>
          <p:nvPr/>
        </p:nvGrpSpPr>
        <p:grpSpPr bwMode="auto">
          <a:xfrm>
            <a:off x="5143500" y="4953000"/>
            <a:ext cx="254000" cy="508000"/>
            <a:chOff x="1536" y="2976"/>
            <a:chExt cx="192" cy="384"/>
          </a:xfrm>
        </p:grpSpPr>
        <p:sp>
          <p:nvSpPr>
            <p:cNvPr id="5248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49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0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1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2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3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1" name="Group 249"/>
          <p:cNvGrpSpPr>
            <a:grpSpLocks/>
          </p:cNvGrpSpPr>
          <p:nvPr/>
        </p:nvGrpSpPr>
        <p:grpSpPr bwMode="auto">
          <a:xfrm>
            <a:off x="2603500" y="4953000"/>
            <a:ext cx="254000" cy="508000"/>
            <a:chOff x="1536" y="2976"/>
            <a:chExt cx="192" cy="384"/>
          </a:xfrm>
        </p:grpSpPr>
        <p:sp>
          <p:nvSpPr>
            <p:cNvPr id="5242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43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4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5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6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7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2" name="Group 256"/>
          <p:cNvGrpSpPr>
            <a:grpSpLocks/>
          </p:cNvGrpSpPr>
          <p:nvPr/>
        </p:nvGrpSpPr>
        <p:grpSpPr bwMode="auto">
          <a:xfrm>
            <a:off x="1905000" y="3048000"/>
            <a:ext cx="254000" cy="508000"/>
            <a:chOff x="1536" y="2976"/>
            <a:chExt cx="192" cy="384"/>
          </a:xfrm>
        </p:grpSpPr>
        <p:sp>
          <p:nvSpPr>
            <p:cNvPr id="5236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37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8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9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0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1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3" name="Group 263"/>
          <p:cNvGrpSpPr>
            <a:grpSpLocks/>
          </p:cNvGrpSpPr>
          <p:nvPr/>
        </p:nvGrpSpPr>
        <p:grpSpPr bwMode="auto">
          <a:xfrm>
            <a:off x="6032500" y="1079500"/>
            <a:ext cx="254000" cy="508000"/>
            <a:chOff x="1536" y="2976"/>
            <a:chExt cx="192" cy="384"/>
          </a:xfrm>
        </p:grpSpPr>
        <p:sp>
          <p:nvSpPr>
            <p:cNvPr id="5230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31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2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3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4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5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4" name="Group 270"/>
          <p:cNvGrpSpPr>
            <a:grpSpLocks/>
          </p:cNvGrpSpPr>
          <p:nvPr/>
        </p:nvGrpSpPr>
        <p:grpSpPr bwMode="auto">
          <a:xfrm>
            <a:off x="6667500" y="1206500"/>
            <a:ext cx="254000" cy="508000"/>
            <a:chOff x="1536" y="2976"/>
            <a:chExt cx="192" cy="384"/>
          </a:xfrm>
        </p:grpSpPr>
        <p:sp>
          <p:nvSpPr>
            <p:cNvPr id="5224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25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6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7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8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9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5" name="Group 277"/>
          <p:cNvGrpSpPr>
            <a:grpSpLocks/>
          </p:cNvGrpSpPr>
          <p:nvPr/>
        </p:nvGrpSpPr>
        <p:grpSpPr bwMode="auto">
          <a:xfrm>
            <a:off x="7747000" y="2984500"/>
            <a:ext cx="254000" cy="508000"/>
            <a:chOff x="1536" y="2976"/>
            <a:chExt cx="192" cy="384"/>
          </a:xfrm>
        </p:grpSpPr>
        <p:sp>
          <p:nvSpPr>
            <p:cNvPr id="5218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19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0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1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2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3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6" name="Group 284"/>
          <p:cNvGrpSpPr>
            <a:grpSpLocks/>
          </p:cNvGrpSpPr>
          <p:nvPr/>
        </p:nvGrpSpPr>
        <p:grpSpPr bwMode="auto">
          <a:xfrm>
            <a:off x="6794500" y="3111500"/>
            <a:ext cx="254000" cy="508000"/>
            <a:chOff x="1536" y="2976"/>
            <a:chExt cx="192" cy="384"/>
          </a:xfrm>
        </p:grpSpPr>
        <p:sp>
          <p:nvSpPr>
            <p:cNvPr id="5212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13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4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5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6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7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7" name="Group 291"/>
          <p:cNvGrpSpPr>
            <a:grpSpLocks/>
          </p:cNvGrpSpPr>
          <p:nvPr/>
        </p:nvGrpSpPr>
        <p:grpSpPr bwMode="auto">
          <a:xfrm>
            <a:off x="7112000" y="3302000"/>
            <a:ext cx="254000" cy="508000"/>
            <a:chOff x="1536" y="2976"/>
            <a:chExt cx="192" cy="384"/>
          </a:xfrm>
        </p:grpSpPr>
        <p:sp>
          <p:nvSpPr>
            <p:cNvPr id="5206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07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8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9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0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1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8" name="Group 298"/>
          <p:cNvGrpSpPr>
            <a:grpSpLocks/>
          </p:cNvGrpSpPr>
          <p:nvPr/>
        </p:nvGrpSpPr>
        <p:grpSpPr bwMode="auto">
          <a:xfrm>
            <a:off x="7429500" y="3175000"/>
            <a:ext cx="254000" cy="508000"/>
            <a:chOff x="1536" y="2976"/>
            <a:chExt cx="192" cy="384"/>
          </a:xfrm>
        </p:grpSpPr>
        <p:sp>
          <p:nvSpPr>
            <p:cNvPr id="5200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01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2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3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4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5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105777" name="Oval 305"/>
          <p:cNvSpPr>
            <a:spLocks noChangeArrowheads="1"/>
          </p:cNvSpPr>
          <p:nvPr/>
        </p:nvSpPr>
        <p:spPr bwMode="auto">
          <a:xfrm>
            <a:off x="6223000" y="2603500"/>
            <a:ext cx="1968500" cy="1397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105778" name="Oval 306"/>
          <p:cNvSpPr>
            <a:spLocks noChangeArrowheads="1"/>
          </p:cNvSpPr>
          <p:nvPr/>
        </p:nvSpPr>
        <p:spPr bwMode="auto">
          <a:xfrm>
            <a:off x="1016000" y="2540000"/>
            <a:ext cx="1714500" cy="1397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5171" name="Text Box 307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5172" name="Line 308"/>
          <p:cNvSpPr>
            <a:spLocks noChangeShapeType="1"/>
          </p:cNvSpPr>
          <p:nvPr/>
        </p:nvSpPr>
        <p:spPr bwMode="auto">
          <a:xfrm flipV="1">
            <a:off x="1524000" y="1460500"/>
            <a:ext cx="23495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3" name="Line 309"/>
          <p:cNvSpPr>
            <a:spLocks noChangeShapeType="1"/>
          </p:cNvSpPr>
          <p:nvPr/>
        </p:nvSpPr>
        <p:spPr bwMode="auto">
          <a:xfrm flipV="1">
            <a:off x="1778000" y="1524000"/>
            <a:ext cx="2095500" cy="1587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4" name="Line 310"/>
          <p:cNvSpPr>
            <a:spLocks noChangeShapeType="1"/>
          </p:cNvSpPr>
          <p:nvPr/>
        </p:nvSpPr>
        <p:spPr bwMode="auto">
          <a:xfrm flipV="1">
            <a:off x="2095500" y="1587500"/>
            <a:ext cx="18415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5" name="Line 311"/>
          <p:cNvSpPr>
            <a:spLocks noChangeShapeType="1"/>
          </p:cNvSpPr>
          <p:nvPr/>
        </p:nvSpPr>
        <p:spPr bwMode="auto">
          <a:xfrm flipV="1">
            <a:off x="2476500" y="1651000"/>
            <a:ext cx="1587500" cy="1270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6" name="Line 312"/>
          <p:cNvSpPr>
            <a:spLocks noChangeShapeType="1"/>
          </p:cNvSpPr>
          <p:nvPr/>
        </p:nvSpPr>
        <p:spPr bwMode="auto">
          <a:xfrm flipV="1">
            <a:off x="3429000" y="1651000"/>
            <a:ext cx="698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7" name="Line 313"/>
          <p:cNvSpPr>
            <a:spLocks noChangeShapeType="1"/>
          </p:cNvSpPr>
          <p:nvPr/>
        </p:nvSpPr>
        <p:spPr bwMode="auto">
          <a:xfrm flipV="1">
            <a:off x="3810000" y="1651000"/>
            <a:ext cx="381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8" name="Line 314"/>
          <p:cNvSpPr>
            <a:spLocks noChangeShapeType="1"/>
          </p:cNvSpPr>
          <p:nvPr/>
        </p:nvSpPr>
        <p:spPr bwMode="auto">
          <a:xfrm flipV="1">
            <a:off x="4064000" y="1651000"/>
            <a:ext cx="190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9" name="Line 315"/>
          <p:cNvSpPr>
            <a:spLocks noChangeShapeType="1"/>
          </p:cNvSpPr>
          <p:nvPr/>
        </p:nvSpPr>
        <p:spPr bwMode="auto">
          <a:xfrm flipH="1" flipV="1">
            <a:off x="4318000" y="1651000"/>
            <a:ext cx="12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0" name="Line 316"/>
          <p:cNvSpPr>
            <a:spLocks noChangeShapeType="1"/>
          </p:cNvSpPr>
          <p:nvPr/>
        </p:nvSpPr>
        <p:spPr bwMode="auto">
          <a:xfrm flipH="1" flipV="1">
            <a:off x="4381500" y="1651000"/>
            <a:ext cx="254000" cy="1778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1" name="Line 317"/>
          <p:cNvSpPr>
            <a:spLocks noChangeShapeType="1"/>
          </p:cNvSpPr>
          <p:nvPr/>
        </p:nvSpPr>
        <p:spPr bwMode="auto">
          <a:xfrm flipH="1" flipV="1">
            <a:off x="4445000" y="1651000"/>
            <a:ext cx="1016000" cy="1079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2" name="Line 318"/>
          <p:cNvSpPr>
            <a:spLocks noChangeShapeType="1"/>
          </p:cNvSpPr>
          <p:nvPr/>
        </p:nvSpPr>
        <p:spPr bwMode="auto">
          <a:xfrm flipH="1" flipV="1">
            <a:off x="4572000" y="1651000"/>
            <a:ext cx="19050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3" name="Line 319"/>
          <p:cNvSpPr>
            <a:spLocks noChangeShapeType="1"/>
          </p:cNvSpPr>
          <p:nvPr/>
        </p:nvSpPr>
        <p:spPr bwMode="auto">
          <a:xfrm flipH="1" flipV="1">
            <a:off x="4699000" y="1651000"/>
            <a:ext cx="2222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4" name="Line 320"/>
          <p:cNvSpPr>
            <a:spLocks noChangeShapeType="1"/>
          </p:cNvSpPr>
          <p:nvPr/>
        </p:nvSpPr>
        <p:spPr bwMode="auto">
          <a:xfrm flipH="1" flipV="1">
            <a:off x="4762500" y="1587500"/>
            <a:ext cx="24765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5" name="Line 321"/>
          <p:cNvSpPr>
            <a:spLocks noChangeShapeType="1"/>
          </p:cNvSpPr>
          <p:nvPr/>
        </p:nvSpPr>
        <p:spPr bwMode="auto">
          <a:xfrm flipH="1" flipV="1">
            <a:off x="4826000" y="1524000"/>
            <a:ext cx="266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6" name="Line 322"/>
          <p:cNvSpPr>
            <a:spLocks noChangeShapeType="1"/>
          </p:cNvSpPr>
          <p:nvPr/>
        </p:nvSpPr>
        <p:spPr bwMode="auto">
          <a:xfrm flipH="1" flipV="1">
            <a:off x="4826000" y="1460500"/>
            <a:ext cx="2921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7" name="Line 323"/>
          <p:cNvSpPr>
            <a:spLocks noChangeShapeType="1"/>
          </p:cNvSpPr>
          <p:nvPr/>
        </p:nvSpPr>
        <p:spPr bwMode="auto">
          <a:xfrm flipH="1">
            <a:off x="4826000" y="1143000"/>
            <a:ext cx="1206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8" name="Line 324"/>
          <p:cNvSpPr>
            <a:spLocks noChangeShapeType="1"/>
          </p:cNvSpPr>
          <p:nvPr/>
        </p:nvSpPr>
        <p:spPr bwMode="auto">
          <a:xfrm flipH="1">
            <a:off x="4826000" y="1206500"/>
            <a:ext cx="1587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9" name="Line 325"/>
          <p:cNvSpPr>
            <a:spLocks noChangeShapeType="1"/>
          </p:cNvSpPr>
          <p:nvPr/>
        </p:nvSpPr>
        <p:spPr bwMode="auto">
          <a:xfrm flipH="1" flipV="1">
            <a:off x="4826000" y="1333500"/>
            <a:ext cx="1905000" cy="19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grpSp>
        <p:nvGrpSpPr>
          <p:cNvPr id="105798" name="Group 326"/>
          <p:cNvGrpSpPr>
            <a:grpSpLocks/>
          </p:cNvGrpSpPr>
          <p:nvPr/>
        </p:nvGrpSpPr>
        <p:grpSpPr bwMode="auto">
          <a:xfrm>
            <a:off x="2921000" y="2984500"/>
            <a:ext cx="2222500" cy="1778000"/>
            <a:chOff x="1632" y="2256"/>
            <a:chExt cx="1680" cy="1344"/>
          </a:xfrm>
        </p:grpSpPr>
        <p:sp>
          <p:nvSpPr>
            <p:cNvPr id="5198" name="Oval 327"/>
            <p:cNvSpPr>
              <a:spLocks noChangeArrowheads="1"/>
            </p:cNvSpPr>
            <p:nvPr/>
          </p:nvSpPr>
          <p:spPr bwMode="auto">
            <a:xfrm>
              <a:off x="1632" y="2256"/>
              <a:ext cx="1680" cy="13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199" name="Text Box 328"/>
            <p:cNvSpPr txBox="1">
              <a:spLocks noChangeArrowheads="1"/>
            </p:cNvSpPr>
            <p:nvPr/>
          </p:nvSpPr>
          <p:spPr bwMode="auto">
            <a:xfrm>
              <a:off x="1680" y="2976"/>
              <a:ext cx="144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Local Church</a:t>
              </a:r>
            </a:p>
          </p:txBody>
        </p:sp>
      </p:grpSp>
      <p:grpSp>
        <p:nvGrpSpPr>
          <p:cNvPr id="5191" name="Group 329"/>
          <p:cNvGrpSpPr>
            <a:grpSpLocks/>
          </p:cNvGrpSpPr>
          <p:nvPr/>
        </p:nvGrpSpPr>
        <p:grpSpPr bwMode="auto">
          <a:xfrm>
            <a:off x="3873500" y="5080000"/>
            <a:ext cx="254000" cy="508000"/>
            <a:chOff x="1536" y="2976"/>
            <a:chExt cx="192" cy="384"/>
          </a:xfrm>
        </p:grpSpPr>
        <p:sp>
          <p:nvSpPr>
            <p:cNvPr id="5192" name="Oval 33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193" name="Line 33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4" name="Line 33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5" name="Line 33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6" name="Line 33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7" name="Line 33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534363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7" grpId="0" animBg="1"/>
      <p:bldP spid="1057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4" y="668582"/>
            <a:ext cx="6477805" cy="2117859"/>
          </a:xfrm>
        </p:spPr>
        <p:txBody>
          <a:bodyPr/>
          <a:lstStyle/>
          <a:p>
            <a:pPr algn="ctr"/>
            <a:r>
              <a:rPr lang="en-US" b="1" dirty="0"/>
              <a:t>God’s Plan for His Churches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1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dirty="0"/>
              <a:t>What Defines a Church?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5642" y="1679777"/>
            <a:ext cx="8051470" cy="329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/>
              <a:t>They were devoting themselves to the apostles’ teaching and </a:t>
            </a:r>
            <a:r>
              <a:rPr lang="en-US" sz="1600" b="1" i="1" u="sng" dirty="0">
                <a:solidFill>
                  <a:schemeClr val="accent3"/>
                </a:solidFill>
              </a:rPr>
              <a:t>to fellowship</a:t>
            </a:r>
            <a:r>
              <a:rPr lang="en-US" sz="1600" i="1" dirty="0"/>
              <a:t>, to the breaking of bread and to prayer. (Acts 2:42)</a:t>
            </a:r>
          </a:p>
          <a:p>
            <a:r>
              <a:rPr lang="en-US" sz="1900" dirty="0"/>
              <a:t>Recognized Membership (Acts 9:26-27; Philippians 1:1)</a:t>
            </a:r>
          </a:p>
          <a:p>
            <a:r>
              <a:rPr lang="en-US" sz="1900" dirty="0"/>
              <a:t>Intentional Assemblies (Acts 11:26; 14:27; 20:7; 1 Cor. 5:4; 11: 18; 14:23, 26)</a:t>
            </a:r>
          </a:p>
          <a:p>
            <a:r>
              <a:rPr lang="en-US" sz="1900" dirty="0"/>
              <a:t>Pooled Resources (Acts 2:42-47; 4:32-5:11; 1 Cor. 16:1-4; 2 Cor. 8-9)</a:t>
            </a:r>
          </a:p>
          <a:p>
            <a:r>
              <a:rPr lang="en-US" sz="1900" dirty="0"/>
              <a:t>Collective Actions </a:t>
            </a:r>
          </a:p>
        </p:txBody>
      </p:sp>
    </p:spTree>
    <p:extLst>
      <p:ext uri="{BB962C8B-B14F-4D97-AF65-F5344CB8AC3E}">
        <p14:creationId xmlns:p14="http://schemas.microsoft.com/office/powerpoint/2010/main" val="24539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5653" y="269256"/>
            <a:ext cx="7279574" cy="62139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753" y="1163081"/>
            <a:ext cx="4560125" cy="3944793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Determine Membership (Acts 9:26-27; 1 Cor. 5:1-3; 3 Jn. 9-10)</a:t>
            </a:r>
          </a:p>
          <a:p>
            <a:r>
              <a:rPr lang="en-US" sz="2000" dirty="0"/>
              <a:t>Observe Apostolic Teaching (Acts 2:42; 1 Cor. 4:17, 7:17, 14:33; 16:1; Eph. 3:1-7; Col. 4:16)</a:t>
            </a:r>
          </a:p>
          <a:p>
            <a:r>
              <a:rPr lang="en-US" sz="2000" dirty="0"/>
              <a:t>Communal Prayer (Acts 2:42; 12:5;13:1; 14:23…)</a:t>
            </a:r>
          </a:p>
          <a:p>
            <a:r>
              <a:rPr lang="en-US" sz="2000" dirty="0"/>
              <a:t>Communion / Lord’s Supper (Acts 2:42; 20:7; 1 Cor. 11:17-34)</a:t>
            </a:r>
          </a:p>
          <a:p>
            <a:r>
              <a:rPr lang="en-US" sz="2000" dirty="0"/>
              <a:t>Shared Meals House to House (Acts 2:44-47)</a:t>
            </a:r>
          </a:p>
          <a:p>
            <a:r>
              <a:rPr lang="en-US" sz="2000" dirty="0"/>
              <a:t>Singing: Praise &amp; Instruction (1 Cor. 14:26;  Eph. 5:19; Col. 3:16)</a:t>
            </a:r>
          </a:p>
          <a:p>
            <a:r>
              <a:rPr lang="en-US" sz="2000" dirty="0"/>
              <a:t>Collect Funds for Needy Saints &amp; Gospel Preaching (Acts 2:42-47; 4:32-5:11; Rom. 15:22-29; 1 Cor. 16:1-4; 2 Cor. 8-9; 11:7-9; Phil. 4:15-20; )</a:t>
            </a:r>
          </a:p>
          <a:p>
            <a:r>
              <a:rPr lang="en-US" sz="2000" dirty="0"/>
              <a:t>Test Teaching/</a:t>
            </a:r>
            <a:r>
              <a:rPr lang="en-US" sz="2000" dirty="0" err="1"/>
              <a:t>ers</a:t>
            </a:r>
            <a:r>
              <a:rPr lang="en-US" sz="2000" dirty="0"/>
              <a:t> (Rev. 2:2)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8878" y="1163081"/>
            <a:ext cx="4465122" cy="39447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Submit / Monitor Leadership (1 Tim. 3:1-13; 5:17-22)</a:t>
            </a:r>
          </a:p>
          <a:p>
            <a:r>
              <a:rPr lang="en-US" dirty="0"/>
              <a:t>Give &amp; Receive Instruction / Admonishing (Rom. 15:14)</a:t>
            </a:r>
          </a:p>
          <a:p>
            <a:r>
              <a:rPr lang="en-US" dirty="0"/>
              <a:t>Discipline Sinning Members (Matt. 18:17; 1 Cor. 5:1-8; 2 Cor. 2:5-11)</a:t>
            </a:r>
          </a:p>
          <a:p>
            <a:r>
              <a:rPr lang="en-US" dirty="0"/>
              <a:t>Settle Disputes among Members (1 Cor. 6:1-8)</a:t>
            </a:r>
          </a:p>
          <a:p>
            <a:r>
              <a:rPr lang="en-US" dirty="0"/>
              <a:t>Send Preachers, Investigators, Messengers, Letters, Servants, Greetings (Acts 11:19-26; 13:1; 15:22-41; Rom. 16:1-2; 16:16; 1 Cor. 7:1)</a:t>
            </a:r>
          </a:p>
          <a:p>
            <a:r>
              <a:rPr lang="en-US" dirty="0"/>
              <a:t>Receive Reports concerning Gospel (Acts 14:27; 15:4)</a:t>
            </a:r>
          </a:p>
          <a:p>
            <a:r>
              <a:rPr lang="en-US" dirty="0"/>
              <a:t>Care for Needs of Members (1 Cor. 12:14-26; 1 Thess. 5:11-14; 1 Tim. 5:1-16)</a:t>
            </a:r>
          </a:p>
          <a:p>
            <a:r>
              <a:rPr lang="en-US" dirty="0"/>
              <a:t>Weep and Suffer Together (Acts 8:1-4; 2 Thess. 2:14)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85653" y="890649"/>
            <a:ext cx="7279574" cy="2375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7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272" y="670433"/>
            <a:ext cx="7683335" cy="8743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What Do Churches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3766" y="1638796"/>
            <a:ext cx="8431480" cy="3431968"/>
          </a:xfrm>
        </p:spPr>
        <p:txBody>
          <a:bodyPr>
            <a:normAutofit/>
          </a:bodyPr>
          <a:lstStyle/>
          <a:p>
            <a:r>
              <a:rPr lang="en-US" sz="2700" dirty="0"/>
              <a:t>Communal participation in </a:t>
            </a:r>
            <a:r>
              <a:rPr lang="en-US" sz="2700" b="1" u="sng" dirty="0"/>
              <a:t>Worship</a:t>
            </a:r>
            <a:r>
              <a:rPr lang="en-US" sz="2700" dirty="0"/>
              <a:t> to God</a:t>
            </a:r>
          </a:p>
          <a:p>
            <a:pPr marL="342900" lvl="1" indent="0">
              <a:buNone/>
            </a:pPr>
            <a:r>
              <a:rPr lang="en-US" sz="2000" i="1" dirty="0"/>
              <a:t>Prayer, (Acts 2:42), Lord’s Supper, (1 Cor. 11:17-34) Singing (Eph. 5:19)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4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3122</TotalTime>
  <Words>2415</Words>
  <Application>Microsoft Office PowerPoint</Application>
  <PresentationFormat>On-screen Show (16:10)</PresentationFormat>
  <Paragraphs>208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Gill Sans MT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God’s Plan for His Churches</vt:lpstr>
      <vt:lpstr>What Defines a Church?</vt:lpstr>
      <vt:lpstr>What Do Churches Do?</vt:lpstr>
      <vt:lpstr>What Do Churches Do?</vt:lpstr>
      <vt:lpstr>What Do Churches Do?</vt:lpstr>
      <vt:lpstr>What Do Churches Do?</vt:lpstr>
      <vt:lpstr>What Do Churches Do?</vt:lpstr>
      <vt:lpstr>What Do Churches Do?</vt:lpstr>
      <vt:lpstr>(Churches Don’t Do Everything)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and Church</dc:title>
  <dc:creator>BenHall</dc:creator>
  <cp:lastModifiedBy>Brad Beutjer</cp:lastModifiedBy>
  <cp:revision>167</cp:revision>
  <dcterms:created xsi:type="dcterms:W3CDTF">2016-12-29T12:17:12Z</dcterms:created>
  <dcterms:modified xsi:type="dcterms:W3CDTF">2017-01-29T22:52:05Z</dcterms:modified>
</cp:coreProperties>
</file>