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5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8" r:id="rId3"/>
    <p:sldMasterId id="2147483692" r:id="rId4"/>
    <p:sldMasterId id="2147483704" r:id="rId5"/>
    <p:sldMasterId id="2147483716" r:id="rId6"/>
  </p:sldMasterIdLst>
  <p:notesMasterIdLst>
    <p:notesMasterId r:id="rId26"/>
  </p:notesMasterIdLst>
  <p:sldIdLst>
    <p:sldId id="275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70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99EC30-D5EB-4E49-8B5E-2BC9F31BDCFC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09D45-AC6F-4FA7-9CB1-23C07EA0B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55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FA9E9A-FD54-4730-8CCB-3580530CCF3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9613" y="682625"/>
            <a:ext cx="5451475" cy="3408363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24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1/29/17</a:t>
            </a:r>
          </a:p>
          <a:p>
            <a:r>
              <a:rPr lang="en-US" dirty="0"/>
              <a:t>7/30/17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475B5E-9516-4F32-8A91-5DA1126E84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470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2" indent="0" algn="ctr">
              <a:buNone/>
              <a:defRPr sz="2000"/>
            </a:lvl2pPr>
            <a:lvl3pPr marL="914364" indent="0" algn="ctr">
              <a:buNone/>
              <a:defRPr sz="1800"/>
            </a:lvl3pPr>
            <a:lvl4pPr marL="1371545" indent="0" algn="ctr">
              <a:buNone/>
              <a:defRPr sz="1600"/>
            </a:lvl4pPr>
            <a:lvl5pPr marL="1828727" indent="0" algn="ctr">
              <a:buNone/>
              <a:defRPr sz="1600"/>
            </a:lvl5pPr>
            <a:lvl6pPr marL="2285909" indent="0" algn="ctr">
              <a:buNone/>
              <a:defRPr sz="1600"/>
            </a:lvl6pPr>
            <a:lvl7pPr marL="2743091" indent="0" algn="ctr">
              <a:buNone/>
              <a:defRPr sz="1600"/>
            </a:lvl7pPr>
            <a:lvl8pPr marL="3200272" indent="0" algn="ctr">
              <a:buNone/>
              <a:defRPr sz="1600"/>
            </a:lvl8pPr>
            <a:lvl9pPr marL="3657454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06DBD-C084-47EA-A56C-A9917CCA5F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97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1FC79-CBA2-4184-A9D3-00606045EB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2710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42D518-B8BC-42DE-9473-9BAE19F34D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1203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99"/>
              </a:solidFill>
            </a:endParaRPr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99"/>
              </a:solidFill>
            </a:endParaRPr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5E6C4-04A7-4A3D-9D74-78048A99479B}" type="slidenum">
              <a:rPr lang="en-US">
                <a:solidFill>
                  <a:srgbClr val="FFCC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485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4284" y="2286000"/>
            <a:ext cx="4216400" cy="3886200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3886" y="2286000"/>
            <a:ext cx="4218516" cy="3886200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99"/>
              </a:solidFill>
            </a:endParaRPr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99"/>
              </a:solidFill>
            </a:endParaRPr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C85AC-F46B-4BBD-8E0B-85141960AD08}" type="slidenum">
              <a:rPr lang="en-US">
                <a:solidFill>
                  <a:srgbClr val="FFCC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829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99"/>
              </a:solidFill>
            </a:endParaRPr>
          </a:p>
        </p:txBody>
      </p:sp>
      <p:sp>
        <p:nvSpPr>
          <p:cNvPr id="4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99"/>
              </a:solidFill>
            </a:endParaRPr>
          </a:p>
        </p:txBody>
      </p:sp>
      <p:sp>
        <p:nvSpPr>
          <p:cNvPr id="5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E32F6-DBE9-4D7E-B831-38CCD36E522C}" type="slidenum">
              <a:rPr lang="en-US">
                <a:solidFill>
                  <a:srgbClr val="FFCC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446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99"/>
              </a:solidFill>
            </a:endParaRPr>
          </a:p>
        </p:txBody>
      </p:sp>
      <p:sp>
        <p:nvSpPr>
          <p:cNvPr id="3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99"/>
              </a:solidFill>
            </a:endParaRPr>
          </a:p>
        </p:txBody>
      </p:sp>
      <p:sp>
        <p:nvSpPr>
          <p:cNvPr id="4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3D50A-E1D2-4B1F-8F34-8F64658868A9}" type="slidenum">
              <a:rPr lang="en-US">
                <a:solidFill>
                  <a:srgbClr val="FFCC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125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381000"/>
            <a:ext cx="9550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944284" y="2286000"/>
            <a:ext cx="42164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3886" y="2286000"/>
            <a:ext cx="4218516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99"/>
              </a:solidFill>
            </a:endParaRPr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99"/>
              </a:solidFill>
            </a:endParaRPr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CE9F7-0FB7-4AEC-8D37-90F04AAAF2D3}" type="slidenum">
              <a:rPr lang="en-US">
                <a:solidFill>
                  <a:srgbClr val="FFCC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567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524000"/>
            <a:ext cx="8128000" cy="1879600"/>
          </a:xfrm>
        </p:spPr>
        <p:txBody>
          <a:bodyPr anchor="b"/>
          <a:lstStyle>
            <a:lvl1pPr>
              <a:lnSpc>
                <a:spcPct val="95000"/>
              </a:lnSpc>
              <a:defRPr sz="648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43667" y="4076700"/>
            <a:ext cx="7814733" cy="1257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8459CF2-525B-4D72-B08D-4CC79A97DC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059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CBB6C-1071-427C-B61C-676FF4099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8345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6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00"/>
            </a:lvl1pPr>
            <a:lvl2pPr marL="548640" indent="0">
              <a:buNone/>
              <a:defRPr sz="2160"/>
            </a:lvl2pPr>
            <a:lvl3pPr marL="1097280" indent="0">
              <a:buNone/>
              <a:defRPr sz="1920"/>
            </a:lvl3pPr>
            <a:lvl4pPr marL="1645920" indent="0">
              <a:buNone/>
              <a:defRPr sz="1680"/>
            </a:lvl4pPr>
            <a:lvl5pPr marL="2194560" indent="0">
              <a:buNone/>
              <a:defRPr sz="1680"/>
            </a:lvl5pPr>
            <a:lvl6pPr marL="2743200" indent="0">
              <a:buNone/>
              <a:defRPr sz="1680"/>
            </a:lvl6pPr>
            <a:lvl7pPr marL="3291840" indent="0">
              <a:buNone/>
              <a:defRPr sz="1680"/>
            </a:lvl7pPr>
            <a:lvl8pPr marL="3840480" indent="0">
              <a:buNone/>
              <a:defRPr sz="1680"/>
            </a:lvl8pPr>
            <a:lvl9pPr marL="4389120" indent="0">
              <a:buNone/>
              <a:defRPr sz="16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D3C22-B4FD-4120-B846-58C546C7E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4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2DCFF4-4078-47EC-8AB0-4ABB28F8F0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20070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514600"/>
            <a:ext cx="5080000" cy="3581400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514600"/>
            <a:ext cx="5080000" cy="3581400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C4E60-C323-494B-9D44-D4023C46D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34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6"/>
            <a:ext cx="5386917" cy="639762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880"/>
            </a:lvl1pPr>
            <a:lvl2pPr>
              <a:defRPr sz="240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8" y="1535116"/>
            <a:ext cx="5389033" cy="639762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8" y="2174875"/>
            <a:ext cx="5389033" cy="3951288"/>
          </a:xfrm>
        </p:spPr>
        <p:txBody>
          <a:bodyPr/>
          <a:lstStyle>
            <a:lvl1pPr>
              <a:defRPr sz="2880"/>
            </a:lvl1pPr>
            <a:lvl2pPr>
              <a:defRPr sz="240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C8AA0-D77C-408E-AE86-3A23C7411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01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F708A-93B3-4746-9979-9CF8B619E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635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6E6DE-8A92-46D9-ABA7-9E1AAFB54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6361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7" y="273052"/>
            <a:ext cx="4011084" cy="116205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7" y="1435104"/>
            <a:ext cx="4011084" cy="4691063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1207D-CDEC-43D7-8919-C9EB29B77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167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74780-2EF9-45D3-80EA-032BC8837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104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E6188-D733-4EBD-A730-2DB868DF7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628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533400"/>
            <a:ext cx="25908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33400"/>
            <a:ext cx="75692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C8502-1F03-4374-8C76-27616E330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0327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103632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2514600"/>
            <a:ext cx="10363200" cy="35814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308D2-D2DE-4A8F-BF7A-5C360EDE9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9910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4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548640" indent="0" algn="ctr">
              <a:buNone/>
              <a:defRPr/>
            </a:lvl2pPr>
            <a:lvl3pPr marL="1097280" indent="0" algn="ctr">
              <a:buNone/>
              <a:defRPr/>
            </a:lvl3pPr>
            <a:lvl4pPr marL="1645920" indent="0" algn="ctr">
              <a:buNone/>
              <a:defRPr/>
            </a:lvl4pPr>
            <a:lvl5pPr marL="2194560" indent="0" algn="ctr">
              <a:buNone/>
              <a:defRPr/>
            </a:lvl5pPr>
            <a:lvl6pPr marL="2743200" indent="0" algn="ctr">
              <a:buNone/>
              <a:defRPr/>
            </a:lvl6pPr>
            <a:lvl7pPr marL="3291840" indent="0" algn="ctr">
              <a:buNone/>
              <a:defRPr/>
            </a:lvl7pPr>
            <a:lvl8pPr marL="3840480" indent="0" algn="ctr">
              <a:buNone/>
              <a:defRPr/>
            </a:lvl8pPr>
            <a:lvl9pPr marL="438912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97ECE-001F-4B1C-9DBB-76ED5F88A4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7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182" indent="0">
              <a:buNone/>
              <a:defRPr sz="2000"/>
            </a:lvl2pPr>
            <a:lvl3pPr marL="914364" indent="0">
              <a:buNone/>
              <a:defRPr sz="1800"/>
            </a:lvl3pPr>
            <a:lvl4pPr marL="1371545" indent="0">
              <a:buNone/>
              <a:defRPr sz="1600"/>
            </a:lvl4pPr>
            <a:lvl5pPr marL="1828727" indent="0">
              <a:buNone/>
              <a:defRPr sz="1600"/>
            </a:lvl5pPr>
            <a:lvl6pPr marL="2285909" indent="0">
              <a:buNone/>
              <a:defRPr sz="1600"/>
            </a:lvl6pPr>
            <a:lvl7pPr marL="2743091" indent="0">
              <a:buNone/>
              <a:defRPr sz="1600"/>
            </a:lvl7pPr>
            <a:lvl8pPr marL="3200272" indent="0">
              <a:buNone/>
              <a:defRPr sz="1600"/>
            </a:lvl8pPr>
            <a:lvl9pPr marL="3657454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715D4-0E18-469D-BBAB-ECBA6E0AF9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79450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920" b="1" cap="all" spc="300" baseline="0">
                <a:solidFill>
                  <a:schemeClr val="tx2"/>
                </a:solidFill>
              </a:defRPr>
            </a:lvl1pPr>
            <a:lvl2pPr marL="548640" indent="0" algn="ctr">
              <a:buNone/>
            </a:lvl2pPr>
            <a:lvl3pPr marL="1097280" indent="0" algn="ctr">
              <a:buNone/>
            </a:lvl3pPr>
            <a:lvl4pPr marL="1645920" indent="0" algn="ctr">
              <a:buNone/>
            </a:lvl4pPr>
            <a:lvl5pPr marL="2194560" indent="0" algn="ctr">
              <a:buNone/>
            </a:lvl5pPr>
            <a:lvl6pPr marL="2743200" indent="0" algn="ctr">
              <a:buNone/>
            </a:lvl6pPr>
            <a:lvl7pPr marL="3291840" indent="0" algn="ctr">
              <a:buNone/>
            </a:lvl7pPr>
            <a:lvl8pPr marL="3840480" indent="0" algn="ctr">
              <a:buNone/>
            </a:lvl8pPr>
            <a:lvl9pPr marL="438912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40FA-E004-4A7D-A3BC-1DCC619BF191}" type="datetimeFigureOut">
              <a:rPr lang="en-US" smtClean="0"/>
              <a:pPr/>
              <a:t>1/29/2017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 dirty="0"/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160"/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16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0A5A03-34F7-422D-8CE8-8A8D45F5B6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504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866925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40FA-E004-4A7D-A3BC-1DCC619BF191}" type="datetimeFigureOut">
              <a:rPr lang="en-US" smtClean="0"/>
              <a:pPr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1F0A5A03-34F7-422D-8CE8-8A8D45F5B6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964904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920" b="1" cap="all" spc="300" baseline="0">
                <a:solidFill>
                  <a:schemeClr val="tx2"/>
                </a:solidFill>
              </a:defRPr>
            </a:lvl1pPr>
            <a:lvl2pPr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40FA-E004-4A7D-A3BC-1DCC619BF191}" type="datetimeFigureOut">
              <a:rPr lang="en-US" smtClean="0"/>
              <a:pPr/>
              <a:t>1/29/2017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160"/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16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0A5A03-34F7-422D-8CE8-8A8D45F5B6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504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841057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B15040FA-E004-4A7D-A3BC-1DCC619BF191}" type="datetimeFigureOut">
              <a:rPr lang="en-US" smtClean="0"/>
              <a:pPr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A5A03-34F7-422D-8CE8-8A8D45F5B6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9" y="1575653"/>
            <a:ext cx="11895" cy="481955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30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30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884826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6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16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640" b="1" dirty="0" smtClean="0">
                <a:solidFill>
                  <a:srgbClr val="FFFFFF"/>
                </a:solidFill>
              </a:defRPr>
            </a:lvl1pPr>
            <a:lvl2pPr>
              <a:buNone/>
              <a:defRPr sz="2400" b="1"/>
            </a:lvl2pPr>
            <a:lvl3pPr>
              <a:buNone/>
              <a:defRPr sz="2160" b="1"/>
            </a:lvl3pPr>
            <a:lvl4pPr>
              <a:buNone/>
              <a:defRPr sz="1920" b="1"/>
            </a:lvl4pPr>
            <a:lvl5pPr>
              <a:buNone/>
              <a:defRPr sz="192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2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640" b="1"/>
            </a:lvl1pPr>
            <a:lvl2pPr>
              <a:buNone/>
              <a:defRPr sz="2400" b="1"/>
            </a:lvl2pPr>
            <a:lvl3pPr>
              <a:buNone/>
              <a:defRPr sz="2160" b="1"/>
            </a:lvl3pPr>
            <a:lvl4pPr>
              <a:buNone/>
              <a:defRPr sz="1920" b="1"/>
            </a:lvl4pPr>
            <a:lvl5pPr>
              <a:buNone/>
              <a:defRPr sz="192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40FA-E004-4A7D-A3BC-1DCC619BF191}" type="datetimeFigureOut">
              <a:rPr lang="en-US" smtClean="0"/>
              <a:pPr/>
              <a:t>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4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160"/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16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1F0A5A03-34F7-422D-8CE8-8A8D45F5B6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289209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40FA-E004-4A7D-A3BC-1DCC619BF191}" type="datetimeFigureOut">
              <a:rPr lang="en-US" smtClean="0"/>
              <a:pPr/>
              <a:t>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1F0A5A03-34F7-422D-8CE8-8A8D45F5B6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3286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40FA-E004-4A7D-A3BC-1DCC619BF191}" type="datetimeFigureOut">
              <a:rPr lang="en-US" smtClean="0"/>
              <a:pPr/>
              <a:t>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0A5A03-34F7-422D-8CE8-8A8D45F5B6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734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16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64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0"/>
            <a:ext cx="3149600" cy="4144963"/>
          </a:xfrm>
        </p:spPr>
        <p:txBody>
          <a:bodyPr/>
          <a:lstStyle>
            <a:lvl1pPr marL="0" indent="0">
              <a:spcAft>
                <a:spcPts val="1200"/>
              </a:spcAft>
              <a:buNone/>
              <a:defRPr sz="1920">
                <a:solidFill>
                  <a:srgbClr val="FFFFFF"/>
                </a:solidFill>
              </a:defRPr>
            </a:lvl1pPr>
            <a:lvl2pPr>
              <a:buNone/>
              <a:defRPr sz="1440"/>
            </a:lvl2pPr>
            <a:lvl3pPr>
              <a:buNone/>
              <a:defRPr sz="1200"/>
            </a:lvl3pPr>
            <a:lvl4pPr>
              <a:buNone/>
              <a:defRPr sz="1080"/>
            </a:lvl4pPr>
            <a:lvl5pPr>
              <a:buNone/>
              <a:defRPr sz="108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160"/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16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0A5A03-34F7-422D-8CE8-8A8D45F5B6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40FA-E004-4A7D-A3BC-1DCC619BF191}" type="datetimeFigureOut">
              <a:rPr lang="en-US" smtClean="0"/>
              <a:pPr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3195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16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 dirty="0"/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160"/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16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1F0A5A03-34F7-422D-8CE8-8A8D45F5B6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88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84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200"/>
              </a:spcAft>
              <a:buFontTx/>
              <a:buNone/>
              <a:defRPr sz="1920">
                <a:solidFill>
                  <a:srgbClr val="FFFFFF"/>
                </a:solidFill>
              </a:defRPr>
            </a:lvl1pPr>
            <a:lvl2pPr>
              <a:defRPr sz="1440"/>
            </a:lvl2pPr>
            <a:lvl3pPr>
              <a:defRPr sz="1200"/>
            </a:lvl3pPr>
            <a:lvl4pPr>
              <a:defRPr sz="1080"/>
            </a:lvl4pPr>
            <a:lvl5pPr>
              <a:defRPr sz="108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B15040FA-E004-4A7D-A3BC-1DCC619BF191}" type="datetimeFigureOut">
              <a:rPr lang="en-US" smtClean="0"/>
              <a:pPr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158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40FA-E004-4A7D-A3BC-1DCC619BF191}" type="datetimeFigureOut">
              <a:rPr lang="en-US" smtClean="0"/>
              <a:pPr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A5A03-34F7-422D-8CE8-8A8D45F5B6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85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C57321-4581-44D2-87BD-A4237F4FB3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31811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160"/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16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1F0A5A03-34F7-422D-8CE8-8A8D45F5B6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40FA-E004-4A7D-A3BC-1DCC619BF191}" type="datetimeFigureOut">
              <a:rPr lang="en-US" smtClean="0"/>
              <a:pPr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694424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160"/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2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F437-6CB8-4CF8-A5D5-8C4376B238B7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09F4-D731-4A70-AB67-D1CE7D68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53213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F437-6CB8-4CF8-A5D5-8C4376B238B7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09F4-D731-4A70-AB67-D1CE7D68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3959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F437-6CB8-4CF8-A5D5-8C4376B238B7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09F4-D731-4A70-AB67-D1CE7D68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76241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F437-6CB8-4CF8-A5D5-8C4376B238B7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09F4-D731-4A70-AB67-D1CE7D68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2126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F437-6CB8-4CF8-A5D5-8C4376B238B7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09F4-D731-4A70-AB67-D1CE7D68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29120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F437-6CB8-4CF8-A5D5-8C4376B238B7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09F4-D731-4A70-AB67-D1CE7D68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7618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F437-6CB8-4CF8-A5D5-8C4376B238B7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09F4-D731-4A70-AB67-D1CE7D68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217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F437-6CB8-4CF8-A5D5-8C4376B238B7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09F4-D731-4A70-AB67-D1CE7D68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2293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F437-6CB8-4CF8-A5D5-8C4376B238B7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09F4-D731-4A70-AB67-D1CE7D68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71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2" indent="0">
              <a:buNone/>
              <a:defRPr sz="2000" b="1"/>
            </a:lvl2pPr>
            <a:lvl3pPr marL="914364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1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6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2" indent="0">
              <a:buNone/>
              <a:defRPr sz="2000" b="1"/>
            </a:lvl2pPr>
            <a:lvl3pPr marL="914364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1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6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AAE94-276B-428D-B775-FDE5C3F814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958236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F437-6CB8-4CF8-A5D5-8C4376B238B7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09F4-D731-4A70-AB67-D1CE7D68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18473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F437-6CB8-4CF8-A5D5-8C4376B238B7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09F4-D731-4A70-AB67-D1CE7D68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1801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7" indent="0" algn="ctr">
              <a:buNone/>
              <a:defRPr sz="1500"/>
            </a:lvl2pPr>
            <a:lvl3pPr marL="685772" indent="0" algn="ctr">
              <a:buNone/>
              <a:defRPr sz="1350"/>
            </a:lvl3pPr>
            <a:lvl4pPr marL="1028659" indent="0" algn="ctr">
              <a:buNone/>
              <a:defRPr sz="1200"/>
            </a:lvl4pPr>
            <a:lvl5pPr marL="1371545" indent="0" algn="ctr">
              <a:buNone/>
              <a:defRPr sz="1200"/>
            </a:lvl5pPr>
            <a:lvl6pPr marL="1714432" indent="0" algn="ctr">
              <a:buNone/>
              <a:defRPr sz="1200"/>
            </a:lvl6pPr>
            <a:lvl7pPr marL="2057317" indent="0" algn="ctr">
              <a:buNone/>
              <a:defRPr sz="1200"/>
            </a:lvl7pPr>
            <a:lvl8pPr marL="2400204" indent="0" algn="ctr">
              <a:buNone/>
              <a:defRPr sz="1200"/>
            </a:lvl8pPr>
            <a:lvl9pPr marL="27430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913A-E05E-411E-BCBF-D59FC728A72B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7200-A39C-4D3B-AEE7-E90C75285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5939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913A-E05E-411E-BCBF-D59FC728A72B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7200-A39C-4D3B-AEE7-E90C75285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5861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7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5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4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1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0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9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913A-E05E-411E-BCBF-D59FC728A72B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7200-A39C-4D3B-AEE7-E90C75285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48206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913A-E05E-411E-BCBF-D59FC728A72B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7200-A39C-4D3B-AEE7-E90C75285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65055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7" indent="0">
              <a:buNone/>
              <a:defRPr sz="1500" b="1"/>
            </a:lvl2pPr>
            <a:lvl3pPr marL="685772" indent="0">
              <a:buNone/>
              <a:defRPr sz="1350" b="1"/>
            </a:lvl3pPr>
            <a:lvl4pPr marL="1028659" indent="0">
              <a:buNone/>
              <a:defRPr sz="1200" b="1"/>
            </a:lvl4pPr>
            <a:lvl5pPr marL="1371545" indent="0">
              <a:buNone/>
              <a:defRPr sz="1200" b="1"/>
            </a:lvl5pPr>
            <a:lvl6pPr marL="1714432" indent="0">
              <a:buNone/>
              <a:defRPr sz="1200" b="1"/>
            </a:lvl6pPr>
            <a:lvl7pPr marL="2057317" indent="0">
              <a:buNone/>
              <a:defRPr sz="1200" b="1"/>
            </a:lvl7pPr>
            <a:lvl8pPr marL="2400204" indent="0">
              <a:buNone/>
              <a:defRPr sz="1200" b="1"/>
            </a:lvl8pPr>
            <a:lvl9pPr marL="2743091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7" indent="0">
              <a:buNone/>
              <a:defRPr sz="1500" b="1"/>
            </a:lvl2pPr>
            <a:lvl3pPr marL="685772" indent="0">
              <a:buNone/>
              <a:defRPr sz="1350" b="1"/>
            </a:lvl3pPr>
            <a:lvl4pPr marL="1028659" indent="0">
              <a:buNone/>
              <a:defRPr sz="1200" b="1"/>
            </a:lvl4pPr>
            <a:lvl5pPr marL="1371545" indent="0">
              <a:buNone/>
              <a:defRPr sz="1200" b="1"/>
            </a:lvl5pPr>
            <a:lvl6pPr marL="1714432" indent="0">
              <a:buNone/>
              <a:defRPr sz="1200" b="1"/>
            </a:lvl6pPr>
            <a:lvl7pPr marL="2057317" indent="0">
              <a:buNone/>
              <a:defRPr sz="1200" b="1"/>
            </a:lvl7pPr>
            <a:lvl8pPr marL="2400204" indent="0">
              <a:buNone/>
              <a:defRPr sz="1200" b="1"/>
            </a:lvl8pPr>
            <a:lvl9pPr marL="2743091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913A-E05E-411E-BCBF-D59FC728A72B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7200-A39C-4D3B-AEE7-E90C75285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38170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913A-E05E-411E-BCBF-D59FC728A72B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7200-A39C-4D3B-AEE7-E90C75285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10926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913A-E05E-411E-BCBF-D59FC728A72B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7200-A39C-4D3B-AEE7-E90C75285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11640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87" indent="0">
              <a:buNone/>
              <a:defRPr sz="1050"/>
            </a:lvl2pPr>
            <a:lvl3pPr marL="685772" indent="0">
              <a:buNone/>
              <a:defRPr sz="900"/>
            </a:lvl3pPr>
            <a:lvl4pPr marL="1028659" indent="0">
              <a:buNone/>
              <a:defRPr sz="750"/>
            </a:lvl4pPr>
            <a:lvl5pPr marL="1371545" indent="0">
              <a:buNone/>
              <a:defRPr sz="750"/>
            </a:lvl5pPr>
            <a:lvl6pPr marL="1714432" indent="0">
              <a:buNone/>
              <a:defRPr sz="750"/>
            </a:lvl6pPr>
            <a:lvl7pPr marL="2057317" indent="0">
              <a:buNone/>
              <a:defRPr sz="750"/>
            </a:lvl7pPr>
            <a:lvl8pPr marL="2400204" indent="0">
              <a:buNone/>
              <a:defRPr sz="750"/>
            </a:lvl8pPr>
            <a:lvl9pPr marL="2743091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913A-E05E-411E-BCBF-D59FC728A72B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7200-A39C-4D3B-AEE7-E90C75285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68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3C74E-8087-4A86-80AD-BFC692CE5C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788898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87" indent="0">
              <a:buNone/>
              <a:defRPr sz="2100"/>
            </a:lvl2pPr>
            <a:lvl3pPr marL="685772" indent="0">
              <a:buNone/>
              <a:defRPr sz="1800"/>
            </a:lvl3pPr>
            <a:lvl4pPr marL="1028659" indent="0">
              <a:buNone/>
              <a:defRPr sz="1500"/>
            </a:lvl4pPr>
            <a:lvl5pPr marL="1371545" indent="0">
              <a:buNone/>
              <a:defRPr sz="1500"/>
            </a:lvl5pPr>
            <a:lvl6pPr marL="1714432" indent="0">
              <a:buNone/>
              <a:defRPr sz="1500"/>
            </a:lvl6pPr>
            <a:lvl7pPr marL="2057317" indent="0">
              <a:buNone/>
              <a:defRPr sz="1500"/>
            </a:lvl7pPr>
            <a:lvl8pPr marL="2400204" indent="0">
              <a:buNone/>
              <a:defRPr sz="1500"/>
            </a:lvl8pPr>
            <a:lvl9pPr marL="2743091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87" indent="0">
              <a:buNone/>
              <a:defRPr sz="1050"/>
            </a:lvl2pPr>
            <a:lvl3pPr marL="685772" indent="0">
              <a:buNone/>
              <a:defRPr sz="900"/>
            </a:lvl3pPr>
            <a:lvl4pPr marL="1028659" indent="0">
              <a:buNone/>
              <a:defRPr sz="750"/>
            </a:lvl4pPr>
            <a:lvl5pPr marL="1371545" indent="0">
              <a:buNone/>
              <a:defRPr sz="750"/>
            </a:lvl5pPr>
            <a:lvl6pPr marL="1714432" indent="0">
              <a:buNone/>
              <a:defRPr sz="750"/>
            </a:lvl6pPr>
            <a:lvl7pPr marL="2057317" indent="0">
              <a:buNone/>
              <a:defRPr sz="750"/>
            </a:lvl7pPr>
            <a:lvl8pPr marL="2400204" indent="0">
              <a:buNone/>
              <a:defRPr sz="750"/>
            </a:lvl8pPr>
            <a:lvl9pPr marL="2743091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913A-E05E-411E-BCBF-D59FC728A72B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7200-A39C-4D3B-AEE7-E90C75285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4238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913A-E05E-411E-BCBF-D59FC728A72B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7200-A39C-4D3B-AEE7-E90C75285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1139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913A-E05E-411E-BCBF-D59FC728A72B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7200-A39C-4D3B-AEE7-E90C75285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29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BB818B-67F2-4C8C-A62C-C69E18B085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1543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2" indent="0">
              <a:buNone/>
              <a:defRPr sz="1400"/>
            </a:lvl2pPr>
            <a:lvl3pPr marL="914364" indent="0">
              <a:buNone/>
              <a:defRPr sz="1200"/>
            </a:lvl3pPr>
            <a:lvl4pPr marL="1371545" indent="0">
              <a:buNone/>
              <a:defRPr sz="1000"/>
            </a:lvl4pPr>
            <a:lvl5pPr marL="1828727" indent="0">
              <a:buNone/>
              <a:defRPr sz="1000"/>
            </a:lvl5pPr>
            <a:lvl6pPr marL="2285909" indent="0">
              <a:buNone/>
              <a:defRPr sz="1000"/>
            </a:lvl6pPr>
            <a:lvl7pPr marL="2743091" indent="0">
              <a:buNone/>
              <a:defRPr sz="1000"/>
            </a:lvl7pPr>
            <a:lvl8pPr marL="3200272" indent="0">
              <a:buNone/>
              <a:defRPr sz="1000"/>
            </a:lvl8pPr>
            <a:lvl9pPr marL="3657454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FAC23-B9B6-4A07-80B6-220A5ED9D6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757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2" indent="0">
              <a:buNone/>
              <a:defRPr sz="2800"/>
            </a:lvl2pPr>
            <a:lvl3pPr marL="914364" indent="0">
              <a:buNone/>
              <a:defRPr sz="2400"/>
            </a:lvl3pPr>
            <a:lvl4pPr marL="1371545" indent="0">
              <a:buNone/>
              <a:defRPr sz="2000"/>
            </a:lvl4pPr>
            <a:lvl5pPr marL="1828727" indent="0">
              <a:buNone/>
              <a:defRPr sz="2000"/>
            </a:lvl5pPr>
            <a:lvl6pPr marL="2285909" indent="0">
              <a:buNone/>
              <a:defRPr sz="2000"/>
            </a:lvl6pPr>
            <a:lvl7pPr marL="2743091" indent="0">
              <a:buNone/>
              <a:defRPr sz="2000"/>
            </a:lvl7pPr>
            <a:lvl8pPr marL="3200272" indent="0">
              <a:buNone/>
              <a:defRPr sz="2000"/>
            </a:lvl8pPr>
            <a:lvl9pPr marL="3657454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2" indent="0">
              <a:buNone/>
              <a:defRPr sz="1400"/>
            </a:lvl2pPr>
            <a:lvl3pPr marL="914364" indent="0">
              <a:buNone/>
              <a:defRPr sz="1200"/>
            </a:lvl3pPr>
            <a:lvl4pPr marL="1371545" indent="0">
              <a:buNone/>
              <a:defRPr sz="1000"/>
            </a:lvl4pPr>
            <a:lvl5pPr marL="1828727" indent="0">
              <a:buNone/>
              <a:defRPr sz="1000"/>
            </a:lvl5pPr>
            <a:lvl6pPr marL="2285909" indent="0">
              <a:buNone/>
              <a:defRPr sz="1000"/>
            </a:lvl6pPr>
            <a:lvl7pPr marL="2743091" indent="0">
              <a:buNone/>
              <a:defRPr sz="1000"/>
            </a:lvl7pPr>
            <a:lvl8pPr marL="3200272" indent="0">
              <a:buNone/>
              <a:defRPr sz="1000"/>
            </a:lvl8pPr>
            <a:lvl9pPr marL="3657454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4B64F1-E1B7-4A3C-99E9-60FD34011B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836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C5CE0B-40E3-4668-953B-65DE78BA60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998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182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364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545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727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887" indent="-342887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20" indent="-285738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4" indent="-22859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6" indent="-22859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7" indent="-22859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0" algn="l" defTabSz="9143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0" algn="l" defTabSz="9143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0" algn="l" defTabSz="9143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4" indent="-228590" algn="l" defTabSz="9143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4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1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540000" y="381000"/>
            <a:ext cx="955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40000" y="1982788"/>
            <a:ext cx="9347200" cy="4875212"/>
          </a:xfrm>
          <a:prstGeom prst="rect">
            <a:avLst/>
          </a:prstGeom>
          <a:solidFill>
            <a:srgbClr val="003231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880">
              <a:solidFill>
                <a:srgbClr val="FFCC99"/>
              </a:solidFill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03200" y="1295400"/>
            <a:ext cx="11684000" cy="152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880">
              <a:solidFill>
                <a:srgbClr val="FFCC99"/>
              </a:solidFill>
              <a:latin typeface="Times New Roman" pitchFamily="18" charset="0"/>
            </a:endParaRP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44290" y="2286000"/>
            <a:ext cx="8638116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609600" y="457200"/>
            <a:ext cx="1422400" cy="1219200"/>
          </a:xfrm>
          <a:prstGeom prst="rect">
            <a:avLst/>
          </a:prstGeom>
          <a:gradFill flip="none" rotWithShape="0">
            <a:gsLst>
              <a:gs pos="0">
                <a:schemeClr val="bg1"/>
              </a:gs>
              <a:gs pos="50000">
                <a:schemeClr val="accent5"/>
              </a:gs>
              <a:gs pos="100000">
                <a:srgbClr val="C8E8E6"/>
              </a:gs>
            </a:gsLst>
            <a:lin ang="0" scaled="0"/>
            <a:tileRect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80">
              <a:solidFill>
                <a:srgbClr val="FFCC99"/>
              </a:solidFill>
              <a:latin typeface="Times New Roman" pitchFamily="18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609600" y="1982787"/>
            <a:ext cx="1422400" cy="4875214"/>
          </a:xfrm>
          <a:prstGeom prst="rect">
            <a:avLst/>
          </a:prstGeom>
          <a:gradFill flip="none" rotWithShape="0">
            <a:gsLst>
              <a:gs pos="0">
                <a:schemeClr val="bg1"/>
              </a:gs>
              <a:gs pos="50000">
                <a:schemeClr val="accent5"/>
              </a:gs>
              <a:gs pos="100000">
                <a:srgbClr val="C8E8E6"/>
              </a:gs>
            </a:gsLst>
            <a:lin ang="0" scaled="0"/>
            <a:tileRect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80">
              <a:solidFill>
                <a:srgbClr val="FFCC99"/>
              </a:solidFill>
              <a:latin typeface="Times New Roman" pitchFamily="18" charset="0"/>
            </a:endParaRPr>
          </a:p>
        </p:txBody>
      </p:sp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101600" y="381011"/>
            <a:ext cx="508000" cy="6499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80">
              <a:solidFill>
                <a:srgbClr val="FFCC99"/>
              </a:solidFill>
              <a:latin typeface="Times New Roman" pitchFamily="18" charset="0"/>
            </a:endParaRPr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406400" y="1676403"/>
            <a:ext cx="1727200" cy="292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80">
              <a:solidFill>
                <a:srgbClr val="FFCC99"/>
              </a:solidFill>
              <a:latin typeface="Times New Roman" pitchFamily="18" charset="0"/>
            </a:endParaRPr>
          </a:p>
        </p:txBody>
      </p:sp>
      <p:sp>
        <p:nvSpPr>
          <p:cNvPr id="1098" name="Rectangle 74"/>
          <p:cNvSpPr>
            <a:spLocks noChangeArrowheads="1"/>
          </p:cNvSpPr>
          <p:nvPr/>
        </p:nvSpPr>
        <p:spPr bwMode="auto">
          <a:xfrm>
            <a:off x="2032000" y="304800"/>
            <a:ext cx="508000" cy="65865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80">
              <a:solidFill>
                <a:srgbClr val="FFCC99"/>
              </a:solidFill>
              <a:latin typeface="Times New Roman" pitchFamily="18" charset="0"/>
            </a:endParaRPr>
          </a:p>
        </p:txBody>
      </p:sp>
      <p:sp>
        <p:nvSpPr>
          <p:cNvPr id="1099" name="Rectangle 75"/>
          <p:cNvSpPr>
            <a:spLocks noChangeArrowheads="1"/>
          </p:cNvSpPr>
          <p:nvPr/>
        </p:nvSpPr>
        <p:spPr bwMode="auto">
          <a:xfrm>
            <a:off x="2032000" y="1295400"/>
            <a:ext cx="914400" cy="152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80">
              <a:solidFill>
                <a:srgbClr val="FFCC99"/>
              </a:solidFill>
              <a:latin typeface="Times New Roman" pitchFamily="18" charset="0"/>
            </a:endParaRPr>
          </a:p>
        </p:txBody>
      </p:sp>
      <p:sp>
        <p:nvSpPr>
          <p:cNvPr id="1102" name="Rectangle 7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12067" y="6470650"/>
            <a:ext cx="1794933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68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CC99"/>
              </a:solidFill>
              <a:latin typeface="Times New Roman" pitchFamily="18" charset="0"/>
            </a:endParaRPr>
          </a:p>
        </p:txBody>
      </p:sp>
      <p:sp>
        <p:nvSpPr>
          <p:cNvPr id="1103" name="Rectangle 7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12839" y="6477000"/>
            <a:ext cx="4720167" cy="379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68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CC99"/>
              </a:solidFill>
              <a:latin typeface="Times New Roman" pitchFamily="18" charset="0"/>
            </a:endParaRPr>
          </a:p>
        </p:txBody>
      </p:sp>
      <p:sp>
        <p:nvSpPr>
          <p:cNvPr id="1104" name="Rectangle 8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096500" y="6477000"/>
            <a:ext cx="1667933" cy="379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68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F74C13-E6F7-4A7B-947F-9C33E21FFA53}" type="slidenum">
              <a:rPr lang="en-US">
                <a:solidFill>
                  <a:srgbClr val="FFCC99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CC9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1246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28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280">
          <a:solidFill>
            <a:srgbClr val="FFFFFF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280">
          <a:solidFill>
            <a:srgbClr val="FFFFFF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280">
          <a:solidFill>
            <a:srgbClr val="FFFFFF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280">
          <a:solidFill>
            <a:srgbClr val="FFFFFF"/>
          </a:solidFill>
          <a:latin typeface="Times New Roman" pitchFamily="18" charset="0"/>
        </a:defRPr>
      </a:lvl5pPr>
      <a:lvl6pPr marL="548640" algn="l" rtl="0" fontAlgn="base">
        <a:spcBef>
          <a:spcPct val="0"/>
        </a:spcBef>
        <a:spcAft>
          <a:spcPct val="0"/>
        </a:spcAft>
        <a:defRPr sz="5280">
          <a:solidFill>
            <a:schemeClr val="tx2"/>
          </a:solidFill>
          <a:latin typeface="Times New Roman" pitchFamily="18" charset="0"/>
        </a:defRPr>
      </a:lvl6pPr>
      <a:lvl7pPr marL="1097280" algn="l" rtl="0" fontAlgn="base">
        <a:spcBef>
          <a:spcPct val="0"/>
        </a:spcBef>
        <a:spcAft>
          <a:spcPct val="0"/>
        </a:spcAft>
        <a:defRPr sz="5280">
          <a:solidFill>
            <a:schemeClr val="tx2"/>
          </a:solidFill>
          <a:latin typeface="Times New Roman" pitchFamily="18" charset="0"/>
        </a:defRPr>
      </a:lvl7pPr>
      <a:lvl8pPr marL="1645920" algn="l" rtl="0" fontAlgn="base">
        <a:spcBef>
          <a:spcPct val="0"/>
        </a:spcBef>
        <a:spcAft>
          <a:spcPct val="0"/>
        </a:spcAft>
        <a:defRPr sz="5280">
          <a:solidFill>
            <a:schemeClr val="tx2"/>
          </a:solidFill>
          <a:latin typeface="Times New Roman" pitchFamily="18" charset="0"/>
        </a:defRPr>
      </a:lvl8pPr>
      <a:lvl9pPr marL="2194560" algn="l" rtl="0" fontAlgn="base">
        <a:spcBef>
          <a:spcPct val="0"/>
        </a:spcBef>
        <a:spcAft>
          <a:spcPct val="0"/>
        </a:spcAft>
        <a:defRPr sz="5280">
          <a:solidFill>
            <a:schemeClr val="tx2"/>
          </a:solidFill>
          <a:latin typeface="Times New Roman" pitchFamily="18" charset="0"/>
        </a:defRPr>
      </a:lvl9pPr>
    </p:titleStyle>
    <p:bodyStyle>
      <a:lvl1pPr marL="411480" indent="-411480" algn="l" rtl="0" eaLnBrk="0" fontAlgn="base" hangingPunct="0">
        <a:spcBef>
          <a:spcPct val="20000"/>
        </a:spcBef>
        <a:spcAft>
          <a:spcPct val="0"/>
        </a:spcAft>
        <a:buClr>
          <a:srgbClr val="00FFCC"/>
        </a:buClr>
        <a:buSzPct val="70000"/>
        <a:buFont typeface="Wingdings" pitchFamily="2" charset="2"/>
        <a:buChar char="u"/>
        <a:defRPr sz="3840" b="1">
          <a:solidFill>
            <a:schemeClr val="bg1"/>
          </a:solidFill>
          <a:latin typeface="+mn-lt"/>
          <a:ea typeface="+mn-ea"/>
          <a:cs typeface="+mn-cs"/>
        </a:defRPr>
      </a:lvl1pPr>
      <a:lvl2pPr marL="891540" indent="-342900" algn="l" rtl="0" eaLnBrk="0" fontAlgn="base" hangingPunct="0">
        <a:spcBef>
          <a:spcPct val="20000"/>
        </a:spcBef>
        <a:spcAft>
          <a:spcPct val="0"/>
        </a:spcAft>
        <a:buClr>
          <a:srgbClr val="00FFCC"/>
        </a:buClr>
        <a:buChar char="–"/>
        <a:defRPr sz="3360" b="1">
          <a:solidFill>
            <a:schemeClr val="bg1"/>
          </a:solidFill>
          <a:latin typeface="+mn-lt"/>
        </a:defRPr>
      </a:lvl2pPr>
      <a:lvl3pPr marL="1371600" indent="-274320" algn="l" rtl="0" eaLnBrk="0" fontAlgn="base" hangingPunct="0">
        <a:spcBef>
          <a:spcPct val="20000"/>
        </a:spcBef>
        <a:spcAft>
          <a:spcPct val="0"/>
        </a:spcAft>
        <a:buClr>
          <a:srgbClr val="00FFCC"/>
        </a:buClr>
        <a:buSzPct val="65000"/>
        <a:buFont typeface="Wingdings" pitchFamily="2" charset="2"/>
        <a:buChar char="t"/>
        <a:defRPr sz="2880" b="1">
          <a:solidFill>
            <a:schemeClr val="bg1"/>
          </a:solidFill>
          <a:latin typeface="+mn-lt"/>
        </a:defRPr>
      </a:lvl3pPr>
      <a:lvl4pPr marL="1920240" indent="-274320" algn="l" rtl="0" eaLnBrk="0" fontAlgn="base" hangingPunct="0">
        <a:spcBef>
          <a:spcPct val="20000"/>
        </a:spcBef>
        <a:spcAft>
          <a:spcPct val="0"/>
        </a:spcAft>
        <a:buClr>
          <a:srgbClr val="00FFCC"/>
        </a:buClr>
        <a:buChar char="–"/>
        <a:defRPr sz="2400" b="1">
          <a:solidFill>
            <a:schemeClr val="bg1"/>
          </a:solidFill>
          <a:latin typeface="+mn-lt"/>
        </a:defRPr>
      </a:lvl4pPr>
      <a:lvl5pPr marL="2468880" indent="-274320" algn="l" rtl="0" eaLnBrk="0" fontAlgn="base" hangingPunct="0">
        <a:spcBef>
          <a:spcPct val="20000"/>
        </a:spcBef>
        <a:spcAft>
          <a:spcPct val="0"/>
        </a:spcAft>
        <a:buClr>
          <a:srgbClr val="00FFCC"/>
        </a:buClr>
        <a:buChar char="•"/>
        <a:defRPr sz="2400" b="1">
          <a:solidFill>
            <a:schemeClr val="bg1"/>
          </a:solidFill>
          <a:latin typeface="+mn-lt"/>
        </a:defRPr>
      </a:lvl5pPr>
      <a:lvl6pPr marL="3017520" indent="-274320" algn="l" rtl="0" fontAlgn="base">
        <a:spcBef>
          <a:spcPct val="20000"/>
        </a:spcBef>
        <a:spcAft>
          <a:spcPct val="0"/>
        </a:spcAft>
        <a:buClr>
          <a:srgbClr val="00FFCC"/>
        </a:buClr>
        <a:buChar char="•"/>
        <a:defRPr sz="2400">
          <a:solidFill>
            <a:schemeClr val="tx1"/>
          </a:solidFill>
          <a:latin typeface="+mn-lt"/>
        </a:defRPr>
      </a:lvl6pPr>
      <a:lvl7pPr marL="3566160" indent="-274320" algn="l" rtl="0" fontAlgn="base">
        <a:spcBef>
          <a:spcPct val="20000"/>
        </a:spcBef>
        <a:spcAft>
          <a:spcPct val="0"/>
        </a:spcAft>
        <a:buClr>
          <a:srgbClr val="00FFCC"/>
        </a:buClr>
        <a:buChar char="•"/>
        <a:defRPr sz="2400">
          <a:solidFill>
            <a:schemeClr val="tx1"/>
          </a:solidFill>
          <a:latin typeface="+mn-lt"/>
        </a:defRPr>
      </a:lvl7pPr>
      <a:lvl8pPr marL="4114800" indent="-274320" algn="l" rtl="0" fontAlgn="base">
        <a:spcBef>
          <a:spcPct val="20000"/>
        </a:spcBef>
        <a:spcAft>
          <a:spcPct val="0"/>
        </a:spcAft>
        <a:buClr>
          <a:srgbClr val="00FFCC"/>
        </a:buClr>
        <a:buChar char="•"/>
        <a:defRPr sz="2400">
          <a:solidFill>
            <a:schemeClr val="tx1"/>
          </a:solidFill>
          <a:latin typeface="+mn-lt"/>
        </a:defRPr>
      </a:lvl8pPr>
      <a:lvl9pPr marL="4663440" indent="-274320" algn="l" rtl="0" fontAlgn="base">
        <a:spcBef>
          <a:spcPct val="20000"/>
        </a:spcBef>
        <a:spcAft>
          <a:spcPct val="0"/>
        </a:spcAft>
        <a:buClr>
          <a:srgbClr val="00FFCC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5334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514600"/>
            <a:ext cx="10363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7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80">
                <a:solidFill>
                  <a:srgbClr val="008686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7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80">
                <a:solidFill>
                  <a:srgbClr val="008686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7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80">
                <a:solidFill>
                  <a:srgbClr val="008686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828741-435C-423E-B16E-7443D7F0E0E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670727" name="FormatShape" descr="SKIING" hidden="1"/>
          <p:cNvSpPr>
            <a:spLocks noChangeArrowheads="1"/>
          </p:cNvSpPr>
          <p:nvPr/>
        </p:nvSpPr>
        <p:spPr bwMode="auto">
          <a:xfrm>
            <a:off x="-1778000" y="1701801"/>
            <a:ext cx="1574800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80">
              <a:solidFill>
                <a:srgbClr val="008686"/>
              </a:solidFill>
            </a:endParaRPr>
          </a:p>
        </p:txBody>
      </p:sp>
      <p:sp>
        <p:nvSpPr>
          <p:cNvPr id="670732" name="AutoShape 12" descr="008"/>
          <p:cNvSpPr>
            <a:spLocks noChangeAspect="1" noChangeArrowheads="1"/>
          </p:cNvSpPr>
          <p:nvPr/>
        </p:nvSpPr>
        <p:spPr bwMode="auto">
          <a:xfrm>
            <a:off x="5899151" y="3281363"/>
            <a:ext cx="395816" cy="296862"/>
          </a:xfrm>
          <a:prstGeom prst="rect">
            <a:avLst/>
          </a:prstGeom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8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597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280">
          <a:solidFill>
            <a:srgbClr val="00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280">
          <a:solidFill>
            <a:srgbClr val="00FFFF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280">
          <a:solidFill>
            <a:srgbClr val="00FFFF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280">
          <a:solidFill>
            <a:srgbClr val="00FFFF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280">
          <a:solidFill>
            <a:srgbClr val="00FFFF"/>
          </a:solidFill>
          <a:latin typeface="Arial" pitchFamily="34" charset="0"/>
        </a:defRPr>
      </a:lvl5pPr>
      <a:lvl6pPr marL="548640" algn="ctr" rtl="0" fontAlgn="base">
        <a:spcBef>
          <a:spcPct val="0"/>
        </a:spcBef>
        <a:spcAft>
          <a:spcPct val="0"/>
        </a:spcAft>
        <a:defRPr sz="5280">
          <a:solidFill>
            <a:srgbClr val="00FFFF"/>
          </a:solidFill>
          <a:latin typeface="Arial" pitchFamily="34" charset="0"/>
        </a:defRPr>
      </a:lvl6pPr>
      <a:lvl7pPr marL="1097280" algn="ctr" rtl="0" fontAlgn="base">
        <a:spcBef>
          <a:spcPct val="0"/>
        </a:spcBef>
        <a:spcAft>
          <a:spcPct val="0"/>
        </a:spcAft>
        <a:defRPr sz="5280">
          <a:solidFill>
            <a:srgbClr val="00FFFF"/>
          </a:solidFill>
          <a:latin typeface="Arial" pitchFamily="34" charset="0"/>
        </a:defRPr>
      </a:lvl7pPr>
      <a:lvl8pPr marL="1645920" algn="ctr" rtl="0" fontAlgn="base">
        <a:spcBef>
          <a:spcPct val="0"/>
        </a:spcBef>
        <a:spcAft>
          <a:spcPct val="0"/>
        </a:spcAft>
        <a:defRPr sz="5280">
          <a:solidFill>
            <a:srgbClr val="00FFFF"/>
          </a:solidFill>
          <a:latin typeface="Arial" pitchFamily="34" charset="0"/>
        </a:defRPr>
      </a:lvl8pPr>
      <a:lvl9pPr marL="2194560" algn="ctr" rtl="0" fontAlgn="base">
        <a:spcBef>
          <a:spcPct val="0"/>
        </a:spcBef>
        <a:spcAft>
          <a:spcPct val="0"/>
        </a:spcAft>
        <a:defRPr sz="5280">
          <a:solidFill>
            <a:srgbClr val="00FFFF"/>
          </a:solidFill>
          <a:latin typeface="Arial" pitchFamily="34" charset="0"/>
        </a:defRPr>
      </a:lvl9pPr>
    </p:titleStyle>
    <p:bodyStyle>
      <a:lvl1pPr marL="411480" indent="-411480" algn="l" rtl="0" eaLnBrk="0" fontAlgn="base" hangingPunct="0">
        <a:spcBef>
          <a:spcPct val="20000"/>
        </a:spcBef>
        <a:spcAft>
          <a:spcPct val="0"/>
        </a:spcAft>
        <a:buChar char="•"/>
        <a:defRPr sz="3840">
          <a:solidFill>
            <a:srgbClr val="FFCC00"/>
          </a:solidFill>
          <a:latin typeface="+mn-lt"/>
          <a:ea typeface="+mn-ea"/>
          <a:cs typeface="+mn-cs"/>
        </a:defRPr>
      </a:lvl1pPr>
      <a:lvl2pPr marL="891540" indent="-342900" algn="l" rtl="0" eaLnBrk="0" fontAlgn="base" hangingPunct="0">
        <a:spcBef>
          <a:spcPct val="20000"/>
        </a:spcBef>
        <a:spcAft>
          <a:spcPct val="0"/>
        </a:spcAft>
        <a:buChar char="–"/>
        <a:defRPr sz="3360">
          <a:solidFill>
            <a:srgbClr val="FFCC00"/>
          </a:solidFill>
          <a:latin typeface="+mn-lt"/>
        </a:defRPr>
      </a:lvl2pPr>
      <a:lvl3pPr marL="1371600" indent="-274320" algn="l" rtl="0" eaLnBrk="0" fontAlgn="base" hangingPunct="0">
        <a:spcBef>
          <a:spcPct val="20000"/>
        </a:spcBef>
        <a:spcAft>
          <a:spcPct val="0"/>
        </a:spcAft>
        <a:buChar char="•"/>
        <a:defRPr sz="2880">
          <a:solidFill>
            <a:srgbClr val="FFCC00"/>
          </a:solidFill>
          <a:latin typeface="+mn-lt"/>
        </a:defRPr>
      </a:lvl3pPr>
      <a:lvl4pPr marL="1920240" indent="-27432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FFCC00"/>
          </a:solidFill>
          <a:latin typeface="+mn-lt"/>
        </a:defRPr>
      </a:lvl4pPr>
      <a:lvl5pPr marL="2468880" indent="-27432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rgbClr val="FFCC00"/>
          </a:solidFill>
          <a:latin typeface="+mn-lt"/>
        </a:defRPr>
      </a:lvl5pPr>
      <a:lvl6pPr marL="3017520" indent="-27432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FFCC00"/>
          </a:solidFill>
          <a:latin typeface="+mn-lt"/>
        </a:defRPr>
      </a:lvl6pPr>
      <a:lvl7pPr marL="3566160" indent="-27432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FFCC00"/>
          </a:solidFill>
          <a:latin typeface="+mn-lt"/>
        </a:defRPr>
      </a:lvl7pPr>
      <a:lvl8pPr marL="4114800" indent="-27432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FFCC00"/>
          </a:solidFill>
          <a:latin typeface="+mn-lt"/>
        </a:defRPr>
      </a:lvl8pPr>
      <a:lvl9pPr marL="4663440" indent="-27432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FFCC00"/>
          </a:solidFill>
          <a:latin typeface="+mn-lt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3933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680">
                <a:solidFill>
                  <a:srgbClr val="FFFFFF"/>
                </a:solidFill>
              </a:defRPr>
            </a:lvl1pPr>
          </a:lstStyle>
          <a:p>
            <a:fld id="{B15040FA-E004-4A7D-A3BC-1DCC619BF191}" type="datetimeFigureOut">
              <a:rPr lang="en-US" smtClean="0"/>
              <a:pPr/>
              <a:t>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4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4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9728" tIns="54864" rIns="109728" bIns="54864" anchor="ctr" compatLnSpc="1"/>
          <a:lstStyle/>
          <a:p>
            <a:endParaRPr kumimoji="0" lang="en-US" sz="2160"/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160"/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16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92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0A5A03-34F7-422D-8CE8-8A8D45F5B6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1975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96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329184" indent="-329184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324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329184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640" kern="1200">
          <a:solidFill>
            <a:schemeClr val="tx2"/>
          </a:solidFill>
          <a:latin typeface="+mn-lt"/>
          <a:ea typeface="+mn-ea"/>
          <a:cs typeface="+mn-cs"/>
        </a:defRPr>
      </a:lvl2pPr>
      <a:lvl3pPr marL="987552" indent="-27432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16736" indent="-27432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1645920" indent="-27432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1975104" indent="-219456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2304288" indent="-219456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92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23744" indent="-219456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2852928" indent="-219456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68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7F437-6CB8-4CF8-A5D5-8C4376B238B7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709F4-D731-4A70-AB67-D1CE7D685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8388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82296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A913A-E05E-411E-BCBF-D59FC728A72B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47200-A39C-4D3B-AEE7-E90C75285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397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defTabSz="685772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3" indent="-171443" algn="l" defTabSz="68577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0" indent="-171443" algn="l" defTabSz="685772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15" indent="-171443" algn="l" defTabSz="685772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02" indent="-171443" algn="l" defTabSz="685772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89" indent="-171443" algn="l" defTabSz="685772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74" indent="-171443" algn="l" defTabSz="685772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61" indent="-171443" algn="l" defTabSz="685772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47" indent="-171443" algn="l" defTabSz="685772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34" indent="-171443" algn="l" defTabSz="685772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7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2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59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45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32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17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04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91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791933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Colossians 1:19-22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32560" y="2227359"/>
            <a:ext cx="9362662" cy="363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11480"/>
            <a:r>
              <a:rPr lang="en-US" sz="2880" baseline="30000" dirty="0">
                <a:solidFill>
                  <a:prstClr val="white"/>
                </a:solidFill>
                <a:latin typeface="Calibri" panose="020F0502020204030204"/>
              </a:rPr>
              <a:t>19 </a:t>
            </a:r>
            <a:r>
              <a:rPr lang="en-US" sz="2880" dirty="0">
                <a:solidFill>
                  <a:prstClr val="white"/>
                </a:solidFill>
                <a:latin typeface="Calibri" panose="020F0502020204030204"/>
              </a:rPr>
              <a:t>For it pleased </a:t>
            </a:r>
            <a:r>
              <a:rPr lang="en-US" sz="2880" i="1" dirty="0">
                <a:solidFill>
                  <a:prstClr val="white"/>
                </a:solidFill>
                <a:latin typeface="Calibri" panose="020F0502020204030204"/>
              </a:rPr>
              <a:t>the Father that</a:t>
            </a:r>
            <a:r>
              <a:rPr lang="en-US" sz="2880" dirty="0">
                <a:solidFill>
                  <a:prstClr val="white"/>
                </a:solidFill>
                <a:latin typeface="Calibri" panose="020F0502020204030204"/>
              </a:rPr>
              <a:t> in Him all the fullness should dwell, </a:t>
            </a:r>
            <a:r>
              <a:rPr lang="en-US" sz="2880" baseline="30000" dirty="0">
                <a:solidFill>
                  <a:prstClr val="white"/>
                </a:solidFill>
                <a:latin typeface="Calibri" panose="020F0502020204030204"/>
              </a:rPr>
              <a:t>20 </a:t>
            </a:r>
            <a:r>
              <a:rPr lang="en-US" sz="2880" dirty="0">
                <a:solidFill>
                  <a:prstClr val="white"/>
                </a:solidFill>
                <a:latin typeface="Calibri" panose="020F0502020204030204"/>
              </a:rPr>
              <a:t>and by Him to reconcile all things to Himself, by Him, whether things on earth or things in heaven, having made peace through the blood of His cross.</a:t>
            </a:r>
          </a:p>
          <a:p>
            <a:pPr defTabSz="411480"/>
            <a:r>
              <a:rPr lang="en-US" sz="2880" baseline="30000" dirty="0">
                <a:solidFill>
                  <a:prstClr val="white"/>
                </a:solidFill>
                <a:latin typeface="Calibri" panose="020F0502020204030204"/>
              </a:rPr>
              <a:t>21 </a:t>
            </a:r>
            <a:r>
              <a:rPr lang="en-US" sz="2880" dirty="0">
                <a:solidFill>
                  <a:prstClr val="white"/>
                </a:solidFill>
                <a:latin typeface="Calibri" panose="020F0502020204030204"/>
              </a:rPr>
              <a:t>And you, who once were alienated and enemies in your mind by wicked works, yet now He has reconciled </a:t>
            </a:r>
            <a:r>
              <a:rPr lang="en-US" sz="2880" baseline="30000" dirty="0">
                <a:solidFill>
                  <a:prstClr val="white"/>
                </a:solidFill>
                <a:latin typeface="Calibri" panose="020F0502020204030204"/>
              </a:rPr>
              <a:t>22 </a:t>
            </a:r>
            <a:r>
              <a:rPr lang="en-US" sz="2880" dirty="0">
                <a:solidFill>
                  <a:prstClr val="white"/>
                </a:solidFill>
                <a:latin typeface="Calibri" panose="020F0502020204030204"/>
              </a:rPr>
              <a:t>in the body of His flesh through death, to present you holy, and blameless, and above reproach in His sight</a:t>
            </a:r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972596" y="3138352"/>
            <a:ext cx="1345474" cy="2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4312924" y="4033159"/>
            <a:ext cx="881740" cy="8543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3274429" y="5345973"/>
            <a:ext cx="692326" cy="2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645332" y="4464236"/>
            <a:ext cx="3285308" cy="20603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44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John 12:32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99212" y="2406832"/>
            <a:ext cx="8033658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11480"/>
            <a:r>
              <a:rPr lang="en-US" sz="3240" baseline="30000" dirty="0">
                <a:solidFill>
                  <a:prstClr val="white"/>
                </a:solidFill>
                <a:latin typeface="Calibri" panose="020F0502020204030204"/>
              </a:rPr>
              <a:t>32 </a:t>
            </a:r>
            <a:r>
              <a:rPr lang="en-US" sz="3240" dirty="0">
                <a:solidFill>
                  <a:prstClr val="white"/>
                </a:solidFill>
                <a:latin typeface="Calibri" panose="020F0502020204030204"/>
              </a:rPr>
              <a:t>And I, if I am lifted up from the earth, will draw all </a:t>
            </a:r>
            <a:r>
              <a:rPr lang="en-US" sz="3240" i="1" dirty="0">
                <a:solidFill>
                  <a:prstClr val="white"/>
                </a:solidFill>
                <a:latin typeface="Calibri" panose="020F0502020204030204"/>
              </a:rPr>
              <a:t>peoples</a:t>
            </a:r>
            <a:r>
              <a:rPr lang="en-US" sz="3240" dirty="0">
                <a:solidFill>
                  <a:prstClr val="white"/>
                </a:solidFill>
                <a:latin typeface="Calibri" panose="020F0502020204030204"/>
              </a:rPr>
              <a:t> to Myself.”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44933" y="3497581"/>
            <a:ext cx="8033658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11480"/>
            <a:endParaRPr lang="en-US" sz="324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99212" y="3549581"/>
            <a:ext cx="8033658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11480"/>
            <a:r>
              <a:rPr lang="en-US" sz="3240" baseline="30000" dirty="0">
                <a:solidFill>
                  <a:prstClr val="white"/>
                </a:solidFill>
                <a:latin typeface="Calibri" panose="020F0502020204030204"/>
              </a:rPr>
              <a:t>33 </a:t>
            </a:r>
            <a:r>
              <a:rPr lang="en-US" sz="3240" dirty="0">
                <a:solidFill>
                  <a:prstClr val="white"/>
                </a:solidFill>
                <a:latin typeface="Calibri" panose="020F0502020204030204"/>
              </a:rPr>
              <a:t>This He said, signifying by what death He would die.</a:t>
            </a:r>
          </a:p>
        </p:txBody>
      </p:sp>
    </p:spTree>
    <p:extLst>
      <p:ext uri="{BB962C8B-B14F-4D97-AF65-F5344CB8AC3E}">
        <p14:creationId xmlns:p14="http://schemas.microsoft.com/office/powerpoint/2010/main" val="395514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826928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HowDeepTheFathersLove_st2_a</a:t>
            </a: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0"/>
            <a:ext cx="10698480" cy="79095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51000" y="6407150"/>
            <a:ext cx="2540000" cy="4001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defTabSz="914364"/>
            <a:r>
              <a:rPr lang="en-US" sz="2000">
                <a:solidFill>
                  <a:prstClr val="black"/>
                </a:solidFill>
                <a:latin typeface="Palatino Linotype" panose="02040502050505030304" pitchFamily="18" charset="0"/>
              </a:rPr>
              <a:t>Vs 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02101" y="6502401"/>
            <a:ext cx="4445000" cy="276999"/>
          </a:xfrm>
          <a:prstGeom prst="rect">
            <a:avLst/>
          </a:prstGeom>
          <a:noFill/>
        </p:spPr>
        <p:txBody>
          <a:bodyPr vert="horz" rtlCol="0" anchorCtr="1">
            <a:spAutoFit/>
          </a:bodyPr>
          <a:lstStyle/>
          <a:p>
            <a:pPr defTabSz="914364"/>
            <a:r>
              <a:rPr lang="en-US" sz="1200">
                <a:solidFill>
                  <a:prstClr val="black">
                    <a:tint val="50000"/>
                  </a:prstClr>
                </a:solidFill>
                <a:latin typeface="Palatino Linotype" panose="02040502050505030304" pitchFamily="18" charset="0"/>
              </a:rPr>
              <a:t>© 2014 Sumphonia Productions, LLC</a:t>
            </a:r>
          </a:p>
        </p:txBody>
      </p:sp>
    </p:spTree>
    <p:extLst>
      <p:ext uri="{BB962C8B-B14F-4D97-AF65-F5344CB8AC3E}">
        <p14:creationId xmlns:p14="http://schemas.microsoft.com/office/powerpoint/2010/main" val="2801792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HowDeepTheFathersLove_st2_b</a:t>
            </a: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13" y="-45720"/>
            <a:ext cx="10789920" cy="8001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51000" y="6407150"/>
            <a:ext cx="2540000" cy="4001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defTabSz="914364"/>
            <a:r>
              <a:rPr lang="en-US" sz="2000">
                <a:solidFill>
                  <a:prstClr val="black"/>
                </a:solidFill>
                <a:latin typeface="Palatino Linotype" panose="02040502050505030304" pitchFamily="18" charset="0"/>
              </a:rPr>
              <a:t>Vs 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02101" y="6502401"/>
            <a:ext cx="4445000" cy="276999"/>
          </a:xfrm>
          <a:prstGeom prst="rect">
            <a:avLst/>
          </a:prstGeom>
          <a:noFill/>
        </p:spPr>
        <p:txBody>
          <a:bodyPr vert="horz" rtlCol="0" anchorCtr="1">
            <a:spAutoFit/>
          </a:bodyPr>
          <a:lstStyle/>
          <a:p>
            <a:pPr defTabSz="914364"/>
            <a:r>
              <a:rPr lang="en-US" sz="1200">
                <a:solidFill>
                  <a:prstClr val="black">
                    <a:tint val="50000"/>
                  </a:prstClr>
                </a:solidFill>
                <a:latin typeface="Palatino Linotype" panose="02040502050505030304" pitchFamily="18" charset="0"/>
              </a:rPr>
              <a:t>© 2014 Sumphonia Productions, LLC</a:t>
            </a:r>
          </a:p>
        </p:txBody>
      </p:sp>
    </p:spTree>
    <p:extLst>
      <p:ext uri="{BB962C8B-B14F-4D97-AF65-F5344CB8AC3E}">
        <p14:creationId xmlns:p14="http://schemas.microsoft.com/office/powerpoint/2010/main" val="3460309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HowDeepTheFathersLove_st2_c</a:t>
            </a: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" y="-45720"/>
            <a:ext cx="10515600" cy="8001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51000" y="6407150"/>
            <a:ext cx="2540000" cy="4001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defTabSz="914364"/>
            <a:r>
              <a:rPr lang="en-US" sz="2000">
                <a:solidFill>
                  <a:prstClr val="black"/>
                </a:solidFill>
                <a:latin typeface="Palatino Linotype" panose="02040502050505030304" pitchFamily="18" charset="0"/>
              </a:rPr>
              <a:t>Vs 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02101" y="6502401"/>
            <a:ext cx="4445000" cy="276999"/>
          </a:xfrm>
          <a:prstGeom prst="rect">
            <a:avLst/>
          </a:prstGeom>
          <a:noFill/>
        </p:spPr>
        <p:txBody>
          <a:bodyPr vert="horz" rtlCol="0" anchorCtr="1">
            <a:spAutoFit/>
          </a:bodyPr>
          <a:lstStyle/>
          <a:p>
            <a:pPr defTabSz="914364"/>
            <a:r>
              <a:rPr lang="en-US" sz="1200">
                <a:solidFill>
                  <a:prstClr val="black">
                    <a:tint val="50000"/>
                  </a:prstClr>
                </a:solidFill>
                <a:latin typeface="Palatino Linotype" panose="02040502050505030304" pitchFamily="18" charset="0"/>
              </a:rPr>
              <a:t>© 2014 Sumphonia Productions, LLC</a:t>
            </a:r>
          </a:p>
        </p:txBody>
      </p:sp>
    </p:spTree>
    <p:extLst>
      <p:ext uri="{BB962C8B-B14F-4D97-AF65-F5344CB8AC3E}">
        <p14:creationId xmlns:p14="http://schemas.microsoft.com/office/powerpoint/2010/main" val="1710729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FF"/>
                </a:solidFill>
              </a:rPr>
              <a:t>HowDeepTheFathersLove_st2_d</a:t>
            </a: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"/>
            <a:ext cx="11155680" cy="757384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51000" y="6407150"/>
            <a:ext cx="2540000" cy="4001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defTabSz="914364"/>
            <a:r>
              <a:rPr lang="en-US" sz="2000">
                <a:solidFill>
                  <a:prstClr val="black"/>
                </a:solidFill>
                <a:latin typeface="Palatino Linotype" panose="02040502050505030304" pitchFamily="18" charset="0"/>
              </a:rPr>
              <a:t>Vs 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02101" y="6502401"/>
            <a:ext cx="4445000" cy="276999"/>
          </a:xfrm>
          <a:prstGeom prst="rect">
            <a:avLst/>
          </a:prstGeom>
          <a:noFill/>
        </p:spPr>
        <p:txBody>
          <a:bodyPr vert="horz" rtlCol="0" anchorCtr="1">
            <a:spAutoFit/>
          </a:bodyPr>
          <a:lstStyle/>
          <a:p>
            <a:pPr defTabSz="914364"/>
            <a:r>
              <a:rPr lang="en-US" sz="1200">
                <a:solidFill>
                  <a:prstClr val="black">
                    <a:tint val="50000"/>
                  </a:prstClr>
                </a:solidFill>
                <a:latin typeface="Palatino Linotype" panose="02040502050505030304" pitchFamily="18" charset="0"/>
              </a:rPr>
              <a:t>© 2014 Sumphonia Productions, LLC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73387" y="6240951"/>
            <a:ext cx="770832" cy="313932"/>
          </a:xfrm>
          <a:prstGeom prst="rect">
            <a:avLst/>
          </a:prstGeom>
          <a:pattFill>
            <a:fgClr>
              <a:srgbClr val="000000"/>
            </a:fgClr>
            <a:bgClr>
              <a:srgbClr val="000000"/>
            </a:bgClr>
          </a:pattFill>
        </p:spPr>
        <p:txBody>
          <a:bodyPr vert="horz" wrap="square" rtlCol="0">
            <a:spAutoFit/>
          </a:bodyPr>
          <a:lstStyle/>
          <a:p>
            <a:pPr algn="ctr" defTabSz="1097280"/>
            <a:r>
              <a:rPr lang="en-US" sz="1440" dirty="0">
                <a:solidFill>
                  <a:srgbClr val="FFFFFF"/>
                </a:solidFill>
                <a:latin typeface="Arial Black" panose="020B0A04020102020204" pitchFamily="34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7968724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020216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803525" y="1717675"/>
            <a:ext cx="612706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2.</a:t>
            </a:r>
          </a:p>
          <a:p>
            <a:pPr defTabSz="9143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I love Thee, because Thou hast first loved me,</a:t>
            </a:r>
          </a:p>
          <a:p>
            <a:pPr defTabSz="9143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And purchased my pardon on Calvary's tree;</a:t>
            </a:r>
          </a:p>
          <a:p>
            <a:pPr defTabSz="9143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I love Thee for wearing the thorns on Thy brow;</a:t>
            </a:r>
          </a:p>
          <a:p>
            <a:pPr defTabSz="9143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If ever I loved Thee, my Jesus, 'tis now.</a:t>
            </a:r>
          </a:p>
        </p:txBody>
      </p:sp>
      <p:pic>
        <p:nvPicPr>
          <p:cNvPr id="5131" name="Picture 11" descr="MyJesusILoveThee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76400" y="152400"/>
            <a:ext cx="7772400" cy="304800"/>
          </a:xfrm>
        </p:spPr>
        <p:txBody>
          <a:bodyPr/>
          <a:lstStyle/>
          <a:p>
            <a:pPr algn="l"/>
            <a:r>
              <a:rPr lang="en-US" altLang="en-US" sz="2800">
                <a:solidFill>
                  <a:schemeClr val="tx1"/>
                </a:solidFill>
                <a:latin typeface="Arial" panose="020B0604020202020204" pitchFamily="34" charset="0"/>
              </a:rPr>
              <a:t>2 - My Jesus, I Love Thee</a:t>
            </a:r>
            <a:endParaRPr lang="en-US" altLang="en-US" sz="5400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8118476" y="6553201"/>
            <a:ext cx="256987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t>© 2001 The Paperless Hymnal™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9677401" y="76201"/>
            <a:ext cx="8675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  <a:latin typeface="Arial" panose="020B0604020202020204" pitchFamily="34" charset="0"/>
              </a:rPr>
              <a:t>440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1600200" y="6324601"/>
            <a:ext cx="46429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Words by: </a:t>
            </a:r>
            <a:r>
              <a:rPr lang="en-US" altLang="en-US" sz="1200" i="1">
                <a:solidFill>
                  <a:srgbClr val="000000"/>
                </a:solidFill>
                <a:latin typeface="Times New Roman" panose="02020603050405020304" pitchFamily="18" charset="0"/>
              </a:rPr>
              <a:t>Primitive Methodist Magazine</a:t>
            </a:r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 / Attr.: William R. Featherston</a:t>
            </a:r>
          </a:p>
          <a:p>
            <a:pPr defTabSz="9143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Music by: Adoniram J. Gordon</a:t>
            </a:r>
          </a:p>
        </p:txBody>
      </p:sp>
    </p:spTree>
    <p:extLst>
      <p:ext uri="{BB962C8B-B14F-4D97-AF65-F5344CB8AC3E}">
        <p14:creationId xmlns:p14="http://schemas.microsoft.com/office/powerpoint/2010/main" val="1730618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 descr="myjesusILoveThee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76400" y="152400"/>
            <a:ext cx="7772400" cy="304800"/>
          </a:xfrm>
        </p:spPr>
        <p:txBody>
          <a:bodyPr/>
          <a:lstStyle/>
          <a:p>
            <a:pPr algn="l"/>
            <a:r>
              <a:rPr lang="en-US" altLang="en-US" sz="2800">
                <a:solidFill>
                  <a:schemeClr val="tx1"/>
                </a:solidFill>
                <a:latin typeface="Arial" panose="020B0604020202020204" pitchFamily="34" charset="0"/>
              </a:rPr>
              <a:t>2 - My Jesus, I Love Thee</a:t>
            </a:r>
            <a:endParaRPr lang="en-US" altLang="en-US" sz="5400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118476" y="6553201"/>
            <a:ext cx="256987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t>© 2001 The Paperless Hymnal™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9677401" y="76201"/>
            <a:ext cx="8675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  <a:latin typeface="Arial" panose="020B0604020202020204" pitchFamily="34" charset="0"/>
              </a:rPr>
              <a:t>440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14894" y="5897880"/>
            <a:ext cx="770832" cy="313932"/>
          </a:xfrm>
          <a:prstGeom prst="rect">
            <a:avLst/>
          </a:prstGeom>
          <a:pattFill>
            <a:fgClr>
              <a:srgbClr val="000000"/>
            </a:fgClr>
            <a:bgClr>
              <a:srgbClr val="000000"/>
            </a:bgClr>
          </a:pattFill>
        </p:spPr>
        <p:txBody>
          <a:bodyPr vert="horz" wrap="square" rtlCol="0">
            <a:spAutoFit/>
          </a:bodyPr>
          <a:lstStyle/>
          <a:p>
            <a:pPr algn="ctr" defTabSz="1097280"/>
            <a:r>
              <a:rPr lang="en-US" sz="1440" dirty="0">
                <a:solidFill>
                  <a:srgbClr val="FFFFFF"/>
                </a:solidFill>
                <a:latin typeface="Arial Black" panose="020B0A04020102020204" pitchFamily="34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936109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2117726" y="1489075"/>
            <a:ext cx="4584909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1.</a:t>
            </a:r>
          </a:p>
          <a:p>
            <a:pPr defTabSz="9143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Jesus, on the night betrayed,</a:t>
            </a:r>
          </a:p>
          <a:p>
            <a:pPr defTabSz="9143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Honored God as He blest the bread,</a:t>
            </a:r>
          </a:p>
          <a:p>
            <a:pPr defTabSz="9143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And to His disciples said:</a:t>
            </a:r>
          </a:p>
          <a:p>
            <a:pPr defTabSz="9143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"Thus remember Me."</a:t>
            </a:r>
          </a:p>
        </p:txBody>
      </p:sp>
      <p:pic>
        <p:nvPicPr>
          <p:cNvPr id="58381" name="Picture 13" descr="E:\ThePapHy\Songs\FinaleFilesForPP\T\ThusRememberMe001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152400"/>
            <a:ext cx="7772400" cy="304800"/>
          </a:xfrm>
        </p:spPr>
        <p:txBody>
          <a:bodyPr/>
          <a:lstStyle/>
          <a:p>
            <a:pPr algn="l"/>
            <a:r>
              <a:rPr lang="en-US" altLang="en-US" sz="2800">
                <a:solidFill>
                  <a:schemeClr val="tx1"/>
                </a:solidFill>
                <a:latin typeface="Arial" panose="020B0604020202020204" pitchFamily="34" charset="0"/>
              </a:rPr>
              <a:t>1 - Thus Remember Me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1600201" y="6172201"/>
            <a:ext cx="428790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Words &amp; Music: Lloyd O. Sanderson</a:t>
            </a:r>
          </a:p>
          <a:p>
            <a:pPr defTabSz="9143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Copyright © 1971 by L. O. Sanderson, Leon B. Sanderson, owner.</a:t>
            </a:r>
          </a:p>
          <a:p>
            <a:pPr defTabSz="9143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All rights reserved. Used by permission.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8118476" y="6553201"/>
            <a:ext cx="252979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t>© 2006 The Paperless Hymnal®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9677401" y="76201"/>
            <a:ext cx="8675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  <a:latin typeface="Arial" panose="020B0604020202020204" pitchFamily="34" charset="0"/>
              </a:rPr>
              <a:t>688</a:t>
            </a:r>
          </a:p>
        </p:txBody>
      </p:sp>
    </p:spTree>
    <p:extLst>
      <p:ext uri="{BB962C8B-B14F-4D97-AF65-F5344CB8AC3E}">
        <p14:creationId xmlns:p14="http://schemas.microsoft.com/office/powerpoint/2010/main" val="3609238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41" name="Picture 5" descr="E:\ThePapHy\Songs\FinaleFilesForPP\T\ThusRememberMe002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2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152400"/>
            <a:ext cx="7772400" cy="304800"/>
          </a:xfrm>
        </p:spPr>
        <p:txBody>
          <a:bodyPr/>
          <a:lstStyle/>
          <a:p>
            <a:pPr algn="l"/>
            <a:r>
              <a:rPr lang="en-US" altLang="en-US" sz="2800">
                <a:solidFill>
                  <a:schemeClr val="tx1"/>
                </a:solidFill>
                <a:latin typeface="Arial" panose="020B0604020202020204" pitchFamily="34" charset="0"/>
              </a:rPr>
              <a:t>1 - Thus Remember Me</a:t>
            </a:r>
          </a:p>
        </p:txBody>
      </p:sp>
      <p:sp>
        <p:nvSpPr>
          <p:cNvPr id="142342" name="Text Box 6"/>
          <p:cNvSpPr txBox="1">
            <a:spLocks noChangeArrowheads="1"/>
          </p:cNvSpPr>
          <p:nvPr/>
        </p:nvSpPr>
        <p:spPr bwMode="auto">
          <a:xfrm>
            <a:off x="8118476" y="6553201"/>
            <a:ext cx="252979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t>© 2006 The Paperless Hymnal®</a:t>
            </a:r>
          </a:p>
        </p:txBody>
      </p:sp>
      <p:sp>
        <p:nvSpPr>
          <p:cNvPr id="142343" name="Text Box 7"/>
          <p:cNvSpPr txBox="1">
            <a:spLocks noChangeArrowheads="1"/>
          </p:cNvSpPr>
          <p:nvPr/>
        </p:nvSpPr>
        <p:spPr bwMode="auto">
          <a:xfrm>
            <a:off x="9677401" y="76201"/>
            <a:ext cx="8675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  <a:latin typeface="Arial" panose="020B0604020202020204" pitchFamily="34" charset="0"/>
              </a:rPr>
              <a:t>688</a:t>
            </a:r>
          </a:p>
        </p:txBody>
      </p:sp>
    </p:spTree>
    <p:extLst>
      <p:ext uri="{BB962C8B-B14F-4D97-AF65-F5344CB8AC3E}">
        <p14:creationId xmlns:p14="http://schemas.microsoft.com/office/powerpoint/2010/main" val="2374450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2117726" y="2022475"/>
            <a:ext cx="4520789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2.</a:t>
            </a:r>
          </a:p>
          <a:p>
            <a:pPr defTabSz="9143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Jesus, given in our stead,</a:t>
            </a:r>
          </a:p>
          <a:p>
            <a:pPr defTabSz="9143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Blest the fruit of the vine, and said:</a:t>
            </a:r>
          </a:p>
          <a:p>
            <a:pPr defTabSz="9143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"This, My blood, for you is shed;</a:t>
            </a:r>
          </a:p>
          <a:p>
            <a:pPr defTabSz="9143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So, remember me."</a:t>
            </a:r>
          </a:p>
        </p:txBody>
      </p:sp>
      <p:pic>
        <p:nvPicPr>
          <p:cNvPr id="143369" name="Picture 9" descr="E:\ThePapHy\Songs\FinaleFilesForPP\T\ThusRememberMe003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152400"/>
            <a:ext cx="7772400" cy="304800"/>
          </a:xfrm>
        </p:spPr>
        <p:txBody>
          <a:bodyPr/>
          <a:lstStyle/>
          <a:p>
            <a:pPr algn="l"/>
            <a:r>
              <a:rPr lang="en-US" altLang="en-US" sz="2800">
                <a:solidFill>
                  <a:schemeClr val="tx1"/>
                </a:solidFill>
                <a:latin typeface="Arial" panose="020B0604020202020204" pitchFamily="34" charset="0"/>
              </a:rPr>
              <a:t>2 - Thus Remember Me</a:t>
            </a:r>
          </a:p>
        </p:txBody>
      </p:sp>
      <p:sp>
        <p:nvSpPr>
          <p:cNvPr id="143367" name="Text Box 7"/>
          <p:cNvSpPr txBox="1">
            <a:spLocks noChangeArrowheads="1"/>
          </p:cNvSpPr>
          <p:nvPr/>
        </p:nvSpPr>
        <p:spPr bwMode="auto">
          <a:xfrm>
            <a:off x="8118476" y="6553201"/>
            <a:ext cx="252979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t>© 2006 The Paperless Hymnal®</a:t>
            </a:r>
          </a:p>
        </p:txBody>
      </p:sp>
      <p:sp>
        <p:nvSpPr>
          <p:cNvPr id="143370" name="Text Box 10"/>
          <p:cNvSpPr txBox="1">
            <a:spLocks noChangeArrowheads="1"/>
          </p:cNvSpPr>
          <p:nvPr/>
        </p:nvSpPr>
        <p:spPr bwMode="auto">
          <a:xfrm>
            <a:off x="9677401" y="76201"/>
            <a:ext cx="8675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  <a:latin typeface="Arial" panose="020B0604020202020204" pitchFamily="34" charset="0"/>
              </a:rPr>
              <a:t>688</a:t>
            </a:r>
          </a:p>
        </p:txBody>
      </p:sp>
      <p:sp>
        <p:nvSpPr>
          <p:cNvPr id="143371" name="Text Box 11"/>
          <p:cNvSpPr txBox="1">
            <a:spLocks noChangeArrowheads="1"/>
          </p:cNvSpPr>
          <p:nvPr/>
        </p:nvSpPr>
        <p:spPr bwMode="auto">
          <a:xfrm>
            <a:off x="1600201" y="6172201"/>
            <a:ext cx="428790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Words &amp; Music: Lloyd O. Sanderson</a:t>
            </a:r>
          </a:p>
          <a:p>
            <a:pPr defTabSz="9143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Copyright © 1971 by L. O. Sanderson, Leon B. Sanderson, owner.</a:t>
            </a:r>
          </a:p>
          <a:p>
            <a:pPr defTabSz="9143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All rights reserved. Used by permission.</a:t>
            </a:r>
          </a:p>
        </p:txBody>
      </p:sp>
    </p:spTree>
    <p:extLst>
      <p:ext uri="{BB962C8B-B14F-4D97-AF65-F5344CB8AC3E}">
        <p14:creationId xmlns:p14="http://schemas.microsoft.com/office/powerpoint/2010/main" val="1892981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390" name="Picture 6" descr="E:\ThePapHy\Songs\Volume7 Support Files\Thus Remember Me\Slides\Thus Remember Me004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4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152400"/>
            <a:ext cx="7772400" cy="304800"/>
          </a:xfrm>
        </p:spPr>
        <p:txBody>
          <a:bodyPr/>
          <a:lstStyle/>
          <a:p>
            <a:pPr algn="l"/>
            <a:r>
              <a:rPr lang="en-US" altLang="en-US" sz="2800">
                <a:solidFill>
                  <a:schemeClr val="tx1"/>
                </a:solidFill>
                <a:latin typeface="Arial" panose="020B0604020202020204" pitchFamily="34" charset="0"/>
              </a:rPr>
              <a:t>2 - Thus Remember Me</a:t>
            </a:r>
          </a:p>
        </p:txBody>
      </p:sp>
      <p:sp>
        <p:nvSpPr>
          <p:cNvPr id="144389" name="Text Box 5"/>
          <p:cNvSpPr txBox="1">
            <a:spLocks noChangeArrowheads="1"/>
          </p:cNvSpPr>
          <p:nvPr/>
        </p:nvSpPr>
        <p:spPr bwMode="auto">
          <a:xfrm>
            <a:off x="8118476" y="6553201"/>
            <a:ext cx="252979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t>© 2006 The Paperless Hymnal®</a:t>
            </a:r>
          </a:p>
        </p:txBody>
      </p:sp>
      <p:sp>
        <p:nvSpPr>
          <p:cNvPr id="144391" name="Text Box 7"/>
          <p:cNvSpPr txBox="1">
            <a:spLocks noChangeArrowheads="1"/>
          </p:cNvSpPr>
          <p:nvPr/>
        </p:nvSpPr>
        <p:spPr bwMode="auto">
          <a:xfrm>
            <a:off x="9677401" y="76201"/>
            <a:ext cx="8675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  <a:latin typeface="Arial" panose="020B0604020202020204" pitchFamily="34" charset="0"/>
              </a:rPr>
              <a:t>688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14894" y="5897880"/>
            <a:ext cx="770832" cy="313932"/>
          </a:xfrm>
          <a:prstGeom prst="rect">
            <a:avLst/>
          </a:prstGeom>
          <a:pattFill>
            <a:fgClr>
              <a:srgbClr val="000000"/>
            </a:fgClr>
            <a:bgClr>
              <a:srgbClr val="000000"/>
            </a:bgClr>
          </a:pattFill>
        </p:spPr>
        <p:txBody>
          <a:bodyPr vert="horz" wrap="square" rtlCol="0">
            <a:spAutoFit/>
          </a:bodyPr>
          <a:lstStyle/>
          <a:p>
            <a:pPr algn="ctr" defTabSz="1097280"/>
            <a:r>
              <a:rPr lang="en-US" sz="1440" dirty="0">
                <a:solidFill>
                  <a:srgbClr val="FFFFFF"/>
                </a:solidFill>
                <a:latin typeface="Arial Black" panose="020B0A04020102020204" pitchFamily="34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553324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684524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41120" y="2971800"/>
            <a:ext cx="9326880" cy="1066800"/>
          </a:xfrm>
        </p:spPr>
        <p:txBody>
          <a:bodyPr/>
          <a:lstStyle/>
          <a:p>
            <a:r>
              <a:rPr lang="en-US" sz="9600" b="1" dirty="0">
                <a:solidFill>
                  <a:schemeClr val="bg1"/>
                </a:solidFill>
              </a:rPr>
              <a:t>Lord’s Supper</a:t>
            </a:r>
            <a:br>
              <a:rPr lang="en-US" sz="9600" b="1" dirty="0">
                <a:solidFill>
                  <a:srgbClr val="FFFF00"/>
                </a:solidFill>
              </a:rPr>
            </a:br>
            <a:endParaRPr lang="en-US" sz="384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499039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Ephesians 5:2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5440" y="2213491"/>
            <a:ext cx="9052560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097280">
              <a:defRPr/>
            </a:pPr>
            <a:r>
              <a:rPr lang="en-US" sz="4320" baseline="30000" dirty="0">
                <a:solidFill>
                  <a:prstClr val="white"/>
                </a:solidFill>
                <a:latin typeface="Georgia"/>
              </a:rPr>
              <a:t>2 </a:t>
            </a:r>
            <a:r>
              <a:rPr lang="en-US" sz="4320" dirty="0">
                <a:solidFill>
                  <a:prstClr val="white"/>
                </a:solidFill>
                <a:latin typeface="Georgia"/>
              </a:rPr>
              <a:t>And walk in love, as Christ also has loved us and given Himself for us, an offering and a sacrifice to God for a sweet-smelling aroma.</a:t>
            </a:r>
          </a:p>
        </p:txBody>
      </p:sp>
    </p:spTree>
    <p:extLst>
      <p:ext uri="{BB962C8B-B14F-4D97-AF65-F5344CB8AC3E}">
        <p14:creationId xmlns:p14="http://schemas.microsoft.com/office/powerpoint/2010/main" val="3057722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8557271"/>
      </p:ext>
    </p:extLst>
  </p:cSld>
  <p:clrMapOvr>
    <a:masterClrMapping/>
  </p:clrMapOvr>
  <p:transition/>
</p:sld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mmunicating Bad News">
  <a:themeElements>
    <a:clrScheme name="Communicating Bad News 1">
      <a:dk1>
        <a:srgbClr val="868686"/>
      </a:dk1>
      <a:lt1>
        <a:srgbClr val="FFCC99"/>
      </a:lt1>
      <a:dk2>
        <a:srgbClr val="000000"/>
      </a:dk2>
      <a:lt2>
        <a:srgbClr val="FF9966"/>
      </a:lt2>
      <a:accent1>
        <a:srgbClr val="009999"/>
      </a:accent1>
      <a:accent2>
        <a:srgbClr val="99CCFF"/>
      </a:accent2>
      <a:accent3>
        <a:srgbClr val="AAAAAA"/>
      </a:accent3>
      <a:accent4>
        <a:srgbClr val="DAAE82"/>
      </a:accent4>
      <a:accent5>
        <a:srgbClr val="AACACA"/>
      </a:accent5>
      <a:accent6>
        <a:srgbClr val="8AB9E7"/>
      </a:accent6>
      <a:hlink>
        <a:srgbClr val="FF6633"/>
      </a:hlink>
      <a:folHlink>
        <a:srgbClr val="CC3300"/>
      </a:folHlink>
    </a:clrScheme>
    <a:fontScheme name="Communicating Bad News">
      <a:majorFont>
        <a:latin typeface="Times New Roman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municating Bad News 1">
        <a:dk1>
          <a:srgbClr val="868686"/>
        </a:dk1>
        <a:lt1>
          <a:srgbClr val="FFCC99"/>
        </a:lt1>
        <a:dk2>
          <a:srgbClr val="000000"/>
        </a:dk2>
        <a:lt2>
          <a:srgbClr val="FF9966"/>
        </a:lt2>
        <a:accent1>
          <a:srgbClr val="009999"/>
        </a:accent1>
        <a:accent2>
          <a:srgbClr val="99CCFF"/>
        </a:accent2>
        <a:accent3>
          <a:srgbClr val="AAAAAA"/>
        </a:accent3>
        <a:accent4>
          <a:srgbClr val="DAAE82"/>
        </a:accent4>
        <a:accent5>
          <a:srgbClr val="AACACA"/>
        </a:accent5>
        <a:accent6>
          <a:srgbClr val="8AB9E7"/>
        </a:accent6>
        <a:hlink>
          <a:srgbClr val="FF66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ng Bad News 2">
        <a:dk1>
          <a:srgbClr val="000000"/>
        </a:dk1>
        <a:lt1>
          <a:srgbClr val="FDE3BA"/>
        </a:lt1>
        <a:dk2>
          <a:srgbClr val="000000"/>
        </a:dk2>
        <a:lt2>
          <a:srgbClr val="FF9933"/>
        </a:lt2>
        <a:accent1>
          <a:srgbClr val="FF6C49"/>
        </a:accent1>
        <a:accent2>
          <a:srgbClr val="99CCFF"/>
        </a:accent2>
        <a:accent3>
          <a:srgbClr val="FEEFD9"/>
        </a:accent3>
        <a:accent4>
          <a:srgbClr val="000000"/>
        </a:accent4>
        <a:accent5>
          <a:srgbClr val="FFBAB1"/>
        </a:accent5>
        <a:accent6>
          <a:srgbClr val="8AB9E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ng Bad News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ck Wash">
  <a:themeElements>
    <a:clrScheme name="Black Wash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Black Was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ck Wash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Wash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Wash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Wash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Wash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6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342</Words>
  <Application>Microsoft Office PowerPoint</Application>
  <PresentationFormat>Widescreen</PresentationFormat>
  <Paragraphs>69</Paragraphs>
  <Slides>19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19</vt:i4>
      </vt:variant>
    </vt:vector>
  </HeadingPairs>
  <TitlesOfParts>
    <vt:vector size="35" baseType="lpstr">
      <vt:lpstr>Arial</vt:lpstr>
      <vt:lpstr>Arial Black</vt:lpstr>
      <vt:lpstr>Arial Narrow</vt:lpstr>
      <vt:lpstr>Calibri</vt:lpstr>
      <vt:lpstr>Calibri Light</vt:lpstr>
      <vt:lpstr>Georgia</vt:lpstr>
      <vt:lpstr>Palatino Linotype</vt:lpstr>
      <vt:lpstr>Times New Roman</vt:lpstr>
      <vt:lpstr>Wingdings</vt:lpstr>
      <vt:lpstr>Wingdings 2</vt:lpstr>
      <vt:lpstr>Default Design</vt:lpstr>
      <vt:lpstr>Communicating Bad News</vt:lpstr>
      <vt:lpstr>Black Wash</vt:lpstr>
      <vt:lpstr>2_Civic</vt:lpstr>
      <vt:lpstr>1_Office Theme</vt:lpstr>
      <vt:lpstr>2_Office Theme</vt:lpstr>
      <vt:lpstr>PowerPoint Presentation</vt:lpstr>
      <vt:lpstr>1 - Thus Remember Me</vt:lpstr>
      <vt:lpstr>1 - Thus Remember Me</vt:lpstr>
      <vt:lpstr>2 - Thus Remember Me</vt:lpstr>
      <vt:lpstr>2 - Thus Remember Me</vt:lpstr>
      <vt:lpstr>PowerPoint Presentation</vt:lpstr>
      <vt:lpstr>Lord’s Supper </vt:lpstr>
      <vt:lpstr>Ephesians 5:2</vt:lpstr>
      <vt:lpstr>PowerPoint Presentation</vt:lpstr>
      <vt:lpstr>Colossians 1:19-22</vt:lpstr>
      <vt:lpstr>John 12:32</vt:lpstr>
      <vt:lpstr>PowerPoint Presentation</vt:lpstr>
      <vt:lpstr>HowDeepTheFathersLove_st2_a</vt:lpstr>
      <vt:lpstr>HowDeepTheFathersLove_st2_b</vt:lpstr>
      <vt:lpstr>HowDeepTheFathersLove_st2_c</vt:lpstr>
      <vt:lpstr>HowDeepTheFathersLove_st2_d</vt:lpstr>
      <vt:lpstr>PowerPoint Presentation</vt:lpstr>
      <vt:lpstr>2 - My Jesus, I Love Thee</vt:lpstr>
      <vt:lpstr>2 - My Jesus, I Love Thee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1 - Thus Remember Me</dc:title>
  <dc:creator>Brad Beutjer</dc:creator>
  <cp:lastModifiedBy>Brad Beutjer</cp:lastModifiedBy>
  <cp:revision>2</cp:revision>
  <dcterms:created xsi:type="dcterms:W3CDTF">2017-01-29T15:53:26Z</dcterms:created>
  <dcterms:modified xsi:type="dcterms:W3CDTF">2017-01-29T15:55:49Z</dcterms:modified>
</cp:coreProperties>
</file>