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398" r:id="rId2"/>
    <p:sldId id="391" r:id="rId3"/>
    <p:sldId id="392" r:id="rId4"/>
    <p:sldId id="393" r:id="rId5"/>
    <p:sldId id="394" r:id="rId6"/>
    <p:sldId id="395" r:id="rId7"/>
    <p:sldId id="396" r:id="rId8"/>
    <p:sldId id="397" r:id="rId9"/>
  </p:sldIdLst>
  <p:sldSz cx="9144000" cy="5715000" type="screen16x10"/>
  <p:notesSz cx="7010400" cy="9296400"/>
  <p:defaultTextStyle>
    <a:defPPr>
      <a:defRPr lang="en-US"/>
    </a:defPPr>
    <a:lvl1pPr algn="l" rtl="0" fontAlgn="base">
      <a:spcBef>
        <a:spcPct val="0"/>
      </a:spcBef>
      <a:spcAft>
        <a:spcPct val="0"/>
      </a:spcAft>
      <a:defRPr sz="3200" kern="1200">
        <a:solidFill>
          <a:schemeClr val="tx1"/>
        </a:solidFill>
        <a:latin typeface="Arial Black" charset="0"/>
        <a:ea typeface="ＭＳ Ｐゴシック" charset="0"/>
        <a:cs typeface="+mn-cs"/>
      </a:defRPr>
    </a:lvl1pPr>
    <a:lvl2pPr marL="457200" algn="l" rtl="0" fontAlgn="base">
      <a:spcBef>
        <a:spcPct val="0"/>
      </a:spcBef>
      <a:spcAft>
        <a:spcPct val="0"/>
      </a:spcAft>
      <a:defRPr sz="3200" kern="1200">
        <a:solidFill>
          <a:schemeClr val="tx1"/>
        </a:solidFill>
        <a:latin typeface="Arial Black" charset="0"/>
        <a:ea typeface="ＭＳ Ｐゴシック" charset="0"/>
        <a:cs typeface="+mn-cs"/>
      </a:defRPr>
    </a:lvl2pPr>
    <a:lvl3pPr marL="914400" algn="l" rtl="0" fontAlgn="base">
      <a:spcBef>
        <a:spcPct val="0"/>
      </a:spcBef>
      <a:spcAft>
        <a:spcPct val="0"/>
      </a:spcAft>
      <a:defRPr sz="3200" kern="1200">
        <a:solidFill>
          <a:schemeClr val="tx1"/>
        </a:solidFill>
        <a:latin typeface="Arial Black" charset="0"/>
        <a:ea typeface="ＭＳ Ｐゴシック" charset="0"/>
        <a:cs typeface="+mn-cs"/>
      </a:defRPr>
    </a:lvl3pPr>
    <a:lvl4pPr marL="1371600" algn="l" rtl="0" fontAlgn="base">
      <a:spcBef>
        <a:spcPct val="0"/>
      </a:spcBef>
      <a:spcAft>
        <a:spcPct val="0"/>
      </a:spcAft>
      <a:defRPr sz="3200" kern="1200">
        <a:solidFill>
          <a:schemeClr val="tx1"/>
        </a:solidFill>
        <a:latin typeface="Arial Black" charset="0"/>
        <a:ea typeface="ＭＳ Ｐゴシック" charset="0"/>
        <a:cs typeface="+mn-cs"/>
      </a:defRPr>
    </a:lvl4pPr>
    <a:lvl5pPr marL="1828800" algn="l" rtl="0" fontAlgn="base">
      <a:spcBef>
        <a:spcPct val="0"/>
      </a:spcBef>
      <a:spcAft>
        <a:spcPct val="0"/>
      </a:spcAft>
      <a:defRPr sz="3200" kern="1200">
        <a:solidFill>
          <a:schemeClr val="tx1"/>
        </a:solidFill>
        <a:latin typeface="Arial Black" charset="0"/>
        <a:ea typeface="ＭＳ Ｐゴシック" charset="0"/>
        <a:cs typeface="+mn-cs"/>
      </a:defRPr>
    </a:lvl5pPr>
    <a:lvl6pPr marL="2286000" algn="l" defTabSz="457200" rtl="0" eaLnBrk="1" latinLnBrk="0" hangingPunct="1">
      <a:defRPr sz="3200" kern="1200">
        <a:solidFill>
          <a:schemeClr val="tx1"/>
        </a:solidFill>
        <a:latin typeface="Arial Black" charset="0"/>
        <a:ea typeface="ＭＳ Ｐゴシック" charset="0"/>
        <a:cs typeface="+mn-cs"/>
      </a:defRPr>
    </a:lvl6pPr>
    <a:lvl7pPr marL="2743200" algn="l" defTabSz="457200" rtl="0" eaLnBrk="1" latinLnBrk="0" hangingPunct="1">
      <a:defRPr sz="3200" kern="1200">
        <a:solidFill>
          <a:schemeClr val="tx1"/>
        </a:solidFill>
        <a:latin typeface="Arial Black" charset="0"/>
        <a:ea typeface="ＭＳ Ｐゴシック" charset="0"/>
        <a:cs typeface="+mn-cs"/>
      </a:defRPr>
    </a:lvl7pPr>
    <a:lvl8pPr marL="3200400" algn="l" defTabSz="457200" rtl="0" eaLnBrk="1" latinLnBrk="0" hangingPunct="1">
      <a:defRPr sz="3200" kern="1200">
        <a:solidFill>
          <a:schemeClr val="tx1"/>
        </a:solidFill>
        <a:latin typeface="Arial Black" charset="0"/>
        <a:ea typeface="ＭＳ Ｐゴシック" charset="0"/>
        <a:cs typeface="+mn-cs"/>
      </a:defRPr>
    </a:lvl8pPr>
    <a:lvl9pPr marL="3657600" algn="l" defTabSz="457200" rtl="0" eaLnBrk="1" latinLnBrk="0" hangingPunct="1">
      <a:defRPr sz="3200" kern="1200">
        <a:solidFill>
          <a:schemeClr val="tx1"/>
        </a:solidFill>
        <a:latin typeface="Arial Black" charset="0"/>
        <a:ea typeface="ＭＳ Ｐゴシック" charset="0"/>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0000"/>
    <a:srgbClr val="FF0000"/>
    <a:srgbClr val="00CC00"/>
    <a:srgbClr val="008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48665" autoAdjust="0"/>
    <p:restoredTop sz="76959" autoAdjust="0"/>
  </p:normalViewPr>
  <p:slideViewPr>
    <p:cSldViewPr>
      <p:cViewPr varScale="1">
        <p:scale>
          <a:sx n="96" d="100"/>
          <a:sy n="96" d="100"/>
        </p:scale>
        <p:origin x="1554" y="84"/>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0" d="100"/>
        <a:sy n="1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38475" cy="4651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atin typeface="Times New Roman" charset="0"/>
              </a:defRPr>
            </a:lvl1pPr>
          </a:lstStyle>
          <a:p>
            <a:endParaRPr lang="en-US"/>
          </a:p>
        </p:txBody>
      </p:sp>
      <p:sp>
        <p:nvSpPr>
          <p:cNvPr id="40963" name="Rectangle 3"/>
          <p:cNvSpPr>
            <a:spLocks noGrp="1" noChangeArrowheads="1"/>
          </p:cNvSpPr>
          <p:nvPr>
            <p:ph type="dt" sz="quarter" idx="1"/>
          </p:nvPr>
        </p:nvSpPr>
        <p:spPr bwMode="auto">
          <a:xfrm>
            <a:off x="3971925" y="0"/>
            <a:ext cx="3038475" cy="4651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atin typeface="Times New Roman" charset="0"/>
              </a:defRPr>
            </a:lvl1pPr>
          </a:lstStyle>
          <a:p>
            <a:endParaRPr lang="en-US"/>
          </a:p>
        </p:txBody>
      </p:sp>
      <p:sp>
        <p:nvSpPr>
          <p:cNvPr id="40964" name="Rectangle 4"/>
          <p:cNvSpPr>
            <a:spLocks noGrp="1" noChangeArrowheads="1"/>
          </p:cNvSpPr>
          <p:nvPr>
            <p:ph type="ftr" sz="quarter" idx="2"/>
          </p:nvPr>
        </p:nvSpPr>
        <p:spPr bwMode="auto">
          <a:xfrm>
            <a:off x="0" y="8831263"/>
            <a:ext cx="3038475" cy="465137"/>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atin typeface="Times New Roman" charset="0"/>
              </a:defRPr>
            </a:lvl1pPr>
          </a:lstStyle>
          <a:p>
            <a:endParaRPr lang="en-US"/>
          </a:p>
        </p:txBody>
      </p:sp>
      <p:sp>
        <p:nvSpPr>
          <p:cNvPr id="40965"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atin typeface="Times New Roman" charset="0"/>
              </a:defRPr>
            </a:lvl1pPr>
          </a:lstStyle>
          <a:p>
            <a:fld id="{3FC05916-0E9A-D74A-BF0D-08FE609ABB21}" type="slidenum">
              <a:rPr lang="en-US"/>
              <a:pPr/>
              <a:t>‹#›</a:t>
            </a:fld>
            <a:endParaRPr lang="en-US"/>
          </a:p>
        </p:txBody>
      </p:sp>
    </p:spTree>
    <p:extLst>
      <p:ext uri="{BB962C8B-B14F-4D97-AF65-F5344CB8AC3E}">
        <p14:creationId xmlns:p14="http://schemas.microsoft.com/office/powerpoint/2010/main" val="2445497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3038475" cy="4651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endParaRPr lang="en-US"/>
          </a:p>
        </p:txBody>
      </p:sp>
      <p:sp>
        <p:nvSpPr>
          <p:cNvPr id="144387" name="Rectangle 3"/>
          <p:cNvSpPr>
            <a:spLocks noGrp="1" noChangeArrowheads="1"/>
          </p:cNvSpPr>
          <p:nvPr>
            <p:ph type="dt" idx="1"/>
          </p:nvPr>
        </p:nvSpPr>
        <p:spPr bwMode="auto">
          <a:xfrm>
            <a:off x="3970338" y="0"/>
            <a:ext cx="3038475" cy="4651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endParaRPr lang="en-US"/>
          </a:p>
        </p:txBody>
      </p:sp>
      <p:sp>
        <p:nvSpPr>
          <p:cNvPr id="144388"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144389"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4390" name="Rectangle 6"/>
          <p:cNvSpPr>
            <a:spLocks noGrp="1" noChangeArrowheads="1"/>
          </p:cNvSpPr>
          <p:nvPr>
            <p:ph type="ftr" sz="quarter" idx="4"/>
          </p:nvPr>
        </p:nvSpPr>
        <p:spPr bwMode="auto">
          <a:xfrm>
            <a:off x="0" y="8829675"/>
            <a:ext cx="3038475" cy="4651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endParaRPr lang="en-US"/>
          </a:p>
        </p:txBody>
      </p:sp>
      <p:sp>
        <p:nvSpPr>
          <p:cNvPr id="14439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fld id="{C653EF24-FF59-5644-B97C-78C55C0FBFFD}" type="slidenum">
              <a:rPr lang="en-US"/>
              <a:pPr/>
              <a:t>‹#›</a:t>
            </a:fld>
            <a:endParaRPr lang="en-US"/>
          </a:p>
        </p:txBody>
      </p:sp>
    </p:spTree>
    <p:extLst>
      <p:ext uri="{BB962C8B-B14F-4D97-AF65-F5344CB8AC3E}">
        <p14:creationId xmlns:p14="http://schemas.microsoft.com/office/powerpoint/2010/main" val="13053695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r>
              <a:rPr lang="en-US" dirty="0"/>
              <a:t>The idea of God being faithful double</a:t>
            </a:r>
            <a:r>
              <a:rPr lang="en-US" baseline="0" dirty="0"/>
              <a:t> sided- He is faithful. We can trust in Him, He is true to His promises. But He’s also faithful, full of faith in our ability to overcome temptations. That’s why He allows us to be tempted.</a:t>
            </a:r>
            <a:endParaRPr lang="en-US" dirty="0"/>
          </a:p>
        </p:txBody>
      </p:sp>
      <p:sp>
        <p:nvSpPr>
          <p:cNvPr id="4" name="Slide Number Placeholder 3"/>
          <p:cNvSpPr>
            <a:spLocks noGrp="1"/>
          </p:cNvSpPr>
          <p:nvPr>
            <p:ph type="sldNum" sz="quarter" idx="10"/>
          </p:nvPr>
        </p:nvSpPr>
        <p:spPr/>
        <p:txBody>
          <a:bodyPr/>
          <a:lstStyle/>
          <a:p>
            <a:fld id="{C653EF24-FF59-5644-B97C-78C55C0FBFFD}" type="slidenum">
              <a:rPr lang="en-US" smtClean="0"/>
              <a:pPr/>
              <a:t>7</a:t>
            </a:fld>
            <a:endParaRPr lang="en-US"/>
          </a:p>
        </p:txBody>
      </p:sp>
    </p:spTree>
    <p:extLst>
      <p:ext uri="{BB962C8B-B14F-4D97-AF65-F5344CB8AC3E}">
        <p14:creationId xmlns:p14="http://schemas.microsoft.com/office/powerpoint/2010/main" val="573362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r>
              <a:rPr lang="en-US" dirty="0"/>
              <a:t>The idea of God being faithful double</a:t>
            </a:r>
            <a:r>
              <a:rPr lang="en-US" baseline="0" dirty="0"/>
              <a:t> sided- He is faithful. We can trust in Him, He is true to His promises. But He’s also faithful, full of faith in our ability to overcome temptations. That’s why He allows us to be tempted.</a:t>
            </a:r>
          </a:p>
          <a:p>
            <a:endParaRPr lang="en-US" baseline="0" dirty="0"/>
          </a:p>
          <a:p>
            <a:r>
              <a:rPr lang="en-US" baseline="0" dirty="0"/>
              <a:t>Taking the exit roads aren’t fun, especially if we don’t want to get out. The reasons are temptations, tempt us is because it’s what we want to do. To get out of that road is not fun. </a:t>
            </a:r>
            <a:endParaRPr lang="en-US" dirty="0"/>
          </a:p>
        </p:txBody>
      </p:sp>
      <p:sp>
        <p:nvSpPr>
          <p:cNvPr id="4" name="Slide Number Placeholder 3"/>
          <p:cNvSpPr>
            <a:spLocks noGrp="1"/>
          </p:cNvSpPr>
          <p:nvPr>
            <p:ph type="sldNum" sz="quarter" idx="10"/>
          </p:nvPr>
        </p:nvSpPr>
        <p:spPr/>
        <p:txBody>
          <a:bodyPr/>
          <a:lstStyle/>
          <a:p>
            <a:fld id="{C653EF24-FF59-5644-B97C-78C55C0FBFFD}" type="slidenum">
              <a:rPr lang="en-US" smtClean="0"/>
              <a:pPr/>
              <a:t>8</a:t>
            </a:fld>
            <a:endParaRPr lang="en-US"/>
          </a:p>
        </p:txBody>
      </p:sp>
    </p:spTree>
    <p:extLst>
      <p:ext uri="{BB962C8B-B14F-4D97-AF65-F5344CB8AC3E}">
        <p14:creationId xmlns:p14="http://schemas.microsoft.com/office/powerpoint/2010/main" val="5733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238500"/>
            <a:ext cx="6400800" cy="1460500"/>
          </a:xfrm>
          <a:prstGeom prst="rect">
            <a:avLst/>
          </a:prstGeom>
        </p:spPr>
        <p:txBody>
          <a:bodyPr vert="horz"/>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a:t>Click to edit Master subtitle style</a:t>
            </a:r>
          </a:p>
        </p:txBody>
      </p:sp>
    </p:spTree>
    <p:extLst>
      <p:ext uri="{BB962C8B-B14F-4D97-AF65-F5344CB8AC3E}">
        <p14:creationId xmlns:p14="http://schemas.microsoft.com/office/powerpoint/2010/main" val="255021141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333500"/>
            <a:ext cx="8229600" cy="377163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014524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909023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333500"/>
            <a:ext cx="8229600" cy="3771636"/>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798978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a:prstGeom prst="rect">
            <a:avLst/>
          </a:prstGeom>
        </p:spPr>
        <p:txBody>
          <a:bodyPr vert="horz"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a:prstGeom prst="rect">
            <a:avLst/>
          </a:prstGeom>
        </p:spPr>
        <p:txBody>
          <a:bodyPr vert="horz"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a:t>Click to edit Master text styles</a:t>
            </a:r>
          </a:p>
        </p:txBody>
      </p:sp>
    </p:spTree>
    <p:extLst>
      <p:ext uri="{BB962C8B-B14F-4D97-AF65-F5344CB8AC3E}">
        <p14:creationId xmlns:p14="http://schemas.microsoft.com/office/powerpoint/2010/main" val="179240541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333500"/>
            <a:ext cx="4038600" cy="3771636"/>
          </a:xfrm>
          <a:prstGeom prst="rect">
            <a:avLst/>
          </a:prstGeom>
        </p:spPr>
        <p:txBody>
          <a:bodyPr vert="horz"/>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a:prstGeom prst="rect">
            <a:avLst/>
          </a:prstGeom>
        </p:spPr>
        <p:txBody>
          <a:bodyPr vert="horz"/>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9938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a:prstGeom prst="rect">
            <a:avLst/>
          </a:prstGeom>
        </p:spPr>
        <p:txBody>
          <a:bodyPr vert="horz"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a:prstGeom prst="rect">
            <a:avLst/>
          </a:prstGeom>
        </p:spPr>
        <p:txBody>
          <a:bodyPr vert="horz"/>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a:prstGeom prst="rect">
            <a:avLst/>
          </a:prstGeom>
        </p:spPr>
        <p:txBody>
          <a:bodyPr vert="horz"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a:prstGeom prst="rect">
            <a:avLst/>
          </a:prstGeom>
        </p:spPr>
        <p:txBody>
          <a:bodyPr vert="horz"/>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99761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403132405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21831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a:prstGeom prst="rect">
            <a:avLst/>
          </a:prstGeom>
        </p:spPr>
        <p:txBody>
          <a:bodyPr vert="horz" anchor="b"/>
          <a:lstStyle>
            <a:lvl1pPr algn="l">
              <a:defRPr sz="1667" b="1"/>
            </a:lvl1pPr>
          </a:lstStyle>
          <a:p>
            <a:r>
              <a:rPr lang="en-US"/>
              <a:t>Click to edit Master title style</a:t>
            </a:r>
          </a:p>
        </p:txBody>
      </p:sp>
      <p:sp>
        <p:nvSpPr>
          <p:cNvPr id="3" name="Content Placeholder 2"/>
          <p:cNvSpPr>
            <a:spLocks noGrp="1"/>
          </p:cNvSpPr>
          <p:nvPr>
            <p:ph idx="1"/>
          </p:nvPr>
        </p:nvSpPr>
        <p:spPr>
          <a:xfrm>
            <a:off x="3575050" y="227542"/>
            <a:ext cx="5111750" cy="4877594"/>
          </a:xfrm>
          <a:prstGeom prst="rect">
            <a:avLst/>
          </a:prstGeom>
        </p:spPr>
        <p:txBody>
          <a:bodyPr vert="horz"/>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a:prstGeom prst="rect">
            <a:avLst/>
          </a:prstGeom>
        </p:spPr>
        <p:txBody>
          <a:bodyPr vert="horz"/>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Tree>
    <p:extLst>
      <p:ext uri="{BB962C8B-B14F-4D97-AF65-F5344CB8AC3E}">
        <p14:creationId xmlns:p14="http://schemas.microsoft.com/office/powerpoint/2010/main" val="399443423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a:prstGeom prst="rect">
            <a:avLst/>
          </a:prstGeom>
        </p:spPr>
        <p:txBody>
          <a:bodyPr vert="horz" anchor="b"/>
          <a:lstStyle>
            <a:lvl1pPr algn="l">
              <a:defRPr sz="1667"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a:prstGeom prst="rect">
            <a:avLst/>
          </a:prstGeom>
        </p:spPr>
        <p:txBody>
          <a:bodyPr vert="horz"/>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792288" y="4472782"/>
            <a:ext cx="5486400" cy="670718"/>
          </a:xfrm>
          <a:prstGeom prst="rect">
            <a:avLst/>
          </a:prstGeom>
        </p:spPr>
        <p:txBody>
          <a:bodyPr vert="horz"/>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Tree>
    <p:extLst>
      <p:ext uri="{BB962C8B-B14F-4D97-AF65-F5344CB8AC3E}">
        <p14:creationId xmlns:p14="http://schemas.microsoft.com/office/powerpoint/2010/main" val="183325716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37" name="Base" hidden="1"/>
          <p:cNvGraphicFramePr>
            <a:graphicFrameLocks/>
          </p:cNvGraphicFramePr>
          <p:nvPr userDrawn="1"/>
        </p:nvGraphicFramePr>
        <p:xfrm>
          <a:off x="1524000" y="1164167"/>
          <a:ext cx="6096000" cy="3386667"/>
        </p:xfrm>
        <a:graphic>
          <a:graphicData uri="http://schemas.openxmlformats.org/presentationml/2006/ole">
            <mc:AlternateContent xmlns:mc="http://schemas.openxmlformats.org/markup-compatibility/2006">
              <mc:Choice xmlns:v="urn:schemas-microsoft-com:vml" Requires="v">
                <p:oleObj spid="_x0000_s1055" r:id="rId14" imgW="0" imgH="0" progId="PowerPoint.Show.8">
                  <p:embed/>
                </p:oleObj>
              </mc:Choice>
              <mc:Fallback>
                <p:oleObj r:id="rId14" imgW="0" imgH="0" progId="PowerPoint.Show.8">
                  <p:embed/>
                  <p:pic>
                    <p:nvPicPr>
                      <p:cNvPr id="0" name="Base"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164167"/>
                        <a:ext cx="6096000" cy="33866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038" name="Picture 14" descr="Fireproof slid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 xmlns:a14="http://schemas.microsoft.com/office/drawing/2010/main">
                <a:solidFill>
                  <a:srgbClr val="FFFFFF"/>
                </a:solidFill>
              </a14:hiddenFill>
            </a:ext>
          </a:extLst>
        </p:spPr>
      </p:pic>
      <p:sp>
        <p:nvSpPr>
          <p:cNvPr id="1039" name="Rectangle 15"/>
          <p:cNvSpPr>
            <a:spLocks noChangeArrowheads="1"/>
          </p:cNvSpPr>
          <p:nvPr userDrawn="1"/>
        </p:nvSpPr>
        <p:spPr bwMode="auto">
          <a:xfrm>
            <a:off x="457200" y="228865"/>
            <a:ext cx="8229600" cy="952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sz="3667">
              <a:solidFill>
                <a:schemeClr val="tx2"/>
              </a:solidFill>
              <a:latin typeface="Times New Roman" charset="0"/>
            </a:endParaRPr>
          </a:p>
        </p:txBody>
      </p:sp>
      <p:sp>
        <p:nvSpPr>
          <p:cNvPr id="1040" name="Rectangle 16"/>
          <p:cNvSpPr>
            <a:spLocks noChangeArrowheads="1"/>
          </p:cNvSpPr>
          <p:nvPr userDrawn="1"/>
        </p:nvSpPr>
        <p:spPr bwMode="auto">
          <a:xfrm>
            <a:off x="457200" y="1333500"/>
            <a:ext cx="8229600" cy="37716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85739" indent="-285739">
              <a:spcBef>
                <a:spcPct val="20000"/>
              </a:spcBef>
              <a:buFontTx/>
              <a:buChar char="•"/>
            </a:pPr>
            <a:endParaRPr lang="en-US" sz="2667">
              <a:latin typeface="Times New Roman"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fontAlgn="base">
        <a:spcBef>
          <a:spcPct val="0"/>
        </a:spcBef>
        <a:spcAft>
          <a:spcPct val="0"/>
        </a:spcAft>
        <a:defRPr sz="3667">
          <a:solidFill>
            <a:schemeClr val="tx2"/>
          </a:solidFill>
          <a:latin typeface="+mj-lt"/>
          <a:ea typeface="+mj-ea"/>
          <a:cs typeface="+mj-cs"/>
        </a:defRPr>
      </a:lvl1pPr>
      <a:lvl2pPr algn="ctr" rtl="0" fontAlgn="base">
        <a:spcBef>
          <a:spcPct val="0"/>
        </a:spcBef>
        <a:spcAft>
          <a:spcPct val="0"/>
        </a:spcAft>
        <a:defRPr sz="3667">
          <a:solidFill>
            <a:schemeClr val="tx2"/>
          </a:solidFill>
          <a:latin typeface="Times New Roman" charset="0"/>
          <a:ea typeface="ＭＳ Ｐゴシック" charset="0"/>
        </a:defRPr>
      </a:lvl2pPr>
      <a:lvl3pPr algn="ctr" rtl="0" fontAlgn="base">
        <a:spcBef>
          <a:spcPct val="0"/>
        </a:spcBef>
        <a:spcAft>
          <a:spcPct val="0"/>
        </a:spcAft>
        <a:defRPr sz="3667">
          <a:solidFill>
            <a:schemeClr val="tx2"/>
          </a:solidFill>
          <a:latin typeface="Times New Roman" charset="0"/>
          <a:ea typeface="ＭＳ Ｐゴシック" charset="0"/>
        </a:defRPr>
      </a:lvl3pPr>
      <a:lvl4pPr algn="ctr" rtl="0" fontAlgn="base">
        <a:spcBef>
          <a:spcPct val="0"/>
        </a:spcBef>
        <a:spcAft>
          <a:spcPct val="0"/>
        </a:spcAft>
        <a:defRPr sz="3667">
          <a:solidFill>
            <a:schemeClr val="tx2"/>
          </a:solidFill>
          <a:latin typeface="Times New Roman" charset="0"/>
          <a:ea typeface="ＭＳ Ｐゴシック" charset="0"/>
        </a:defRPr>
      </a:lvl4pPr>
      <a:lvl5pPr algn="ctr" rtl="0" fontAlgn="base">
        <a:spcBef>
          <a:spcPct val="0"/>
        </a:spcBef>
        <a:spcAft>
          <a:spcPct val="0"/>
        </a:spcAft>
        <a:defRPr sz="3667">
          <a:solidFill>
            <a:schemeClr val="tx2"/>
          </a:solidFill>
          <a:latin typeface="Times New Roman" charset="0"/>
          <a:ea typeface="ＭＳ Ｐゴシック" charset="0"/>
        </a:defRPr>
      </a:lvl5pPr>
      <a:lvl6pPr marL="380985" algn="ctr" rtl="0" fontAlgn="base">
        <a:spcBef>
          <a:spcPct val="0"/>
        </a:spcBef>
        <a:spcAft>
          <a:spcPct val="0"/>
        </a:spcAft>
        <a:defRPr sz="3667">
          <a:solidFill>
            <a:schemeClr val="tx2"/>
          </a:solidFill>
          <a:latin typeface="Times New Roman" charset="0"/>
          <a:ea typeface="ＭＳ Ｐゴシック" charset="0"/>
        </a:defRPr>
      </a:lvl6pPr>
      <a:lvl7pPr marL="761970" algn="ctr" rtl="0" fontAlgn="base">
        <a:spcBef>
          <a:spcPct val="0"/>
        </a:spcBef>
        <a:spcAft>
          <a:spcPct val="0"/>
        </a:spcAft>
        <a:defRPr sz="3667">
          <a:solidFill>
            <a:schemeClr val="tx2"/>
          </a:solidFill>
          <a:latin typeface="Times New Roman" charset="0"/>
          <a:ea typeface="ＭＳ Ｐゴシック" charset="0"/>
        </a:defRPr>
      </a:lvl7pPr>
      <a:lvl8pPr marL="1142954" algn="ctr" rtl="0" fontAlgn="base">
        <a:spcBef>
          <a:spcPct val="0"/>
        </a:spcBef>
        <a:spcAft>
          <a:spcPct val="0"/>
        </a:spcAft>
        <a:defRPr sz="3667">
          <a:solidFill>
            <a:schemeClr val="tx2"/>
          </a:solidFill>
          <a:latin typeface="Times New Roman" charset="0"/>
          <a:ea typeface="ＭＳ Ｐゴシック" charset="0"/>
        </a:defRPr>
      </a:lvl8pPr>
      <a:lvl9pPr marL="1523939" algn="ctr" rtl="0" fontAlgn="base">
        <a:spcBef>
          <a:spcPct val="0"/>
        </a:spcBef>
        <a:spcAft>
          <a:spcPct val="0"/>
        </a:spcAft>
        <a:defRPr sz="3667">
          <a:solidFill>
            <a:schemeClr val="tx2"/>
          </a:solidFill>
          <a:latin typeface="Times New Roman" charset="0"/>
          <a:ea typeface="ＭＳ Ｐゴシック" charset="0"/>
        </a:defRPr>
      </a:lvl9pPr>
    </p:titleStyle>
    <p:bodyStyle>
      <a:lvl1pPr marL="285739" indent="-285739" algn="l" rtl="0" fontAlgn="base">
        <a:spcBef>
          <a:spcPct val="20000"/>
        </a:spcBef>
        <a:spcAft>
          <a:spcPct val="0"/>
        </a:spcAft>
        <a:buChar char="•"/>
        <a:defRPr sz="2667">
          <a:solidFill>
            <a:schemeClr val="tx1"/>
          </a:solidFill>
          <a:latin typeface="+mn-lt"/>
          <a:ea typeface="+mn-ea"/>
          <a:cs typeface="+mn-cs"/>
        </a:defRPr>
      </a:lvl1pPr>
      <a:lvl2pPr marL="619100" indent="-238115" algn="l" rtl="0" fontAlgn="base">
        <a:spcBef>
          <a:spcPct val="20000"/>
        </a:spcBef>
        <a:spcAft>
          <a:spcPct val="0"/>
        </a:spcAft>
        <a:buChar char="–"/>
        <a:defRPr sz="2333">
          <a:solidFill>
            <a:schemeClr val="tx1"/>
          </a:solidFill>
          <a:latin typeface="+mn-lt"/>
          <a:ea typeface="+mn-ea"/>
        </a:defRPr>
      </a:lvl2pPr>
      <a:lvl3pPr marL="952462" indent="-190492" algn="l" rtl="0" fontAlgn="base">
        <a:spcBef>
          <a:spcPct val="20000"/>
        </a:spcBef>
        <a:spcAft>
          <a:spcPct val="0"/>
        </a:spcAft>
        <a:buChar char="•"/>
        <a:defRPr sz="2000">
          <a:solidFill>
            <a:schemeClr val="tx1"/>
          </a:solidFill>
          <a:latin typeface="+mn-lt"/>
          <a:ea typeface="+mn-ea"/>
        </a:defRPr>
      </a:lvl3pPr>
      <a:lvl4pPr marL="1333447" indent="-190492" algn="l" rtl="0" fontAlgn="base">
        <a:spcBef>
          <a:spcPct val="20000"/>
        </a:spcBef>
        <a:spcAft>
          <a:spcPct val="0"/>
        </a:spcAft>
        <a:buChar char="–"/>
        <a:defRPr sz="1667">
          <a:solidFill>
            <a:schemeClr val="tx1"/>
          </a:solidFill>
          <a:latin typeface="+mn-lt"/>
          <a:ea typeface="+mn-ea"/>
        </a:defRPr>
      </a:lvl4pPr>
      <a:lvl5pPr marL="1714431" indent="-190492" algn="l" rtl="0" fontAlgn="base">
        <a:spcBef>
          <a:spcPct val="20000"/>
        </a:spcBef>
        <a:spcAft>
          <a:spcPct val="0"/>
        </a:spcAft>
        <a:buChar char="»"/>
        <a:defRPr sz="1667">
          <a:solidFill>
            <a:schemeClr val="tx1"/>
          </a:solidFill>
          <a:latin typeface="+mn-lt"/>
          <a:ea typeface="+mn-ea"/>
        </a:defRPr>
      </a:lvl5pPr>
      <a:lvl6pPr marL="2095416" indent="-190492" algn="l" rtl="0" fontAlgn="base">
        <a:spcBef>
          <a:spcPct val="20000"/>
        </a:spcBef>
        <a:spcAft>
          <a:spcPct val="0"/>
        </a:spcAft>
        <a:buChar char="»"/>
        <a:defRPr sz="1667">
          <a:solidFill>
            <a:schemeClr val="tx1"/>
          </a:solidFill>
          <a:latin typeface="+mn-lt"/>
          <a:ea typeface="+mn-ea"/>
        </a:defRPr>
      </a:lvl6pPr>
      <a:lvl7pPr marL="2476401" indent="-190492" algn="l" rtl="0" fontAlgn="base">
        <a:spcBef>
          <a:spcPct val="20000"/>
        </a:spcBef>
        <a:spcAft>
          <a:spcPct val="0"/>
        </a:spcAft>
        <a:buChar char="»"/>
        <a:defRPr sz="1667">
          <a:solidFill>
            <a:schemeClr val="tx1"/>
          </a:solidFill>
          <a:latin typeface="+mn-lt"/>
          <a:ea typeface="+mn-ea"/>
        </a:defRPr>
      </a:lvl7pPr>
      <a:lvl8pPr marL="2857386" indent="-190492" algn="l" rtl="0" fontAlgn="base">
        <a:spcBef>
          <a:spcPct val="20000"/>
        </a:spcBef>
        <a:spcAft>
          <a:spcPct val="0"/>
        </a:spcAft>
        <a:buChar char="»"/>
        <a:defRPr sz="1667">
          <a:solidFill>
            <a:schemeClr val="tx1"/>
          </a:solidFill>
          <a:latin typeface="+mn-lt"/>
          <a:ea typeface="+mn-ea"/>
        </a:defRPr>
      </a:lvl8pPr>
      <a:lvl9pPr marL="3238370" indent="-190492" algn="l" rtl="0" fontAlgn="base">
        <a:spcBef>
          <a:spcPct val="20000"/>
        </a:spcBef>
        <a:spcAft>
          <a:spcPct val="0"/>
        </a:spcAft>
        <a:buChar char="»"/>
        <a:defRPr sz="1667">
          <a:solidFill>
            <a:schemeClr val="tx1"/>
          </a:solidFill>
          <a:latin typeface="+mn-lt"/>
          <a:ea typeface="+mn-ea"/>
        </a:defRPr>
      </a:lvl9pPr>
    </p:bodyStyle>
    <p:other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500" y="381000"/>
            <a:ext cx="7378700" cy="5016500"/>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r">
              <a:spcBef>
                <a:spcPts val="0"/>
              </a:spcBef>
              <a:buNone/>
            </a:pPr>
            <a:r>
              <a:rPr lang="en-US" sz="4000" dirty="0"/>
              <a:t>   Understanding Temptations</a:t>
            </a:r>
          </a:p>
          <a:p>
            <a:pPr marL="0" indent="0" algn="r">
              <a:spcBef>
                <a:spcPts val="0"/>
              </a:spcBef>
              <a:buNone/>
            </a:pPr>
            <a:r>
              <a:rPr lang="en-US" sz="3000" dirty="0"/>
              <a:t>Avoiding the </a:t>
            </a:r>
            <a:r>
              <a:rPr lang="en-US" sz="3000" i="1" dirty="0">
                <a:solidFill>
                  <a:srgbClr val="FF0000"/>
                </a:solidFill>
              </a:rPr>
              <a:t>Tempter’s Tale</a:t>
            </a:r>
            <a:endParaRPr lang="en-US" i="1" dirty="0">
              <a:solidFill>
                <a:srgbClr val="FF0000"/>
              </a:solidFill>
            </a:endParaRPr>
          </a:p>
        </p:txBody>
      </p:sp>
    </p:spTree>
    <p:extLst>
      <p:ext uri="{BB962C8B-B14F-4D97-AF65-F5344CB8AC3E}">
        <p14:creationId xmlns:p14="http://schemas.microsoft.com/office/powerpoint/2010/main" val="311982892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Temptations</a:t>
            </a:r>
          </a:p>
        </p:txBody>
      </p:sp>
      <p:sp>
        <p:nvSpPr>
          <p:cNvPr id="3" name="Content Placeholder 2"/>
          <p:cNvSpPr>
            <a:spLocks noGrp="1"/>
          </p:cNvSpPr>
          <p:nvPr>
            <p:ph idx="1"/>
          </p:nvPr>
        </p:nvSpPr>
        <p:spPr>
          <a:xfrm>
            <a:off x="1143000" y="1333500"/>
            <a:ext cx="7112000" cy="3771636"/>
          </a:xfrm>
        </p:spPr>
        <p:txBody>
          <a:bodyPr/>
          <a:lstStyle/>
          <a:p>
            <a:pPr marL="0" indent="0" algn="ctr">
              <a:buNone/>
            </a:pPr>
            <a:r>
              <a:rPr lang="en-US" sz="3333" dirty="0"/>
              <a:t>Temptations are God given desires</a:t>
            </a:r>
            <a:r>
              <a:rPr lang="en-US" sz="3333"/>
              <a:t>, that have been perverted </a:t>
            </a:r>
            <a:r>
              <a:rPr lang="en-US" sz="3333" dirty="0"/>
              <a:t>because they’re sought out through ungodly means. </a:t>
            </a:r>
          </a:p>
        </p:txBody>
      </p:sp>
    </p:spTree>
    <p:extLst>
      <p:ext uri="{BB962C8B-B14F-4D97-AF65-F5344CB8AC3E}">
        <p14:creationId xmlns:p14="http://schemas.microsoft.com/office/powerpoint/2010/main" val="157054429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Principles Regarding Temptations</a:t>
            </a:r>
          </a:p>
        </p:txBody>
      </p:sp>
      <p:sp>
        <p:nvSpPr>
          <p:cNvPr id="3" name="Content Placeholder 2"/>
          <p:cNvSpPr>
            <a:spLocks noGrp="1"/>
          </p:cNvSpPr>
          <p:nvPr>
            <p:ph idx="1"/>
          </p:nvPr>
        </p:nvSpPr>
        <p:spPr>
          <a:xfrm>
            <a:off x="685800" y="1524000"/>
            <a:ext cx="7315200" cy="3771636"/>
          </a:xfrm>
        </p:spPr>
        <p:txBody>
          <a:bodyPr/>
          <a:lstStyle/>
          <a:p>
            <a:r>
              <a:rPr lang="en-US" sz="2333" dirty="0"/>
              <a:t>Everyone, literally everyone, is tempted. </a:t>
            </a:r>
            <a:endParaRPr lang="en-US" sz="2000" dirty="0"/>
          </a:p>
          <a:p>
            <a:r>
              <a:rPr lang="en-US" sz="2333" dirty="0"/>
              <a:t>Not everyone’s temptations are manifested in the same ways. </a:t>
            </a:r>
          </a:p>
          <a:p>
            <a:r>
              <a:rPr lang="en-US" sz="2333" dirty="0"/>
              <a:t>Being tempted </a:t>
            </a:r>
            <a:r>
              <a:rPr lang="en-US" sz="2333" i="1" dirty="0"/>
              <a:t>is NOT</a:t>
            </a:r>
            <a:r>
              <a:rPr lang="en-US" sz="2333" dirty="0"/>
              <a:t> sinful, but following through with the temptation </a:t>
            </a:r>
            <a:r>
              <a:rPr lang="en-US" sz="2333" i="1" dirty="0"/>
              <a:t>is</a:t>
            </a:r>
            <a:r>
              <a:rPr lang="en-US" sz="2333" dirty="0"/>
              <a:t>. </a:t>
            </a:r>
          </a:p>
          <a:p>
            <a:r>
              <a:rPr lang="en-US" sz="2333" dirty="0"/>
              <a:t>God does not, and will not tempt us. </a:t>
            </a:r>
          </a:p>
          <a:p>
            <a:r>
              <a:rPr lang="en-US" sz="2333" dirty="0"/>
              <a:t>Realizing those temptations will leave you unfulfilled. </a:t>
            </a:r>
          </a:p>
          <a:p>
            <a:r>
              <a:rPr lang="en-US" sz="2333" dirty="0"/>
              <a:t>The things that we’re tempted with, God can fulfill. </a:t>
            </a:r>
          </a:p>
        </p:txBody>
      </p:sp>
    </p:spTree>
    <p:extLst>
      <p:ext uri="{BB962C8B-B14F-4D97-AF65-F5344CB8AC3E}">
        <p14:creationId xmlns:p14="http://schemas.microsoft.com/office/powerpoint/2010/main" val="1159461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 the Tempter’s Tale</a:t>
            </a:r>
          </a:p>
        </p:txBody>
      </p:sp>
      <p:sp>
        <p:nvSpPr>
          <p:cNvPr id="3" name="Content Placeholder 2"/>
          <p:cNvSpPr>
            <a:spLocks noGrp="1"/>
          </p:cNvSpPr>
          <p:nvPr>
            <p:ph idx="1"/>
          </p:nvPr>
        </p:nvSpPr>
        <p:spPr>
          <a:xfrm>
            <a:off x="457200" y="1016000"/>
            <a:ext cx="8001000" cy="4381500"/>
          </a:xfrm>
        </p:spPr>
        <p:txBody>
          <a:bodyPr numCol="2"/>
          <a:lstStyle/>
          <a:p>
            <a:pPr marL="0" indent="0" algn="ctr">
              <a:buNone/>
            </a:pPr>
            <a:r>
              <a:rPr lang="en-US" sz="2583" i="1" u="sng" dirty="0"/>
              <a:t>Adam and Eve (Gen 3</a:t>
            </a:r>
            <a:r>
              <a:rPr lang="en-US" i="1" u="sng" dirty="0"/>
              <a:t>)</a:t>
            </a:r>
            <a:endParaRPr lang="en-US" dirty="0"/>
          </a:p>
          <a:p>
            <a:pPr algn="ctr"/>
            <a:r>
              <a:rPr lang="en-US" sz="2000" dirty="0"/>
              <a:t>Serpent comes and attacks God’s word.</a:t>
            </a:r>
          </a:p>
          <a:p>
            <a:pPr algn="ctr"/>
            <a:r>
              <a:rPr lang="en-US" sz="2000" dirty="0"/>
              <a:t>Adam and Eve respond w/ God’s exact words. </a:t>
            </a:r>
          </a:p>
          <a:p>
            <a:pPr algn="ctr"/>
            <a:r>
              <a:rPr lang="en-US" sz="2000" dirty="0"/>
              <a:t>Serpent questions if God’s way is really any better.</a:t>
            </a:r>
          </a:p>
          <a:p>
            <a:pPr algn="ctr"/>
            <a:r>
              <a:rPr lang="en-US" sz="2000" dirty="0"/>
              <a:t>Adam and Eve both fall after giving in to their enticement. </a:t>
            </a:r>
          </a:p>
          <a:p>
            <a:pPr algn="ctr"/>
            <a:r>
              <a:rPr lang="en-US" sz="2000" dirty="0"/>
              <a:t>Both felt unfulfilled and ashamed. </a:t>
            </a:r>
          </a:p>
          <a:p>
            <a:pPr marL="0" indent="0" algn="ctr">
              <a:buNone/>
            </a:pPr>
            <a:endParaRPr lang="en-US" sz="2583" i="1" u="sng" dirty="0"/>
          </a:p>
          <a:p>
            <a:pPr marL="0" indent="0" algn="ctr">
              <a:buNone/>
            </a:pPr>
            <a:endParaRPr lang="en-US" sz="2583" i="1" u="sng" dirty="0"/>
          </a:p>
          <a:p>
            <a:pPr marL="0" indent="0" algn="ctr">
              <a:buNone/>
            </a:pPr>
            <a:r>
              <a:rPr lang="en-US" sz="2583" i="1" u="sng" dirty="0"/>
              <a:t>Jesus (Matthew 4)</a:t>
            </a:r>
          </a:p>
          <a:p>
            <a:pPr algn="ctr"/>
            <a:r>
              <a:rPr lang="en-US" sz="2000" dirty="0"/>
              <a:t>Satan comes and attacks God’s word. </a:t>
            </a:r>
          </a:p>
          <a:p>
            <a:pPr algn="ctr"/>
            <a:r>
              <a:rPr lang="en-US" sz="2000" dirty="0"/>
              <a:t>Jesus responds w/ God’s exact words. </a:t>
            </a:r>
          </a:p>
          <a:p>
            <a:pPr algn="ctr"/>
            <a:r>
              <a:rPr lang="en-US" sz="2000" dirty="0"/>
              <a:t>Satan questions if God’s way is really any better. </a:t>
            </a:r>
          </a:p>
          <a:p>
            <a:pPr algn="ctr"/>
            <a:r>
              <a:rPr lang="en-US" sz="2000" dirty="0"/>
              <a:t>Jesus </a:t>
            </a:r>
            <a:r>
              <a:rPr lang="en-US" sz="2000" i="1" dirty="0"/>
              <a:t>again</a:t>
            </a:r>
            <a:r>
              <a:rPr lang="en-US" sz="2000" dirty="0"/>
              <a:t> responds w/ God’s exact words.</a:t>
            </a:r>
          </a:p>
          <a:p>
            <a:pPr algn="ctr"/>
            <a:r>
              <a:rPr lang="en-US" sz="2000" dirty="0"/>
              <a:t>God eventually more perfectly give Jesus what Satan couldn’t!</a:t>
            </a:r>
          </a:p>
          <a:p>
            <a:pPr algn="ctr"/>
            <a:endParaRPr lang="en-US" sz="2000" dirty="0"/>
          </a:p>
          <a:p>
            <a:pPr algn="ctr"/>
            <a:endParaRPr lang="en-US" sz="2000" dirty="0"/>
          </a:p>
        </p:txBody>
      </p:sp>
    </p:spTree>
    <p:extLst>
      <p:ext uri="{BB962C8B-B14F-4D97-AF65-F5344CB8AC3E}">
        <p14:creationId xmlns:p14="http://schemas.microsoft.com/office/powerpoint/2010/main" val="1188543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dissolve">
                                      <p:cBhvr>
                                        <p:cTn id="10" dur="500"/>
                                        <p:tgtEl>
                                          <p:spTgt spid="3">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dissolve">
                                      <p:cBhvr>
                                        <p:cTn id="18" dur="500"/>
                                        <p:tgtEl>
                                          <p:spTgt spid="3">
                                            <p:txEl>
                                              <p:pRg st="9" end="9"/>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ssolve">
                                      <p:cBhvr>
                                        <p:cTn id="23" dur="500"/>
                                        <p:tgtEl>
                                          <p:spTgt spid="3">
                                            <p:txEl>
                                              <p:pRg st="2" end="2"/>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dissolve">
                                      <p:cBhvr>
                                        <p:cTn id="26" dur="500"/>
                                        <p:tgtEl>
                                          <p:spTgt spid="3">
                                            <p:txEl>
                                              <p:pRg st="10" end="1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dissolve">
                                      <p:cBhvr>
                                        <p:cTn id="31" dur="500"/>
                                        <p:tgtEl>
                                          <p:spTgt spid="3">
                                            <p:txEl>
                                              <p:pRg st="3" end="3"/>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dissolve">
                                      <p:cBhvr>
                                        <p:cTn id="34" dur="500"/>
                                        <p:tgtEl>
                                          <p:spTgt spid="3">
                                            <p:txEl>
                                              <p:pRg st="11" end="1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dissolve">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dissolve">
                                      <p:cBhvr>
                                        <p:cTn id="44" dur="500"/>
                                        <p:tgtEl>
                                          <p:spTgt spid="3">
                                            <p:txEl>
                                              <p:pRg st="12" end="1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dissolve">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dissolve">
                                      <p:cBhvr>
                                        <p:cTn id="5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Overcoming the Temptation</a:t>
            </a:r>
          </a:p>
        </p:txBody>
      </p:sp>
      <p:sp>
        <p:nvSpPr>
          <p:cNvPr id="3" name="Content Placeholder 2"/>
          <p:cNvSpPr>
            <a:spLocks noGrp="1"/>
          </p:cNvSpPr>
          <p:nvPr>
            <p:ph idx="1"/>
          </p:nvPr>
        </p:nvSpPr>
        <p:spPr/>
        <p:txBody>
          <a:bodyPr/>
          <a:lstStyle/>
          <a:p>
            <a:pPr marL="0" indent="0" algn="ctr">
              <a:buNone/>
            </a:pPr>
            <a:r>
              <a:rPr lang="en-US" dirty="0"/>
              <a:t>No temptation has overtaken you but such as is common to man; and God is faithful, who will not allow you to be tempted beyond what you are able, but with the temptation will provide the way of escape also so that you will be able to endure it.  </a:t>
            </a:r>
          </a:p>
          <a:p>
            <a:pPr marL="0" indent="0" algn="ctr">
              <a:buNone/>
            </a:pPr>
            <a:endParaRPr lang="en-US" dirty="0"/>
          </a:p>
          <a:p>
            <a:pPr marL="0" indent="0" algn="r">
              <a:buNone/>
            </a:pPr>
            <a:r>
              <a:rPr lang="en-US" sz="2000" dirty="0"/>
              <a:t>1</a:t>
            </a:r>
            <a:r>
              <a:rPr lang="en-US" sz="2000" baseline="30000" dirty="0"/>
              <a:t>st</a:t>
            </a:r>
            <a:r>
              <a:rPr lang="en-US" sz="2000" dirty="0"/>
              <a:t> Corinthians 10:13</a:t>
            </a:r>
          </a:p>
        </p:txBody>
      </p:sp>
    </p:spTree>
    <p:extLst>
      <p:ext uri="{BB962C8B-B14F-4D97-AF65-F5344CB8AC3E}">
        <p14:creationId xmlns:p14="http://schemas.microsoft.com/office/powerpoint/2010/main" val="253054692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Overcoming the Temptation</a:t>
            </a:r>
          </a:p>
        </p:txBody>
      </p:sp>
      <p:sp>
        <p:nvSpPr>
          <p:cNvPr id="3" name="Content Placeholder 2"/>
          <p:cNvSpPr>
            <a:spLocks noGrp="1"/>
          </p:cNvSpPr>
          <p:nvPr>
            <p:ph idx="1"/>
          </p:nvPr>
        </p:nvSpPr>
        <p:spPr>
          <a:xfrm>
            <a:off x="457200" y="800100"/>
            <a:ext cx="8229600" cy="4495800"/>
          </a:xfrm>
        </p:spPr>
        <p:txBody>
          <a:bodyPr numCol="2"/>
          <a:lstStyle/>
          <a:p>
            <a:pPr marL="0" indent="0" algn="ctr">
              <a:buNone/>
            </a:pPr>
            <a:r>
              <a:rPr lang="en-US" sz="2800" b="1" dirty="0">
                <a:solidFill>
                  <a:srgbClr val="FF0000"/>
                </a:solidFill>
              </a:rPr>
              <a:t>No temptation has overtaken you but such as is common to man</a:t>
            </a:r>
            <a:r>
              <a:rPr lang="en-US" sz="2800" dirty="0"/>
              <a:t>; and God is faithful, who will not allow you to be tempted beyond what you are able, but with the temptation will provide the way of escape also so that you will be able to endure it.  </a:t>
            </a:r>
            <a:r>
              <a:rPr lang="en-US" sz="2333" dirty="0"/>
              <a:t>                </a:t>
            </a:r>
            <a:r>
              <a:rPr lang="en-US" sz="2000" dirty="0"/>
              <a:t>          </a:t>
            </a:r>
          </a:p>
          <a:p>
            <a:pPr marL="0" indent="0" algn="ctr">
              <a:buNone/>
            </a:pPr>
            <a:r>
              <a:rPr lang="en-US" sz="2400" b="1" i="1" dirty="0"/>
              <a:t>        </a:t>
            </a:r>
            <a:r>
              <a:rPr lang="en-US" sz="2400" b="1" i="1" u="sng" dirty="0"/>
              <a:t>It is NOT just you!</a:t>
            </a:r>
          </a:p>
          <a:p>
            <a:pPr lvl="1" algn="ctr"/>
            <a:r>
              <a:rPr lang="en-US" sz="2000" dirty="0"/>
              <a:t>You are </a:t>
            </a:r>
            <a:r>
              <a:rPr lang="en-US" sz="2000" b="1" i="1" u="sng" dirty="0"/>
              <a:t>not</a:t>
            </a:r>
            <a:r>
              <a:rPr lang="en-US" sz="2000" dirty="0"/>
              <a:t> the only one being tempted. </a:t>
            </a:r>
          </a:p>
          <a:p>
            <a:pPr lvl="1" algn="ctr"/>
            <a:r>
              <a:rPr lang="en-US" sz="2000" dirty="0"/>
              <a:t>Chances are you aren’t even the only person struggling through that temptation. </a:t>
            </a:r>
          </a:p>
          <a:p>
            <a:pPr lvl="1" algn="ctr"/>
            <a:r>
              <a:rPr lang="en-US" sz="2000" dirty="0"/>
              <a:t>Satan wants you to believe that you’re alone when he’s approaching you, when you’re being tempted. But God is there! </a:t>
            </a:r>
          </a:p>
        </p:txBody>
      </p:sp>
      <p:sp>
        <p:nvSpPr>
          <p:cNvPr id="4" name="TextBox 3"/>
          <p:cNvSpPr txBox="1"/>
          <p:nvPr/>
        </p:nvSpPr>
        <p:spPr>
          <a:xfrm>
            <a:off x="5334000" y="1778000"/>
            <a:ext cx="184731" cy="502766"/>
          </a:xfrm>
          <a:prstGeom prst="rect">
            <a:avLst/>
          </a:prstGeom>
          <a:noFill/>
        </p:spPr>
        <p:txBody>
          <a:bodyPr wrap="none" rtlCol="0">
            <a:spAutoFit/>
          </a:bodyPr>
          <a:lstStyle/>
          <a:p>
            <a:endParaRPr lang="en-US" sz="2667" dirty="0"/>
          </a:p>
        </p:txBody>
      </p:sp>
    </p:spTree>
    <p:extLst>
      <p:ext uri="{BB962C8B-B14F-4D97-AF65-F5344CB8AC3E}">
        <p14:creationId xmlns:p14="http://schemas.microsoft.com/office/powerpoint/2010/main" val="5535949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Overcoming the Temptation</a:t>
            </a:r>
          </a:p>
        </p:txBody>
      </p:sp>
      <p:sp>
        <p:nvSpPr>
          <p:cNvPr id="3" name="Content Placeholder 2"/>
          <p:cNvSpPr>
            <a:spLocks noGrp="1"/>
          </p:cNvSpPr>
          <p:nvPr>
            <p:ph idx="1"/>
          </p:nvPr>
        </p:nvSpPr>
        <p:spPr>
          <a:xfrm>
            <a:off x="228600" y="800100"/>
            <a:ext cx="8458200" cy="4572000"/>
          </a:xfrm>
        </p:spPr>
        <p:txBody>
          <a:bodyPr numCol="2"/>
          <a:lstStyle/>
          <a:p>
            <a:pPr marL="0" indent="0" algn="ctr">
              <a:buNone/>
            </a:pPr>
            <a:r>
              <a:rPr lang="en-US" sz="2800" dirty="0"/>
              <a:t> No temptation has overtaken you but such as is common to man; and </a:t>
            </a:r>
            <a:r>
              <a:rPr lang="en-US" sz="2800" b="1" dirty="0">
                <a:solidFill>
                  <a:srgbClr val="FF0000"/>
                </a:solidFill>
              </a:rPr>
              <a:t>God is faithful</a:t>
            </a:r>
            <a:r>
              <a:rPr lang="en-US" sz="2800" dirty="0"/>
              <a:t>, who will not allow you to be tempted beyond what you are able, but with the temptation will provide the way of escape also so that you will be able to endure it.  </a:t>
            </a:r>
            <a:endParaRPr lang="en-US" sz="1667" dirty="0"/>
          </a:p>
          <a:p>
            <a:pPr marL="0" indent="0" algn="ctr">
              <a:buNone/>
            </a:pPr>
            <a:r>
              <a:rPr lang="en-US" sz="1667" dirty="0"/>
              <a:t>           </a:t>
            </a:r>
            <a:r>
              <a:rPr lang="en-US" sz="2800" b="1" i="1" u="sng" dirty="0"/>
              <a:t>God is faithful!</a:t>
            </a:r>
          </a:p>
          <a:p>
            <a:pPr lvl="1" algn="ctr"/>
            <a:r>
              <a:rPr lang="en-US" sz="2400" dirty="0"/>
              <a:t>God would not tempt you into sinning. </a:t>
            </a:r>
          </a:p>
          <a:p>
            <a:pPr lvl="1" algn="ctr"/>
            <a:r>
              <a:rPr lang="en-US" sz="2400" dirty="0"/>
              <a:t>He also won’t allow you to be tempted beyond what you’re able. </a:t>
            </a:r>
          </a:p>
          <a:p>
            <a:pPr lvl="1" algn="ctr"/>
            <a:r>
              <a:rPr lang="en-US" sz="2400" dirty="0"/>
              <a:t>So no matter what you’re going through, God believes you can overcome it!</a:t>
            </a:r>
          </a:p>
        </p:txBody>
      </p:sp>
      <p:sp>
        <p:nvSpPr>
          <p:cNvPr id="4" name="TextBox 3"/>
          <p:cNvSpPr txBox="1"/>
          <p:nvPr/>
        </p:nvSpPr>
        <p:spPr>
          <a:xfrm>
            <a:off x="5334000" y="1778000"/>
            <a:ext cx="184731" cy="502766"/>
          </a:xfrm>
          <a:prstGeom prst="rect">
            <a:avLst/>
          </a:prstGeom>
          <a:noFill/>
        </p:spPr>
        <p:txBody>
          <a:bodyPr wrap="none" rtlCol="0">
            <a:spAutoFit/>
          </a:bodyPr>
          <a:lstStyle/>
          <a:p>
            <a:endParaRPr lang="en-US" sz="2667" dirty="0"/>
          </a:p>
        </p:txBody>
      </p:sp>
    </p:spTree>
    <p:extLst>
      <p:ext uri="{BB962C8B-B14F-4D97-AF65-F5344CB8AC3E}">
        <p14:creationId xmlns:p14="http://schemas.microsoft.com/office/powerpoint/2010/main" val="6717577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54000"/>
            <a:ext cx="6858000" cy="952500"/>
          </a:xfrm>
        </p:spPr>
        <p:txBody>
          <a:bodyPr/>
          <a:lstStyle/>
          <a:p>
            <a:r>
              <a:rPr lang="en-US" dirty="0"/>
              <a:t>Overcoming the Temptation</a:t>
            </a:r>
          </a:p>
        </p:txBody>
      </p:sp>
      <p:sp>
        <p:nvSpPr>
          <p:cNvPr id="3" name="Content Placeholder 2"/>
          <p:cNvSpPr>
            <a:spLocks noGrp="1"/>
          </p:cNvSpPr>
          <p:nvPr>
            <p:ph idx="1"/>
          </p:nvPr>
        </p:nvSpPr>
        <p:spPr>
          <a:xfrm>
            <a:off x="228600" y="742950"/>
            <a:ext cx="8305800" cy="4495800"/>
          </a:xfrm>
        </p:spPr>
        <p:txBody>
          <a:bodyPr numCol="2"/>
          <a:lstStyle/>
          <a:p>
            <a:pPr marL="0" indent="0" algn="ctr">
              <a:buNone/>
            </a:pPr>
            <a:r>
              <a:rPr lang="en-US" sz="2800" dirty="0"/>
              <a:t>No temptation has overtaken you but such as is common to man; and God is faithful, who will not allow you to be tempted beyond what you are able, but with the temptation </a:t>
            </a:r>
            <a:r>
              <a:rPr lang="en-US" sz="2800" b="1" dirty="0">
                <a:solidFill>
                  <a:srgbClr val="FF0000"/>
                </a:solidFill>
              </a:rPr>
              <a:t>will provide the way of escape also so that you will be able to endure it.  </a:t>
            </a:r>
            <a:endParaRPr lang="en-US" sz="2000" dirty="0"/>
          </a:p>
          <a:p>
            <a:pPr marL="0" indent="0" algn="ctr">
              <a:buNone/>
            </a:pPr>
            <a:r>
              <a:rPr lang="en-US" sz="2400" b="1" i="1" u="sng" dirty="0"/>
              <a:t>God will provide a way of escape. </a:t>
            </a:r>
          </a:p>
          <a:p>
            <a:pPr lvl="1" algn="ctr"/>
            <a:r>
              <a:rPr lang="en-US" sz="2400" dirty="0"/>
              <a:t>God will provide, but won’t force.</a:t>
            </a:r>
          </a:p>
          <a:p>
            <a:pPr lvl="1" algn="ctr"/>
            <a:r>
              <a:rPr lang="en-US" sz="2400" dirty="0"/>
              <a:t>Escaping the temptation isn’t always desirable.</a:t>
            </a:r>
          </a:p>
          <a:p>
            <a:pPr lvl="1" algn="ctr"/>
            <a:r>
              <a:rPr lang="en-US" sz="2400" dirty="0"/>
              <a:t>Overcome like Christ: </a:t>
            </a:r>
          </a:p>
          <a:p>
            <a:pPr lvl="2" algn="ctr"/>
            <a:r>
              <a:rPr lang="en-US" sz="1800" dirty="0"/>
              <a:t>Knowing the Scriptures!</a:t>
            </a:r>
          </a:p>
          <a:p>
            <a:pPr lvl="2" algn="ctr"/>
            <a:r>
              <a:rPr lang="en-US" sz="1800" dirty="0"/>
              <a:t>Prayer, lots of it</a:t>
            </a:r>
          </a:p>
          <a:p>
            <a:pPr lvl="2" algn="ctr"/>
            <a:r>
              <a:rPr lang="en-US" sz="1800" dirty="0"/>
              <a:t>Trust in the will of </a:t>
            </a:r>
            <a:r>
              <a:rPr lang="en-US" sz="1600" dirty="0"/>
              <a:t>God</a:t>
            </a:r>
            <a:endParaRPr lang="en-US" sz="2400" dirty="0"/>
          </a:p>
        </p:txBody>
      </p:sp>
      <p:sp>
        <p:nvSpPr>
          <p:cNvPr id="4" name="TextBox 3"/>
          <p:cNvSpPr txBox="1"/>
          <p:nvPr/>
        </p:nvSpPr>
        <p:spPr>
          <a:xfrm>
            <a:off x="5334000" y="1778000"/>
            <a:ext cx="184731" cy="502766"/>
          </a:xfrm>
          <a:prstGeom prst="rect">
            <a:avLst/>
          </a:prstGeom>
          <a:noFill/>
        </p:spPr>
        <p:txBody>
          <a:bodyPr wrap="none" rtlCol="0">
            <a:spAutoFit/>
          </a:bodyPr>
          <a:lstStyle/>
          <a:p>
            <a:endParaRPr lang="en-US" sz="2667" dirty="0"/>
          </a:p>
        </p:txBody>
      </p:sp>
    </p:spTree>
    <p:extLst>
      <p:ext uri="{BB962C8B-B14F-4D97-AF65-F5344CB8AC3E}">
        <p14:creationId xmlns:p14="http://schemas.microsoft.com/office/powerpoint/2010/main" val="1745601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Black"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Black"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4403</TotalTime>
  <Words>702</Words>
  <Application>Microsoft Office PowerPoint</Application>
  <PresentationFormat>On-screen Show (16:10)</PresentationFormat>
  <Paragraphs>61</Paragraphs>
  <Slides>8</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3" baseType="lpstr">
      <vt:lpstr>ＭＳ Ｐゴシック</vt:lpstr>
      <vt:lpstr>Arial Black</vt:lpstr>
      <vt:lpstr>Times New Roman</vt:lpstr>
      <vt:lpstr>Default Design</vt:lpstr>
      <vt:lpstr>Microsoft PowerPoint 97-2003 Presentation</vt:lpstr>
      <vt:lpstr>PowerPoint Presentation</vt:lpstr>
      <vt:lpstr>Understanding Temptations</vt:lpstr>
      <vt:lpstr>Understanding Principles Regarding Temptations</vt:lpstr>
      <vt:lpstr>Understand the Tempter’s Tale</vt:lpstr>
      <vt:lpstr>Overcoming the Temptation</vt:lpstr>
      <vt:lpstr>Overcoming the Temptation</vt:lpstr>
      <vt:lpstr>Overcoming the Temptation</vt:lpstr>
      <vt:lpstr>Overcoming the Temptation</vt:lpstr>
    </vt:vector>
  </TitlesOfParts>
  <Company>Outreach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eabel</dc:creator>
  <cp:lastModifiedBy>Brad Beutjer</cp:lastModifiedBy>
  <cp:revision>185</cp:revision>
  <dcterms:created xsi:type="dcterms:W3CDTF">2005-07-16T00:09:40Z</dcterms:created>
  <dcterms:modified xsi:type="dcterms:W3CDTF">2017-01-08T23:55:46Z</dcterms:modified>
</cp:coreProperties>
</file>