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7" r:id="rId4"/>
    <p:sldId id="270" r:id="rId5"/>
    <p:sldId id="272" r:id="rId6"/>
    <p:sldId id="271" r:id="rId7"/>
    <p:sldId id="274" r:id="rId8"/>
    <p:sldId id="275" r:id="rId9"/>
    <p:sldId id="276" r:id="rId10"/>
    <p:sldId id="279" r:id="rId11"/>
    <p:sldId id="278" r:id="rId12"/>
    <p:sldId id="280" r:id="rId13"/>
    <p:sldId id="281" r:id="rId14"/>
    <p:sldId id="283" r:id="rId15"/>
    <p:sldId id="28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9481" y="2057400"/>
            <a:ext cx="9159442" cy="2262781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Hidden Mission of Marriage</a:t>
            </a:r>
          </a:p>
        </p:txBody>
      </p:sp>
    </p:spTree>
    <p:extLst>
      <p:ext uri="{BB962C8B-B14F-4D97-AF65-F5344CB8AC3E}">
        <p14:creationId xmlns:p14="http://schemas.microsoft.com/office/powerpoint/2010/main" val="4256954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9481" y="2057400"/>
            <a:ext cx="9159442" cy="2262781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Hidden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Mission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of Marriage</a:t>
            </a:r>
          </a:p>
        </p:txBody>
      </p:sp>
    </p:spTree>
    <p:extLst>
      <p:ext uri="{BB962C8B-B14F-4D97-AF65-F5344CB8AC3E}">
        <p14:creationId xmlns:p14="http://schemas.microsoft.com/office/powerpoint/2010/main" val="2651175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3694" y="334181"/>
            <a:ext cx="8595360" cy="914400"/>
          </a:xfrm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 eaLnBrk="1" hangingPunct="1"/>
            <a:r>
              <a:rPr lang="en-US" sz="576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Ephesians 5:25-32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673927" y="1387125"/>
            <a:ext cx="9781309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r>
              <a:rPr lang="en-US" sz="30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US" sz="3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Husbands, love your wives, as Christ loved the church and gave himself up for her, </a:t>
            </a:r>
            <a:r>
              <a:rPr lang="en-US" sz="30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US" sz="3000" i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he might sanctify her, having cleansed her</a:t>
            </a:r>
            <a:r>
              <a:rPr lang="en-US" sz="3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 the washing of water with the word, </a:t>
            </a:r>
            <a:r>
              <a:rPr lang="en-US" sz="30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27 </a:t>
            </a:r>
            <a:r>
              <a:rPr lang="en-US" sz="3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 that he might present the church to himself in splendor, </a:t>
            </a:r>
            <a:r>
              <a:rPr lang="en-US" sz="3000" i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without spot or wrinkle or any such thing, that she might be holy and without blemish.</a:t>
            </a:r>
            <a:r>
              <a:rPr lang="en-US" sz="3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US" sz="3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same way husbands should love their wives as their own bodies. </a:t>
            </a:r>
            <a:r>
              <a:rPr lang="en-US" sz="30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30 </a:t>
            </a:r>
            <a:r>
              <a:rPr lang="en-US" sz="3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 we are members of his body. </a:t>
            </a:r>
            <a:r>
              <a:rPr lang="en-US" sz="30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31 </a:t>
            </a:r>
            <a:r>
              <a:rPr lang="en-US" sz="3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“Therefore a man shall leave his father and mother and hold fast to his wife, and the two shall become one flesh.”</a:t>
            </a:r>
            <a:r>
              <a:rPr lang="en-US" sz="30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32 </a:t>
            </a:r>
            <a:r>
              <a:rPr lang="en-US" sz="3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mystery is profound, and I am saying that it refers to Christ and the church.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617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0116" y="391296"/>
            <a:ext cx="8800407" cy="822959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Understanding Ephesians 5:22-32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70116" y="1449185"/>
            <a:ext cx="10058400" cy="2254135"/>
          </a:xfrm>
        </p:spPr>
        <p:txBody>
          <a:bodyPr>
            <a:normAutofit/>
          </a:bodyPr>
          <a:lstStyle/>
          <a:p>
            <a:pPr marL="621030" indent="-621030">
              <a:buFont typeface="+mj-lt"/>
              <a:buAutoNum type="arabicPeriod"/>
            </a:pPr>
            <a:r>
              <a:rPr lang="en-US" sz="3600" dirty="0">
                <a:latin typeface="Calibri" pitchFamily="34" charset="0"/>
              </a:rPr>
              <a:t>Level One – Submission and Headship</a:t>
            </a:r>
          </a:p>
          <a:p>
            <a:pPr marL="623888" indent="-623888">
              <a:buFont typeface="+mj-lt"/>
              <a:buAutoNum type="arabicPeriod"/>
            </a:pPr>
            <a:r>
              <a:rPr lang="en-US" sz="3600" dirty="0">
                <a:latin typeface="Calibri" pitchFamily="34" charset="0"/>
              </a:rPr>
              <a:t>Level Two – Mutual Sacrifice</a:t>
            </a:r>
          </a:p>
          <a:p>
            <a:pPr marL="623888" indent="-623888">
              <a:buFont typeface="+mj-lt"/>
              <a:buAutoNum type="arabicPeriod"/>
            </a:pPr>
            <a:r>
              <a:rPr lang="en-US" sz="3600" dirty="0">
                <a:latin typeface="Calibri" pitchFamily="34" charset="0"/>
              </a:rPr>
              <a:t>Level Three – Mission to Save One Another</a:t>
            </a:r>
          </a:p>
          <a:p>
            <a:endParaRPr lang="en-US" sz="4800"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4800" dirty="0">
              <a:latin typeface="Calibri" pitchFamily="34" charset="0"/>
            </a:endParaRPr>
          </a:p>
          <a:p>
            <a:pPr eaLnBrk="1" hangingPunct="1">
              <a:defRPr/>
            </a:pPr>
            <a:endParaRPr lang="en-US" sz="4320" dirty="0">
              <a:latin typeface="Calibri" pitchFamily="34" charset="0"/>
            </a:endParaRPr>
          </a:p>
          <a:p>
            <a:pPr eaLnBrk="1" hangingPunct="1">
              <a:defRPr/>
            </a:pPr>
            <a:endParaRPr lang="en-US" sz="4320" dirty="0">
              <a:latin typeface="A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06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9113" y="264907"/>
            <a:ext cx="8595360" cy="914400"/>
          </a:xfrm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 eaLnBrk="1" hangingPunct="1"/>
            <a:r>
              <a:rPr lang="en-US" sz="576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 Peter 3:1-6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424546" y="1290144"/>
            <a:ext cx="949036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Likewise, wives, be subject to your own husbands, so that even if some do not obey the word, </a:t>
            </a:r>
            <a:r>
              <a:rPr lang="en-US" sz="2800" i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may be won without a word by the conduct of their wives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they see your respectful and pure conduct. </a:t>
            </a:r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 let your adorning be external—the braiding of hair and the putting on of gold jewelry, or the clothing you wear— </a:t>
            </a:r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let your adorning be the hidden person of the heart with the imperishable beauty of a gentle and quiet spirit, which in God's sight is very precious. </a:t>
            </a:r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this is how the holy women who hoped in God used to adorn themselves, by submitting to their own husbands, </a:t>
            </a:r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Sarah obeyed Abraham, calling him lord. And you are her children, if you do good and do not fear anything that is frightening.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573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0116" y="391296"/>
            <a:ext cx="8800407" cy="822959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Understanding Ephesians 5:22-32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70116" y="1449185"/>
            <a:ext cx="10058400" cy="2254135"/>
          </a:xfrm>
        </p:spPr>
        <p:txBody>
          <a:bodyPr>
            <a:normAutofit/>
          </a:bodyPr>
          <a:lstStyle/>
          <a:p>
            <a:pPr marL="621030" indent="-621030">
              <a:buFont typeface="+mj-lt"/>
              <a:buAutoNum type="arabicPeriod"/>
            </a:pPr>
            <a:r>
              <a:rPr lang="en-US" sz="3600" dirty="0">
                <a:latin typeface="Calibri" pitchFamily="34" charset="0"/>
              </a:rPr>
              <a:t>Level One – Submission and Headship</a:t>
            </a:r>
          </a:p>
          <a:p>
            <a:pPr marL="623888" indent="-623888">
              <a:buFont typeface="+mj-lt"/>
              <a:buAutoNum type="arabicPeriod"/>
            </a:pPr>
            <a:r>
              <a:rPr lang="en-US" sz="3600" dirty="0">
                <a:latin typeface="Calibri" pitchFamily="34" charset="0"/>
              </a:rPr>
              <a:t>Level Two – Mutual Sacrifice</a:t>
            </a:r>
          </a:p>
          <a:p>
            <a:pPr marL="623888" indent="-623888">
              <a:buFont typeface="+mj-lt"/>
              <a:buAutoNum type="arabicPeriod"/>
            </a:pPr>
            <a:r>
              <a:rPr lang="en-US" sz="3600" dirty="0">
                <a:latin typeface="Calibri" pitchFamily="34" charset="0"/>
              </a:rPr>
              <a:t>Level Three – Mission to Save One Another</a:t>
            </a:r>
          </a:p>
          <a:p>
            <a:endParaRPr lang="en-US" sz="4800"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4800" dirty="0">
              <a:latin typeface="Calibri" pitchFamily="34" charset="0"/>
            </a:endParaRPr>
          </a:p>
          <a:p>
            <a:pPr eaLnBrk="1" hangingPunct="1">
              <a:defRPr/>
            </a:pPr>
            <a:endParaRPr lang="en-US" sz="4320" dirty="0">
              <a:latin typeface="Calibri" pitchFamily="34" charset="0"/>
            </a:endParaRPr>
          </a:p>
          <a:p>
            <a:pPr eaLnBrk="1" hangingPunct="1">
              <a:defRPr/>
            </a:pPr>
            <a:endParaRPr lang="en-US" sz="4320" dirty="0">
              <a:latin typeface="A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415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9113" y="264907"/>
            <a:ext cx="8595360" cy="914400"/>
          </a:xfrm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 eaLnBrk="1" hangingPunct="1"/>
            <a:r>
              <a:rPr lang="en-US" sz="576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Christ Comes First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424546" y="1290144"/>
            <a:ext cx="949036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35 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I have come to set a man against his father, and a daughter against her mother, and a daughter-in-law against her mother-in-law.</a:t>
            </a:r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36 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a person's enemies will be those of his own household. </a:t>
            </a:r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37 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Whoever loves father or mother more than me is not worthy of me, and whoever loves son or daughter more than me is not worthy of me.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Matthew 10:35-37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24546" y="4078637"/>
            <a:ext cx="949036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Jesus told his disciples, “If anyone would come after me, let him deny himself and take up his cross and follow me. </a:t>
            </a:r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 whoever would save his life will lose it, but whoever loses his life for my sake will find it. </a:t>
            </a:r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 what will it profit a man if he gains the whole world and forfeits his soul? Or what shall a man give in return for his soul? 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Matthew 16:24-26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204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0116" y="391296"/>
            <a:ext cx="8800407" cy="822959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Understanding Ephesians 5:22-32</a:t>
            </a:r>
          </a:p>
        </p:txBody>
      </p:sp>
    </p:spTree>
    <p:extLst>
      <p:ext uri="{BB962C8B-B14F-4D97-AF65-F5344CB8AC3E}">
        <p14:creationId xmlns:p14="http://schemas.microsoft.com/office/powerpoint/2010/main" val="2712244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29840" y="431162"/>
            <a:ext cx="8595360" cy="914400"/>
          </a:xfrm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 eaLnBrk="1" hangingPunct="1"/>
            <a:r>
              <a:rPr lang="en-US" sz="576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Ephesians 5:22-24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410691" y="1497962"/>
            <a:ext cx="949036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r>
              <a:rPr lang="en-US" sz="3840" i="1" baseline="300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40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US" sz="4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Wives, submit to your own husbands, as to the Lord. </a:t>
            </a:r>
            <a:r>
              <a:rPr lang="en-US" sz="40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US" sz="4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 the husband is the head of the wife even as Christ is the head of the church, his body, and is himself its Savior. </a:t>
            </a:r>
            <a:r>
              <a:rPr lang="en-US" sz="40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US" sz="4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as the church submits to Christ, so also wives should submit in everything to their husbands.</a:t>
            </a:r>
            <a:endParaRPr lang="en-US" sz="384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592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0116" y="391296"/>
            <a:ext cx="8800407" cy="822959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Understanding Ephesians 5:22-32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70116" y="1449185"/>
            <a:ext cx="10058400" cy="2254135"/>
          </a:xfrm>
        </p:spPr>
        <p:txBody>
          <a:bodyPr>
            <a:normAutofit/>
          </a:bodyPr>
          <a:lstStyle/>
          <a:p>
            <a:pPr marL="621030" indent="-621030">
              <a:buFont typeface="+mj-lt"/>
              <a:buAutoNum type="arabicPeriod"/>
            </a:pPr>
            <a:r>
              <a:rPr lang="en-US" sz="3600" dirty="0">
                <a:latin typeface="Calibri" pitchFamily="34" charset="0"/>
              </a:rPr>
              <a:t>Level One – Submission and Headship</a:t>
            </a:r>
          </a:p>
          <a:p>
            <a:endParaRPr lang="en-US" sz="4800"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4800" dirty="0">
              <a:latin typeface="Calibri" pitchFamily="34" charset="0"/>
            </a:endParaRPr>
          </a:p>
          <a:p>
            <a:pPr eaLnBrk="1" hangingPunct="1">
              <a:defRPr/>
            </a:pPr>
            <a:endParaRPr lang="en-US" sz="4320" dirty="0">
              <a:latin typeface="Calibri" pitchFamily="34" charset="0"/>
            </a:endParaRPr>
          </a:p>
          <a:p>
            <a:pPr eaLnBrk="1" hangingPunct="1">
              <a:defRPr/>
            </a:pPr>
            <a:endParaRPr lang="en-US" sz="4320" dirty="0">
              <a:latin typeface="A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27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9481" y="2057400"/>
            <a:ext cx="9159442" cy="2262781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Hidden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Mission of Marriage</a:t>
            </a:r>
          </a:p>
        </p:txBody>
      </p:sp>
    </p:spTree>
    <p:extLst>
      <p:ext uri="{BB962C8B-B14F-4D97-AF65-F5344CB8AC3E}">
        <p14:creationId xmlns:p14="http://schemas.microsoft.com/office/powerpoint/2010/main" val="4151405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0116" y="391296"/>
            <a:ext cx="8800407" cy="822959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Understanding Ephesians 5:22-32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70116" y="1449185"/>
            <a:ext cx="10058400" cy="2254135"/>
          </a:xfrm>
        </p:spPr>
        <p:txBody>
          <a:bodyPr>
            <a:normAutofit/>
          </a:bodyPr>
          <a:lstStyle/>
          <a:p>
            <a:pPr marL="621030" indent="-621030">
              <a:buFont typeface="+mj-lt"/>
              <a:buAutoNum type="arabicPeriod"/>
            </a:pPr>
            <a:r>
              <a:rPr lang="en-US" sz="3600" dirty="0">
                <a:latin typeface="Calibri" pitchFamily="34" charset="0"/>
              </a:rPr>
              <a:t>Level One – Submission and Headship</a:t>
            </a:r>
          </a:p>
          <a:p>
            <a:pPr marL="623888" indent="-623888">
              <a:buFont typeface="+mj-lt"/>
              <a:buAutoNum type="arabicPeriod"/>
            </a:pPr>
            <a:r>
              <a:rPr lang="en-US" sz="3600" dirty="0">
                <a:latin typeface="Calibri" pitchFamily="34" charset="0"/>
              </a:rPr>
              <a:t>Level Two – Mutual Sacrifice</a:t>
            </a:r>
          </a:p>
          <a:p>
            <a:endParaRPr lang="en-US" sz="4800"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4800" dirty="0">
              <a:latin typeface="Calibri" pitchFamily="34" charset="0"/>
            </a:endParaRPr>
          </a:p>
          <a:p>
            <a:pPr eaLnBrk="1" hangingPunct="1">
              <a:defRPr/>
            </a:pPr>
            <a:endParaRPr lang="en-US" sz="4320" dirty="0">
              <a:latin typeface="Calibri" pitchFamily="34" charset="0"/>
            </a:endParaRPr>
          </a:p>
          <a:p>
            <a:pPr eaLnBrk="1" hangingPunct="1">
              <a:defRPr/>
            </a:pPr>
            <a:endParaRPr lang="en-US" sz="4320" dirty="0">
              <a:latin typeface="AGaramond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23966" y="3703320"/>
            <a:ext cx="92407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r>
              <a:rPr lang="en-US" sz="36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submitting to one another out of reverence for Christ.	</a:t>
            </a:r>
            <a:endParaRPr lang="en-US" sz="24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749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0116" y="391296"/>
            <a:ext cx="8800407" cy="822959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Understanding Ephesians 5:22-32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70116" y="1449185"/>
            <a:ext cx="10058400" cy="2254135"/>
          </a:xfrm>
        </p:spPr>
        <p:txBody>
          <a:bodyPr>
            <a:normAutofit/>
          </a:bodyPr>
          <a:lstStyle/>
          <a:p>
            <a:pPr marL="621030" indent="-621030">
              <a:buFont typeface="+mj-lt"/>
              <a:buAutoNum type="arabicPeriod"/>
            </a:pPr>
            <a:r>
              <a:rPr lang="en-US" sz="3600" dirty="0">
                <a:latin typeface="Calibri" pitchFamily="34" charset="0"/>
              </a:rPr>
              <a:t>Level One – Submission and Headship</a:t>
            </a:r>
          </a:p>
          <a:p>
            <a:pPr marL="623888" indent="-623888">
              <a:buFont typeface="+mj-lt"/>
              <a:buAutoNum type="arabicPeriod"/>
            </a:pPr>
            <a:r>
              <a:rPr lang="en-US" sz="3600" dirty="0">
                <a:latin typeface="Calibri" pitchFamily="34" charset="0"/>
              </a:rPr>
              <a:t>Level Two – Mutual Sacrifice</a:t>
            </a:r>
          </a:p>
          <a:p>
            <a:endParaRPr lang="en-US" sz="4800"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4800" dirty="0">
              <a:latin typeface="Calibri" pitchFamily="34" charset="0"/>
            </a:endParaRPr>
          </a:p>
          <a:p>
            <a:pPr eaLnBrk="1" hangingPunct="1">
              <a:defRPr/>
            </a:pPr>
            <a:endParaRPr lang="en-US" sz="4320" dirty="0">
              <a:latin typeface="Calibri" pitchFamily="34" charset="0"/>
            </a:endParaRPr>
          </a:p>
          <a:p>
            <a:pPr eaLnBrk="1" hangingPunct="1">
              <a:defRPr/>
            </a:pPr>
            <a:endParaRPr lang="en-US" sz="4320" dirty="0">
              <a:latin typeface="AGaramond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78954" y="2959487"/>
            <a:ext cx="924071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r>
              <a:rPr lang="en-US" sz="36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Finally, </a:t>
            </a:r>
            <a:r>
              <a:rPr lang="en-US" sz="3600" i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of you</a:t>
            </a:r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have unity of mind, sympathy, brotherly love, a tender heart, and a humble mind.	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 Peter 3:8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78955" y="4940687"/>
            <a:ext cx="924071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Clothe yourselves, </a:t>
            </a:r>
            <a:r>
              <a:rPr lang="en-US" sz="3600" i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of you</a:t>
            </a:r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with humility toward one another, for “God opposes the proud but gives grace to the humble.” 	</a:t>
            </a:r>
            <a:r>
              <a:rPr lang="en-US" sz="3600" dirty="0">
                <a:solidFill>
                  <a:srgbClr val="DE7E18">
                    <a:lumMod val="75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I Peter 5:5</a:t>
            </a:r>
            <a:endParaRPr lang="en-US" sz="24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817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29840" y="431162"/>
            <a:ext cx="8595360" cy="914400"/>
          </a:xfrm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 eaLnBrk="1" hangingPunct="1"/>
            <a:r>
              <a:rPr lang="en-US" sz="576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Ephesians 5:25, 28-29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410691" y="1497962"/>
            <a:ext cx="9490363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r>
              <a:rPr lang="en-US" sz="3600" i="1" baseline="300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36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Husbands, love your wives, as Christ loved the church and </a:t>
            </a:r>
            <a:r>
              <a:rPr lang="en-US" sz="3600" i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gave himself up for her</a:t>
            </a:r>
            <a:r>
              <a:rPr lang="en-US" sz="4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4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same way husbands should love their wives as their own bodies. He who loves his wife loves himself. </a:t>
            </a:r>
            <a:r>
              <a:rPr lang="en-US" sz="36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29 </a:t>
            </a:r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no one ever hated his own flesh, but </a:t>
            </a:r>
            <a:r>
              <a:rPr lang="en-US" sz="3600" i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nourishes and cherishes</a:t>
            </a:r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it, just as Christ does the church, 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856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0116" y="391296"/>
            <a:ext cx="8800407" cy="822959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Understanding Ephesians 5:22-32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70116" y="1449185"/>
            <a:ext cx="10058400" cy="2254135"/>
          </a:xfrm>
        </p:spPr>
        <p:txBody>
          <a:bodyPr>
            <a:normAutofit/>
          </a:bodyPr>
          <a:lstStyle/>
          <a:p>
            <a:pPr marL="621030" indent="-621030">
              <a:buFont typeface="+mj-lt"/>
              <a:buAutoNum type="arabicPeriod"/>
            </a:pPr>
            <a:r>
              <a:rPr lang="en-US" sz="3600" dirty="0">
                <a:latin typeface="Calibri" pitchFamily="34" charset="0"/>
              </a:rPr>
              <a:t>Level One – Submission and Headship</a:t>
            </a:r>
          </a:p>
          <a:p>
            <a:pPr marL="623888" indent="-623888">
              <a:buFont typeface="+mj-lt"/>
              <a:buAutoNum type="arabicPeriod"/>
            </a:pPr>
            <a:r>
              <a:rPr lang="en-US" sz="3600" dirty="0">
                <a:latin typeface="Calibri" pitchFamily="34" charset="0"/>
              </a:rPr>
              <a:t>Level Two – Mutual Sacrifice</a:t>
            </a:r>
          </a:p>
          <a:p>
            <a:endParaRPr lang="en-US" sz="4800"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4800" dirty="0">
              <a:latin typeface="Calibri" pitchFamily="34" charset="0"/>
            </a:endParaRPr>
          </a:p>
          <a:p>
            <a:pPr eaLnBrk="1" hangingPunct="1">
              <a:defRPr/>
            </a:pPr>
            <a:endParaRPr lang="en-US" sz="4320" dirty="0">
              <a:latin typeface="Calibri" pitchFamily="34" charset="0"/>
            </a:endParaRPr>
          </a:p>
          <a:p>
            <a:pPr eaLnBrk="1" hangingPunct="1">
              <a:defRPr/>
            </a:pPr>
            <a:endParaRPr lang="en-US" sz="4320" dirty="0">
              <a:latin typeface="AGaramond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78956" y="2887682"/>
            <a:ext cx="924071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r>
              <a:rPr lang="en-US" sz="32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3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complete my joy by being of the same mind, having the same love, being in full accord and of one mind. </a:t>
            </a:r>
            <a:r>
              <a:rPr lang="en-US" sz="32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3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nothing from selfish ambition or conceit, but in humility count others more significant than yourselves. </a:t>
            </a:r>
            <a:r>
              <a:rPr lang="en-US" sz="32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each of you look not only to his own interests, but also to the interests of others.	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Philippians 2:2-4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95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1273</TotalTime>
  <Words>155</Words>
  <Application>Microsoft Office PowerPoint</Application>
  <PresentationFormat>Widescreen</PresentationFormat>
  <Paragraphs>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AGaramond</vt:lpstr>
      <vt:lpstr>Arial</vt:lpstr>
      <vt:lpstr>Calibri</vt:lpstr>
      <vt:lpstr>Century Gothic</vt:lpstr>
      <vt:lpstr>Times New Roman</vt:lpstr>
      <vt:lpstr>Wingdings</vt:lpstr>
      <vt:lpstr>Wingdings 3</vt:lpstr>
      <vt:lpstr>Wisp</vt:lpstr>
      <vt:lpstr>The Hidden Mission of Marriage</vt:lpstr>
      <vt:lpstr>Understanding Ephesians 5:22-32</vt:lpstr>
      <vt:lpstr>Ephesians 5:22-24</vt:lpstr>
      <vt:lpstr>Understanding Ephesians 5:22-32</vt:lpstr>
      <vt:lpstr>The Hidden Mission of Marriage</vt:lpstr>
      <vt:lpstr>Understanding Ephesians 5:22-32</vt:lpstr>
      <vt:lpstr>Understanding Ephesians 5:22-32</vt:lpstr>
      <vt:lpstr>Ephesians 5:25, 28-29</vt:lpstr>
      <vt:lpstr>Understanding Ephesians 5:22-32</vt:lpstr>
      <vt:lpstr>The Hidden Mission of Marriage</vt:lpstr>
      <vt:lpstr>Ephesians 5:25-32</vt:lpstr>
      <vt:lpstr>Understanding Ephesians 5:22-32</vt:lpstr>
      <vt:lpstr>I Peter 3:1-6</vt:lpstr>
      <vt:lpstr>Understanding Ephesians 5:22-32</vt:lpstr>
      <vt:lpstr>Christ Comes First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Hidden Mission of Marriage</dc:title>
  <dc:creator>Russ LaGrone</dc:creator>
  <cp:lastModifiedBy>Brad Beutjer</cp:lastModifiedBy>
  <cp:revision>16</cp:revision>
  <dcterms:created xsi:type="dcterms:W3CDTF">2017-02-04T16:01:37Z</dcterms:created>
  <dcterms:modified xsi:type="dcterms:W3CDTF">2017-02-05T14:03:44Z</dcterms:modified>
</cp:coreProperties>
</file>