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259" r:id="rId4"/>
    <p:sldId id="260" r:id="rId5"/>
    <p:sldId id="261" r:id="rId6"/>
    <p:sldId id="257" r:id="rId7"/>
    <p:sldId id="262" r:id="rId8"/>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300" y="84"/>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CD50-D5C3-D449-B760-EDDEE1B4617E}" type="datetimeFigureOut">
              <a:rPr lang="en-US" smtClean="0"/>
              <a:t>5/7/2017</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5660D0-906A-A448-961E-70DC87BE8D73}" type="slidenum">
              <a:rPr lang="en-US" smtClean="0"/>
              <a:t>‹#›</a:t>
            </a:fld>
            <a:endParaRPr lang="en-US"/>
          </a:p>
        </p:txBody>
      </p:sp>
    </p:spTree>
    <p:extLst>
      <p:ext uri="{BB962C8B-B14F-4D97-AF65-F5344CB8AC3E}">
        <p14:creationId xmlns:p14="http://schemas.microsoft.com/office/powerpoint/2010/main" val="37040946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pPr marL="914400" marR="0" lvl="2" indent="0" algn="l" defTabSz="457200" rtl="0" eaLnBrk="1" fontAlgn="base"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Who is writing the book and why that’s important. There was no one who was in a better condition to test the meaning of life. </a:t>
            </a:r>
          </a:p>
          <a:p>
            <a:pPr lvl="2" fontAlgn="base"/>
            <a:endParaRPr lang="en-US" sz="1200" u="none" strike="noStrike" kern="1200" dirty="0">
              <a:solidFill>
                <a:schemeClr val="tx1"/>
              </a:solidFill>
              <a:effectLst/>
              <a:latin typeface="+mn-lt"/>
              <a:ea typeface="+mn-ea"/>
              <a:cs typeface="+mn-cs"/>
            </a:endParaRPr>
          </a:p>
          <a:p>
            <a:pPr lvl="2" fontAlgn="base"/>
            <a:endParaRPr lang="en-US" sz="1200" u="none" strike="noStrike" kern="1200" dirty="0">
              <a:solidFill>
                <a:schemeClr val="tx1"/>
              </a:solidFill>
              <a:effectLst/>
              <a:latin typeface="+mn-lt"/>
              <a:ea typeface="+mn-ea"/>
              <a:cs typeface="+mn-cs"/>
            </a:endParaRPr>
          </a:p>
          <a:p>
            <a:pPr lvl="2" fontAlgn="base"/>
            <a:r>
              <a:rPr lang="en-US" sz="1200" u="none" strike="noStrike" kern="1200" dirty="0">
                <a:solidFill>
                  <a:schemeClr val="tx1"/>
                </a:solidFill>
                <a:effectLst/>
                <a:latin typeface="+mn-lt"/>
                <a:ea typeface="+mn-ea"/>
                <a:cs typeface="+mn-cs"/>
              </a:rPr>
              <a:t>point: if Solomon is the author of this book, this book is a great testimony . If </a:t>
            </a:r>
            <a:r>
              <a:rPr lang="en-US" sz="1200" u="none" strike="noStrike" kern="1200" dirty="0" err="1">
                <a:solidFill>
                  <a:schemeClr val="tx1"/>
                </a:solidFill>
                <a:effectLst/>
                <a:latin typeface="+mn-lt"/>
                <a:ea typeface="+mn-ea"/>
                <a:cs typeface="+mn-cs"/>
              </a:rPr>
              <a:t>solomon</a:t>
            </a:r>
            <a:r>
              <a:rPr lang="en-US" sz="1200" u="none" strike="noStrike" kern="1200" dirty="0">
                <a:solidFill>
                  <a:schemeClr val="tx1"/>
                </a:solidFill>
                <a:effectLst/>
                <a:latin typeface="+mn-lt"/>
                <a:ea typeface="+mn-ea"/>
                <a:cs typeface="+mn-cs"/>
              </a:rPr>
              <a:t> with all his riches, wisdom and power was not able to find purpose or meaning in the this life, we with our limited resources will not be able to. He had unlimited resources </a:t>
            </a:r>
            <a:br>
              <a:rPr lang="en-US" sz="1200" u="none" strike="noStrike" kern="1200" dirty="0">
                <a:solidFill>
                  <a:schemeClr val="tx1"/>
                </a:solidFill>
                <a:effectLst/>
                <a:latin typeface="+mn-lt"/>
                <a:ea typeface="+mn-ea"/>
                <a:cs typeface="+mn-cs"/>
              </a:rPr>
            </a:br>
            <a:endParaRPr lang="en-US" sz="1100" u="none" strike="noStrike" kern="1200" dirty="0">
              <a:solidFill>
                <a:schemeClr val="tx1"/>
              </a:solidFill>
              <a:effectLst/>
              <a:latin typeface="+mn-lt"/>
              <a:ea typeface="+mn-ea"/>
              <a:cs typeface="+mn-cs"/>
            </a:endParaRPr>
          </a:p>
          <a:p>
            <a:pPr lvl="3" fontAlgn="base"/>
            <a:r>
              <a:rPr lang="en-US" sz="1200" u="none" strike="noStrike" kern="1200" dirty="0">
                <a:solidFill>
                  <a:schemeClr val="tx1"/>
                </a:solidFill>
                <a:effectLst/>
                <a:latin typeface="+mn-lt"/>
                <a:ea typeface="+mn-ea"/>
                <a:cs typeface="+mn-cs"/>
              </a:rPr>
              <a:t>note: Those with more resources find faster that life has no means </a:t>
            </a:r>
            <a:endParaRPr lang="en-US" sz="110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F5660D0-906A-A448-961E-70DC87BE8D73}" type="slidenum">
              <a:rPr lang="en-US" smtClean="0"/>
              <a:t>2</a:t>
            </a:fld>
            <a:endParaRPr lang="en-US"/>
          </a:p>
        </p:txBody>
      </p:sp>
    </p:spTree>
    <p:extLst>
      <p:ext uri="{BB962C8B-B14F-4D97-AF65-F5344CB8AC3E}">
        <p14:creationId xmlns:p14="http://schemas.microsoft.com/office/powerpoint/2010/main" val="1187158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solidFill>
                <a:srgbClr val="000000"/>
              </a:solidFill>
              <a:effectLst/>
              <a:latin typeface="Arial"/>
              <a:ea typeface="ＭＳ 明朝"/>
              <a:cs typeface="Times New Roman"/>
            </a:endParaRPr>
          </a:p>
          <a:p>
            <a:pPr marL="0" marR="0">
              <a:spcBef>
                <a:spcPts val="0"/>
              </a:spcBef>
              <a:spcAft>
                <a:spcPts val="0"/>
              </a:spcAft>
            </a:pPr>
            <a:endParaRPr lang="en-US" sz="1200" dirty="0">
              <a:solidFill>
                <a:srgbClr val="000000"/>
              </a:solidFill>
              <a:effectLst/>
              <a:latin typeface="Arial"/>
              <a:ea typeface="ＭＳ 明朝"/>
              <a:cs typeface="Times New Roman"/>
            </a:endParaRPr>
          </a:p>
          <a:p>
            <a:pPr marL="0" marR="0">
              <a:spcBef>
                <a:spcPts val="0"/>
              </a:spcBef>
              <a:spcAft>
                <a:spcPts val="0"/>
              </a:spcAft>
            </a:pPr>
            <a:r>
              <a:rPr lang="en-US" sz="1200" dirty="0">
                <a:solidFill>
                  <a:srgbClr val="000000"/>
                </a:solidFill>
                <a:effectLst/>
                <a:latin typeface="Arial"/>
                <a:ea typeface="ＭＳ 明朝"/>
                <a:cs typeface="Times New Roman"/>
              </a:rPr>
              <a:t>What does it profit a man for all of his labor under the sun? What is your life worth? Jesus says that where your treasure is that’s where your heart will be. The things that you value, those will be your endeavors. So what is your life worth? What do you treasure, what do you work towards? What gives meaning to your life? </a:t>
            </a:r>
            <a:endParaRPr lang="en-US" sz="1400" dirty="0">
              <a:effectLst/>
              <a:latin typeface="Cambria"/>
              <a:ea typeface="ＭＳ 明朝"/>
              <a:cs typeface="Times New Roman"/>
            </a:endParaRPr>
          </a:p>
          <a:p>
            <a:endParaRPr lang="en-US" dirty="0"/>
          </a:p>
        </p:txBody>
      </p:sp>
      <p:sp>
        <p:nvSpPr>
          <p:cNvPr id="4" name="Slide Number Placeholder 3"/>
          <p:cNvSpPr>
            <a:spLocks noGrp="1"/>
          </p:cNvSpPr>
          <p:nvPr>
            <p:ph type="sldNum" sz="quarter" idx="10"/>
          </p:nvPr>
        </p:nvSpPr>
        <p:spPr/>
        <p:txBody>
          <a:bodyPr/>
          <a:lstStyle/>
          <a:p>
            <a:fld id="{8F5660D0-906A-A448-961E-70DC87BE8D73}" type="slidenum">
              <a:rPr lang="en-US" smtClean="0"/>
              <a:t>3</a:t>
            </a:fld>
            <a:endParaRPr lang="en-US"/>
          </a:p>
        </p:txBody>
      </p:sp>
    </p:spTree>
    <p:extLst>
      <p:ext uri="{BB962C8B-B14F-4D97-AF65-F5344CB8AC3E}">
        <p14:creationId xmlns:p14="http://schemas.microsoft.com/office/powerpoint/2010/main" val="3308766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pPr lvl="1" fontAlgn="base"/>
            <a:r>
              <a:rPr lang="en-US" sz="1200" u="none" strike="noStrike" kern="1200" dirty="0">
                <a:solidFill>
                  <a:schemeClr val="tx1"/>
                </a:solidFill>
                <a:effectLst/>
                <a:latin typeface="+mn-lt"/>
                <a:ea typeface="+mn-ea"/>
                <a:cs typeface="+mn-cs"/>
              </a:rPr>
              <a:t>For myself: notice that </a:t>
            </a:r>
            <a:r>
              <a:rPr lang="en-US" sz="1200" u="none" strike="noStrike" kern="1200" dirty="0" err="1">
                <a:solidFill>
                  <a:schemeClr val="tx1"/>
                </a:solidFill>
                <a:effectLst/>
                <a:latin typeface="+mn-lt"/>
                <a:ea typeface="+mn-ea"/>
                <a:cs typeface="+mn-cs"/>
              </a:rPr>
              <a:t>solomon</a:t>
            </a:r>
            <a:r>
              <a:rPr lang="en-US" sz="1200" u="none" strike="noStrike" kern="1200" dirty="0">
                <a:solidFill>
                  <a:schemeClr val="tx1"/>
                </a:solidFill>
                <a:effectLst/>
                <a:latin typeface="+mn-lt"/>
                <a:ea typeface="+mn-ea"/>
                <a:cs typeface="+mn-cs"/>
              </a:rPr>
              <a:t> did all of this for himself. The </a:t>
            </a:r>
            <a:r>
              <a:rPr lang="en-US" sz="1200" u="none" strike="noStrike" kern="1200" dirty="0" err="1">
                <a:solidFill>
                  <a:schemeClr val="tx1"/>
                </a:solidFill>
                <a:effectLst/>
                <a:latin typeface="+mn-lt"/>
                <a:ea typeface="+mn-ea"/>
                <a:cs typeface="+mn-cs"/>
              </a:rPr>
              <a:t>selfishie</a:t>
            </a:r>
            <a:r>
              <a:rPr lang="en-US" sz="1200" u="none" strike="noStrike" kern="1200" dirty="0">
                <a:solidFill>
                  <a:schemeClr val="tx1"/>
                </a:solidFill>
                <a:effectLst/>
                <a:latin typeface="+mn-lt"/>
                <a:ea typeface="+mn-ea"/>
                <a:cs typeface="+mn-cs"/>
              </a:rPr>
              <a:t> life will leave you empty. Think about when you are less happy- think about yourself </a:t>
            </a:r>
            <a:br>
              <a:rPr lang="en-US" sz="1200" u="none" strike="noStrike" kern="1200" dirty="0">
                <a:solidFill>
                  <a:schemeClr val="tx1"/>
                </a:solidFill>
                <a:effectLst/>
                <a:latin typeface="+mn-lt"/>
                <a:ea typeface="+mn-ea"/>
                <a:cs typeface="+mn-cs"/>
              </a:rPr>
            </a:br>
            <a:r>
              <a:rPr lang="en-US" sz="1100" u="none" strike="noStrike"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Notice how often, I I I I I show up. It was emptiness.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he tries wealth and he realizes well what’s the point if I work and someone else will have the pleasure of my labor. </a:t>
            </a:r>
          </a:p>
          <a:p>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He finds nothing in it. And you may think that you’re gonna find something in it and you won’t. The hope is that we’d wake up before it’s too late but there’s nothing there. You’re chasing a ghost. You’re striving after the wind. You won’t find anything there. </a:t>
            </a:r>
          </a:p>
          <a:p>
            <a:endParaRPr lang="en-US" sz="18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F5660D0-906A-A448-961E-70DC87BE8D73}" type="slidenum">
              <a:rPr lang="en-US" smtClean="0"/>
              <a:t>5</a:t>
            </a:fld>
            <a:endParaRPr lang="en-US"/>
          </a:p>
        </p:txBody>
      </p:sp>
    </p:spTree>
    <p:extLst>
      <p:ext uri="{BB962C8B-B14F-4D97-AF65-F5344CB8AC3E}">
        <p14:creationId xmlns:p14="http://schemas.microsoft.com/office/powerpoint/2010/main" val="1683194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You </a:t>
            </a:r>
            <a:r>
              <a:rPr lang="en-US" sz="1200" kern="1200" dirty="0" err="1">
                <a:solidFill>
                  <a:schemeClr val="tx1"/>
                </a:solidFill>
                <a:effectLst/>
                <a:latin typeface="+mn-lt"/>
                <a:ea typeface="+mn-ea"/>
                <a:cs typeface="+mn-cs"/>
              </a:rPr>
              <a:t>wanna</a:t>
            </a:r>
            <a:r>
              <a:rPr lang="en-US" sz="1200" kern="1200" dirty="0">
                <a:solidFill>
                  <a:schemeClr val="tx1"/>
                </a:solidFill>
                <a:effectLst/>
                <a:latin typeface="+mn-lt"/>
                <a:ea typeface="+mn-ea"/>
                <a:cs typeface="+mn-cs"/>
              </a:rPr>
              <a:t> know what </a:t>
            </a:r>
            <a:r>
              <a:rPr lang="en-US" sz="1200" kern="1200" dirty="0" err="1">
                <a:solidFill>
                  <a:schemeClr val="tx1"/>
                </a:solidFill>
                <a:effectLst/>
                <a:latin typeface="+mn-lt"/>
                <a:ea typeface="+mn-ea"/>
                <a:cs typeface="+mn-cs"/>
              </a:rPr>
              <a:t>lifes</a:t>
            </a:r>
            <a:r>
              <a:rPr lang="en-US" sz="1200" kern="1200" dirty="0">
                <a:solidFill>
                  <a:schemeClr val="tx1"/>
                </a:solidFill>
                <a:effectLst/>
                <a:latin typeface="+mn-lt"/>
                <a:ea typeface="+mn-ea"/>
                <a:cs typeface="+mn-cs"/>
              </a:rPr>
              <a:t> about. This is the end of the matter. All has been heard. Fear God </a:t>
            </a:r>
            <a:r>
              <a:rPr lang="en-US" sz="1200" kern="1200" dirty="0" err="1">
                <a:solidFill>
                  <a:schemeClr val="tx1"/>
                </a:solidFill>
                <a:effectLst/>
                <a:latin typeface="+mn-lt"/>
                <a:ea typeface="+mn-ea"/>
                <a:cs typeface="+mn-cs"/>
              </a:rPr>
              <a:t>nad</a:t>
            </a:r>
            <a:r>
              <a:rPr lang="en-US" sz="1200" kern="1200" dirty="0">
                <a:solidFill>
                  <a:schemeClr val="tx1"/>
                </a:solidFill>
                <a:effectLst/>
                <a:latin typeface="+mn-lt"/>
                <a:ea typeface="+mn-ea"/>
                <a:cs typeface="+mn-cs"/>
              </a:rPr>
              <a:t> keep his commandments for this is the whole duty of man. That’s what we’re about. But that’s life about the sun. That’s life where He is. If we’re not doing His will you will be playing the fool. We’re living silly empty lives. </a:t>
            </a:r>
            <a:r>
              <a:rPr lang="en-US" sz="1200" kern="1200" dirty="0" err="1">
                <a:solidFill>
                  <a:schemeClr val="tx1"/>
                </a:solidFill>
                <a:effectLst/>
                <a:latin typeface="+mn-lt"/>
                <a:ea typeface="+mn-ea"/>
                <a:cs typeface="+mn-cs"/>
              </a:rPr>
              <a:t>That’st</a:t>
            </a:r>
            <a:r>
              <a:rPr lang="en-US" sz="1200" kern="1200" dirty="0">
                <a:solidFill>
                  <a:schemeClr val="tx1"/>
                </a:solidFill>
                <a:effectLst/>
                <a:latin typeface="+mn-lt"/>
                <a:ea typeface="+mn-ea"/>
                <a:cs typeface="+mn-cs"/>
              </a:rPr>
              <a:t> he most human you will ever be. </a:t>
            </a:r>
          </a:p>
          <a:p>
            <a:r>
              <a:rPr lang="en-US" sz="1200" kern="1200" dirty="0">
                <a:solidFill>
                  <a:schemeClr val="tx1"/>
                </a:solidFill>
                <a:effectLst/>
                <a:latin typeface="+mn-lt"/>
                <a:ea typeface="+mn-ea"/>
                <a:cs typeface="+mn-cs"/>
              </a:rPr>
              <a:t>“Learn to say ‘no’ to today, so that you can have tomorrow.” You are giving up the greater treasure to have some palpable fleeting thing today. And where is the sense or meaning in that? </a:t>
            </a:r>
          </a:p>
          <a:p>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 can enjoy things in this world without having to find meaning in them. Meaning is found in God, it’s found in eternity. meaning is found over the sun. Put things in proper perspective. </a:t>
            </a:r>
          </a:p>
          <a:p>
            <a:r>
              <a:rPr lang="en-US" sz="1200" kern="1200" dirty="0">
                <a:solidFill>
                  <a:schemeClr val="tx1"/>
                </a:solidFill>
                <a:effectLst/>
                <a:latin typeface="+mn-lt"/>
                <a:ea typeface="+mn-ea"/>
                <a:cs typeface="+mn-cs"/>
              </a:rPr>
              <a:t>I’m not searching for the meaning of my life in the things of this life.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When you stand before God, He isn’t going to ask you if you “followed your heart”, there’ll be no heart to heart up there.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Did you live your life in light of eternity? </a:t>
            </a:r>
          </a:p>
          <a:p>
            <a:r>
              <a:rPr lang="en-US" sz="1200" kern="1200" dirty="0">
                <a:solidFill>
                  <a:schemeClr val="tx1"/>
                </a:solidFill>
                <a:effectLst/>
                <a:latin typeface="+mn-lt"/>
                <a:ea typeface="+mn-ea"/>
                <a:cs typeface="+mn-cs"/>
              </a:rPr>
              <a:t>Life isn’t lived for this life on earth but rather for eternity.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Eternity is real. Live for it. </a:t>
            </a:r>
          </a:p>
          <a:p>
            <a:r>
              <a:rPr lang="en-US" sz="1200" kern="1200" dirty="0">
                <a:solidFill>
                  <a:schemeClr val="tx1"/>
                </a:solidFill>
                <a:effectLst/>
                <a:latin typeface="+mn-lt"/>
                <a:ea typeface="+mn-ea"/>
                <a:cs typeface="+mn-cs"/>
              </a:rPr>
              <a:t>Prime of life is an under the sun perspective is the one that thinks this life is all there is and you better stay young. Those living with God don’t fear the judgment because of God.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Think about eternity in the future and remember your Creator.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Fear God and Keep His commandments for this is man’s all!</a:t>
            </a:r>
          </a:p>
          <a:p>
            <a:r>
              <a:rPr lang="en-US" sz="1200" kern="1200" dirty="0">
                <a:solidFill>
                  <a:schemeClr val="tx1"/>
                </a:solidFill>
                <a:effectLst/>
                <a:latin typeface="+mn-lt"/>
                <a:ea typeface="+mn-ea"/>
                <a:cs typeface="+mn-cs"/>
              </a:rPr>
              <a:t>Much of the book of </a:t>
            </a:r>
            <a:r>
              <a:rPr lang="en-US" sz="1200" kern="1200" dirty="0" err="1">
                <a:solidFill>
                  <a:schemeClr val="tx1"/>
                </a:solidFill>
                <a:effectLst/>
                <a:latin typeface="+mn-lt"/>
                <a:ea typeface="+mn-ea"/>
                <a:cs typeface="+mn-cs"/>
              </a:rPr>
              <a:t>ecclesiates</a:t>
            </a:r>
            <a:r>
              <a:rPr lang="en-US" sz="1200" kern="1200" dirty="0">
                <a:solidFill>
                  <a:schemeClr val="tx1"/>
                </a:solidFill>
                <a:effectLst/>
                <a:latin typeface="+mn-lt"/>
                <a:ea typeface="+mn-ea"/>
                <a:cs typeface="+mn-cs"/>
              </a:rPr>
              <a:t> is written under a false premise, but here in the closing verses of the book he comes back to true wisdom. Fear God and keep His commandments. </a:t>
            </a:r>
          </a:p>
          <a:p>
            <a:r>
              <a:rPr lang="en-US" sz="1200" kern="1200" dirty="0">
                <a:solidFill>
                  <a:schemeClr val="tx1"/>
                </a:solidFill>
                <a:effectLst/>
                <a:latin typeface="+mn-lt"/>
                <a:ea typeface="+mn-ea"/>
                <a:cs typeface="+mn-cs"/>
              </a:rPr>
              <a:t>It was worth it to obey God, it both pleases God and fulfills your purpose. </a:t>
            </a:r>
          </a:p>
          <a:p>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There is and will be an eternal accounting for everything  </a:t>
            </a:r>
          </a:p>
          <a:p>
            <a:endParaRPr lang="en-US" dirty="0"/>
          </a:p>
        </p:txBody>
      </p:sp>
      <p:sp>
        <p:nvSpPr>
          <p:cNvPr id="4" name="Slide Number Placeholder 3"/>
          <p:cNvSpPr>
            <a:spLocks noGrp="1"/>
          </p:cNvSpPr>
          <p:nvPr>
            <p:ph type="sldNum" sz="quarter" idx="10"/>
          </p:nvPr>
        </p:nvSpPr>
        <p:spPr/>
        <p:txBody>
          <a:bodyPr/>
          <a:lstStyle/>
          <a:p>
            <a:fld id="{8F5660D0-906A-A448-961E-70DC87BE8D73}" type="slidenum">
              <a:rPr lang="en-US" smtClean="0"/>
              <a:t>6</a:t>
            </a:fld>
            <a:endParaRPr lang="en-US"/>
          </a:p>
        </p:txBody>
      </p:sp>
    </p:spTree>
    <p:extLst>
      <p:ext uri="{BB962C8B-B14F-4D97-AF65-F5344CB8AC3E}">
        <p14:creationId xmlns:p14="http://schemas.microsoft.com/office/powerpoint/2010/main" val="2735573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558800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9" name="Rectangle 18"/>
          <p:cNvSpPr>
            <a:spLocks noChangeArrowheads="1"/>
          </p:cNvSpPr>
          <p:nvPr/>
        </p:nvSpPr>
        <p:spPr bwMode="white">
          <a:xfrm>
            <a:off x="8991600" y="254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8" name="Rectangle 17"/>
          <p:cNvSpPr>
            <a:spLocks noChangeArrowheads="1"/>
          </p:cNvSpPr>
          <p:nvPr/>
        </p:nvSpPr>
        <p:spPr bwMode="white">
          <a:xfrm>
            <a:off x="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6" name="Rectangle 15"/>
          <p:cNvSpPr>
            <a:spLocks noChangeArrowheads="1"/>
          </p:cNvSpPr>
          <p:nvPr/>
        </p:nvSpPr>
        <p:spPr bwMode="white">
          <a:xfrm>
            <a:off x="0" y="0"/>
            <a:ext cx="9144000" cy="2095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2" name="Rectangle 11"/>
          <p:cNvSpPr>
            <a:spLocks noChangeArrowheads="1"/>
          </p:cNvSpPr>
          <p:nvPr/>
        </p:nvSpPr>
        <p:spPr bwMode="auto">
          <a:xfrm>
            <a:off x="146304" y="5326381"/>
            <a:ext cx="8833104" cy="257969"/>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9" name="Subtitle 8"/>
          <p:cNvSpPr>
            <a:spLocks noGrp="1"/>
          </p:cNvSpPr>
          <p:nvPr>
            <p:ph type="subTitle" idx="1"/>
          </p:nvPr>
        </p:nvSpPr>
        <p:spPr>
          <a:xfrm>
            <a:off x="1371600" y="2349500"/>
            <a:ext cx="6400800" cy="1460500"/>
          </a:xfrm>
        </p:spPr>
        <p:txBody>
          <a:bodyPr/>
          <a:lstStyle>
            <a:lvl1pPr marL="0" indent="0" algn="ctr">
              <a:buNone/>
              <a:defRPr sz="1333" b="1" cap="all" spc="208" baseline="0">
                <a:solidFill>
                  <a:schemeClr val="tx2"/>
                </a:solidFill>
              </a:defRPr>
            </a:lvl1pPr>
            <a:lvl2pPr marL="380985" indent="0" algn="ctr">
              <a:buNone/>
            </a:lvl2pPr>
            <a:lvl3pPr marL="761970" indent="0" algn="ctr">
              <a:buNone/>
            </a:lvl3pPr>
            <a:lvl4pPr marL="1142954" indent="0" algn="ctr">
              <a:buNone/>
            </a:lvl4pPr>
            <a:lvl5pPr marL="1523939" indent="0" algn="ctr">
              <a:buNone/>
            </a:lvl5pPr>
            <a:lvl6pPr marL="1904924" indent="0" algn="ctr">
              <a:buNone/>
            </a:lvl6pPr>
            <a:lvl7pPr marL="2285909" indent="0" algn="ctr">
              <a:buNone/>
            </a:lvl7pPr>
            <a:lvl8pPr marL="2666893" indent="0" algn="ctr">
              <a:buNone/>
            </a:lvl8pPr>
            <a:lvl9pPr marL="3047878"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5/7/2017</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0167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76200" tIns="38100" rIns="76200" bIns="38100" anchor="ctr" compatLnSpc="1"/>
          <a:lstStyle/>
          <a:p>
            <a:endParaRPr kumimoji="0" lang="en-US" sz="1500"/>
          </a:p>
        </p:txBody>
      </p:sp>
      <p:sp>
        <p:nvSpPr>
          <p:cNvPr id="10" name="Rectangle 9"/>
          <p:cNvSpPr>
            <a:spLocks noChangeArrowheads="1"/>
          </p:cNvSpPr>
          <p:nvPr/>
        </p:nvSpPr>
        <p:spPr bwMode="auto">
          <a:xfrm>
            <a:off x="152400" y="127000"/>
            <a:ext cx="8833104" cy="545592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76200" tIns="38100" rIns="76200" bIns="38100" anchor="ctr" compatLnSpc="1"/>
          <a:lstStyle/>
          <a:p>
            <a:endParaRPr kumimoji="0" lang="en-US" sz="1500" dirty="0"/>
          </a:p>
        </p:txBody>
      </p:sp>
      <p:sp>
        <p:nvSpPr>
          <p:cNvPr id="13" name="Oval 12"/>
          <p:cNvSpPr/>
          <p:nvPr/>
        </p:nvSpPr>
        <p:spPr>
          <a:xfrm>
            <a:off x="4267200" y="1762760"/>
            <a:ext cx="609600" cy="5080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14" name="Oval 13"/>
          <p:cNvSpPr/>
          <p:nvPr/>
        </p:nvSpPr>
        <p:spPr>
          <a:xfrm>
            <a:off x="4361688" y="1841500"/>
            <a:ext cx="420624" cy="35052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29" name="Slide Number Placeholder 28"/>
          <p:cNvSpPr>
            <a:spLocks noGrp="1"/>
          </p:cNvSpPr>
          <p:nvPr>
            <p:ph type="sldNum" sz="quarter" idx="12"/>
          </p:nvPr>
        </p:nvSpPr>
        <p:spPr>
          <a:xfrm>
            <a:off x="4343400" y="1832875"/>
            <a:ext cx="457200" cy="367771"/>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17500"/>
            <a:ext cx="7772400" cy="1460500"/>
          </a:xfrm>
        </p:spPr>
        <p:txBody>
          <a:bodyPr anchor="b"/>
          <a:lstStyle>
            <a:lvl1pPr>
              <a:defRPr sz="35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5/7/2017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58800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8" name="Rectangle 7"/>
          <p:cNvSpPr>
            <a:spLocks noChangeArrowheads="1"/>
          </p:cNvSpPr>
          <p:nvPr/>
        </p:nvSpPr>
        <p:spPr bwMode="white">
          <a:xfrm>
            <a:off x="7010400" y="0"/>
            <a:ext cx="21336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9" name="Rectangle 8"/>
          <p:cNvSpPr>
            <a:spLocks noChangeArrowheads="1"/>
          </p:cNvSpPr>
          <p:nvPr/>
        </p:nvSpPr>
        <p:spPr bwMode="white">
          <a:xfrm>
            <a:off x="0" y="0"/>
            <a:ext cx="9144000" cy="12954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0" name="Rectangle 9"/>
          <p:cNvSpPr>
            <a:spLocks noChangeArrowheads="1"/>
          </p:cNvSpPr>
          <p:nvPr/>
        </p:nvSpPr>
        <p:spPr bwMode="white">
          <a:xfrm>
            <a:off x="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1" name="Rectangle 10"/>
          <p:cNvSpPr>
            <a:spLocks noChangeArrowheads="1"/>
          </p:cNvSpPr>
          <p:nvPr/>
        </p:nvSpPr>
        <p:spPr bwMode="auto">
          <a:xfrm>
            <a:off x="146304" y="5326381"/>
            <a:ext cx="8833104" cy="257969"/>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2" name="Rectangle 11"/>
          <p:cNvSpPr>
            <a:spLocks noChangeArrowheads="1"/>
          </p:cNvSpPr>
          <p:nvPr/>
        </p:nvSpPr>
        <p:spPr bwMode="auto">
          <a:xfrm>
            <a:off x="152400" y="129540"/>
            <a:ext cx="8833104" cy="545592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76200" tIns="38100" rIns="76200" bIns="38100" anchor="ctr" compatLnSpc="1"/>
          <a:lstStyle/>
          <a:p>
            <a:endParaRPr kumimoji="0" lang="en-US" sz="1500" dirty="0"/>
          </a:p>
        </p:txBody>
      </p:sp>
      <p:sp>
        <p:nvSpPr>
          <p:cNvPr id="13" name="Straight Connector 12"/>
          <p:cNvSpPr>
            <a:spLocks noChangeShapeType="1"/>
          </p:cNvSpPr>
          <p:nvPr/>
        </p:nvSpPr>
        <p:spPr bwMode="auto">
          <a:xfrm rot="5400000">
            <a:off x="4542282" y="2731770"/>
            <a:ext cx="520446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76200" tIns="38100" rIns="76200" bIns="38100" anchor="ctr" compatLnSpc="1"/>
          <a:lstStyle/>
          <a:p>
            <a:endParaRPr kumimoji="0" lang="en-US" sz="1500"/>
          </a:p>
        </p:txBody>
      </p:sp>
      <p:sp>
        <p:nvSpPr>
          <p:cNvPr id="14" name="Oval 13"/>
          <p:cNvSpPr/>
          <p:nvPr/>
        </p:nvSpPr>
        <p:spPr>
          <a:xfrm>
            <a:off x="6839712" y="2438136"/>
            <a:ext cx="609600" cy="5080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15" name="Oval 14"/>
          <p:cNvSpPr/>
          <p:nvPr/>
        </p:nvSpPr>
        <p:spPr>
          <a:xfrm>
            <a:off x="6934200" y="2516876"/>
            <a:ext cx="420624" cy="35052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6" name="Slide Number Placeholder 5"/>
          <p:cNvSpPr>
            <a:spLocks noGrp="1"/>
          </p:cNvSpPr>
          <p:nvPr>
            <p:ph type="sldNum" sz="quarter" idx="12"/>
          </p:nvPr>
        </p:nvSpPr>
        <p:spPr>
          <a:xfrm>
            <a:off x="6915912" y="2508251"/>
            <a:ext cx="457200" cy="367771"/>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254000"/>
            <a:ext cx="6553200" cy="4851138"/>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5/7/2017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254001"/>
            <a:ext cx="1447800" cy="4876271"/>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5/7/2017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855310"/>
            <a:ext cx="457200" cy="367771"/>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272540"/>
            <a:ext cx="8503920" cy="3810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5" name="Rectangle 14"/>
          <p:cNvSpPr>
            <a:spLocks noChangeArrowheads="1"/>
          </p:cNvSpPr>
          <p:nvPr/>
        </p:nvSpPr>
        <p:spPr bwMode="white">
          <a:xfrm>
            <a:off x="0" y="558800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6" name="Rectangle 15"/>
          <p:cNvSpPr>
            <a:spLocks noChangeArrowheads="1"/>
          </p:cNvSpPr>
          <p:nvPr/>
        </p:nvSpPr>
        <p:spPr bwMode="white">
          <a:xfrm>
            <a:off x="0" y="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8" name="Rectangle 17"/>
          <p:cNvSpPr>
            <a:spLocks noChangeArrowheads="1"/>
          </p:cNvSpPr>
          <p:nvPr/>
        </p:nvSpPr>
        <p:spPr bwMode="white">
          <a:xfrm>
            <a:off x="8991600" y="15875"/>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9" name="Rectangle 18"/>
          <p:cNvSpPr>
            <a:spLocks noChangeArrowheads="1"/>
          </p:cNvSpPr>
          <p:nvPr/>
        </p:nvSpPr>
        <p:spPr bwMode="white">
          <a:xfrm>
            <a:off x="152400" y="1905000"/>
            <a:ext cx="8833104" cy="25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2" name="Rectangle 11"/>
          <p:cNvSpPr>
            <a:spLocks noChangeArrowheads="1"/>
          </p:cNvSpPr>
          <p:nvPr/>
        </p:nvSpPr>
        <p:spPr bwMode="auto">
          <a:xfrm>
            <a:off x="155448" y="118627"/>
            <a:ext cx="8833104" cy="1783080"/>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3" name="Text Placeholder 2"/>
          <p:cNvSpPr>
            <a:spLocks noGrp="1"/>
          </p:cNvSpPr>
          <p:nvPr>
            <p:ph type="body" idx="1"/>
          </p:nvPr>
        </p:nvSpPr>
        <p:spPr>
          <a:xfrm>
            <a:off x="1368426" y="2286000"/>
            <a:ext cx="6480174" cy="1394354"/>
          </a:xfrm>
        </p:spPr>
        <p:txBody>
          <a:bodyPr anchor="t"/>
          <a:lstStyle>
            <a:lvl1pPr marL="0" indent="0" algn="ctr">
              <a:buNone/>
              <a:defRPr sz="1333" b="1" cap="all" spc="208" baseline="0">
                <a:solidFill>
                  <a:schemeClr val="tx2"/>
                </a:solidFill>
              </a:defRPr>
            </a:lvl1pPr>
            <a:lvl2pPr>
              <a:buNone/>
              <a:defRPr sz="1500">
                <a:solidFill>
                  <a:schemeClr val="tx1">
                    <a:tint val="75000"/>
                  </a:schemeClr>
                </a:solidFill>
              </a:defRPr>
            </a:lvl2pPr>
            <a:lvl3pPr>
              <a:buNone/>
              <a:defRPr sz="1333">
                <a:solidFill>
                  <a:schemeClr val="tx1">
                    <a:tint val="75000"/>
                  </a:schemeClr>
                </a:solidFill>
              </a:defRPr>
            </a:lvl3pPr>
            <a:lvl4pPr>
              <a:buNone/>
              <a:defRPr sz="1167">
                <a:solidFill>
                  <a:schemeClr val="tx1">
                    <a:tint val="75000"/>
                  </a:schemeClr>
                </a:solidFill>
              </a:defRPr>
            </a:lvl4pPr>
            <a:lvl5pPr>
              <a:buNone/>
              <a:defRPr sz="1167">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5326381"/>
            <a:ext cx="8833104" cy="257969"/>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4" name="Rectangle 13"/>
          <p:cNvSpPr>
            <a:spLocks noChangeArrowheads="1"/>
          </p:cNvSpPr>
          <p:nvPr/>
        </p:nvSpPr>
        <p:spPr bwMode="auto">
          <a:xfrm>
            <a:off x="152400" y="127000"/>
            <a:ext cx="8833104" cy="545592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76200" tIns="38100" rIns="76200" bIns="38100" anchor="ctr" compatLnSpc="1"/>
          <a:lstStyle/>
          <a:p>
            <a:endParaRPr kumimoji="0" lang="en-US" sz="1500"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5/7/2017</a:t>
            </a:fld>
            <a:endParaRPr lang="en-US"/>
          </a:p>
        </p:txBody>
      </p:sp>
      <p:sp>
        <p:nvSpPr>
          <p:cNvPr id="8" name="Straight Connector 7"/>
          <p:cNvSpPr>
            <a:spLocks noChangeShapeType="1"/>
          </p:cNvSpPr>
          <p:nvPr/>
        </p:nvSpPr>
        <p:spPr bwMode="auto">
          <a:xfrm>
            <a:off x="152400" y="20320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76200" tIns="38100" rIns="76200" bIns="38100" anchor="ctr" compatLnSpc="1"/>
          <a:lstStyle/>
          <a:p>
            <a:endParaRPr kumimoji="0" lang="en-US" sz="1500"/>
          </a:p>
        </p:txBody>
      </p:sp>
      <p:sp>
        <p:nvSpPr>
          <p:cNvPr id="10" name="Oval 9"/>
          <p:cNvSpPr/>
          <p:nvPr/>
        </p:nvSpPr>
        <p:spPr>
          <a:xfrm>
            <a:off x="4267200" y="1762760"/>
            <a:ext cx="609600" cy="5080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11" name="Oval 10"/>
          <p:cNvSpPr/>
          <p:nvPr/>
        </p:nvSpPr>
        <p:spPr>
          <a:xfrm>
            <a:off x="4361688" y="1841500"/>
            <a:ext cx="420624" cy="35052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6" name="Slide Number Placeholder 5"/>
          <p:cNvSpPr>
            <a:spLocks noGrp="1"/>
          </p:cNvSpPr>
          <p:nvPr>
            <p:ph type="sldNum" sz="quarter" idx="12"/>
          </p:nvPr>
        </p:nvSpPr>
        <p:spPr>
          <a:xfrm>
            <a:off x="4343400" y="1832875"/>
            <a:ext cx="457200" cy="367771"/>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444500"/>
            <a:ext cx="7772400" cy="1270000"/>
          </a:xfrm>
        </p:spPr>
        <p:txBody>
          <a:bodyPr anchor="b"/>
          <a:lstStyle>
            <a:lvl1pPr algn="ctr">
              <a:buNone/>
              <a:defRPr sz="35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190500"/>
            <a:ext cx="8534400" cy="632460"/>
          </a:xfrm>
        </p:spPr>
        <p:txBody>
          <a:bodyPr/>
          <a:lstStyle/>
          <a:p>
            <a:r>
              <a:rPr kumimoji="0" lang="en-US"/>
              <a:t>Click to edit Master title style</a:t>
            </a:r>
          </a:p>
        </p:txBody>
      </p:sp>
      <p:sp>
        <p:nvSpPr>
          <p:cNvPr id="5" name="Date Placeholder 4"/>
          <p:cNvSpPr>
            <a:spLocks noGrp="1"/>
          </p:cNvSpPr>
          <p:nvPr>
            <p:ph type="dt" sz="half" idx="10"/>
          </p:nvPr>
        </p:nvSpPr>
        <p:spPr>
          <a:xfrm>
            <a:off x="5791200" y="5341620"/>
            <a:ext cx="3044952" cy="304800"/>
          </a:xfrm>
        </p:spPr>
        <p:txBody>
          <a:bodyPr/>
          <a:lstStyle/>
          <a:p>
            <a:pPr eaLnBrk="1" latinLnBrk="0" hangingPunct="1"/>
            <a:fld id="{9D21D778-B565-4D7E-94D7-64010A445B68}" type="datetimeFigureOut">
              <a:rPr lang="en-US" smtClean="0"/>
              <a:pPr eaLnBrk="1" latinLnBrk="0" hangingPunct="1"/>
              <a:t>5/7/2017</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1" y="1313044"/>
            <a:ext cx="8921" cy="4016298"/>
          </a:xfrm>
          <a:prstGeom prst="line">
            <a:avLst/>
          </a:prstGeom>
          <a:noFill/>
          <a:ln w="9525" cap="flat" cmpd="sng" algn="ctr">
            <a:solidFill>
              <a:schemeClr val="tx2"/>
            </a:solidFill>
            <a:prstDash val="sysDash"/>
            <a:round/>
            <a:headEnd type="none" w="med" len="med"/>
            <a:tailEnd type="none" w="med" len="med"/>
          </a:ln>
          <a:effectLst/>
        </p:spPr>
        <p:txBody>
          <a:bodyPr vert="horz" wrap="none" lIns="76200" tIns="38100" rIns="76200" bIns="38100" anchor="ctr" compatLnSpc="1"/>
          <a:lstStyle/>
          <a:p>
            <a:endParaRPr kumimoji="0" lang="en-US" sz="1500"/>
          </a:p>
        </p:txBody>
      </p:sp>
      <p:sp>
        <p:nvSpPr>
          <p:cNvPr id="10" name="Content Placeholder 9"/>
          <p:cNvSpPr>
            <a:spLocks noGrp="1"/>
          </p:cNvSpPr>
          <p:nvPr>
            <p:ph sz="half" idx="1"/>
          </p:nvPr>
        </p:nvSpPr>
        <p:spPr>
          <a:xfrm>
            <a:off x="301752" y="1143000"/>
            <a:ext cx="4038600" cy="3901440"/>
          </a:xfrm>
        </p:spPr>
        <p:txBody>
          <a:bodyPr/>
          <a:lstStyle>
            <a:lvl1pPr>
              <a:defRPr sz="2083"/>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143000"/>
            <a:ext cx="4038600" cy="3901440"/>
          </a:xfrm>
        </p:spPr>
        <p:txBody>
          <a:bodyPr/>
          <a:lstStyle>
            <a:lvl1pPr>
              <a:defRPr sz="2083"/>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1833563"/>
            <a:ext cx="0" cy="3489960"/>
          </a:xfrm>
          <a:prstGeom prst="line">
            <a:avLst/>
          </a:prstGeom>
          <a:noFill/>
          <a:ln w="9525" cap="flat" cmpd="sng" algn="ctr">
            <a:solidFill>
              <a:schemeClr val="tx2"/>
            </a:solidFill>
            <a:prstDash val="sysDash"/>
            <a:round/>
            <a:headEnd type="none" w="med" len="med"/>
            <a:tailEnd type="none" w="med" len="med"/>
          </a:ln>
          <a:effectLst/>
        </p:spPr>
        <p:txBody>
          <a:bodyPr vert="horz" wrap="none" lIns="76200" tIns="38100" rIns="76200" bIns="38100" anchor="ctr" compatLnSpc="1"/>
          <a:lstStyle/>
          <a:p>
            <a:endParaRPr kumimoji="0" lang="en-US" sz="1500"/>
          </a:p>
        </p:txBody>
      </p:sp>
      <p:sp>
        <p:nvSpPr>
          <p:cNvPr id="20" name="Rectangle 19"/>
          <p:cNvSpPr>
            <a:spLocks noChangeArrowheads="1"/>
          </p:cNvSpPr>
          <p:nvPr/>
        </p:nvSpPr>
        <p:spPr bwMode="white">
          <a:xfrm>
            <a:off x="0" y="0"/>
            <a:ext cx="9144000" cy="1206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9" name="Rectangle 18"/>
          <p:cNvSpPr>
            <a:spLocks noChangeArrowheads="1"/>
          </p:cNvSpPr>
          <p:nvPr/>
        </p:nvSpPr>
        <p:spPr bwMode="white">
          <a:xfrm>
            <a:off x="0" y="558800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21" name="Rectangle 20"/>
          <p:cNvSpPr>
            <a:spLocks noChangeArrowheads="1"/>
          </p:cNvSpPr>
          <p:nvPr/>
        </p:nvSpPr>
        <p:spPr bwMode="white">
          <a:xfrm>
            <a:off x="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22" name="Rectangle 21"/>
          <p:cNvSpPr>
            <a:spLocks noChangeArrowheads="1"/>
          </p:cNvSpPr>
          <p:nvPr/>
        </p:nvSpPr>
        <p:spPr bwMode="white">
          <a:xfrm>
            <a:off x="899160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1" name="Rectangle 10"/>
          <p:cNvSpPr/>
          <p:nvPr/>
        </p:nvSpPr>
        <p:spPr>
          <a:xfrm>
            <a:off x="152400" y="1143000"/>
            <a:ext cx="8833104" cy="7620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13" name="Rectangle 12"/>
          <p:cNvSpPr>
            <a:spLocks noChangeArrowheads="1"/>
          </p:cNvSpPr>
          <p:nvPr/>
        </p:nvSpPr>
        <p:spPr bwMode="auto">
          <a:xfrm>
            <a:off x="145923" y="5326380"/>
            <a:ext cx="8833104" cy="25908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3" name="Text Placeholder 2"/>
          <p:cNvSpPr>
            <a:spLocks noGrp="1"/>
          </p:cNvSpPr>
          <p:nvPr>
            <p:ph type="body" idx="1"/>
          </p:nvPr>
        </p:nvSpPr>
        <p:spPr>
          <a:xfrm>
            <a:off x="301752" y="1270000"/>
            <a:ext cx="4040188" cy="610812"/>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1833" b="1" dirty="0" smtClean="0">
                <a:solidFill>
                  <a:srgbClr val="FFFFFF"/>
                </a:solidFill>
              </a:defRPr>
            </a:lvl1pPr>
            <a:lvl2pPr>
              <a:buNone/>
              <a:defRPr sz="1667" b="1"/>
            </a:lvl2pPr>
            <a:lvl3pPr>
              <a:buNone/>
              <a:defRPr sz="1500" b="1"/>
            </a:lvl3pPr>
            <a:lvl4pPr>
              <a:buNone/>
              <a:defRPr sz="1333" b="1"/>
            </a:lvl4pPr>
            <a:lvl5pPr>
              <a:buNone/>
              <a:defRPr sz="1333"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1" y="1270000"/>
            <a:ext cx="4041775" cy="60960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1833" b="1"/>
            </a:lvl1pPr>
            <a:lvl2pPr>
              <a:buNone/>
              <a:defRPr sz="1667" b="1"/>
            </a:lvl2pPr>
            <a:lvl3pPr>
              <a:buNone/>
              <a:defRPr sz="1500" b="1"/>
            </a:lvl3pPr>
            <a:lvl4pPr>
              <a:buNone/>
              <a:defRPr sz="1333" b="1"/>
            </a:lvl4pPr>
            <a:lvl5pPr>
              <a:buNone/>
              <a:defRPr sz="1333"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5/7/2017</a:t>
            </a:fld>
            <a:endParaRPr lang="en-US"/>
          </a:p>
        </p:txBody>
      </p:sp>
      <p:sp>
        <p:nvSpPr>
          <p:cNvPr id="8" name="Footer Placeholder 7"/>
          <p:cNvSpPr>
            <a:spLocks noGrp="1"/>
          </p:cNvSpPr>
          <p:nvPr>
            <p:ph type="ftr" sz="quarter" idx="11"/>
          </p:nvPr>
        </p:nvSpPr>
        <p:spPr>
          <a:xfrm>
            <a:off x="304800" y="5341620"/>
            <a:ext cx="3581400" cy="304800"/>
          </a:xfrm>
        </p:spPr>
        <p:txBody>
          <a:bodyPr/>
          <a:lstStyle/>
          <a:p>
            <a:endParaRPr kumimoji="0" lang="en-US"/>
          </a:p>
        </p:txBody>
      </p:sp>
      <p:sp>
        <p:nvSpPr>
          <p:cNvPr id="15" name="Straight Connector 14"/>
          <p:cNvSpPr>
            <a:spLocks noChangeShapeType="1"/>
          </p:cNvSpPr>
          <p:nvPr/>
        </p:nvSpPr>
        <p:spPr bwMode="auto">
          <a:xfrm>
            <a:off x="152400" y="10668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76200" tIns="38100" rIns="76200" bIns="38100" anchor="ctr" compatLnSpc="1"/>
          <a:lstStyle/>
          <a:p>
            <a:endParaRPr kumimoji="0" lang="en-US" sz="1500"/>
          </a:p>
        </p:txBody>
      </p:sp>
      <p:sp>
        <p:nvSpPr>
          <p:cNvPr id="18" name="Rectangle 17"/>
          <p:cNvSpPr>
            <a:spLocks noChangeArrowheads="1"/>
          </p:cNvSpPr>
          <p:nvPr/>
        </p:nvSpPr>
        <p:spPr bwMode="auto">
          <a:xfrm>
            <a:off x="152400" y="129540"/>
            <a:ext cx="8833104" cy="545592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76200" tIns="38100" rIns="76200" bIns="38100" anchor="ctr" compatLnSpc="1"/>
          <a:lstStyle/>
          <a:p>
            <a:endParaRPr kumimoji="0" lang="en-US" sz="1500" dirty="0"/>
          </a:p>
        </p:txBody>
      </p:sp>
      <p:sp>
        <p:nvSpPr>
          <p:cNvPr id="24" name="Content Placeholder 23"/>
          <p:cNvSpPr>
            <a:spLocks noGrp="1"/>
          </p:cNvSpPr>
          <p:nvPr>
            <p:ph sz="quarter" idx="2"/>
          </p:nvPr>
        </p:nvSpPr>
        <p:spPr>
          <a:xfrm>
            <a:off x="301752" y="2059486"/>
            <a:ext cx="4041648" cy="318200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059486"/>
            <a:ext cx="4038600" cy="31851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796697"/>
            <a:ext cx="609600" cy="5080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27" name="Oval 26"/>
          <p:cNvSpPr/>
          <p:nvPr/>
        </p:nvSpPr>
        <p:spPr>
          <a:xfrm>
            <a:off x="4361688" y="875437"/>
            <a:ext cx="420624" cy="35052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9" name="Slide Number Placeholder 8"/>
          <p:cNvSpPr>
            <a:spLocks noGrp="1"/>
          </p:cNvSpPr>
          <p:nvPr>
            <p:ph type="sldNum" sz="quarter" idx="12"/>
          </p:nvPr>
        </p:nvSpPr>
        <p:spPr>
          <a:xfrm>
            <a:off x="4343400" y="868680"/>
            <a:ext cx="457200" cy="367771"/>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5/7/2017</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863350"/>
            <a:ext cx="457200" cy="367771"/>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58800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8" name="Rectangle 7"/>
          <p:cNvSpPr>
            <a:spLocks noChangeArrowheads="1"/>
          </p:cNvSpPr>
          <p:nvPr/>
        </p:nvSpPr>
        <p:spPr bwMode="white">
          <a:xfrm>
            <a:off x="0" y="0"/>
            <a:ext cx="9144000" cy="12954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0" name="Rectangle 9"/>
          <p:cNvSpPr>
            <a:spLocks noChangeArrowheads="1"/>
          </p:cNvSpPr>
          <p:nvPr/>
        </p:nvSpPr>
        <p:spPr bwMode="white">
          <a:xfrm>
            <a:off x="899160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9" name="Rectangle 8"/>
          <p:cNvSpPr>
            <a:spLocks noChangeArrowheads="1"/>
          </p:cNvSpPr>
          <p:nvPr/>
        </p:nvSpPr>
        <p:spPr bwMode="white">
          <a:xfrm>
            <a:off x="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5" name="Rectangle 4"/>
          <p:cNvSpPr>
            <a:spLocks noChangeArrowheads="1"/>
          </p:cNvSpPr>
          <p:nvPr/>
        </p:nvSpPr>
        <p:spPr bwMode="auto">
          <a:xfrm>
            <a:off x="146304" y="5326381"/>
            <a:ext cx="8833104" cy="257969"/>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6" name="Rectangle 5"/>
          <p:cNvSpPr>
            <a:spLocks noChangeArrowheads="1"/>
          </p:cNvSpPr>
          <p:nvPr/>
        </p:nvSpPr>
        <p:spPr bwMode="auto">
          <a:xfrm>
            <a:off x="152400" y="132080"/>
            <a:ext cx="8833104" cy="545592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76200" tIns="38100" rIns="76200" bIns="38100" anchor="ctr" compatLnSpc="1"/>
          <a:lstStyle/>
          <a:p>
            <a:endParaRPr kumimoji="0" lang="en-US" sz="1500"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5/7/2017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5270500"/>
            <a:ext cx="609600" cy="367770"/>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27000"/>
            <a:ext cx="8833104" cy="254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5" name="Rectangle 14"/>
          <p:cNvSpPr>
            <a:spLocks noChangeArrowheads="1"/>
          </p:cNvSpPr>
          <p:nvPr/>
        </p:nvSpPr>
        <p:spPr bwMode="white">
          <a:xfrm>
            <a:off x="0" y="558800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8" name="Rectangle 17"/>
          <p:cNvSpPr>
            <a:spLocks noChangeArrowheads="1"/>
          </p:cNvSpPr>
          <p:nvPr/>
        </p:nvSpPr>
        <p:spPr bwMode="white">
          <a:xfrm>
            <a:off x="899160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6" name="Rectangle 15"/>
          <p:cNvSpPr>
            <a:spLocks noChangeArrowheads="1"/>
          </p:cNvSpPr>
          <p:nvPr/>
        </p:nvSpPr>
        <p:spPr bwMode="white">
          <a:xfrm>
            <a:off x="0" y="0"/>
            <a:ext cx="9144000" cy="990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7" name="Rectangle 16"/>
          <p:cNvSpPr>
            <a:spLocks noChangeArrowheads="1"/>
          </p:cNvSpPr>
          <p:nvPr/>
        </p:nvSpPr>
        <p:spPr bwMode="white">
          <a:xfrm>
            <a:off x="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3" name="Rectangle 12"/>
          <p:cNvSpPr/>
          <p:nvPr/>
        </p:nvSpPr>
        <p:spPr>
          <a:xfrm>
            <a:off x="152400" y="508000"/>
            <a:ext cx="2743200" cy="48895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2" name="Title 1"/>
          <p:cNvSpPr>
            <a:spLocks noGrp="1"/>
          </p:cNvSpPr>
          <p:nvPr>
            <p:ph type="title"/>
          </p:nvPr>
        </p:nvSpPr>
        <p:spPr>
          <a:xfrm>
            <a:off x="381000" y="762000"/>
            <a:ext cx="2362200" cy="825500"/>
          </a:xfrm>
        </p:spPr>
        <p:txBody>
          <a:bodyPr anchor="b">
            <a:noAutofit/>
          </a:bodyPr>
          <a:lstStyle>
            <a:lvl1pPr algn="l">
              <a:buNone/>
              <a:defRPr sz="1833"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651000"/>
            <a:ext cx="2362200" cy="3454136"/>
          </a:xfrm>
        </p:spPr>
        <p:txBody>
          <a:bodyPr/>
          <a:lstStyle>
            <a:lvl1pPr marL="0" indent="0">
              <a:spcAft>
                <a:spcPts val="833"/>
              </a:spcAft>
              <a:buNone/>
              <a:defRPr sz="1333">
                <a:solidFill>
                  <a:srgbClr val="FFFFFF"/>
                </a:solidFill>
              </a:defRPr>
            </a:lvl1pPr>
            <a:lvl2pPr>
              <a:buNone/>
              <a:defRPr sz="1000"/>
            </a:lvl2pPr>
            <a:lvl3pPr>
              <a:buNone/>
              <a:defRPr sz="833"/>
            </a:lvl3pPr>
            <a:lvl4pPr>
              <a:buNone/>
              <a:defRPr sz="750"/>
            </a:lvl4pPr>
            <a:lvl5pPr>
              <a:buNone/>
              <a:defRPr sz="75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27000"/>
            <a:ext cx="8833104" cy="545592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76200" tIns="38100" rIns="76200" bIns="38100" anchor="ctr" compatLnSpc="1"/>
          <a:lstStyle/>
          <a:p>
            <a:endParaRPr kumimoji="0" lang="en-US" sz="1500" dirty="0"/>
          </a:p>
        </p:txBody>
      </p:sp>
      <p:sp>
        <p:nvSpPr>
          <p:cNvPr id="9" name="Straight Connector 8"/>
          <p:cNvSpPr>
            <a:spLocks noChangeShapeType="1"/>
          </p:cNvSpPr>
          <p:nvPr/>
        </p:nvSpPr>
        <p:spPr bwMode="auto">
          <a:xfrm>
            <a:off x="152400" y="4445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76200" tIns="38100" rIns="76200" bIns="38100" anchor="ctr" compatLnSpc="1"/>
          <a:lstStyle/>
          <a:p>
            <a:endParaRPr kumimoji="0" lang="en-US" sz="1500"/>
          </a:p>
        </p:txBody>
      </p:sp>
      <p:sp>
        <p:nvSpPr>
          <p:cNvPr id="20" name="Content Placeholder 19"/>
          <p:cNvSpPr>
            <a:spLocks noGrp="1"/>
          </p:cNvSpPr>
          <p:nvPr>
            <p:ph sz="quarter" idx="1"/>
          </p:nvPr>
        </p:nvSpPr>
        <p:spPr>
          <a:xfrm>
            <a:off x="3124200" y="571500"/>
            <a:ext cx="5638800" cy="45085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190500"/>
            <a:ext cx="609600" cy="5080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11" name="Oval 10"/>
          <p:cNvSpPr/>
          <p:nvPr/>
        </p:nvSpPr>
        <p:spPr>
          <a:xfrm>
            <a:off x="1389888" y="269240"/>
            <a:ext cx="420624" cy="35052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7" name="Slide Number Placeholder 6"/>
          <p:cNvSpPr>
            <a:spLocks noGrp="1"/>
          </p:cNvSpPr>
          <p:nvPr>
            <p:ph type="sldNum" sz="quarter" idx="12"/>
          </p:nvPr>
        </p:nvSpPr>
        <p:spPr>
          <a:xfrm>
            <a:off x="1371600" y="260615"/>
            <a:ext cx="457200" cy="367771"/>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5323655"/>
            <a:ext cx="8833104" cy="257969"/>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5/7/2017</a:t>
            </a:fld>
            <a:endParaRPr lang="en-US"/>
          </a:p>
        </p:txBody>
      </p:sp>
      <p:sp>
        <p:nvSpPr>
          <p:cNvPr id="6" name="Footer Placeholder 5"/>
          <p:cNvSpPr>
            <a:spLocks noGrp="1"/>
          </p:cNvSpPr>
          <p:nvPr>
            <p:ph type="ftr" sz="quarter" idx="11"/>
          </p:nvPr>
        </p:nvSpPr>
        <p:spPr>
          <a:xfrm>
            <a:off x="301752" y="5342373"/>
            <a:ext cx="3383280" cy="30480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4445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76200" tIns="38100" rIns="76200" bIns="38100" anchor="ctr" compatLnSpc="1"/>
          <a:lstStyle/>
          <a:p>
            <a:endParaRPr kumimoji="0" lang="en-US" sz="1500"/>
          </a:p>
        </p:txBody>
      </p:sp>
      <p:sp>
        <p:nvSpPr>
          <p:cNvPr id="19" name="Rectangle 18"/>
          <p:cNvSpPr>
            <a:spLocks noChangeArrowheads="1"/>
          </p:cNvSpPr>
          <p:nvPr/>
        </p:nvSpPr>
        <p:spPr bwMode="white">
          <a:xfrm>
            <a:off x="0" y="558800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6" name="Rectangle 15"/>
          <p:cNvSpPr>
            <a:spLocks noChangeArrowheads="1"/>
          </p:cNvSpPr>
          <p:nvPr/>
        </p:nvSpPr>
        <p:spPr bwMode="white">
          <a:xfrm>
            <a:off x="899160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7" name="Rectangle 16"/>
          <p:cNvSpPr>
            <a:spLocks noChangeArrowheads="1"/>
          </p:cNvSpPr>
          <p:nvPr/>
        </p:nvSpPr>
        <p:spPr bwMode="white">
          <a:xfrm>
            <a:off x="0" y="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8" name="Rectangle 17"/>
          <p:cNvSpPr>
            <a:spLocks noChangeArrowheads="1"/>
          </p:cNvSpPr>
          <p:nvPr/>
        </p:nvSpPr>
        <p:spPr bwMode="white">
          <a:xfrm>
            <a:off x="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dirty="0"/>
          </a:p>
        </p:txBody>
      </p:sp>
      <p:sp>
        <p:nvSpPr>
          <p:cNvPr id="20" name="Rectangle 19"/>
          <p:cNvSpPr>
            <a:spLocks noChangeArrowheads="1"/>
          </p:cNvSpPr>
          <p:nvPr/>
        </p:nvSpPr>
        <p:spPr bwMode="auto">
          <a:xfrm>
            <a:off x="152400" y="127000"/>
            <a:ext cx="8833104" cy="25146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8" name="Rectangle 7"/>
          <p:cNvSpPr/>
          <p:nvPr/>
        </p:nvSpPr>
        <p:spPr>
          <a:xfrm>
            <a:off x="152400" y="508000"/>
            <a:ext cx="2743200" cy="48895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15" name="Rectangle 14"/>
          <p:cNvSpPr>
            <a:spLocks noChangeArrowheads="1"/>
          </p:cNvSpPr>
          <p:nvPr/>
        </p:nvSpPr>
        <p:spPr bwMode="auto">
          <a:xfrm>
            <a:off x="152400" y="129540"/>
            <a:ext cx="8833104" cy="545592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76200" tIns="38100" rIns="76200" bIns="38100" anchor="ctr" compatLnSpc="1"/>
          <a:lstStyle/>
          <a:p>
            <a:endParaRPr kumimoji="0" lang="en-US" sz="1500" dirty="0"/>
          </a:p>
        </p:txBody>
      </p:sp>
      <p:sp>
        <p:nvSpPr>
          <p:cNvPr id="12" name="Oval 11"/>
          <p:cNvSpPr/>
          <p:nvPr/>
        </p:nvSpPr>
        <p:spPr>
          <a:xfrm>
            <a:off x="1295400" y="190500"/>
            <a:ext cx="609600" cy="5080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13" name="Oval 12"/>
          <p:cNvSpPr/>
          <p:nvPr/>
        </p:nvSpPr>
        <p:spPr>
          <a:xfrm>
            <a:off x="1389888" y="269240"/>
            <a:ext cx="420624" cy="35052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7" name="Slide Number Placeholder 6"/>
          <p:cNvSpPr>
            <a:spLocks noGrp="1"/>
          </p:cNvSpPr>
          <p:nvPr>
            <p:ph type="sldNum" sz="quarter" idx="12"/>
          </p:nvPr>
        </p:nvSpPr>
        <p:spPr>
          <a:xfrm>
            <a:off x="1371600" y="260615"/>
            <a:ext cx="457200" cy="367771"/>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4191000"/>
            <a:ext cx="5867400" cy="1016000"/>
          </a:xfrm>
        </p:spPr>
        <p:txBody>
          <a:bodyPr anchor="t">
            <a:noAutofit/>
          </a:bodyPr>
          <a:lstStyle>
            <a:lvl1pPr algn="l">
              <a:buNone/>
              <a:defRPr sz="20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508000"/>
            <a:ext cx="5867400" cy="3556000"/>
          </a:xfrm>
        </p:spPr>
        <p:txBody>
          <a:bodyPr/>
          <a:lstStyle>
            <a:lvl1pPr marL="0" indent="0">
              <a:buNone/>
              <a:defRPr sz="2667"/>
            </a:lvl1pPr>
          </a:lstStyle>
          <a:p>
            <a:r>
              <a:rPr kumimoji="0" lang="en-US"/>
              <a:t>Drag picture to placeholder or click icon to add</a:t>
            </a:r>
            <a:endParaRPr kumimoji="0" lang="en-US" dirty="0"/>
          </a:p>
        </p:txBody>
      </p:sp>
      <p:sp>
        <p:nvSpPr>
          <p:cNvPr id="4" name="Text Placeholder 3"/>
          <p:cNvSpPr>
            <a:spLocks noGrp="1"/>
          </p:cNvSpPr>
          <p:nvPr>
            <p:ph type="body" sz="half" idx="2"/>
          </p:nvPr>
        </p:nvSpPr>
        <p:spPr>
          <a:xfrm>
            <a:off x="381000" y="825500"/>
            <a:ext cx="2438400" cy="4381500"/>
          </a:xfrm>
        </p:spPr>
        <p:txBody>
          <a:bodyPr/>
          <a:lstStyle>
            <a:lvl1pPr marL="0" indent="0">
              <a:spcAft>
                <a:spcPts val="833"/>
              </a:spcAft>
              <a:buFontTx/>
              <a:buNone/>
              <a:defRPr sz="1333">
                <a:solidFill>
                  <a:srgbClr val="FFFFFF"/>
                </a:solidFill>
              </a:defRPr>
            </a:lvl1pPr>
            <a:lvl2pPr>
              <a:defRPr sz="1000"/>
            </a:lvl2pPr>
            <a:lvl3pPr>
              <a:defRPr sz="833"/>
            </a:lvl3pPr>
            <a:lvl4pPr>
              <a:defRPr sz="750"/>
            </a:lvl4pPr>
            <a:lvl5pPr>
              <a:defRPr sz="75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5323655"/>
            <a:ext cx="8833104" cy="257969"/>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5" name="Date Placeholder 4"/>
          <p:cNvSpPr>
            <a:spLocks noGrp="1"/>
          </p:cNvSpPr>
          <p:nvPr>
            <p:ph type="dt" sz="half" idx="10"/>
          </p:nvPr>
        </p:nvSpPr>
        <p:spPr>
          <a:xfrm>
            <a:off x="5788152" y="5337487"/>
            <a:ext cx="3044952" cy="304800"/>
          </a:xfrm>
        </p:spPr>
        <p:txBody>
          <a:bodyPr/>
          <a:lstStyle/>
          <a:p>
            <a:pPr eaLnBrk="1" latinLnBrk="0" hangingPunct="1"/>
            <a:fld id="{9D21D778-B565-4D7E-94D7-64010A445B68}" type="datetimeFigureOut">
              <a:rPr lang="en-US" smtClean="0"/>
              <a:pPr eaLnBrk="1" latinLnBrk="0" hangingPunct="1"/>
              <a:t>5/7/2017</a:t>
            </a:fld>
            <a:endParaRPr lang="en-US" dirty="0"/>
          </a:p>
        </p:txBody>
      </p:sp>
      <p:sp>
        <p:nvSpPr>
          <p:cNvPr id="6" name="Footer Placeholder 5"/>
          <p:cNvSpPr>
            <a:spLocks noGrp="1"/>
          </p:cNvSpPr>
          <p:nvPr>
            <p:ph type="ftr" sz="quarter" idx="11"/>
          </p:nvPr>
        </p:nvSpPr>
        <p:spPr>
          <a:xfrm>
            <a:off x="301752" y="5342373"/>
            <a:ext cx="3584448" cy="30480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558800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6" name="Rectangle 15"/>
          <p:cNvSpPr>
            <a:spLocks noChangeArrowheads="1"/>
          </p:cNvSpPr>
          <p:nvPr/>
        </p:nvSpPr>
        <p:spPr bwMode="white">
          <a:xfrm>
            <a:off x="0" y="0"/>
            <a:ext cx="9144000" cy="116114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8" name="Rectangle 17"/>
          <p:cNvSpPr>
            <a:spLocks noChangeArrowheads="1"/>
          </p:cNvSpPr>
          <p:nvPr/>
        </p:nvSpPr>
        <p:spPr bwMode="white">
          <a:xfrm>
            <a:off x="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9" name="Rectangle 18"/>
          <p:cNvSpPr>
            <a:spLocks noChangeArrowheads="1"/>
          </p:cNvSpPr>
          <p:nvPr/>
        </p:nvSpPr>
        <p:spPr bwMode="white">
          <a:xfrm>
            <a:off x="899160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9" name="Rectangle 8"/>
          <p:cNvSpPr>
            <a:spLocks noChangeArrowheads="1"/>
          </p:cNvSpPr>
          <p:nvPr/>
        </p:nvSpPr>
        <p:spPr bwMode="auto">
          <a:xfrm>
            <a:off x="149352" y="5323655"/>
            <a:ext cx="8833104" cy="257969"/>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76200" tIns="38100" rIns="76200" bIns="38100" anchor="ctr" compatLnSpc="1"/>
          <a:lstStyle/>
          <a:p>
            <a:endParaRPr kumimoji="0" lang="en-US" sz="1500"/>
          </a:p>
        </p:txBody>
      </p:sp>
      <p:sp>
        <p:nvSpPr>
          <p:cNvPr id="14" name="Date Placeholder 13"/>
          <p:cNvSpPr>
            <a:spLocks noGrp="1"/>
          </p:cNvSpPr>
          <p:nvPr>
            <p:ph type="dt" sz="half" idx="2"/>
          </p:nvPr>
        </p:nvSpPr>
        <p:spPr>
          <a:xfrm>
            <a:off x="5791200" y="5337487"/>
            <a:ext cx="3044952" cy="304800"/>
          </a:xfrm>
          <a:prstGeom prst="rect">
            <a:avLst/>
          </a:prstGeom>
        </p:spPr>
        <p:txBody>
          <a:bodyPr vert="horz"/>
          <a:lstStyle>
            <a:lvl1pPr algn="r" eaLnBrk="1" latinLnBrk="0" hangingPunct="1">
              <a:defRPr kumimoji="0" sz="1167">
                <a:solidFill>
                  <a:srgbClr val="FFFFFF"/>
                </a:solidFill>
              </a:defRPr>
            </a:lvl1pPr>
          </a:lstStyle>
          <a:p>
            <a:pPr algn="r" eaLnBrk="1" latinLnBrk="0" hangingPunct="1"/>
            <a:fld id="{9D21D778-B565-4D7E-94D7-64010A445B68}" type="datetimeFigureOut">
              <a:rPr lang="en-US" smtClean="0"/>
              <a:pPr algn="r" eaLnBrk="1" latinLnBrk="0" hangingPunct="1"/>
              <a:t>5/7/2017</a:t>
            </a:fld>
            <a:endParaRPr lang="en-US" sz="1167" dirty="0">
              <a:solidFill>
                <a:srgbClr val="FFFFFF"/>
              </a:solidFill>
            </a:endParaRPr>
          </a:p>
        </p:txBody>
      </p:sp>
      <p:sp>
        <p:nvSpPr>
          <p:cNvPr id="3" name="Footer Placeholder 2"/>
          <p:cNvSpPr>
            <a:spLocks noGrp="1"/>
          </p:cNvSpPr>
          <p:nvPr>
            <p:ph type="ftr" sz="quarter" idx="3"/>
          </p:nvPr>
        </p:nvSpPr>
        <p:spPr>
          <a:xfrm>
            <a:off x="304800" y="5342373"/>
            <a:ext cx="3581400" cy="304800"/>
          </a:xfrm>
          <a:prstGeom prst="rect">
            <a:avLst/>
          </a:prstGeom>
        </p:spPr>
        <p:txBody>
          <a:bodyPr vert="horz"/>
          <a:lstStyle>
            <a:lvl1pPr algn="l" eaLnBrk="1" latinLnBrk="0" hangingPunct="1">
              <a:defRPr kumimoji="0" sz="10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29540"/>
            <a:ext cx="8833104" cy="545592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76200" tIns="38100" rIns="76200" bIns="38100" anchor="ctr" compatLnSpc="1"/>
          <a:lstStyle/>
          <a:p>
            <a:endParaRPr kumimoji="0" lang="en-US" sz="1500" dirty="0"/>
          </a:p>
        </p:txBody>
      </p:sp>
      <p:sp>
        <p:nvSpPr>
          <p:cNvPr id="10" name="Straight Connector 9"/>
          <p:cNvSpPr>
            <a:spLocks noChangeShapeType="1"/>
          </p:cNvSpPr>
          <p:nvPr/>
        </p:nvSpPr>
        <p:spPr bwMode="auto">
          <a:xfrm>
            <a:off x="152400" y="106395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76200" tIns="38100" rIns="76200" bIns="38100" anchor="ctr" compatLnSpc="1"/>
          <a:lstStyle/>
          <a:p>
            <a:endParaRPr kumimoji="0" lang="en-US" sz="1500"/>
          </a:p>
        </p:txBody>
      </p:sp>
      <p:sp>
        <p:nvSpPr>
          <p:cNvPr id="12" name="Oval 11"/>
          <p:cNvSpPr/>
          <p:nvPr/>
        </p:nvSpPr>
        <p:spPr>
          <a:xfrm>
            <a:off x="4267200" y="796697"/>
            <a:ext cx="609600" cy="5080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15" name="Oval 14"/>
          <p:cNvSpPr/>
          <p:nvPr/>
        </p:nvSpPr>
        <p:spPr>
          <a:xfrm>
            <a:off x="4361688" y="875437"/>
            <a:ext cx="420624" cy="35052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500"/>
          </a:p>
        </p:txBody>
      </p:sp>
      <p:sp>
        <p:nvSpPr>
          <p:cNvPr id="23" name="Slide Number Placeholder 22"/>
          <p:cNvSpPr>
            <a:spLocks noGrp="1"/>
          </p:cNvSpPr>
          <p:nvPr>
            <p:ph type="sldNum" sz="quarter" idx="4"/>
          </p:nvPr>
        </p:nvSpPr>
        <p:spPr>
          <a:xfrm>
            <a:off x="4343400" y="866812"/>
            <a:ext cx="457200" cy="367771"/>
          </a:xfrm>
          <a:prstGeom prst="rect">
            <a:avLst/>
          </a:prstGeom>
        </p:spPr>
        <p:txBody>
          <a:bodyPr vert="horz" lIns="45720" rIns="45720" anchor="ctr">
            <a:normAutofit/>
          </a:bodyPr>
          <a:lstStyle>
            <a:lvl1pPr algn="ctr" eaLnBrk="1" latinLnBrk="0" hangingPunct="1">
              <a:defRPr kumimoji="0" sz="1333">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333" dirty="0">
              <a:solidFill>
                <a:schemeClr val="accent3">
                  <a:shade val="75000"/>
                </a:schemeClr>
              </a:solidFill>
            </a:endParaRPr>
          </a:p>
        </p:txBody>
      </p:sp>
      <p:sp>
        <p:nvSpPr>
          <p:cNvPr id="22" name="Title Placeholder 21"/>
          <p:cNvSpPr>
            <a:spLocks noGrp="1"/>
          </p:cNvSpPr>
          <p:nvPr>
            <p:ph type="title"/>
          </p:nvPr>
        </p:nvSpPr>
        <p:spPr>
          <a:xfrm>
            <a:off x="301752" y="190500"/>
            <a:ext cx="8534400" cy="63246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270000"/>
            <a:ext cx="8534400" cy="38328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2750" kern="1200">
          <a:solidFill>
            <a:schemeClr val="accent3">
              <a:shade val="75000"/>
            </a:schemeClr>
          </a:solidFill>
          <a:latin typeface="+mj-lt"/>
          <a:ea typeface="+mj-ea"/>
          <a:cs typeface="+mj-cs"/>
        </a:defRPr>
      </a:lvl1pPr>
    </p:titleStyle>
    <p:bodyStyle>
      <a:lvl1pPr marL="228591" indent="-228591" algn="l" rtl="0" eaLnBrk="1" latinLnBrk="0" hangingPunct="1">
        <a:spcBef>
          <a:spcPct val="20000"/>
        </a:spcBef>
        <a:buClr>
          <a:schemeClr val="accent1"/>
        </a:buClr>
        <a:buSzPct val="85000"/>
        <a:buFont typeface="Wingdings 2"/>
        <a:buChar char=""/>
        <a:defRPr kumimoji="0" sz="2250" kern="1200">
          <a:solidFill>
            <a:schemeClr val="tx1"/>
          </a:solidFill>
          <a:latin typeface="+mn-lt"/>
          <a:ea typeface="+mn-ea"/>
          <a:cs typeface="+mn-cs"/>
        </a:defRPr>
      </a:lvl1pPr>
      <a:lvl2pPr marL="457182" indent="-228591" algn="l" rtl="0" eaLnBrk="1" latinLnBrk="0" hangingPunct="1">
        <a:spcBef>
          <a:spcPct val="20000"/>
        </a:spcBef>
        <a:buClr>
          <a:schemeClr val="accent2"/>
        </a:buClr>
        <a:buSzPct val="70000"/>
        <a:buFont typeface="Wingdings"/>
        <a:buChar char=""/>
        <a:defRPr kumimoji="0" sz="1833" kern="1200">
          <a:solidFill>
            <a:schemeClr val="tx2"/>
          </a:solidFill>
          <a:latin typeface="+mn-lt"/>
          <a:ea typeface="+mn-ea"/>
          <a:cs typeface="+mn-cs"/>
        </a:defRPr>
      </a:lvl2pPr>
      <a:lvl3pPr marL="685773" indent="-190492" algn="l" rtl="0" eaLnBrk="1" latinLnBrk="0" hangingPunct="1">
        <a:spcBef>
          <a:spcPct val="20000"/>
        </a:spcBef>
        <a:buClr>
          <a:schemeClr val="accent3"/>
        </a:buClr>
        <a:buSzPct val="75000"/>
        <a:buFont typeface="Wingdings 2"/>
        <a:buChar char=""/>
        <a:defRPr kumimoji="0" sz="1667" kern="1200">
          <a:solidFill>
            <a:schemeClr val="tx1"/>
          </a:solidFill>
          <a:latin typeface="+mn-lt"/>
          <a:ea typeface="+mn-ea"/>
          <a:cs typeface="+mn-cs"/>
        </a:defRPr>
      </a:lvl3pPr>
      <a:lvl4pPr marL="914363" indent="-190492" algn="l" rtl="0" eaLnBrk="1" latinLnBrk="0" hangingPunct="1">
        <a:spcBef>
          <a:spcPct val="20000"/>
        </a:spcBef>
        <a:buClr>
          <a:schemeClr val="accent4"/>
        </a:buClr>
        <a:buSzPct val="70000"/>
        <a:buFont typeface="Wingdings"/>
        <a:buChar char=""/>
        <a:defRPr kumimoji="0" sz="1667" kern="1200">
          <a:solidFill>
            <a:schemeClr val="tx2"/>
          </a:solidFill>
          <a:latin typeface="+mn-lt"/>
          <a:ea typeface="+mn-ea"/>
          <a:cs typeface="+mn-cs"/>
        </a:defRPr>
      </a:lvl4pPr>
      <a:lvl5pPr marL="1142954" indent="-190492" algn="l" rtl="0" eaLnBrk="1" latinLnBrk="0" hangingPunct="1">
        <a:spcBef>
          <a:spcPct val="20000"/>
        </a:spcBef>
        <a:buClr>
          <a:schemeClr val="accent5"/>
        </a:buClr>
        <a:buFontTx/>
        <a:buChar char="•"/>
        <a:defRPr kumimoji="0" sz="1500" kern="1200">
          <a:solidFill>
            <a:schemeClr val="tx1"/>
          </a:solidFill>
          <a:latin typeface="+mn-lt"/>
          <a:ea typeface="+mn-ea"/>
          <a:cs typeface="+mn-cs"/>
        </a:defRPr>
      </a:lvl5pPr>
      <a:lvl6pPr marL="1371545" indent="-152394" algn="l" rtl="0" eaLnBrk="1" latinLnBrk="0" hangingPunct="1">
        <a:spcBef>
          <a:spcPct val="20000"/>
        </a:spcBef>
        <a:buClr>
          <a:schemeClr val="accent6"/>
        </a:buClr>
        <a:buSzPct val="80000"/>
        <a:buFont typeface="Wingdings 2"/>
        <a:buChar char=""/>
        <a:defRPr kumimoji="0" sz="1500" kern="1200">
          <a:solidFill>
            <a:schemeClr val="tx1"/>
          </a:solidFill>
          <a:latin typeface="+mn-lt"/>
          <a:ea typeface="+mn-ea"/>
          <a:cs typeface="+mn-cs"/>
        </a:defRPr>
      </a:lvl6pPr>
      <a:lvl7pPr marL="1600136" indent="-152394" algn="l" rtl="0" eaLnBrk="1" latinLnBrk="0" hangingPunct="1">
        <a:spcBef>
          <a:spcPct val="20000"/>
        </a:spcBef>
        <a:buClr>
          <a:schemeClr val="accent1">
            <a:shade val="75000"/>
          </a:schemeClr>
        </a:buClr>
        <a:buSzPct val="90000"/>
        <a:buChar char="•"/>
        <a:defRPr kumimoji="0" sz="1333" kern="1200" baseline="0">
          <a:solidFill>
            <a:schemeClr val="tx1"/>
          </a:solidFill>
          <a:latin typeface="+mn-lt"/>
          <a:ea typeface="+mn-ea"/>
          <a:cs typeface="+mn-cs"/>
        </a:defRPr>
      </a:lvl7pPr>
      <a:lvl8pPr marL="1752530" indent="-152394" algn="l" rtl="0" eaLnBrk="1" latinLnBrk="0" hangingPunct="1">
        <a:spcBef>
          <a:spcPct val="20000"/>
        </a:spcBef>
        <a:buClr>
          <a:schemeClr val="accent4">
            <a:shade val="75000"/>
          </a:schemeClr>
        </a:buClr>
        <a:buChar char="•"/>
        <a:defRPr kumimoji="0" sz="1333" kern="1200">
          <a:solidFill>
            <a:schemeClr val="tx1"/>
          </a:solidFill>
          <a:latin typeface="+mn-lt"/>
          <a:ea typeface="+mn-ea"/>
          <a:cs typeface="+mn-cs"/>
        </a:defRPr>
      </a:lvl8pPr>
      <a:lvl9pPr marL="1981121" indent="-152394" algn="l" rtl="0" eaLnBrk="1" latinLnBrk="0" hangingPunct="1">
        <a:spcBef>
          <a:spcPct val="20000"/>
        </a:spcBef>
        <a:buClr>
          <a:schemeClr val="accent2">
            <a:shade val="75000"/>
          </a:schemeClr>
        </a:buClr>
        <a:buSzPct val="90000"/>
        <a:buChar char="•"/>
        <a:defRPr kumimoji="0" sz="1167"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0985" algn="l" rtl="0" eaLnBrk="1" latinLnBrk="0" hangingPunct="1">
        <a:defRPr kumimoji="0" kern="1200">
          <a:solidFill>
            <a:schemeClr val="tx1"/>
          </a:solidFill>
          <a:latin typeface="+mn-lt"/>
          <a:ea typeface="+mn-ea"/>
          <a:cs typeface="+mn-cs"/>
        </a:defRPr>
      </a:lvl2pPr>
      <a:lvl3pPr marL="761970" algn="l" rtl="0" eaLnBrk="1" latinLnBrk="0" hangingPunct="1">
        <a:defRPr kumimoji="0" kern="1200">
          <a:solidFill>
            <a:schemeClr val="tx1"/>
          </a:solidFill>
          <a:latin typeface="+mn-lt"/>
          <a:ea typeface="+mn-ea"/>
          <a:cs typeface="+mn-cs"/>
        </a:defRPr>
      </a:lvl3pPr>
      <a:lvl4pPr marL="1142954" algn="l" rtl="0" eaLnBrk="1" latinLnBrk="0" hangingPunct="1">
        <a:defRPr kumimoji="0" kern="1200">
          <a:solidFill>
            <a:schemeClr val="tx1"/>
          </a:solidFill>
          <a:latin typeface="+mn-lt"/>
          <a:ea typeface="+mn-ea"/>
          <a:cs typeface="+mn-cs"/>
        </a:defRPr>
      </a:lvl4pPr>
      <a:lvl5pPr marL="1523939" algn="l" rtl="0" eaLnBrk="1" latinLnBrk="0" hangingPunct="1">
        <a:defRPr kumimoji="0" kern="1200">
          <a:solidFill>
            <a:schemeClr val="tx1"/>
          </a:solidFill>
          <a:latin typeface="+mn-lt"/>
          <a:ea typeface="+mn-ea"/>
          <a:cs typeface="+mn-cs"/>
        </a:defRPr>
      </a:lvl5pPr>
      <a:lvl6pPr marL="1904924" algn="l" rtl="0" eaLnBrk="1" latinLnBrk="0" hangingPunct="1">
        <a:defRPr kumimoji="0" kern="1200">
          <a:solidFill>
            <a:schemeClr val="tx1"/>
          </a:solidFill>
          <a:latin typeface="+mn-lt"/>
          <a:ea typeface="+mn-ea"/>
          <a:cs typeface="+mn-cs"/>
        </a:defRPr>
      </a:lvl6pPr>
      <a:lvl7pPr marL="2285909" algn="l" rtl="0" eaLnBrk="1" latinLnBrk="0" hangingPunct="1">
        <a:defRPr kumimoji="0" kern="1200">
          <a:solidFill>
            <a:schemeClr val="tx1"/>
          </a:solidFill>
          <a:latin typeface="+mn-lt"/>
          <a:ea typeface="+mn-ea"/>
          <a:cs typeface="+mn-cs"/>
        </a:defRPr>
      </a:lvl7pPr>
      <a:lvl8pPr marL="2666893" algn="l" rtl="0" eaLnBrk="1" latinLnBrk="0" hangingPunct="1">
        <a:defRPr kumimoji="0" kern="1200">
          <a:solidFill>
            <a:schemeClr val="tx1"/>
          </a:solidFill>
          <a:latin typeface="+mn-lt"/>
          <a:ea typeface="+mn-ea"/>
          <a:cs typeface="+mn-cs"/>
        </a:defRPr>
      </a:lvl8pPr>
      <a:lvl9pPr marL="304787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Finding fulfillment in a vain world</a:t>
            </a:r>
          </a:p>
        </p:txBody>
      </p:sp>
      <p:sp>
        <p:nvSpPr>
          <p:cNvPr id="3" name="Title 2"/>
          <p:cNvSpPr>
            <a:spLocks noGrp="1"/>
          </p:cNvSpPr>
          <p:nvPr>
            <p:ph type="ctrTitle"/>
          </p:nvPr>
        </p:nvSpPr>
        <p:spPr/>
        <p:txBody>
          <a:bodyPr>
            <a:normAutofit/>
          </a:bodyPr>
          <a:lstStyle/>
          <a:p>
            <a:r>
              <a:rPr lang="en-US" sz="5000" dirty="0"/>
              <a:t>The </a:t>
            </a:r>
            <a:r>
              <a:rPr lang="en-US" sz="5000" i="1" dirty="0"/>
              <a:t>All</a:t>
            </a:r>
            <a:r>
              <a:rPr lang="en-US" sz="5000" dirty="0"/>
              <a:t> of Man</a:t>
            </a:r>
          </a:p>
        </p:txBody>
      </p:sp>
    </p:spTree>
    <p:extLst>
      <p:ext uri="{BB962C8B-B14F-4D97-AF65-F5344CB8AC3E}">
        <p14:creationId xmlns:p14="http://schemas.microsoft.com/office/powerpoint/2010/main" val="1813549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Wisdom of the Author</a:t>
            </a:r>
          </a:p>
        </p:txBody>
      </p:sp>
      <p:sp>
        <p:nvSpPr>
          <p:cNvPr id="3" name="Content Placeholder 2"/>
          <p:cNvSpPr>
            <a:spLocks noGrp="1"/>
          </p:cNvSpPr>
          <p:nvPr>
            <p:ph sz="quarter" idx="1"/>
          </p:nvPr>
        </p:nvSpPr>
        <p:spPr/>
        <p:txBody>
          <a:bodyPr/>
          <a:lstStyle/>
          <a:p>
            <a:r>
              <a:rPr lang="en-US" dirty="0"/>
              <a:t>The Preacher of the book is the author.</a:t>
            </a:r>
          </a:p>
          <a:p>
            <a:pPr lvl="1"/>
            <a:r>
              <a:rPr lang="en-US" dirty="0"/>
              <a:t>(1:1,2,12; 7:27; 12:8-10)</a:t>
            </a:r>
          </a:p>
          <a:p>
            <a:r>
              <a:rPr lang="en-US" dirty="0"/>
              <a:t>Son of David, King of Israel</a:t>
            </a:r>
          </a:p>
          <a:p>
            <a:pPr lvl="1"/>
            <a:r>
              <a:rPr lang="en-US" dirty="0"/>
              <a:t> (1:1,12)</a:t>
            </a:r>
          </a:p>
          <a:p>
            <a:r>
              <a:rPr lang="en-US" dirty="0"/>
              <a:t>Had great knowledge </a:t>
            </a:r>
          </a:p>
          <a:p>
            <a:pPr lvl="1"/>
            <a:r>
              <a:rPr lang="en-US" dirty="0"/>
              <a:t>(1:16)</a:t>
            </a:r>
          </a:p>
          <a:p>
            <a:r>
              <a:rPr lang="en-US" dirty="0"/>
              <a:t>Had lots of riches</a:t>
            </a:r>
          </a:p>
          <a:p>
            <a:pPr lvl="1"/>
            <a:r>
              <a:rPr lang="en-US" dirty="0"/>
              <a:t>(2:4-10)</a:t>
            </a:r>
          </a:p>
          <a:p>
            <a:r>
              <a:rPr lang="en-US" dirty="0"/>
              <a:t>Solomon seems like the author of this book. </a:t>
            </a:r>
          </a:p>
          <a:p>
            <a:pPr marL="228591" lvl="1" indent="0">
              <a:buNone/>
            </a:pPr>
            <a:endParaRPr lang="en-US" dirty="0"/>
          </a:p>
          <a:p>
            <a:pPr lvl="1"/>
            <a:endParaRPr lang="en-US" dirty="0"/>
          </a:p>
        </p:txBody>
      </p:sp>
    </p:spTree>
    <p:extLst>
      <p:ext uri="{BB962C8B-B14F-4D97-AF65-F5344CB8AC3E}">
        <p14:creationId xmlns:p14="http://schemas.microsoft.com/office/powerpoint/2010/main" val="1115863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460" y="190500"/>
            <a:ext cx="7112000" cy="632460"/>
          </a:xfrm>
        </p:spPr>
        <p:txBody>
          <a:bodyPr>
            <a:normAutofit fontScale="90000"/>
          </a:bodyPr>
          <a:lstStyle/>
          <a:p>
            <a:r>
              <a:rPr lang="en-US" dirty="0"/>
              <a:t>The Search for the Meaning of Life </a:t>
            </a:r>
            <a:br>
              <a:rPr lang="en-US" dirty="0"/>
            </a:br>
            <a:r>
              <a:rPr lang="en-US" sz="2250" dirty="0"/>
              <a:t>(Under the Sun)</a:t>
            </a:r>
          </a:p>
        </p:txBody>
      </p:sp>
      <p:sp>
        <p:nvSpPr>
          <p:cNvPr id="3" name="Content Placeholder 2"/>
          <p:cNvSpPr>
            <a:spLocks noGrp="1"/>
          </p:cNvSpPr>
          <p:nvPr>
            <p:ph sz="quarter" idx="1"/>
          </p:nvPr>
        </p:nvSpPr>
        <p:spPr/>
        <p:txBody>
          <a:bodyPr>
            <a:normAutofit/>
          </a:bodyPr>
          <a:lstStyle/>
          <a:p>
            <a:r>
              <a:rPr lang="en-US" sz="2333" dirty="0"/>
              <a:t>Vanity of vanities, All is vanity. (1:2)</a:t>
            </a:r>
          </a:p>
          <a:p>
            <a:pPr lvl="1"/>
            <a:r>
              <a:rPr lang="en-US" sz="2000" dirty="0"/>
              <a:t>Is your life real? Is it substantial? Does it have a purpose?</a:t>
            </a:r>
          </a:p>
          <a:p>
            <a:endParaRPr lang="en-US" sz="2333" dirty="0"/>
          </a:p>
          <a:p>
            <a:r>
              <a:rPr lang="en-US" sz="2333" dirty="0"/>
              <a:t>What is your life worth? (1:3)</a:t>
            </a:r>
          </a:p>
          <a:p>
            <a:pPr lvl="1"/>
            <a:r>
              <a:rPr lang="en-US" sz="2000" dirty="0"/>
              <a:t>This is the key question that Solomon will spend the rest of the book trying to figure out. </a:t>
            </a:r>
          </a:p>
        </p:txBody>
      </p:sp>
    </p:spTree>
    <p:extLst>
      <p:ext uri="{BB962C8B-B14F-4D97-AF65-F5344CB8AC3E}">
        <p14:creationId xmlns:p14="http://schemas.microsoft.com/office/powerpoint/2010/main" val="700411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Vanity of the World</a:t>
            </a:r>
          </a:p>
        </p:txBody>
      </p:sp>
      <p:sp>
        <p:nvSpPr>
          <p:cNvPr id="3" name="Content Placeholder 2"/>
          <p:cNvSpPr>
            <a:spLocks noGrp="1"/>
          </p:cNvSpPr>
          <p:nvPr>
            <p:ph sz="quarter" idx="1"/>
          </p:nvPr>
        </p:nvSpPr>
        <p:spPr/>
        <p:txBody>
          <a:bodyPr>
            <a:normAutofit/>
          </a:bodyPr>
          <a:lstStyle/>
          <a:p>
            <a:r>
              <a:rPr lang="en-US" sz="2667" dirty="0"/>
              <a:t>The Sun rises just to set again. (1:5)</a:t>
            </a:r>
          </a:p>
          <a:p>
            <a:r>
              <a:rPr lang="en-US" sz="2667" dirty="0"/>
              <a:t>The winds all blow but in a monotonous cycle. (1:6)</a:t>
            </a:r>
          </a:p>
          <a:p>
            <a:r>
              <a:rPr lang="en-US" sz="2667" dirty="0"/>
              <a:t>Rivers flow into the ocean but never filled. (1:7)</a:t>
            </a:r>
          </a:p>
          <a:p>
            <a:r>
              <a:rPr lang="en-US" sz="2667" dirty="0"/>
              <a:t>What’s his point?</a:t>
            </a:r>
          </a:p>
          <a:p>
            <a:pPr lvl="1"/>
            <a:r>
              <a:rPr lang="en-US" sz="2333" dirty="0"/>
              <a:t>Man is the same way!</a:t>
            </a:r>
          </a:p>
        </p:txBody>
      </p:sp>
    </p:spTree>
    <p:extLst>
      <p:ext uri="{BB962C8B-B14F-4D97-AF65-F5344CB8AC3E}">
        <p14:creationId xmlns:p14="http://schemas.microsoft.com/office/powerpoint/2010/main" val="2342144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Solomon’s Charge to Find Purpose</a:t>
            </a:r>
          </a:p>
        </p:txBody>
      </p:sp>
      <p:sp>
        <p:nvSpPr>
          <p:cNvPr id="3" name="Content Placeholder 2"/>
          <p:cNvSpPr>
            <a:spLocks noGrp="1"/>
          </p:cNvSpPr>
          <p:nvPr>
            <p:ph sz="quarter" idx="1"/>
          </p:nvPr>
        </p:nvSpPr>
        <p:spPr/>
        <p:txBody>
          <a:bodyPr/>
          <a:lstStyle/>
          <a:p>
            <a:r>
              <a:rPr lang="en-US" dirty="0"/>
              <a:t>Come now I will test you with:</a:t>
            </a:r>
          </a:p>
          <a:p>
            <a:pPr lvl="1"/>
            <a:r>
              <a:rPr lang="en-US" dirty="0"/>
              <a:t>Pleasure (2:1)</a:t>
            </a:r>
          </a:p>
          <a:p>
            <a:pPr lvl="1"/>
            <a:r>
              <a:rPr lang="en-US" dirty="0"/>
              <a:t>Laughter (2:2)</a:t>
            </a:r>
          </a:p>
          <a:p>
            <a:pPr lvl="1"/>
            <a:r>
              <a:rPr lang="en-US" dirty="0"/>
              <a:t>Wine (2:3)</a:t>
            </a:r>
          </a:p>
          <a:p>
            <a:pPr lvl="1"/>
            <a:r>
              <a:rPr lang="en-US" dirty="0"/>
              <a:t>Building things (2:4-6)</a:t>
            </a:r>
          </a:p>
          <a:p>
            <a:pPr lvl="1"/>
            <a:r>
              <a:rPr lang="en-US" dirty="0"/>
              <a:t>Possessions/Money (2:7-8)</a:t>
            </a:r>
          </a:p>
          <a:p>
            <a:pPr lvl="1"/>
            <a:r>
              <a:rPr lang="en-US" dirty="0"/>
              <a:t>Women (2:8)</a:t>
            </a:r>
          </a:p>
          <a:p>
            <a:pPr lvl="1"/>
            <a:r>
              <a:rPr lang="en-US" dirty="0"/>
              <a:t>Greatness (2:9)</a:t>
            </a:r>
          </a:p>
          <a:p>
            <a:pPr marL="228591" lvl="1" indent="0">
              <a:buNone/>
            </a:pPr>
            <a:endParaRPr lang="en-US" dirty="0"/>
          </a:p>
          <a:p>
            <a:r>
              <a:rPr lang="en-US" dirty="0"/>
              <a:t>What’s his conclusion? (2:11)</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34211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Fulfillment in a Broken World</a:t>
            </a:r>
          </a:p>
        </p:txBody>
      </p:sp>
      <p:sp>
        <p:nvSpPr>
          <p:cNvPr id="3" name="Content Placeholder 2"/>
          <p:cNvSpPr>
            <a:spLocks noGrp="1"/>
          </p:cNvSpPr>
          <p:nvPr>
            <p:ph sz="quarter" idx="1"/>
          </p:nvPr>
        </p:nvSpPr>
        <p:spPr/>
        <p:txBody>
          <a:bodyPr>
            <a:normAutofit lnSpcReduction="10000"/>
          </a:bodyPr>
          <a:lstStyle/>
          <a:p>
            <a:r>
              <a:rPr lang="en-US" dirty="0"/>
              <a:t>Understanding the brokenness of this world </a:t>
            </a:r>
            <a:r>
              <a:rPr lang="en-US" i="1" dirty="0"/>
              <a:t>needs</a:t>
            </a:r>
            <a:r>
              <a:rPr lang="en-US" dirty="0"/>
              <a:t> to create a desire for wholeness.</a:t>
            </a:r>
          </a:p>
          <a:p>
            <a:pPr lvl="1"/>
            <a:r>
              <a:rPr lang="en-US" dirty="0"/>
              <a:t>(1:15 </a:t>
            </a:r>
            <a:r>
              <a:rPr lang="mr-IN" dirty="0"/>
              <a:t>–</a:t>
            </a:r>
            <a:r>
              <a:rPr lang="en-US" dirty="0"/>
              <a:t> “what is crooked can’t be made straight”)</a:t>
            </a:r>
          </a:p>
          <a:p>
            <a:r>
              <a:rPr lang="en-US" dirty="0"/>
              <a:t>Learn to enjoy the things “under the sun” without giving them absolute purpose.  </a:t>
            </a:r>
          </a:p>
          <a:p>
            <a:pPr lvl="1"/>
            <a:r>
              <a:rPr lang="en-US" dirty="0"/>
              <a:t>(2:24-25 ; 3:12-13; 5:18; 8:15; 9:7-9)</a:t>
            </a:r>
          </a:p>
          <a:p>
            <a:r>
              <a:rPr lang="en-US" dirty="0"/>
              <a:t>Learn to say “no” to today, so that you can have every  tomorrow in eternity. </a:t>
            </a:r>
          </a:p>
          <a:p>
            <a:pPr lvl="1"/>
            <a:r>
              <a:rPr lang="en-US" dirty="0"/>
              <a:t>(11:1-4)</a:t>
            </a:r>
          </a:p>
          <a:p>
            <a:r>
              <a:rPr lang="en-US" dirty="0"/>
              <a:t>Fear God </a:t>
            </a:r>
            <a:r>
              <a:rPr lang="en-US" i="1" dirty="0"/>
              <a:t>and</a:t>
            </a:r>
            <a:r>
              <a:rPr lang="en-US" dirty="0"/>
              <a:t> keep His commandments. </a:t>
            </a:r>
          </a:p>
          <a:p>
            <a:pPr lvl="1"/>
            <a:r>
              <a:rPr lang="en-US" dirty="0"/>
              <a:t>(12:13-14; 3:14; 5:7 ; 7:18 that is your all)</a:t>
            </a:r>
          </a:p>
          <a:p>
            <a:pPr marL="228591" lvl="1" indent="0">
              <a:buNone/>
            </a:pPr>
            <a:endParaRPr lang="en-US" dirty="0"/>
          </a:p>
          <a:p>
            <a:endParaRPr lang="en-US" dirty="0"/>
          </a:p>
        </p:txBody>
      </p:sp>
    </p:spTree>
    <p:extLst>
      <p:ext uri="{BB962C8B-B14F-4D97-AF65-F5344CB8AC3E}">
        <p14:creationId xmlns:p14="http://schemas.microsoft.com/office/powerpoint/2010/main" val="1129636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Profit do You have Under the Sun?</a:t>
            </a:r>
          </a:p>
        </p:txBody>
      </p:sp>
      <p:sp>
        <p:nvSpPr>
          <p:cNvPr id="3" name="Content Placeholder 2"/>
          <p:cNvSpPr>
            <a:spLocks noGrp="1"/>
          </p:cNvSpPr>
          <p:nvPr>
            <p:ph sz="quarter" idx="1"/>
          </p:nvPr>
        </p:nvSpPr>
        <p:spPr/>
        <p:txBody>
          <a:bodyPr>
            <a:normAutofit/>
          </a:bodyPr>
          <a:lstStyle/>
          <a:p>
            <a:pPr marL="0" indent="0">
              <a:buNone/>
            </a:pPr>
            <a:r>
              <a:rPr lang="en-US" dirty="0"/>
              <a:t>“If anyone wishes to come after Me, he must deny himself, and take up his cross and follow Me. For whoever wishes to save his life will lose it, but whoever loses his life for My sake and the gospel’s will save it. </a:t>
            </a:r>
            <a:r>
              <a:rPr lang="en-US" b="1" i="1" u="sng" dirty="0"/>
              <a:t>For what does it profit a man to gain the whole world, and forfeit his soul?</a:t>
            </a:r>
            <a:r>
              <a:rPr lang="en-US" dirty="0"/>
              <a:t> </a:t>
            </a:r>
            <a:r>
              <a:rPr lang="en-US" b="1" baseline="30000" dirty="0"/>
              <a:t> </a:t>
            </a:r>
            <a:r>
              <a:rPr lang="en-US" dirty="0"/>
              <a:t>For what will a man give in exchange for his soul? For whoever is ashamed of Me and My words in this adulterous and sinful generation, the Son of Man will also be ashamed of him when He comes in the glory of His Father with the holy angels.</a:t>
            </a:r>
          </a:p>
          <a:p>
            <a:endParaRPr lang="en-US" dirty="0"/>
          </a:p>
        </p:txBody>
      </p:sp>
    </p:spTree>
    <p:extLst>
      <p:ext uri="{BB962C8B-B14F-4D97-AF65-F5344CB8AC3E}">
        <p14:creationId xmlns:p14="http://schemas.microsoft.com/office/powerpoint/2010/main" val="410519522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2828</TotalTime>
  <Words>664</Words>
  <Application>Microsoft Office PowerPoint</Application>
  <PresentationFormat>On-screen Show (16:10)</PresentationFormat>
  <Paragraphs>84</Paragraphs>
  <Slides>7</Slides>
  <Notes>4</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vt:lpstr>
      <vt:lpstr>Calibri</vt:lpstr>
      <vt:lpstr>Cambria</vt:lpstr>
      <vt:lpstr>Georgia</vt:lpstr>
      <vt:lpstr>Mangal</vt:lpstr>
      <vt:lpstr>ＭＳ 明朝</vt:lpstr>
      <vt:lpstr>Times New Roman</vt:lpstr>
      <vt:lpstr>Wingdings</vt:lpstr>
      <vt:lpstr>Wingdings 2</vt:lpstr>
      <vt:lpstr>Civic</vt:lpstr>
      <vt:lpstr>The All of Man</vt:lpstr>
      <vt:lpstr>The Wisdom of the Author</vt:lpstr>
      <vt:lpstr>The Search for the Meaning of Life  (Under the Sun)</vt:lpstr>
      <vt:lpstr>Vanity of the World</vt:lpstr>
      <vt:lpstr>Solomon’s Charge to Find Purpose</vt:lpstr>
      <vt:lpstr>Finding Fulfillment in a Broken World</vt:lpstr>
      <vt:lpstr>What Profit do You have Under the Sun?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All of Man</dc:title>
  <dc:creator>Bill Sanchez</dc:creator>
  <cp:lastModifiedBy>Brad Beutjer</cp:lastModifiedBy>
  <cp:revision>18</cp:revision>
  <dcterms:created xsi:type="dcterms:W3CDTF">2017-05-05T03:51:20Z</dcterms:created>
  <dcterms:modified xsi:type="dcterms:W3CDTF">2017-05-07T15:16:14Z</dcterms:modified>
</cp:coreProperties>
</file>