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1" r:id="rId2"/>
    <p:sldId id="283" r:id="rId3"/>
    <p:sldId id="258" r:id="rId4"/>
    <p:sldId id="299" r:id="rId5"/>
    <p:sldId id="263" r:id="rId6"/>
    <p:sldId id="285" r:id="rId7"/>
    <p:sldId id="291" r:id="rId8"/>
    <p:sldId id="269" r:id="rId9"/>
    <p:sldId id="300" r:id="rId10"/>
    <p:sldId id="288" r:id="rId11"/>
    <p:sldId id="289" r:id="rId12"/>
    <p:sldId id="301" r:id="rId13"/>
    <p:sldId id="292" r:id="rId14"/>
    <p:sldId id="290"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rtoduction" id="{2039404B-5076-46E4-926E-69C9AC9A05BF}">
          <p14:sldIdLst>
            <p14:sldId id="261"/>
            <p14:sldId id="283"/>
            <p14:sldId id="258"/>
          </p14:sldIdLst>
        </p14:section>
        <p14:section name="After the Flood" id="{A00F7BB3-673C-4523-9B96-98D7BBD0F69D}">
          <p14:sldIdLst>
            <p14:sldId id="299"/>
            <p14:sldId id="263"/>
            <p14:sldId id="285"/>
            <p14:sldId id="291"/>
            <p14:sldId id="269"/>
          </p14:sldIdLst>
        </p14:section>
        <p14:section name="Descendants of Noah" id="{192D3ADF-9343-4CC8-BA2D-F455A66FE5A5}">
          <p14:sldIdLst>
            <p14:sldId id="300"/>
            <p14:sldId id="288"/>
            <p14:sldId id="289"/>
            <p14:sldId id="301"/>
            <p14:sldId id="292"/>
          </p14:sldIdLst>
        </p14:section>
        <p14:section name="Confusion of Tongues" id="{CAEA86F3-953D-497B-A692-B2F5BA4A912E}">
          <p14:sldIdLst>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0" autoAdjust="0"/>
    <p:restoredTop sz="94660"/>
  </p:normalViewPr>
  <p:slideViewPr>
    <p:cSldViewPr showGuides="1">
      <p:cViewPr varScale="1">
        <p:scale>
          <a:sx n="143" d="100"/>
          <a:sy n="143" d="100"/>
        </p:scale>
        <p:origin x="-114" y="-282"/>
      </p:cViewPr>
      <p:guideLst>
        <p:guide orient="horz" pos="1620"/>
        <p:guide pos="523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3FA66-3EA6-4D1E-A36C-0E195AFE1D36}" type="doc">
      <dgm:prSet loTypeId="urn:microsoft.com/office/officeart/2011/layout/TabList" loCatId="list" qsTypeId="urn:microsoft.com/office/officeart/2005/8/quickstyle/3d3" qsCatId="3D" csTypeId="urn:microsoft.com/office/officeart/2005/8/colors/accent2_2" csCatId="accent2" phldr="1"/>
      <dgm:spPr/>
      <dgm:t>
        <a:bodyPr/>
        <a:lstStyle/>
        <a:p>
          <a:endParaRPr lang="en-US"/>
        </a:p>
      </dgm:t>
    </dgm:pt>
    <dgm:pt modelId="{CC115AE2-C1BC-4E5A-AE6C-0E01041445A6}">
      <dgm:prSet phldrT="[Text]"/>
      <dgm:spPr/>
      <dgm:t>
        <a:bodyPr/>
        <a:lstStyle/>
        <a:p>
          <a:pPr algn="ctr"/>
          <a:r>
            <a:rPr lang="en-US" b="0" i="0" dirty="0">
              <a:latin typeface="High Tower Text" panose="02040502050506030303" pitchFamily="18" charset="0"/>
            </a:rPr>
            <a:t>2:4</a:t>
          </a:r>
        </a:p>
      </dgm:t>
    </dgm:pt>
    <dgm:pt modelId="{8490D8F5-3B72-4D76-BBF2-A3415AD754CF}" type="parTrans" cxnId="{3496FB95-EDA9-4D5B-9AEB-B34AA0A1C921}">
      <dgm:prSet/>
      <dgm:spPr/>
      <dgm:t>
        <a:bodyPr/>
        <a:lstStyle/>
        <a:p>
          <a:pPr algn="l"/>
          <a:endParaRPr lang="en-US" b="0" i="0">
            <a:latin typeface="High Tower Text" panose="02040502050506030303" pitchFamily="18" charset="0"/>
          </a:endParaRPr>
        </a:p>
      </dgm:t>
    </dgm:pt>
    <dgm:pt modelId="{58881BA7-BECC-4509-ABBF-DE66F8A3988D}" type="sibTrans" cxnId="{3496FB95-EDA9-4D5B-9AEB-B34AA0A1C921}">
      <dgm:prSet/>
      <dgm:spPr/>
      <dgm:t>
        <a:bodyPr/>
        <a:lstStyle/>
        <a:p>
          <a:pPr algn="l"/>
          <a:endParaRPr lang="en-US" b="0" i="0">
            <a:latin typeface="High Tower Text" panose="02040502050506030303" pitchFamily="18" charset="0"/>
          </a:endParaRPr>
        </a:p>
      </dgm:t>
    </dgm:pt>
    <dgm:pt modelId="{72F85ECA-CD63-4D21-A9E1-BA8D63697A91}">
      <dgm:prSet phldrT="[Text]" custT="1"/>
      <dgm:spPr/>
      <dgm:t>
        <a:bodyPr/>
        <a:lstStyle/>
        <a:p>
          <a:pPr algn="l"/>
          <a:r>
            <a:rPr lang="en-US" sz="2400" b="0" i="0" dirty="0">
              <a:latin typeface="High Tower Text" panose="02040502050506030303" pitchFamily="18" charset="0"/>
            </a:rPr>
            <a:t>Heavens</a:t>
          </a:r>
          <a:r>
            <a:rPr lang="en-US" sz="2600" b="0" i="0" dirty="0">
              <a:latin typeface="High Tower Text" panose="02040502050506030303" pitchFamily="18" charset="0"/>
            </a:rPr>
            <a:t> &amp; Earth</a:t>
          </a:r>
        </a:p>
      </dgm:t>
    </dgm:pt>
    <dgm:pt modelId="{3A70C283-4D8B-40B9-AD28-14C2A65E88A9}" type="parTrans" cxnId="{BF0EEE5E-0879-4394-9B91-FCD4519175E5}">
      <dgm:prSet/>
      <dgm:spPr/>
      <dgm:t>
        <a:bodyPr/>
        <a:lstStyle/>
        <a:p>
          <a:pPr algn="l"/>
          <a:endParaRPr lang="en-US" b="0" i="0">
            <a:latin typeface="High Tower Text" panose="02040502050506030303" pitchFamily="18" charset="0"/>
          </a:endParaRPr>
        </a:p>
      </dgm:t>
    </dgm:pt>
    <dgm:pt modelId="{C457F803-5A21-4AB9-B5B0-2CACA05DA71B}" type="sibTrans" cxnId="{BF0EEE5E-0879-4394-9B91-FCD4519175E5}">
      <dgm:prSet/>
      <dgm:spPr/>
      <dgm:t>
        <a:bodyPr/>
        <a:lstStyle/>
        <a:p>
          <a:pPr algn="l"/>
          <a:endParaRPr lang="en-US" b="0" i="0">
            <a:latin typeface="High Tower Text" panose="02040502050506030303" pitchFamily="18" charset="0"/>
          </a:endParaRPr>
        </a:p>
      </dgm:t>
    </dgm:pt>
    <dgm:pt modelId="{C4E7E488-1E71-43D5-A245-5AB5FD9683F3}">
      <dgm:prSet phldrT="[Text]"/>
      <dgm:spPr/>
      <dgm:t>
        <a:bodyPr/>
        <a:lstStyle/>
        <a:p>
          <a:pPr algn="ctr"/>
          <a:r>
            <a:rPr lang="en-US" b="0" i="0" dirty="0">
              <a:latin typeface="High Tower Text" panose="02040502050506030303" pitchFamily="18" charset="0"/>
            </a:rPr>
            <a:t>5:1</a:t>
          </a:r>
        </a:p>
      </dgm:t>
    </dgm:pt>
    <dgm:pt modelId="{4B8DD4D7-52ED-42ED-91E2-4417852E92A8}" type="parTrans" cxnId="{145E95D7-FB0F-4DE8-B877-99D1B24B4ED0}">
      <dgm:prSet/>
      <dgm:spPr/>
      <dgm:t>
        <a:bodyPr/>
        <a:lstStyle/>
        <a:p>
          <a:pPr algn="l"/>
          <a:endParaRPr lang="en-US" b="0" i="0">
            <a:latin typeface="High Tower Text" panose="02040502050506030303" pitchFamily="18" charset="0"/>
          </a:endParaRPr>
        </a:p>
      </dgm:t>
    </dgm:pt>
    <dgm:pt modelId="{E38FF972-56ED-4DDC-B3D5-56D20E349ECF}" type="sibTrans" cxnId="{145E95D7-FB0F-4DE8-B877-99D1B24B4ED0}">
      <dgm:prSet/>
      <dgm:spPr/>
      <dgm:t>
        <a:bodyPr/>
        <a:lstStyle/>
        <a:p>
          <a:pPr algn="l"/>
          <a:endParaRPr lang="en-US" b="0" i="0">
            <a:latin typeface="High Tower Text" panose="02040502050506030303" pitchFamily="18" charset="0"/>
          </a:endParaRPr>
        </a:p>
      </dgm:t>
    </dgm:pt>
    <dgm:pt modelId="{CEDE0696-4964-40D1-8F58-CF200F85E2E8}">
      <dgm:prSet phldrT="[Text]"/>
      <dgm:spPr/>
      <dgm:t>
        <a:bodyPr/>
        <a:lstStyle/>
        <a:p>
          <a:pPr algn="ctr"/>
          <a:r>
            <a:rPr lang="en-US" b="0" i="0" dirty="0">
              <a:latin typeface="High Tower Text" panose="02040502050506030303" pitchFamily="18" charset="0"/>
            </a:rPr>
            <a:t>6:9</a:t>
          </a:r>
        </a:p>
      </dgm:t>
    </dgm:pt>
    <dgm:pt modelId="{47FAC6B8-3E8E-4324-8877-349B1F5EE218}" type="parTrans" cxnId="{F462D933-1917-47C0-B996-3269B0D5A6BE}">
      <dgm:prSet/>
      <dgm:spPr/>
      <dgm:t>
        <a:bodyPr/>
        <a:lstStyle/>
        <a:p>
          <a:pPr algn="l"/>
          <a:endParaRPr lang="en-US" b="0" i="0">
            <a:latin typeface="High Tower Text" panose="02040502050506030303" pitchFamily="18" charset="0"/>
          </a:endParaRPr>
        </a:p>
      </dgm:t>
    </dgm:pt>
    <dgm:pt modelId="{5FA972F8-1E8A-4EDB-BFFE-DA4C4CA41C51}" type="sibTrans" cxnId="{F462D933-1917-47C0-B996-3269B0D5A6BE}">
      <dgm:prSet/>
      <dgm:spPr/>
      <dgm:t>
        <a:bodyPr/>
        <a:lstStyle/>
        <a:p>
          <a:pPr algn="l"/>
          <a:endParaRPr lang="en-US" b="0" i="0">
            <a:latin typeface="High Tower Text" panose="02040502050506030303" pitchFamily="18" charset="0"/>
          </a:endParaRPr>
        </a:p>
      </dgm:t>
    </dgm:pt>
    <dgm:pt modelId="{DAEDDDF0-2252-46D6-8896-2F923C7B573A}">
      <dgm:prSet phldrT="[Text]" custT="1"/>
      <dgm:spPr/>
      <dgm:t>
        <a:bodyPr/>
        <a:lstStyle/>
        <a:p>
          <a:pPr algn="l"/>
          <a:r>
            <a:rPr lang="en-US" sz="2800" b="0" i="0" dirty="0">
              <a:latin typeface="High Tower Text" panose="02040502050506030303" pitchFamily="18" charset="0"/>
            </a:rPr>
            <a:t>Noah</a:t>
          </a:r>
          <a:endParaRPr lang="en-US" sz="3300" b="0" i="0" dirty="0">
            <a:latin typeface="High Tower Text" panose="02040502050506030303" pitchFamily="18" charset="0"/>
          </a:endParaRPr>
        </a:p>
      </dgm:t>
    </dgm:pt>
    <dgm:pt modelId="{CAA2545C-BF7E-4341-BCB3-9A4D3F51A30B}" type="parTrans" cxnId="{66FC63B9-B773-41F3-88D7-C88B52DDB1A8}">
      <dgm:prSet/>
      <dgm:spPr/>
      <dgm:t>
        <a:bodyPr/>
        <a:lstStyle/>
        <a:p>
          <a:pPr algn="l"/>
          <a:endParaRPr lang="en-US" b="0" i="0">
            <a:latin typeface="High Tower Text" panose="02040502050506030303" pitchFamily="18" charset="0"/>
          </a:endParaRPr>
        </a:p>
      </dgm:t>
    </dgm:pt>
    <dgm:pt modelId="{C493B220-FC7B-4A5C-996F-9DEA627E154D}" type="sibTrans" cxnId="{66FC63B9-B773-41F3-88D7-C88B52DDB1A8}">
      <dgm:prSet/>
      <dgm:spPr/>
      <dgm:t>
        <a:bodyPr/>
        <a:lstStyle/>
        <a:p>
          <a:pPr algn="l"/>
          <a:endParaRPr lang="en-US" b="0" i="0">
            <a:latin typeface="High Tower Text" panose="02040502050506030303" pitchFamily="18" charset="0"/>
          </a:endParaRPr>
        </a:p>
      </dgm:t>
    </dgm:pt>
    <dgm:pt modelId="{3268D6EA-2313-403C-97AA-A5A5FAEE5A2A}">
      <dgm:prSet phldrT="[Text]"/>
      <dgm:spPr/>
      <dgm:t>
        <a:bodyPr/>
        <a:lstStyle/>
        <a:p>
          <a:pPr algn="ctr"/>
          <a:r>
            <a:rPr lang="en-US" b="0" i="0" dirty="0">
              <a:latin typeface="High Tower Text" panose="02040502050506030303" pitchFamily="18" charset="0"/>
            </a:rPr>
            <a:t>10:1</a:t>
          </a:r>
        </a:p>
      </dgm:t>
    </dgm:pt>
    <dgm:pt modelId="{C5D08274-8852-4A9F-BE24-71005516A0C9}" type="parTrans" cxnId="{905702EB-7310-4E3D-9025-99A7A3EED02A}">
      <dgm:prSet/>
      <dgm:spPr/>
      <dgm:t>
        <a:bodyPr/>
        <a:lstStyle/>
        <a:p>
          <a:pPr algn="l"/>
          <a:endParaRPr lang="en-US" b="0" i="0">
            <a:latin typeface="High Tower Text" panose="02040502050506030303" pitchFamily="18" charset="0"/>
          </a:endParaRPr>
        </a:p>
      </dgm:t>
    </dgm:pt>
    <dgm:pt modelId="{ED22EE02-737C-4B57-9DCF-A9C6013AA363}" type="sibTrans" cxnId="{905702EB-7310-4E3D-9025-99A7A3EED02A}">
      <dgm:prSet/>
      <dgm:spPr/>
      <dgm:t>
        <a:bodyPr/>
        <a:lstStyle/>
        <a:p>
          <a:pPr algn="l"/>
          <a:endParaRPr lang="en-US" b="0" i="0">
            <a:latin typeface="High Tower Text" panose="02040502050506030303" pitchFamily="18" charset="0"/>
          </a:endParaRPr>
        </a:p>
      </dgm:t>
    </dgm:pt>
    <dgm:pt modelId="{28AC1514-4D9E-4E46-AF0D-8A9A9B8A5E82}">
      <dgm:prSet phldrT="[Text]"/>
      <dgm:spPr/>
      <dgm:t>
        <a:bodyPr/>
        <a:lstStyle/>
        <a:p>
          <a:pPr algn="ctr"/>
          <a:r>
            <a:rPr lang="en-US" b="0" i="0" dirty="0">
              <a:latin typeface="High Tower Text" panose="02040502050506030303" pitchFamily="18" charset="0"/>
            </a:rPr>
            <a:t>11:10</a:t>
          </a:r>
        </a:p>
      </dgm:t>
    </dgm:pt>
    <dgm:pt modelId="{63EB2E66-AB1D-4D0C-9BED-777319364E04}" type="parTrans" cxnId="{21B7F3AC-E04F-4D89-A363-91E94801F26D}">
      <dgm:prSet/>
      <dgm:spPr/>
      <dgm:t>
        <a:bodyPr/>
        <a:lstStyle/>
        <a:p>
          <a:pPr algn="l"/>
          <a:endParaRPr lang="en-US" b="0" i="0">
            <a:latin typeface="High Tower Text" panose="02040502050506030303" pitchFamily="18" charset="0"/>
          </a:endParaRPr>
        </a:p>
      </dgm:t>
    </dgm:pt>
    <dgm:pt modelId="{99B9B489-6493-4676-8AF8-D78C8C7112EA}" type="sibTrans" cxnId="{21B7F3AC-E04F-4D89-A363-91E94801F26D}">
      <dgm:prSet/>
      <dgm:spPr/>
      <dgm:t>
        <a:bodyPr/>
        <a:lstStyle/>
        <a:p>
          <a:pPr algn="l"/>
          <a:endParaRPr lang="en-US" b="0" i="0">
            <a:latin typeface="High Tower Text" panose="02040502050506030303" pitchFamily="18" charset="0"/>
          </a:endParaRPr>
        </a:p>
      </dgm:t>
    </dgm:pt>
    <dgm:pt modelId="{087F8BFD-6EB1-4C95-A5F2-6BFFE56943EE}">
      <dgm:prSet phldrT="[Text]" custT="1"/>
      <dgm:spPr/>
      <dgm:t>
        <a:bodyPr/>
        <a:lstStyle/>
        <a:p>
          <a:pPr algn="l"/>
          <a:r>
            <a:rPr lang="en-US" sz="2800" b="0" i="0" dirty="0">
              <a:latin typeface="High Tower Text" panose="02040502050506030303" pitchFamily="18" charset="0"/>
            </a:rPr>
            <a:t>Noah’s</a:t>
          </a:r>
          <a:r>
            <a:rPr lang="en-US" sz="3300" b="0" i="0" dirty="0">
              <a:latin typeface="High Tower Text" panose="02040502050506030303" pitchFamily="18" charset="0"/>
            </a:rPr>
            <a:t> </a:t>
          </a:r>
          <a:r>
            <a:rPr lang="en-US" sz="2800" b="0" i="0" dirty="0">
              <a:latin typeface="High Tower Text" panose="02040502050506030303" pitchFamily="18" charset="0"/>
            </a:rPr>
            <a:t>Sons</a:t>
          </a:r>
          <a:endParaRPr lang="en-US" sz="3300" b="0" i="0" dirty="0">
            <a:latin typeface="High Tower Text" panose="02040502050506030303" pitchFamily="18" charset="0"/>
          </a:endParaRPr>
        </a:p>
      </dgm:t>
    </dgm:pt>
    <dgm:pt modelId="{16958991-2CD7-44CA-80D0-70EC7BCEAC03}" type="parTrans" cxnId="{9500B1CE-93DE-497D-A27C-2ACCEAC486D9}">
      <dgm:prSet/>
      <dgm:spPr/>
      <dgm:t>
        <a:bodyPr/>
        <a:lstStyle/>
        <a:p>
          <a:pPr algn="l"/>
          <a:endParaRPr lang="en-US" b="0" i="0">
            <a:latin typeface="High Tower Text" panose="02040502050506030303" pitchFamily="18" charset="0"/>
          </a:endParaRPr>
        </a:p>
      </dgm:t>
    </dgm:pt>
    <dgm:pt modelId="{1B6154F8-A500-4F67-85F0-86037C6DB3C4}" type="sibTrans" cxnId="{9500B1CE-93DE-497D-A27C-2ACCEAC486D9}">
      <dgm:prSet/>
      <dgm:spPr/>
      <dgm:t>
        <a:bodyPr/>
        <a:lstStyle/>
        <a:p>
          <a:pPr algn="l"/>
          <a:endParaRPr lang="en-US" b="0" i="0">
            <a:latin typeface="High Tower Text" panose="02040502050506030303" pitchFamily="18" charset="0"/>
          </a:endParaRPr>
        </a:p>
      </dgm:t>
    </dgm:pt>
    <dgm:pt modelId="{6BE6D55F-9185-45FA-95D7-0ADC192A30B2}">
      <dgm:prSet phldrT="[Text]" custT="1"/>
      <dgm:spPr/>
      <dgm:t>
        <a:bodyPr/>
        <a:lstStyle/>
        <a:p>
          <a:pPr algn="l"/>
          <a:r>
            <a:rPr lang="en-US" sz="2800" b="0" i="0" dirty="0">
              <a:latin typeface="High Tower Text" panose="02040502050506030303" pitchFamily="18" charset="0"/>
            </a:rPr>
            <a:t>Shem</a:t>
          </a:r>
          <a:endParaRPr lang="en-US" sz="3300" b="0" i="0" dirty="0">
            <a:latin typeface="High Tower Text" panose="02040502050506030303" pitchFamily="18" charset="0"/>
          </a:endParaRPr>
        </a:p>
      </dgm:t>
    </dgm:pt>
    <dgm:pt modelId="{9D5024AB-D576-468B-A360-C11BE25422A8}" type="parTrans" cxnId="{9EBBFFF1-E5C6-4BAF-8DAA-AC2FCE8EFA9C}">
      <dgm:prSet/>
      <dgm:spPr/>
      <dgm:t>
        <a:bodyPr/>
        <a:lstStyle/>
        <a:p>
          <a:pPr algn="l"/>
          <a:endParaRPr lang="en-US" b="0" i="0">
            <a:latin typeface="High Tower Text" panose="02040502050506030303" pitchFamily="18" charset="0"/>
          </a:endParaRPr>
        </a:p>
      </dgm:t>
    </dgm:pt>
    <dgm:pt modelId="{F67C1D0A-3A2B-48F9-BF2A-1780C08082E6}" type="sibTrans" cxnId="{9EBBFFF1-E5C6-4BAF-8DAA-AC2FCE8EFA9C}">
      <dgm:prSet/>
      <dgm:spPr/>
      <dgm:t>
        <a:bodyPr/>
        <a:lstStyle/>
        <a:p>
          <a:pPr algn="l"/>
          <a:endParaRPr lang="en-US" b="0" i="0">
            <a:latin typeface="High Tower Text" panose="02040502050506030303" pitchFamily="18" charset="0"/>
          </a:endParaRPr>
        </a:p>
      </dgm:t>
    </dgm:pt>
    <dgm:pt modelId="{43EC1CCB-63FD-4CAB-A2CB-4A8CC2D398DB}">
      <dgm:prSet phldrT="[Text]" custT="1"/>
      <dgm:spPr/>
      <dgm:t>
        <a:bodyPr/>
        <a:lstStyle/>
        <a:p>
          <a:pPr algn="l"/>
          <a:r>
            <a:rPr lang="en-US" sz="2800" b="0" i="0" dirty="0">
              <a:latin typeface="High Tower Text" panose="02040502050506030303" pitchFamily="18" charset="0"/>
            </a:rPr>
            <a:t>Adam</a:t>
          </a:r>
          <a:endParaRPr lang="en-US" sz="2600" b="0" i="0" dirty="0">
            <a:latin typeface="High Tower Text" panose="02040502050506030303" pitchFamily="18" charset="0"/>
          </a:endParaRPr>
        </a:p>
      </dgm:t>
    </dgm:pt>
    <dgm:pt modelId="{02355A83-5354-4329-B366-15FF52396A34}" type="sibTrans" cxnId="{FA017A9C-7876-4F2E-B4CD-BE12B0913D9D}">
      <dgm:prSet/>
      <dgm:spPr/>
      <dgm:t>
        <a:bodyPr/>
        <a:lstStyle/>
        <a:p>
          <a:pPr algn="l"/>
          <a:endParaRPr lang="en-US" b="0" i="0">
            <a:latin typeface="High Tower Text" panose="02040502050506030303" pitchFamily="18" charset="0"/>
          </a:endParaRPr>
        </a:p>
      </dgm:t>
    </dgm:pt>
    <dgm:pt modelId="{5F02696C-26B2-402A-8EF6-FE2C88CCFCBB}" type="parTrans" cxnId="{FA017A9C-7876-4F2E-B4CD-BE12B0913D9D}">
      <dgm:prSet/>
      <dgm:spPr/>
      <dgm:t>
        <a:bodyPr/>
        <a:lstStyle/>
        <a:p>
          <a:pPr algn="l"/>
          <a:endParaRPr lang="en-US" b="0" i="0">
            <a:latin typeface="High Tower Text" panose="02040502050506030303" pitchFamily="18" charset="0"/>
          </a:endParaRPr>
        </a:p>
      </dgm:t>
    </dgm:pt>
    <dgm:pt modelId="{4A75DC19-601E-4F57-9997-785D035FA0C2}" type="pres">
      <dgm:prSet presAssocID="{8063FA66-3EA6-4D1E-A36C-0E195AFE1D36}" presName="Name0" presStyleCnt="0">
        <dgm:presLayoutVars>
          <dgm:chMax/>
          <dgm:chPref val="3"/>
          <dgm:dir/>
          <dgm:animOne val="branch"/>
          <dgm:animLvl val="lvl"/>
        </dgm:presLayoutVars>
      </dgm:prSet>
      <dgm:spPr/>
      <dgm:t>
        <a:bodyPr/>
        <a:lstStyle/>
        <a:p>
          <a:endParaRPr lang="en-US"/>
        </a:p>
      </dgm:t>
    </dgm:pt>
    <dgm:pt modelId="{36445B82-0C42-4C55-97D5-71D51E3CCBE4}" type="pres">
      <dgm:prSet presAssocID="{CC115AE2-C1BC-4E5A-AE6C-0E01041445A6}" presName="composite" presStyleCnt="0"/>
      <dgm:spPr/>
    </dgm:pt>
    <dgm:pt modelId="{10105423-853F-44C7-8650-F5DD67DC084B}" type="pres">
      <dgm:prSet presAssocID="{CC115AE2-C1BC-4E5A-AE6C-0E01041445A6}" presName="FirstChild" presStyleLbl="revTx" presStyleIdx="0" presStyleCnt="5">
        <dgm:presLayoutVars>
          <dgm:chMax val="0"/>
          <dgm:chPref val="0"/>
          <dgm:bulletEnabled val="1"/>
        </dgm:presLayoutVars>
      </dgm:prSet>
      <dgm:spPr/>
      <dgm:t>
        <a:bodyPr/>
        <a:lstStyle/>
        <a:p>
          <a:endParaRPr lang="en-US"/>
        </a:p>
      </dgm:t>
    </dgm:pt>
    <dgm:pt modelId="{4F2387B6-8FC2-4BA4-8EA9-55890FDC948A}" type="pres">
      <dgm:prSet presAssocID="{CC115AE2-C1BC-4E5A-AE6C-0E01041445A6}" presName="Parent" presStyleLbl="alignNode1" presStyleIdx="0" presStyleCnt="5">
        <dgm:presLayoutVars>
          <dgm:chMax val="3"/>
          <dgm:chPref val="3"/>
          <dgm:bulletEnabled val="1"/>
        </dgm:presLayoutVars>
      </dgm:prSet>
      <dgm:spPr/>
      <dgm:t>
        <a:bodyPr/>
        <a:lstStyle/>
        <a:p>
          <a:endParaRPr lang="en-US"/>
        </a:p>
      </dgm:t>
    </dgm:pt>
    <dgm:pt modelId="{36CCE210-35D6-4924-92AE-0B744CA32AD9}" type="pres">
      <dgm:prSet presAssocID="{CC115AE2-C1BC-4E5A-AE6C-0E01041445A6}" presName="Accent" presStyleLbl="parChTrans1D1" presStyleIdx="0" presStyleCnt="5"/>
      <dgm:spPr/>
    </dgm:pt>
    <dgm:pt modelId="{CD4CBE40-D357-4495-81F0-F0890610E787}" type="pres">
      <dgm:prSet presAssocID="{58881BA7-BECC-4509-ABBF-DE66F8A3988D}" presName="sibTrans" presStyleCnt="0"/>
      <dgm:spPr/>
    </dgm:pt>
    <dgm:pt modelId="{B918E920-7ADE-4174-8654-0EDF67D5E58A}" type="pres">
      <dgm:prSet presAssocID="{C4E7E488-1E71-43D5-A245-5AB5FD9683F3}" presName="composite" presStyleCnt="0"/>
      <dgm:spPr/>
    </dgm:pt>
    <dgm:pt modelId="{19657FB0-47ED-4579-888F-DB75B896CCB2}" type="pres">
      <dgm:prSet presAssocID="{C4E7E488-1E71-43D5-A245-5AB5FD9683F3}" presName="FirstChild" presStyleLbl="revTx" presStyleIdx="1" presStyleCnt="5">
        <dgm:presLayoutVars>
          <dgm:chMax val="0"/>
          <dgm:chPref val="0"/>
          <dgm:bulletEnabled val="1"/>
        </dgm:presLayoutVars>
      </dgm:prSet>
      <dgm:spPr/>
      <dgm:t>
        <a:bodyPr/>
        <a:lstStyle/>
        <a:p>
          <a:endParaRPr lang="en-US"/>
        </a:p>
      </dgm:t>
    </dgm:pt>
    <dgm:pt modelId="{84EB94CB-6EBE-41CF-954D-2B8718047079}" type="pres">
      <dgm:prSet presAssocID="{C4E7E488-1E71-43D5-A245-5AB5FD9683F3}" presName="Parent" presStyleLbl="alignNode1" presStyleIdx="1" presStyleCnt="5">
        <dgm:presLayoutVars>
          <dgm:chMax val="3"/>
          <dgm:chPref val="3"/>
          <dgm:bulletEnabled val="1"/>
        </dgm:presLayoutVars>
      </dgm:prSet>
      <dgm:spPr/>
      <dgm:t>
        <a:bodyPr/>
        <a:lstStyle/>
        <a:p>
          <a:endParaRPr lang="en-US"/>
        </a:p>
      </dgm:t>
    </dgm:pt>
    <dgm:pt modelId="{075A21BC-D3C9-45F0-BFE9-E5F940B617C4}" type="pres">
      <dgm:prSet presAssocID="{C4E7E488-1E71-43D5-A245-5AB5FD9683F3}" presName="Accent" presStyleLbl="parChTrans1D1" presStyleIdx="1" presStyleCnt="5"/>
      <dgm:spPr/>
    </dgm:pt>
    <dgm:pt modelId="{77809B56-7763-4B1A-AF2A-E05961581E90}" type="pres">
      <dgm:prSet presAssocID="{E38FF972-56ED-4DDC-B3D5-56D20E349ECF}" presName="sibTrans" presStyleCnt="0"/>
      <dgm:spPr/>
    </dgm:pt>
    <dgm:pt modelId="{410B0BC2-1275-4538-B074-39976B6B9F57}" type="pres">
      <dgm:prSet presAssocID="{CEDE0696-4964-40D1-8F58-CF200F85E2E8}" presName="composite" presStyleCnt="0"/>
      <dgm:spPr/>
    </dgm:pt>
    <dgm:pt modelId="{AFF7C16D-E52F-4B58-97A7-ADEB86E71B36}" type="pres">
      <dgm:prSet presAssocID="{CEDE0696-4964-40D1-8F58-CF200F85E2E8}" presName="FirstChild" presStyleLbl="revTx" presStyleIdx="2" presStyleCnt="5">
        <dgm:presLayoutVars>
          <dgm:chMax val="0"/>
          <dgm:chPref val="0"/>
          <dgm:bulletEnabled val="1"/>
        </dgm:presLayoutVars>
      </dgm:prSet>
      <dgm:spPr/>
      <dgm:t>
        <a:bodyPr/>
        <a:lstStyle/>
        <a:p>
          <a:endParaRPr lang="en-US"/>
        </a:p>
      </dgm:t>
    </dgm:pt>
    <dgm:pt modelId="{1C8064C5-8712-4A9E-B072-1DB6497538F2}" type="pres">
      <dgm:prSet presAssocID="{CEDE0696-4964-40D1-8F58-CF200F85E2E8}" presName="Parent" presStyleLbl="alignNode1" presStyleIdx="2" presStyleCnt="5">
        <dgm:presLayoutVars>
          <dgm:chMax val="3"/>
          <dgm:chPref val="3"/>
          <dgm:bulletEnabled val="1"/>
        </dgm:presLayoutVars>
      </dgm:prSet>
      <dgm:spPr/>
      <dgm:t>
        <a:bodyPr/>
        <a:lstStyle/>
        <a:p>
          <a:endParaRPr lang="en-US"/>
        </a:p>
      </dgm:t>
    </dgm:pt>
    <dgm:pt modelId="{1B41B1F5-0612-4767-A493-03AD4E5593A3}" type="pres">
      <dgm:prSet presAssocID="{CEDE0696-4964-40D1-8F58-CF200F85E2E8}" presName="Accent" presStyleLbl="parChTrans1D1" presStyleIdx="2" presStyleCnt="5"/>
      <dgm:spPr/>
    </dgm:pt>
    <dgm:pt modelId="{026FA4B8-3C4A-40C3-889C-50CE7CA6E4B9}" type="pres">
      <dgm:prSet presAssocID="{5FA972F8-1E8A-4EDB-BFFE-DA4C4CA41C51}" presName="sibTrans" presStyleCnt="0"/>
      <dgm:spPr/>
    </dgm:pt>
    <dgm:pt modelId="{B5E27C22-F16D-4CE9-8CFA-FA8DDF4E0323}" type="pres">
      <dgm:prSet presAssocID="{3268D6EA-2313-403C-97AA-A5A5FAEE5A2A}" presName="composite" presStyleCnt="0"/>
      <dgm:spPr/>
    </dgm:pt>
    <dgm:pt modelId="{41108DB6-0B22-4C22-956C-76DF9B0FA1E1}" type="pres">
      <dgm:prSet presAssocID="{3268D6EA-2313-403C-97AA-A5A5FAEE5A2A}" presName="FirstChild" presStyleLbl="revTx" presStyleIdx="3" presStyleCnt="5">
        <dgm:presLayoutVars>
          <dgm:chMax val="0"/>
          <dgm:chPref val="0"/>
          <dgm:bulletEnabled val="1"/>
        </dgm:presLayoutVars>
      </dgm:prSet>
      <dgm:spPr/>
      <dgm:t>
        <a:bodyPr/>
        <a:lstStyle/>
        <a:p>
          <a:endParaRPr lang="en-US"/>
        </a:p>
      </dgm:t>
    </dgm:pt>
    <dgm:pt modelId="{C45A06B7-1C16-4B32-ACA9-702826C9FA8D}" type="pres">
      <dgm:prSet presAssocID="{3268D6EA-2313-403C-97AA-A5A5FAEE5A2A}" presName="Parent" presStyleLbl="alignNode1" presStyleIdx="3" presStyleCnt="5">
        <dgm:presLayoutVars>
          <dgm:chMax val="3"/>
          <dgm:chPref val="3"/>
          <dgm:bulletEnabled val="1"/>
        </dgm:presLayoutVars>
      </dgm:prSet>
      <dgm:spPr/>
      <dgm:t>
        <a:bodyPr/>
        <a:lstStyle/>
        <a:p>
          <a:endParaRPr lang="en-US"/>
        </a:p>
      </dgm:t>
    </dgm:pt>
    <dgm:pt modelId="{DCADD2D6-B603-4F99-A913-29CB9C86B065}" type="pres">
      <dgm:prSet presAssocID="{3268D6EA-2313-403C-97AA-A5A5FAEE5A2A}" presName="Accent" presStyleLbl="parChTrans1D1" presStyleIdx="3" presStyleCnt="5"/>
      <dgm:spPr/>
    </dgm:pt>
    <dgm:pt modelId="{2B03E708-D684-437E-BD23-90B2C7D2B10D}" type="pres">
      <dgm:prSet presAssocID="{ED22EE02-737C-4B57-9DCF-A9C6013AA363}" presName="sibTrans" presStyleCnt="0"/>
      <dgm:spPr/>
    </dgm:pt>
    <dgm:pt modelId="{626664A3-65BD-4853-84EC-0E313AFA28E9}" type="pres">
      <dgm:prSet presAssocID="{28AC1514-4D9E-4E46-AF0D-8A9A9B8A5E82}" presName="composite" presStyleCnt="0"/>
      <dgm:spPr/>
    </dgm:pt>
    <dgm:pt modelId="{EC7E839B-760F-4817-95D5-B2F4CA695B83}" type="pres">
      <dgm:prSet presAssocID="{28AC1514-4D9E-4E46-AF0D-8A9A9B8A5E82}" presName="FirstChild" presStyleLbl="revTx" presStyleIdx="4" presStyleCnt="5">
        <dgm:presLayoutVars>
          <dgm:chMax val="0"/>
          <dgm:chPref val="0"/>
          <dgm:bulletEnabled val="1"/>
        </dgm:presLayoutVars>
      </dgm:prSet>
      <dgm:spPr/>
      <dgm:t>
        <a:bodyPr/>
        <a:lstStyle/>
        <a:p>
          <a:endParaRPr lang="en-US"/>
        </a:p>
      </dgm:t>
    </dgm:pt>
    <dgm:pt modelId="{C2280E86-ED56-4AB3-B724-F5B41C097C0E}" type="pres">
      <dgm:prSet presAssocID="{28AC1514-4D9E-4E46-AF0D-8A9A9B8A5E82}" presName="Parent" presStyleLbl="alignNode1" presStyleIdx="4" presStyleCnt="5">
        <dgm:presLayoutVars>
          <dgm:chMax val="3"/>
          <dgm:chPref val="3"/>
          <dgm:bulletEnabled val="1"/>
        </dgm:presLayoutVars>
      </dgm:prSet>
      <dgm:spPr/>
      <dgm:t>
        <a:bodyPr/>
        <a:lstStyle/>
        <a:p>
          <a:endParaRPr lang="en-US"/>
        </a:p>
      </dgm:t>
    </dgm:pt>
    <dgm:pt modelId="{CF847CB2-0D81-4BCB-AD5D-F86216C63AA6}" type="pres">
      <dgm:prSet presAssocID="{28AC1514-4D9E-4E46-AF0D-8A9A9B8A5E82}" presName="Accent" presStyleLbl="parChTrans1D1" presStyleIdx="4" presStyleCnt="5"/>
      <dgm:spPr/>
    </dgm:pt>
  </dgm:ptLst>
  <dgm:cxnLst>
    <dgm:cxn modelId="{FEB84472-A475-4123-9510-D9FC5CF66993}" type="presOf" srcId="{72F85ECA-CD63-4D21-A9E1-BA8D63697A91}" destId="{10105423-853F-44C7-8650-F5DD67DC084B}" srcOrd="0" destOrd="0" presId="urn:microsoft.com/office/officeart/2011/layout/TabList"/>
    <dgm:cxn modelId="{01598C78-049D-4207-BE12-A692558DB3AE}" type="presOf" srcId="{CC115AE2-C1BC-4E5A-AE6C-0E01041445A6}" destId="{4F2387B6-8FC2-4BA4-8EA9-55890FDC948A}" srcOrd="0" destOrd="0" presId="urn:microsoft.com/office/officeart/2011/layout/TabList"/>
    <dgm:cxn modelId="{0EE0A43C-68CD-4016-B889-AFCF0E396C1E}" type="presOf" srcId="{087F8BFD-6EB1-4C95-A5F2-6BFFE56943EE}" destId="{41108DB6-0B22-4C22-956C-76DF9B0FA1E1}" srcOrd="0" destOrd="0" presId="urn:microsoft.com/office/officeart/2011/layout/TabList"/>
    <dgm:cxn modelId="{BF0EEE5E-0879-4394-9B91-FCD4519175E5}" srcId="{CC115AE2-C1BC-4E5A-AE6C-0E01041445A6}" destId="{72F85ECA-CD63-4D21-A9E1-BA8D63697A91}" srcOrd="0" destOrd="0" parTransId="{3A70C283-4D8B-40B9-AD28-14C2A65E88A9}" sibTransId="{C457F803-5A21-4AB9-B5B0-2CACA05DA71B}"/>
    <dgm:cxn modelId="{771187AB-7AD1-4D77-8846-3D11120679AB}" type="presOf" srcId="{C4E7E488-1E71-43D5-A245-5AB5FD9683F3}" destId="{84EB94CB-6EBE-41CF-954D-2B8718047079}" srcOrd="0" destOrd="0" presId="urn:microsoft.com/office/officeart/2011/layout/TabList"/>
    <dgm:cxn modelId="{38015E6B-9207-4C9D-B754-341AE37CA413}" type="presOf" srcId="{DAEDDDF0-2252-46D6-8896-2F923C7B573A}" destId="{AFF7C16D-E52F-4B58-97A7-ADEB86E71B36}" srcOrd="0" destOrd="0" presId="urn:microsoft.com/office/officeart/2011/layout/TabList"/>
    <dgm:cxn modelId="{3B713BB5-3BF3-46B5-9525-75DD94EA323E}" type="presOf" srcId="{6BE6D55F-9185-45FA-95D7-0ADC192A30B2}" destId="{EC7E839B-760F-4817-95D5-B2F4CA695B83}" srcOrd="0" destOrd="0" presId="urn:microsoft.com/office/officeart/2011/layout/TabList"/>
    <dgm:cxn modelId="{21B7F3AC-E04F-4D89-A363-91E94801F26D}" srcId="{8063FA66-3EA6-4D1E-A36C-0E195AFE1D36}" destId="{28AC1514-4D9E-4E46-AF0D-8A9A9B8A5E82}" srcOrd="4" destOrd="0" parTransId="{63EB2E66-AB1D-4D0C-9BED-777319364E04}" sibTransId="{99B9B489-6493-4676-8AF8-D78C8C7112EA}"/>
    <dgm:cxn modelId="{FA017A9C-7876-4F2E-B4CD-BE12B0913D9D}" srcId="{C4E7E488-1E71-43D5-A245-5AB5FD9683F3}" destId="{43EC1CCB-63FD-4CAB-A2CB-4A8CC2D398DB}" srcOrd="0" destOrd="0" parTransId="{5F02696C-26B2-402A-8EF6-FE2C88CCFCBB}" sibTransId="{02355A83-5354-4329-B366-15FF52396A34}"/>
    <dgm:cxn modelId="{71321132-F2D5-42D1-9076-67814958849D}" type="presOf" srcId="{28AC1514-4D9E-4E46-AF0D-8A9A9B8A5E82}" destId="{C2280E86-ED56-4AB3-B724-F5B41C097C0E}" srcOrd="0" destOrd="0" presId="urn:microsoft.com/office/officeart/2011/layout/TabList"/>
    <dgm:cxn modelId="{C7BFE318-F25E-44E0-86DE-3C9C10A6A32B}" type="presOf" srcId="{8063FA66-3EA6-4D1E-A36C-0E195AFE1D36}" destId="{4A75DC19-601E-4F57-9997-785D035FA0C2}" srcOrd="0" destOrd="0" presId="urn:microsoft.com/office/officeart/2011/layout/TabList"/>
    <dgm:cxn modelId="{33653FEF-AF7B-4FB2-B3AA-90C360E33ACF}" type="presOf" srcId="{43EC1CCB-63FD-4CAB-A2CB-4A8CC2D398DB}" destId="{19657FB0-47ED-4579-888F-DB75B896CCB2}" srcOrd="0" destOrd="0" presId="urn:microsoft.com/office/officeart/2011/layout/TabList"/>
    <dgm:cxn modelId="{66FC63B9-B773-41F3-88D7-C88B52DDB1A8}" srcId="{CEDE0696-4964-40D1-8F58-CF200F85E2E8}" destId="{DAEDDDF0-2252-46D6-8896-2F923C7B573A}" srcOrd="0" destOrd="0" parTransId="{CAA2545C-BF7E-4341-BCB3-9A4D3F51A30B}" sibTransId="{C493B220-FC7B-4A5C-996F-9DEA627E154D}"/>
    <dgm:cxn modelId="{145E95D7-FB0F-4DE8-B877-99D1B24B4ED0}" srcId="{8063FA66-3EA6-4D1E-A36C-0E195AFE1D36}" destId="{C4E7E488-1E71-43D5-A245-5AB5FD9683F3}" srcOrd="1" destOrd="0" parTransId="{4B8DD4D7-52ED-42ED-91E2-4417852E92A8}" sibTransId="{E38FF972-56ED-4DDC-B3D5-56D20E349ECF}"/>
    <dgm:cxn modelId="{F462D933-1917-47C0-B996-3269B0D5A6BE}" srcId="{8063FA66-3EA6-4D1E-A36C-0E195AFE1D36}" destId="{CEDE0696-4964-40D1-8F58-CF200F85E2E8}" srcOrd="2" destOrd="0" parTransId="{47FAC6B8-3E8E-4324-8877-349B1F5EE218}" sibTransId="{5FA972F8-1E8A-4EDB-BFFE-DA4C4CA41C51}"/>
    <dgm:cxn modelId="{91A59A94-B217-4994-9376-38F2907FE9A3}" type="presOf" srcId="{3268D6EA-2313-403C-97AA-A5A5FAEE5A2A}" destId="{C45A06B7-1C16-4B32-ACA9-702826C9FA8D}" srcOrd="0" destOrd="0" presId="urn:microsoft.com/office/officeart/2011/layout/TabList"/>
    <dgm:cxn modelId="{9EBBFFF1-E5C6-4BAF-8DAA-AC2FCE8EFA9C}" srcId="{28AC1514-4D9E-4E46-AF0D-8A9A9B8A5E82}" destId="{6BE6D55F-9185-45FA-95D7-0ADC192A30B2}" srcOrd="0" destOrd="0" parTransId="{9D5024AB-D576-468B-A360-C11BE25422A8}" sibTransId="{F67C1D0A-3A2B-48F9-BF2A-1780C08082E6}"/>
    <dgm:cxn modelId="{9500B1CE-93DE-497D-A27C-2ACCEAC486D9}" srcId="{3268D6EA-2313-403C-97AA-A5A5FAEE5A2A}" destId="{087F8BFD-6EB1-4C95-A5F2-6BFFE56943EE}" srcOrd="0" destOrd="0" parTransId="{16958991-2CD7-44CA-80D0-70EC7BCEAC03}" sibTransId="{1B6154F8-A500-4F67-85F0-86037C6DB3C4}"/>
    <dgm:cxn modelId="{905702EB-7310-4E3D-9025-99A7A3EED02A}" srcId="{8063FA66-3EA6-4D1E-A36C-0E195AFE1D36}" destId="{3268D6EA-2313-403C-97AA-A5A5FAEE5A2A}" srcOrd="3" destOrd="0" parTransId="{C5D08274-8852-4A9F-BE24-71005516A0C9}" sibTransId="{ED22EE02-737C-4B57-9DCF-A9C6013AA363}"/>
    <dgm:cxn modelId="{6767DDFE-CB1A-46E0-BA27-72F1B711949C}" type="presOf" srcId="{CEDE0696-4964-40D1-8F58-CF200F85E2E8}" destId="{1C8064C5-8712-4A9E-B072-1DB6497538F2}" srcOrd="0" destOrd="0" presId="urn:microsoft.com/office/officeart/2011/layout/TabList"/>
    <dgm:cxn modelId="{3496FB95-EDA9-4D5B-9AEB-B34AA0A1C921}" srcId="{8063FA66-3EA6-4D1E-A36C-0E195AFE1D36}" destId="{CC115AE2-C1BC-4E5A-AE6C-0E01041445A6}" srcOrd="0" destOrd="0" parTransId="{8490D8F5-3B72-4D76-BBF2-A3415AD754CF}" sibTransId="{58881BA7-BECC-4509-ABBF-DE66F8A3988D}"/>
    <dgm:cxn modelId="{2066AEA2-C723-419A-B486-4CE8EFF0D876}" type="presParOf" srcId="{4A75DC19-601E-4F57-9997-785D035FA0C2}" destId="{36445B82-0C42-4C55-97D5-71D51E3CCBE4}" srcOrd="0" destOrd="0" presId="urn:microsoft.com/office/officeart/2011/layout/TabList"/>
    <dgm:cxn modelId="{6FD5210E-43D8-4FF0-A841-CBFDAD799664}" type="presParOf" srcId="{36445B82-0C42-4C55-97D5-71D51E3CCBE4}" destId="{10105423-853F-44C7-8650-F5DD67DC084B}" srcOrd="0" destOrd="0" presId="urn:microsoft.com/office/officeart/2011/layout/TabList"/>
    <dgm:cxn modelId="{1EB1A57D-532E-493C-B188-8F674A848C3A}" type="presParOf" srcId="{36445B82-0C42-4C55-97D5-71D51E3CCBE4}" destId="{4F2387B6-8FC2-4BA4-8EA9-55890FDC948A}" srcOrd="1" destOrd="0" presId="urn:microsoft.com/office/officeart/2011/layout/TabList"/>
    <dgm:cxn modelId="{54DA7135-800B-4790-9ED9-928CF2F1A154}" type="presParOf" srcId="{36445B82-0C42-4C55-97D5-71D51E3CCBE4}" destId="{36CCE210-35D6-4924-92AE-0B744CA32AD9}" srcOrd="2" destOrd="0" presId="urn:microsoft.com/office/officeart/2011/layout/TabList"/>
    <dgm:cxn modelId="{BA26559B-42B4-475F-BAED-B4CDC8E6AD7F}" type="presParOf" srcId="{4A75DC19-601E-4F57-9997-785D035FA0C2}" destId="{CD4CBE40-D357-4495-81F0-F0890610E787}" srcOrd="1" destOrd="0" presId="urn:microsoft.com/office/officeart/2011/layout/TabList"/>
    <dgm:cxn modelId="{94E68D23-3F7D-425C-B912-E5AE2E79B5B7}" type="presParOf" srcId="{4A75DC19-601E-4F57-9997-785D035FA0C2}" destId="{B918E920-7ADE-4174-8654-0EDF67D5E58A}" srcOrd="2" destOrd="0" presId="urn:microsoft.com/office/officeart/2011/layout/TabList"/>
    <dgm:cxn modelId="{45E63E84-DA5B-4D12-97EE-FB7D96A8E620}" type="presParOf" srcId="{B918E920-7ADE-4174-8654-0EDF67D5E58A}" destId="{19657FB0-47ED-4579-888F-DB75B896CCB2}" srcOrd="0" destOrd="0" presId="urn:microsoft.com/office/officeart/2011/layout/TabList"/>
    <dgm:cxn modelId="{933E440A-B491-467C-890E-976FEAAF9A1E}" type="presParOf" srcId="{B918E920-7ADE-4174-8654-0EDF67D5E58A}" destId="{84EB94CB-6EBE-41CF-954D-2B8718047079}" srcOrd="1" destOrd="0" presId="urn:microsoft.com/office/officeart/2011/layout/TabList"/>
    <dgm:cxn modelId="{C67CD3AC-B2D4-45F4-A5E9-E3B8B041B5AE}" type="presParOf" srcId="{B918E920-7ADE-4174-8654-0EDF67D5E58A}" destId="{075A21BC-D3C9-45F0-BFE9-E5F940B617C4}" srcOrd="2" destOrd="0" presId="urn:microsoft.com/office/officeart/2011/layout/TabList"/>
    <dgm:cxn modelId="{1BFEFC94-AB93-4A7A-94C5-F908461A374D}" type="presParOf" srcId="{4A75DC19-601E-4F57-9997-785D035FA0C2}" destId="{77809B56-7763-4B1A-AF2A-E05961581E90}" srcOrd="3" destOrd="0" presId="urn:microsoft.com/office/officeart/2011/layout/TabList"/>
    <dgm:cxn modelId="{25E6EE2B-E356-4198-9375-5908FD7323C9}" type="presParOf" srcId="{4A75DC19-601E-4F57-9997-785D035FA0C2}" destId="{410B0BC2-1275-4538-B074-39976B6B9F57}" srcOrd="4" destOrd="0" presId="urn:microsoft.com/office/officeart/2011/layout/TabList"/>
    <dgm:cxn modelId="{8BB8C55C-3748-4C99-ADD8-15EC33D74412}" type="presParOf" srcId="{410B0BC2-1275-4538-B074-39976B6B9F57}" destId="{AFF7C16D-E52F-4B58-97A7-ADEB86E71B36}" srcOrd="0" destOrd="0" presId="urn:microsoft.com/office/officeart/2011/layout/TabList"/>
    <dgm:cxn modelId="{96F75D6B-DCD9-4749-B19D-7575F6794E33}" type="presParOf" srcId="{410B0BC2-1275-4538-B074-39976B6B9F57}" destId="{1C8064C5-8712-4A9E-B072-1DB6497538F2}" srcOrd="1" destOrd="0" presId="urn:microsoft.com/office/officeart/2011/layout/TabList"/>
    <dgm:cxn modelId="{DAC69A9A-AADF-4A8E-8651-E044AD6843FD}" type="presParOf" srcId="{410B0BC2-1275-4538-B074-39976B6B9F57}" destId="{1B41B1F5-0612-4767-A493-03AD4E5593A3}" srcOrd="2" destOrd="0" presId="urn:microsoft.com/office/officeart/2011/layout/TabList"/>
    <dgm:cxn modelId="{B01895B4-28D2-47CE-83BB-0322105029CD}" type="presParOf" srcId="{4A75DC19-601E-4F57-9997-785D035FA0C2}" destId="{026FA4B8-3C4A-40C3-889C-50CE7CA6E4B9}" srcOrd="5" destOrd="0" presId="urn:microsoft.com/office/officeart/2011/layout/TabList"/>
    <dgm:cxn modelId="{627F17AC-B16E-4942-8ED3-BB712DFDE4A9}" type="presParOf" srcId="{4A75DC19-601E-4F57-9997-785D035FA0C2}" destId="{B5E27C22-F16D-4CE9-8CFA-FA8DDF4E0323}" srcOrd="6" destOrd="0" presId="urn:microsoft.com/office/officeart/2011/layout/TabList"/>
    <dgm:cxn modelId="{E64E48F2-0F6D-4E83-86D2-9E88E4DE82AD}" type="presParOf" srcId="{B5E27C22-F16D-4CE9-8CFA-FA8DDF4E0323}" destId="{41108DB6-0B22-4C22-956C-76DF9B0FA1E1}" srcOrd="0" destOrd="0" presId="urn:microsoft.com/office/officeart/2011/layout/TabList"/>
    <dgm:cxn modelId="{7861032C-E7EC-4925-86B7-D6917ED2B717}" type="presParOf" srcId="{B5E27C22-F16D-4CE9-8CFA-FA8DDF4E0323}" destId="{C45A06B7-1C16-4B32-ACA9-702826C9FA8D}" srcOrd="1" destOrd="0" presId="urn:microsoft.com/office/officeart/2011/layout/TabList"/>
    <dgm:cxn modelId="{69CA9A96-D8B0-4A17-BF1D-B084A1B8C5CC}" type="presParOf" srcId="{B5E27C22-F16D-4CE9-8CFA-FA8DDF4E0323}" destId="{DCADD2D6-B603-4F99-A913-29CB9C86B065}" srcOrd="2" destOrd="0" presId="urn:microsoft.com/office/officeart/2011/layout/TabList"/>
    <dgm:cxn modelId="{E2F14382-6581-4180-9FB5-3E0EA32EC6B4}" type="presParOf" srcId="{4A75DC19-601E-4F57-9997-785D035FA0C2}" destId="{2B03E708-D684-437E-BD23-90B2C7D2B10D}" srcOrd="7" destOrd="0" presId="urn:microsoft.com/office/officeart/2011/layout/TabList"/>
    <dgm:cxn modelId="{A4B96C02-D150-4A90-A981-B611242CEC3A}" type="presParOf" srcId="{4A75DC19-601E-4F57-9997-785D035FA0C2}" destId="{626664A3-65BD-4853-84EC-0E313AFA28E9}" srcOrd="8" destOrd="0" presId="urn:microsoft.com/office/officeart/2011/layout/TabList"/>
    <dgm:cxn modelId="{511A595B-D043-44FA-B764-47FA050A4019}" type="presParOf" srcId="{626664A3-65BD-4853-84EC-0E313AFA28E9}" destId="{EC7E839B-760F-4817-95D5-B2F4CA695B83}" srcOrd="0" destOrd="0" presId="urn:microsoft.com/office/officeart/2011/layout/TabList"/>
    <dgm:cxn modelId="{280D6835-910D-4014-AFC3-27C57C3499AA}" type="presParOf" srcId="{626664A3-65BD-4853-84EC-0E313AFA28E9}" destId="{C2280E86-ED56-4AB3-B724-F5B41C097C0E}" srcOrd="1" destOrd="0" presId="urn:microsoft.com/office/officeart/2011/layout/TabList"/>
    <dgm:cxn modelId="{99C8862C-761F-436A-ABF5-95B0783F59B6}" type="presParOf" srcId="{626664A3-65BD-4853-84EC-0E313AFA28E9}" destId="{CF847CB2-0D81-4BCB-AD5D-F86216C63AA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FBE393-DA3A-4785-B494-DE77619233EE}" type="doc">
      <dgm:prSet loTypeId="urn:microsoft.com/office/officeart/2011/layout/TabList" loCatId="list" qsTypeId="urn:microsoft.com/office/officeart/2005/8/quickstyle/3d3" qsCatId="3D" csTypeId="urn:microsoft.com/office/officeart/2005/8/colors/accent2_2" csCatId="accent2" phldr="1"/>
      <dgm:spPr/>
      <dgm:t>
        <a:bodyPr/>
        <a:lstStyle/>
        <a:p>
          <a:endParaRPr lang="en-US"/>
        </a:p>
      </dgm:t>
    </dgm:pt>
    <dgm:pt modelId="{E2A25970-BCBC-4ADE-B7EA-E29ACC2D8A04}">
      <dgm:prSet phldrT="[Text]"/>
      <dgm:spPr/>
      <dgm:t>
        <a:bodyPr/>
        <a:lstStyle/>
        <a:p>
          <a:r>
            <a:rPr lang="en-US" b="0" i="0" dirty="0">
              <a:latin typeface="High Tower Text" panose="02040502050506030303" pitchFamily="18" charset="0"/>
            </a:rPr>
            <a:t>11:27</a:t>
          </a:r>
        </a:p>
      </dgm:t>
    </dgm:pt>
    <dgm:pt modelId="{115F48EB-2D99-4EF4-A6BF-5D30339AEB14}" type="parTrans" cxnId="{98C7A640-8831-4CD1-9B03-8356B9C6B3FA}">
      <dgm:prSet/>
      <dgm:spPr/>
      <dgm:t>
        <a:bodyPr/>
        <a:lstStyle/>
        <a:p>
          <a:endParaRPr lang="en-US" b="0" i="0">
            <a:latin typeface="High Tower Text" panose="02040502050506030303" pitchFamily="18" charset="0"/>
          </a:endParaRPr>
        </a:p>
      </dgm:t>
    </dgm:pt>
    <dgm:pt modelId="{4A702E27-9BE7-49CC-8D25-7EB95130B961}" type="sibTrans" cxnId="{98C7A640-8831-4CD1-9B03-8356B9C6B3FA}">
      <dgm:prSet/>
      <dgm:spPr/>
      <dgm:t>
        <a:bodyPr/>
        <a:lstStyle/>
        <a:p>
          <a:endParaRPr lang="en-US" b="0" i="0">
            <a:latin typeface="High Tower Text" panose="02040502050506030303" pitchFamily="18" charset="0"/>
          </a:endParaRPr>
        </a:p>
      </dgm:t>
    </dgm:pt>
    <dgm:pt modelId="{564B6604-63EB-4B3D-8D81-670975EE77AD}">
      <dgm:prSet phldrT="[Text]" custT="1"/>
      <dgm:spPr/>
      <dgm:t>
        <a:bodyPr/>
        <a:lstStyle/>
        <a:p>
          <a:r>
            <a:rPr lang="en-US" sz="2800" b="0" i="0" dirty="0" err="1">
              <a:latin typeface="High Tower Text" panose="02040502050506030303" pitchFamily="18" charset="0"/>
            </a:rPr>
            <a:t>Terah</a:t>
          </a:r>
          <a:endParaRPr lang="en-US" sz="2800" b="0" i="0" dirty="0">
            <a:latin typeface="High Tower Text" panose="02040502050506030303" pitchFamily="18" charset="0"/>
          </a:endParaRPr>
        </a:p>
      </dgm:t>
    </dgm:pt>
    <dgm:pt modelId="{41FA3713-B86B-4386-B595-9C0A60347311}" type="parTrans" cxnId="{EDBA639E-32B4-4220-8178-D63097F6D57D}">
      <dgm:prSet/>
      <dgm:spPr/>
      <dgm:t>
        <a:bodyPr/>
        <a:lstStyle/>
        <a:p>
          <a:endParaRPr lang="en-US" b="0" i="0">
            <a:latin typeface="High Tower Text" panose="02040502050506030303" pitchFamily="18" charset="0"/>
          </a:endParaRPr>
        </a:p>
      </dgm:t>
    </dgm:pt>
    <dgm:pt modelId="{55118F34-E7F4-4DB2-9B8E-A080B8B92589}" type="sibTrans" cxnId="{EDBA639E-32B4-4220-8178-D63097F6D57D}">
      <dgm:prSet/>
      <dgm:spPr/>
      <dgm:t>
        <a:bodyPr/>
        <a:lstStyle/>
        <a:p>
          <a:endParaRPr lang="en-US" b="0" i="0">
            <a:latin typeface="High Tower Text" panose="02040502050506030303" pitchFamily="18" charset="0"/>
          </a:endParaRPr>
        </a:p>
      </dgm:t>
    </dgm:pt>
    <dgm:pt modelId="{BDC3C40F-7E4B-457F-8FE3-C1CD3D9C16A8}">
      <dgm:prSet phldrT="[Text]"/>
      <dgm:spPr/>
      <dgm:t>
        <a:bodyPr/>
        <a:lstStyle/>
        <a:p>
          <a:r>
            <a:rPr lang="en-US" b="0" i="0" dirty="0">
              <a:latin typeface="High Tower Text" panose="02040502050506030303" pitchFamily="18" charset="0"/>
            </a:rPr>
            <a:t>25:12</a:t>
          </a:r>
        </a:p>
      </dgm:t>
    </dgm:pt>
    <dgm:pt modelId="{53E5627F-8953-4383-87AB-BA075229A763}" type="parTrans" cxnId="{FA1BB72C-F30E-4BCA-B3A7-81DB8C0284EB}">
      <dgm:prSet/>
      <dgm:spPr/>
      <dgm:t>
        <a:bodyPr/>
        <a:lstStyle/>
        <a:p>
          <a:endParaRPr lang="en-US" b="0" i="0">
            <a:latin typeface="High Tower Text" panose="02040502050506030303" pitchFamily="18" charset="0"/>
          </a:endParaRPr>
        </a:p>
      </dgm:t>
    </dgm:pt>
    <dgm:pt modelId="{E9FAB672-C8E1-4654-B3AF-8F24D045E2D0}" type="sibTrans" cxnId="{FA1BB72C-F30E-4BCA-B3A7-81DB8C0284EB}">
      <dgm:prSet/>
      <dgm:spPr/>
      <dgm:t>
        <a:bodyPr/>
        <a:lstStyle/>
        <a:p>
          <a:endParaRPr lang="en-US" b="0" i="0">
            <a:latin typeface="High Tower Text" panose="02040502050506030303" pitchFamily="18" charset="0"/>
          </a:endParaRPr>
        </a:p>
      </dgm:t>
    </dgm:pt>
    <dgm:pt modelId="{E3979EC2-E4E1-40C4-BEEF-C4D48100941A}">
      <dgm:prSet phldrT="[Text]"/>
      <dgm:spPr/>
      <dgm:t>
        <a:bodyPr/>
        <a:lstStyle/>
        <a:p>
          <a:r>
            <a:rPr lang="en-US" b="0" i="0" dirty="0">
              <a:latin typeface="High Tower Text" panose="02040502050506030303" pitchFamily="18" charset="0"/>
            </a:rPr>
            <a:t>25:19</a:t>
          </a:r>
        </a:p>
      </dgm:t>
    </dgm:pt>
    <dgm:pt modelId="{30E64E3B-B1DC-42BF-B9E5-5DF6FD356F6E}" type="parTrans" cxnId="{3C33ACB3-0C1A-4D8A-A4F7-F7819FD596D1}">
      <dgm:prSet/>
      <dgm:spPr/>
      <dgm:t>
        <a:bodyPr/>
        <a:lstStyle/>
        <a:p>
          <a:endParaRPr lang="en-US" b="0" i="0">
            <a:latin typeface="High Tower Text" panose="02040502050506030303" pitchFamily="18" charset="0"/>
          </a:endParaRPr>
        </a:p>
      </dgm:t>
    </dgm:pt>
    <dgm:pt modelId="{1C19F177-06CE-4EA2-BBB7-3474CB17661E}" type="sibTrans" cxnId="{3C33ACB3-0C1A-4D8A-A4F7-F7819FD596D1}">
      <dgm:prSet/>
      <dgm:spPr/>
      <dgm:t>
        <a:bodyPr/>
        <a:lstStyle/>
        <a:p>
          <a:endParaRPr lang="en-US" b="0" i="0">
            <a:latin typeface="High Tower Text" panose="02040502050506030303" pitchFamily="18" charset="0"/>
          </a:endParaRPr>
        </a:p>
      </dgm:t>
    </dgm:pt>
    <dgm:pt modelId="{2D414AFE-4A79-4D22-B4D3-73C0F3BC983F}">
      <dgm:prSet phldrT="[Text]" custT="1"/>
      <dgm:spPr/>
      <dgm:t>
        <a:bodyPr/>
        <a:lstStyle/>
        <a:p>
          <a:r>
            <a:rPr lang="en-US" sz="2800" b="0" i="0" dirty="0">
              <a:latin typeface="High Tower Text" panose="02040502050506030303" pitchFamily="18" charset="0"/>
            </a:rPr>
            <a:t>Isaac</a:t>
          </a:r>
        </a:p>
      </dgm:t>
    </dgm:pt>
    <dgm:pt modelId="{49B9D636-926B-4876-8EF7-A29B3A935785}" type="parTrans" cxnId="{031A0B5D-4C73-4850-8118-1050B01B62A6}">
      <dgm:prSet/>
      <dgm:spPr/>
      <dgm:t>
        <a:bodyPr/>
        <a:lstStyle/>
        <a:p>
          <a:endParaRPr lang="en-US" b="0" i="0">
            <a:latin typeface="High Tower Text" panose="02040502050506030303" pitchFamily="18" charset="0"/>
          </a:endParaRPr>
        </a:p>
      </dgm:t>
    </dgm:pt>
    <dgm:pt modelId="{8E4450D9-183D-4634-B6DE-99C8A4F4FB84}" type="sibTrans" cxnId="{031A0B5D-4C73-4850-8118-1050B01B62A6}">
      <dgm:prSet/>
      <dgm:spPr/>
      <dgm:t>
        <a:bodyPr/>
        <a:lstStyle/>
        <a:p>
          <a:endParaRPr lang="en-US" b="0" i="0">
            <a:latin typeface="High Tower Text" panose="02040502050506030303" pitchFamily="18" charset="0"/>
          </a:endParaRPr>
        </a:p>
      </dgm:t>
    </dgm:pt>
    <dgm:pt modelId="{DB1CAEBB-58DC-483C-B65C-B393775A0C27}">
      <dgm:prSet phldrT="[Text]"/>
      <dgm:spPr/>
      <dgm:t>
        <a:bodyPr/>
        <a:lstStyle/>
        <a:p>
          <a:r>
            <a:rPr lang="en-US" b="0" i="0" dirty="0">
              <a:latin typeface="High Tower Text" panose="02040502050506030303" pitchFamily="18" charset="0"/>
            </a:rPr>
            <a:t>36:1</a:t>
          </a:r>
        </a:p>
      </dgm:t>
    </dgm:pt>
    <dgm:pt modelId="{681BCC2F-3A0F-47D8-8623-6B05DFA10C15}" type="parTrans" cxnId="{0B12394A-F81C-4472-B20B-F72CB739C23C}">
      <dgm:prSet/>
      <dgm:spPr/>
      <dgm:t>
        <a:bodyPr/>
        <a:lstStyle/>
        <a:p>
          <a:endParaRPr lang="en-US" b="0" i="0">
            <a:latin typeface="High Tower Text" panose="02040502050506030303" pitchFamily="18" charset="0"/>
          </a:endParaRPr>
        </a:p>
      </dgm:t>
    </dgm:pt>
    <dgm:pt modelId="{D4F6C61C-8A91-4FBB-957E-61FB8CE554C4}" type="sibTrans" cxnId="{0B12394A-F81C-4472-B20B-F72CB739C23C}">
      <dgm:prSet/>
      <dgm:spPr/>
      <dgm:t>
        <a:bodyPr/>
        <a:lstStyle/>
        <a:p>
          <a:endParaRPr lang="en-US" b="0" i="0">
            <a:latin typeface="High Tower Text" panose="02040502050506030303" pitchFamily="18" charset="0"/>
          </a:endParaRPr>
        </a:p>
      </dgm:t>
    </dgm:pt>
    <dgm:pt modelId="{B40E709A-4E25-4BB0-BFCD-30DBFDC1EC87}">
      <dgm:prSet phldrT="[Text]"/>
      <dgm:spPr/>
      <dgm:t>
        <a:bodyPr/>
        <a:lstStyle/>
        <a:p>
          <a:r>
            <a:rPr lang="en-US" b="0" i="0" dirty="0">
              <a:latin typeface="High Tower Text" panose="02040502050506030303" pitchFamily="18" charset="0"/>
            </a:rPr>
            <a:t>37:2</a:t>
          </a:r>
        </a:p>
      </dgm:t>
    </dgm:pt>
    <dgm:pt modelId="{93405289-CB42-431B-BDE1-AD7A2A244AF8}" type="parTrans" cxnId="{C0CF91D5-411C-4144-A6A8-15824DC05946}">
      <dgm:prSet/>
      <dgm:spPr/>
      <dgm:t>
        <a:bodyPr/>
        <a:lstStyle/>
        <a:p>
          <a:endParaRPr lang="en-US" b="0" i="0">
            <a:latin typeface="High Tower Text" panose="02040502050506030303" pitchFamily="18" charset="0"/>
          </a:endParaRPr>
        </a:p>
      </dgm:t>
    </dgm:pt>
    <dgm:pt modelId="{41764FF6-1D08-4AD3-9090-A636793BCD37}" type="sibTrans" cxnId="{C0CF91D5-411C-4144-A6A8-15824DC05946}">
      <dgm:prSet/>
      <dgm:spPr/>
      <dgm:t>
        <a:bodyPr/>
        <a:lstStyle/>
        <a:p>
          <a:endParaRPr lang="en-US" b="0" i="0">
            <a:latin typeface="High Tower Text" panose="02040502050506030303" pitchFamily="18" charset="0"/>
          </a:endParaRPr>
        </a:p>
      </dgm:t>
    </dgm:pt>
    <dgm:pt modelId="{EA3FDA1F-98D6-4467-A85E-D6B7DC40A784}">
      <dgm:prSet phldrT="[Text]" custT="1"/>
      <dgm:spPr/>
      <dgm:t>
        <a:bodyPr/>
        <a:lstStyle/>
        <a:p>
          <a:r>
            <a:rPr lang="en-US" sz="2800" b="0" i="0" dirty="0">
              <a:latin typeface="High Tower Text" panose="02040502050506030303" pitchFamily="18" charset="0"/>
            </a:rPr>
            <a:t>Jacob (Israel)</a:t>
          </a:r>
        </a:p>
      </dgm:t>
    </dgm:pt>
    <dgm:pt modelId="{794BD977-EFFF-4CA6-B622-C9CDDFCDD68B}" type="parTrans" cxnId="{E6053361-6344-4D76-8CEA-301715C6D4F2}">
      <dgm:prSet/>
      <dgm:spPr/>
      <dgm:t>
        <a:bodyPr/>
        <a:lstStyle/>
        <a:p>
          <a:endParaRPr lang="en-US" b="0" i="0">
            <a:latin typeface="High Tower Text" panose="02040502050506030303" pitchFamily="18" charset="0"/>
          </a:endParaRPr>
        </a:p>
      </dgm:t>
    </dgm:pt>
    <dgm:pt modelId="{24341BF7-4F81-4CF0-8A91-8245A2DF2065}" type="sibTrans" cxnId="{E6053361-6344-4D76-8CEA-301715C6D4F2}">
      <dgm:prSet/>
      <dgm:spPr/>
      <dgm:t>
        <a:bodyPr/>
        <a:lstStyle/>
        <a:p>
          <a:endParaRPr lang="en-US" b="0" i="0">
            <a:latin typeface="High Tower Text" panose="02040502050506030303" pitchFamily="18" charset="0"/>
          </a:endParaRPr>
        </a:p>
      </dgm:t>
    </dgm:pt>
    <dgm:pt modelId="{CF8AA3E5-B15A-4CD7-B56E-F92FC4DBC7B6}">
      <dgm:prSet phldrT="[Text]" custT="1"/>
      <dgm:spPr/>
      <dgm:t>
        <a:bodyPr/>
        <a:lstStyle/>
        <a:p>
          <a:r>
            <a:rPr lang="en-US" sz="2800" b="0" i="0" dirty="0" err="1">
              <a:latin typeface="High Tower Text" panose="02040502050506030303" pitchFamily="18" charset="0"/>
            </a:rPr>
            <a:t>Ishamel</a:t>
          </a:r>
          <a:endParaRPr lang="en-US" sz="2800" b="0" i="0" dirty="0">
            <a:latin typeface="High Tower Text" panose="02040502050506030303" pitchFamily="18" charset="0"/>
          </a:endParaRPr>
        </a:p>
      </dgm:t>
    </dgm:pt>
    <dgm:pt modelId="{496889DC-8A27-40E7-AEEF-B58D6FFE9258}" type="parTrans" cxnId="{46C4C09C-3AEA-48E0-92DD-DF71D2BD64C3}">
      <dgm:prSet/>
      <dgm:spPr/>
      <dgm:t>
        <a:bodyPr/>
        <a:lstStyle/>
        <a:p>
          <a:endParaRPr lang="en-US" b="0" i="0">
            <a:latin typeface="High Tower Text" panose="02040502050506030303" pitchFamily="18" charset="0"/>
          </a:endParaRPr>
        </a:p>
      </dgm:t>
    </dgm:pt>
    <dgm:pt modelId="{76C3F6AA-C063-4BDC-932E-C8CA22A81334}" type="sibTrans" cxnId="{46C4C09C-3AEA-48E0-92DD-DF71D2BD64C3}">
      <dgm:prSet/>
      <dgm:spPr/>
      <dgm:t>
        <a:bodyPr/>
        <a:lstStyle/>
        <a:p>
          <a:endParaRPr lang="en-US" b="0" i="0">
            <a:latin typeface="High Tower Text" panose="02040502050506030303" pitchFamily="18" charset="0"/>
          </a:endParaRPr>
        </a:p>
      </dgm:t>
    </dgm:pt>
    <dgm:pt modelId="{5E402E97-A3BF-4A6B-93AB-76C24944DF9F}">
      <dgm:prSet phldrT="[Text]" custT="1"/>
      <dgm:spPr/>
      <dgm:t>
        <a:bodyPr/>
        <a:lstStyle/>
        <a:p>
          <a:r>
            <a:rPr lang="en-US" sz="2800" b="0" i="0" dirty="0">
              <a:latin typeface="High Tower Text" panose="02040502050506030303" pitchFamily="18" charset="0"/>
            </a:rPr>
            <a:t>Esau(Edom)</a:t>
          </a:r>
        </a:p>
      </dgm:t>
    </dgm:pt>
    <dgm:pt modelId="{6FC6EC0D-FD44-4EC5-87B2-060F1BF7714C}" type="parTrans" cxnId="{E90CD753-DB6F-456D-AEFF-CD352520D21C}">
      <dgm:prSet/>
      <dgm:spPr/>
      <dgm:t>
        <a:bodyPr/>
        <a:lstStyle/>
        <a:p>
          <a:endParaRPr lang="en-US" b="0" i="0">
            <a:latin typeface="High Tower Text" panose="02040502050506030303" pitchFamily="18" charset="0"/>
          </a:endParaRPr>
        </a:p>
      </dgm:t>
    </dgm:pt>
    <dgm:pt modelId="{9ADA4DBB-CDA2-4CB7-B294-4E4D0B84CCC2}" type="sibTrans" cxnId="{E90CD753-DB6F-456D-AEFF-CD352520D21C}">
      <dgm:prSet/>
      <dgm:spPr/>
      <dgm:t>
        <a:bodyPr/>
        <a:lstStyle/>
        <a:p>
          <a:endParaRPr lang="en-US" b="0" i="0">
            <a:latin typeface="High Tower Text" panose="02040502050506030303" pitchFamily="18" charset="0"/>
          </a:endParaRPr>
        </a:p>
      </dgm:t>
    </dgm:pt>
    <dgm:pt modelId="{5DE71F07-D171-4E20-8F54-7AC795B6B730}" type="pres">
      <dgm:prSet presAssocID="{D4FBE393-DA3A-4785-B494-DE77619233EE}" presName="Name0" presStyleCnt="0">
        <dgm:presLayoutVars>
          <dgm:chMax/>
          <dgm:chPref val="3"/>
          <dgm:dir/>
          <dgm:animOne val="branch"/>
          <dgm:animLvl val="lvl"/>
        </dgm:presLayoutVars>
      </dgm:prSet>
      <dgm:spPr/>
      <dgm:t>
        <a:bodyPr/>
        <a:lstStyle/>
        <a:p>
          <a:endParaRPr lang="en-US"/>
        </a:p>
      </dgm:t>
    </dgm:pt>
    <dgm:pt modelId="{7C0D1A35-AE1F-4593-9F10-31DD87E59BC5}" type="pres">
      <dgm:prSet presAssocID="{E2A25970-BCBC-4ADE-B7EA-E29ACC2D8A04}" presName="composite" presStyleCnt="0"/>
      <dgm:spPr/>
    </dgm:pt>
    <dgm:pt modelId="{10410F1F-AB62-494E-8EF1-39B65A205132}" type="pres">
      <dgm:prSet presAssocID="{E2A25970-BCBC-4ADE-B7EA-E29ACC2D8A04}" presName="FirstChild" presStyleLbl="revTx" presStyleIdx="0" presStyleCnt="5">
        <dgm:presLayoutVars>
          <dgm:chMax val="0"/>
          <dgm:chPref val="0"/>
          <dgm:bulletEnabled val="1"/>
        </dgm:presLayoutVars>
      </dgm:prSet>
      <dgm:spPr/>
      <dgm:t>
        <a:bodyPr/>
        <a:lstStyle/>
        <a:p>
          <a:endParaRPr lang="en-US"/>
        </a:p>
      </dgm:t>
    </dgm:pt>
    <dgm:pt modelId="{66CC613A-5EF2-458E-AF52-5FC77B44D597}" type="pres">
      <dgm:prSet presAssocID="{E2A25970-BCBC-4ADE-B7EA-E29ACC2D8A04}" presName="Parent" presStyleLbl="alignNode1" presStyleIdx="0" presStyleCnt="5">
        <dgm:presLayoutVars>
          <dgm:chMax val="3"/>
          <dgm:chPref val="3"/>
          <dgm:bulletEnabled val="1"/>
        </dgm:presLayoutVars>
      </dgm:prSet>
      <dgm:spPr/>
      <dgm:t>
        <a:bodyPr/>
        <a:lstStyle/>
        <a:p>
          <a:endParaRPr lang="en-US"/>
        </a:p>
      </dgm:t>
    </dgm:pt>
    <dgm:pt modelId="{95146FD3-8DE7-4CE9-B8F5-2743F5E052FC}" type="pres">
      <dgm:prSet presAssocID="{E2A25970-BCBC-4ADE-B7EA-E29ACC2D8A04}" presName="Accent" presStyleLbl="parChTrans1D1" presStyleIdx="0" presStyleCnt="5"/>
      <dgm:spPr/>
    </dgm:pt>
    <dgm:pt modelId="{D5C91B39-5A3D-4AD2-9960-38854E2747DA}" type="pres">
      <dgm:prSet presAssocID="{4A702E27-9BE7-49CC-8D25-7EB95130B961}" presName="sibTrans" presStyleCnt="0"/>
      <dgm:spPr/>
    </dgm:pt>
    <dgm:pt modelId="{4B3D677A-1046-419B-B6EA-27244FA4450A}" type="pres">
      <dgm:prSet presAssocID="{BDC3C40F-7E4B-457F-8FE3-C1CD3D9C16A8}" presName="composite" presStyleCnt="0"/>
      <dgm:spPr/>
    </dgm:pt>
    <dgm:pt modelId="{3965E870-C391-4CBB-A0CC-82453883AB44}" type="pres">
      <dgm:prSet presAssocID="{BDC3C40F-7E4B-457F-8FE3-C1CD3D9C16A8}" presName="FirstChild" presStyleLbl="revTx" presStyleIdx="1" presStyleCnt="5">
        <dgm:presLayoutVars>
          <dgm:chMax val="0"/>
          <dgm:chPref val="0"/>
          <dgm:bulletEnabled val="1"/>
        </dgm:presLayoutVars>
      </dgm:prSet>
      <dgm:spPr/>
      <dgm:t>
        <a:bodyPr/>
        <a:lstStyle/>
        <a:p>
          <a:endParaRPr lang="en-US"/>
        </a:p>
      </dgm:t>
    </dgm:pt>
    <dgm:pt modelId="{33098A3B-9D8B-44E5-B003-FA42376C5D6C}" type="pres">
      <dgm:prSet presAssocID="{BDC3C40F-7E4B-457F-8FE3-C1CD3D9C16A8}" presName="Parent" presStyleLbl="alignNode1" presStyleIdx="1" presStyleCnt="5">
        <dgm:presLayoutVars>
          <dgm:chMax val="3"/>
          <dgm:chPref val="3"/>
          <dgm:bulletEnabled val="1"/>
        </dgm:presLayoutVars>
      </dgm:prSet>
      <dgm:spPr/>
      <dgm:t>
        <a:bodyPr/>
        <a:lstStyle/>
        <a:p>
          <a:endParaRPr lang="en-US"/>
        </a:p>
      </dgm:t>
    </dgm:pt>
    <dgm:pt modelId="{F1860F5F-E4F1-495A-BFCB-6FC141275E06}" type="pres">
      <dgm:prSet presAssocID="{BDC3C40F-7E4B-457F-8FE3-C1CD3D9C16A8}" presName="Accent" presStyleLbl="parChTrans1D1" presStyleIdx="1" presStyleCnt="5"/>
      <dgm:spPr/>
    </dgm:pt>
    <dgm:pt modelId="{53D57B0F-D6F1-4EDB-81C7-5FBDDFF48415}" type="pres">
      <dgm:prSet presAssocID="{E9FAB672-C8E1-4654-B3AF-8F24D045E2D0}" presName="sibTrans" presStyleCnt="0"/>
      <dgm:spPr/>
    </dgm:pt>
    <dgm:pt modelId="{8D239BE7-669D-4460-9E54-CCD3975697EE}" type="pres">
      <dgm:prSet presAssocID="{E3979EC2-E4E1-40C4-BEEF-C4D48100941A}" presName="composite" presStyleCnt="0"/>
      <dgm:spPr/>
    </dgm:pt>
    <dgm:pt modelId="{97A2697D-7CFE-4367-BF79-F32E0DB7B3BE}" type="pres">
      <dgm:prSet presAssocID="{E3979EC2-E4E1-40C4-BEEF-C4D48100941A}" presName="FirstChild" presStyleLbl="revTx" presStyleIdx="2" presStyleCnt="5">
        <dgm:presLayoutVars>
          <dgm:chMax val="0"/>
          <dgm:chPref val="0"/>
          <dgm:bulletEnabled val="1"/>
        </dgm:presLayoutVars>
      </dgm:prSet>
      <dgm:spPr/>
      <dgm:t>
        <a:bodyPr/>
        <a:lstStyle/>
        <a:p>
          <a:endParaRPr lang="en-US"/>
        </a:p>
      </dgm:t>
    </dgm:pt>
    <dgm:pt modelId="{65BFF41E-BDA5-400B-AA77-8F23D5D3364E}" type="pres">
      <dgm:prSet presAssocID="{E3979EC2-E4E1-40C4-BEEF-C4D48100941A}" presName="Parent" presStyleLbl="alignNode1" presStyleIdx="2" presStyleCnt="5">
        <dgm:presLayoutVars>
          <dgm:chMax val="3"/>
          <dgm:chPref val="3"/>
          <dgm:bulletEnabled val="1"/>
        </dgm:presLayoutVars>
      </dgm:prSet>
      <dgm:spPr/>
      <dgm:t>
        <a:bodyPr/>
        <a:lstStyle/>
        <a:p>
          <a:endParaRPr lang="en-US"/>
        </a:p>
      </dgm:t>
    </dgm:pt>
    <dgm:pt modelId="{0E0F6749-7D83-4BD9-B7B8-279D796B567C}" type="pres">
      <dgm:prSet presAssocID="{E3979EC2-E4E1-40C4-BEEF-C4D48100941A}" presName="Accent" presStyleLbl="parChTrans1D1" presStyleIdx="2" presStyleCnt="5"/>
      <dgm:spPr/>
    </dgm:pt>
    <dgm:pt modelId="{814AF247-D5F4-44BF-B7CF-3A6D150B63B5}" type="pres">
      <dgm:prSet presAssocID="{1C19F177-06CE-4EA2-BBB7-3474CB17661E}" presName="sibTrans" presStyleCnt="0"/>
      <dgm:spPr/>
    </dgm:pt>
    <dgm:pt modelId="{7F0D62E9-B348-4CB6-9511-63972F49C0C1}" type="pres">
      <dgm:prSet presAssocID="{DB1CAEBB-58DC-483C-B65C-B393775A0C27}" presName="composite" presStyleCnt="0"/>
      <dgm:spPr/>
    </dgm:pt>
    <dgm:pt modelId="{25B7B514-7991-433A-B4BA-6DF94776C977}" type="pres">
      <dgm:prSet presAssocID="{DB1CAEBB-58DC-483C-B65C-B393775A0C27}" presName="FirstChild" presStyleLbl="revTx" presStyleIdx="3" presStyleCnt="5">
        <dgm:presLayoutVars>
          <dgm:chMax val="0"/>
          <dgm:chPref val="0"/>
          <dgm:bulletEnabled val="1"/>
        </dgm:presLayoutVars>
      </dgm:prSet>
      <dgm:spPr/>
      <dgm:t>
        <a:bodyPr/>
        <a:lstStyle/>
        <a:p>
          <a:endParaRPr lang="en-US"/>
        </a:p>
      </dgm:t>
    </dgm:pt>
    <dgm:pt modelId="{D45070BD-F631-437E-8EDE-BD9954FD9F71}" type="pres">
      <dgm:prSet presAssocID="{DB1CAEBB-58DC-483C-B65C-B393775A0C27}" presName="Parent" presStyleLbl="alignNode1" presStyleIdx="3" presStyleCnt="5">
        <dgm:presLayoutVars>
          <dgm:chMax val="3"/>
          <dgm:chPref val="3"/>
          <dgm:bulletEnabled val="1"/>
        </dgm:presLayoutVars>
      </dgm:prSet>
      <dgm:spPr/>
      <dgm:t>
        <a:bodyPr/>
        <a:lstStyle/>
        <a:p>
          <a:endParaRPr lang="en-US"/>
        </a:p>
      </dgm:t>
    </dgm:pt>
    <dgm:pt modelId="{C81A2ADF-ACCD-437B-9FD1-91BC88E0E073}" type="pres">
      <dgm:prSet presAssocID="{DB1CAEBB-58DC-483C-B65C-B393775A0C27}" presName="Accent" presStyleLbl="parChTrans1D1" presStyleIdx="3" presStyleCnt="5"/>
      <dgm:spPr/>
    </dgm:pt>
    <dgm:pt modelId="{2D589A81-441C-4D15-B307-F0A7509E5EF4}" type="pres">
      <dgm:prSet presAssocID="{D4F6C61C-8A91-4FBB-957E-61FB8CE554C4}" presName="sibTrans" presStyleCnt="0"/>
      <dgm:spPr/>
    </dgm:pt>
    <dgm:pt modelId="{1AA749A8-48A5-4874-85E8-AF06F301EBB6}" type="pres">
      <dgm:prSet presAssocID="{B40E709A-4E25-4BB0-BFCD-30DBFDC1EC87}" presName="composite" presStyleCnt="0"/>
      <dgm:spPr/>
    </dgm:pt>
    <dgm:pt modelId="{2B9E9698-0FAA-4BFE-940F-09556CE0F59B}" type="pres">
      <dgm:prSet presAssocID="{B40E709A-4E25-4BB0-BFCD-30DBFDC1EC87}" presName="FirstChild" presStyleLbl="revTx" presStyleIdx="4" presStyleCnt="5">
        <dgm:presLayoutVars>
          <dgm:chMax val="0"/>
          <dgm:chPref val="0"/>
          <dgm:bulletEnabled val="1"/>
        </dgm:presLayoutVars>
      </dgm:prSet>
      <dgm:spPr/>
      <dgm:t>
        <a:bodyPr/>
        <a:lstStyle/>
        <a:p>
          <a:endParaRPr lang="en-US"/>
        </a:p>
      </dgm:t>
    </dgm:pt>
    <dgm:pt modelId="{68634DA5-BD86-472E-8C53-53A42C8034F2}" type="pres">
      <dgm:prSet presAssocID="{B40E709A-4E25-4BB0-BFCD-30DBFDC1EC87}" presName="Parent" presStyleLbl="alignNode1" presStyleIdx="4" presStyleCnt="5">
        <dgm:presLayoutVars>
          <dgm:chMax val="3"/>
          <dgm:chPref val="3"/>
          <dgm:bulletEnabled val="1"/>
        </dgm:presLayoutVars>
      </dgm:prSet>
      <dgm:spPr/>
      <dgm:t>
        <a:bodyPr/>
        <a:lstStyle/>
        <a:p>
          <a:endParaRPr lang="en-US"/>
        </a:p>
      </dgm:t>
    </dgm:pt>
    <dgm:pt modelId="{2F97179E-A445-42D2-8BBF-21D69778E6EE}" type="pres">
      <dgm:prSet presAssocID="{B40E709A-4E25-4BB0-BFCD-30DBFDC1EC87}" presName="Accent" presStyleLbl="parChTrans1D1" presStyleIdx="4" presStyleCnt="5"/>
      <dgm:spPr/>
    </dgm:pt>
  </dgm:ptLst>
  <dgm:cxnLst>
    <dgm:cxn modelId="{98C7A640-8831-4CD1-9B03-8356B9C6B3FA}" srcId="{D4FBE393-DA3A-4785-B494-DE77619233EE}" destId="{E2A25970-BCBC-4ADE-B7EA-E29ACC2D8A04}" srcOrd="0" destOrd="0" parTransId="{115F48EB-2D99-4EF4-A6BF-5D30339AEB14}" sibTransId="{4A702E27-9BE7-49CC-8D25-7EB95130B961}"/>
    <dgm:cxn modelId="{127E48F1-7FC5-4CD2-AE22-C8BA5E90BBDC}" type="presOf" srcId="{E3979EC2-E4E1-40C4-BEEF-C4D48100941A}" destId="{65BFF41E-BDA5-400B-AA77-8F23D5D3364E}" srcOrd="0" destOrd="0" presId="urn:microsoft.com/office/officeart/2011/layout/TabList"/>
    <dgm:cxn modelId="{84794871-910C-4545-A461-D974CAF64633}" type="presOf" srcId="{5E402E97-A3BF-4A6B-93AB-76C24944DF9F}" destId="{25B7B514-7991-433A-B4BA-6DF94776C977}" srcOrd="0" destOrd="0" presId="urn:microsoft.com/office/officeart/2011/layout/TabList"/>
    <dgm:cxn modelId="{E90CD753-DB6F-456D-AEFF-CD352520D21C}" srcId="{DB1CAEBB-58DC-483C-B65C-B393775A0C27}" destId="{5E402E97-A3BF-4A6B-93AB-76C24944DF9F}" srcOrd="0" destOrd="0" parTransId="{6FC6EC0D-FD44-4EC5-87B2-060F1BF7714C}" sibTransId="{9ADA4DBB-CDA2-4CB7-B294-4E4D0B84CCC2}"/>
    <dgm:cxn modelId="{0B12394A-F81C-4472-B20B-F72CB739C23C}" srcId="{D4FBE393-DA3A-4785-B494-DE77619233EE}" destId="{DB1CAEBB-58DC-483C-B65C-B393775A0C27}" srcOrd="3" destOrd="0" parTransId="{681BCC2F-3A0F-47D8-8623-6B05DFA10C15}" sibTransId="{D4F6C61C-8A91-4FBB-957E-61FB8CE554C4}"/>
    <dgm:cxn modelId="{E6053361-6344-4D76-8CEA-301715C6D4F2}" srcId="{B40E709A-4E25-4BB0-BFCD-30DBFDC1EC87}" destId="{EA3FDA1F-98D6-4467-A85E-D6B7DC40A784}" srcOrd="0" destOrd="0" parTransId="{794BD977-EFFF-4CA6-B622-C9CDDFCDD68B}" sibTransId="{24341BF7-4F81-4CF0-8A91-8245A2DF2065}"/>
    <dgm:cxn modelId="{57B679A7-E1D7-4BE4-AA39-25D01C1C845C}" type="presOf" srcId="{564B6604-63EB-4B3D-8D81-670975EE77AD}" destId="{10410F1F-AB62-494E-8EF1-39B65A205132}" srcOrd="0" destOrd="0" presId="urn:microsoft.com/office/officeart/2011/layout/TabList"/>
    <dgm:cxn modelId="{C0CF91D5-411C-4144-A6A8-15824DC05946}" srcId="{D4FBE393-DA3A-4785-B494-DE77619233EE}" destId="{B40E709A-4E25-4BB0-BFCD-30DBFDC1EC87}" srcOrd="4" destOrd="0" parTransId="{93405289-CB42-431B-BDE1-AD7A2A244AF8}" sibTransId="{41764FF6-1D08-4AD3-9090-A636793BCD37}"/>
    <dgm:cxn modelId="{3605C3D8-8997-4BC2-95E1-A51183C8F349}" type="presOf" srcId="{DB1CAEBB-58DC-483C-B65C-B393775A0C27}" destId="{D45070BD-F631-437E-8EDE-BD9954FD9F71}" srcOrd="0" destOrd="0" presId="urn:microsoft.com/office/officeart/2011/layout/TabList"/>
    <dgm:cxn modelId="{F41B6B0E-6083-4125-B998-F4E0A348796F}" type="presOf" srcId="{B40E709A-4E25-4BB0-BFCD-30DBFDC1EC87}" destId="{68634DA5-BD86-472E-8C53-53A42C8034F2}" srcOrd="0" destOrd="0" presId="urn:microsoft.com/office/officeart/2011/layout/TabList"/>
    <dgm:cxn modelId="{031A0B5D-4C73-4850-8118-1050B01B62A6}" srcId="{E3979EC2-E4E1-40C4-BEEF-C4D48100941A}" destId="{2D414AFE-4A79-4D22-B4D3-73C0F3BC983F}" srcOrd="0" destOrd="0" parTransId="{49B9D636-926B-4876-8EF7-A29B3A935785}" sibTransId="{8E4450D9-183D-4634-B6DE-99C8A4F4FB84}"/>
    <dgm:cxn modelId="{01FC327F-4FB4-4EF2-89D6-0AE2022985DF}" type="presOf" srcId="{2D414AFE-4A79-4D22-B4D3-73C0F3BC983F}" destId="{97A2697D-7CFE-4367-BF79-F32E0DB7B3BE}" srcOrd="0" destOrd="0" presId="urn:microsoft.com/office/officeart/2011/layout/TabList"/>
    <dgm:cxn modelId="{87298500-BCAF-4864-B792-93E8FA4FE281}" type="presOf" srcId="{BDC3C40F-7E4B-457F-8FE3-C1CD3D9C16A8}" destId="{33098A3B-9D8B-44E5-B003-FA42376C5D6C}" srcOrd="0" destOrd="0" presId="urn:microsoft.com/office/officeart/2011/layout/TabList"/>
    <dgm:cxn modelId="{EDBA639E-32B4-4220-8178-D63097F6D57D}" srcId="{E2A25970-BCBC-4ADE-B7EA-E29ACC2D8A04}" destId="{564B6604-63EB-4B3D-8D81-670975EE77AD}" srcOrd="0" destOrd="0" parTransId="{41FA3713-B86B-4386-B595-9C0A60347311}" sibTransId="{55118F34-E7F4-4DB2-9B8E-A080B8B92589}"/>
    <dgm:cxn modelId="{E5B4781A-3C7C-476C-8B96-B0622E564FBD}" type="presOf" srcId="{CF8AA3E5-B15A-4CD7-B56E-F92FC4DBC7B6}" destId="{3965E870-C391-4CBB-A0CC-82453883AB44}" srcOrd="0" destOrd="0" presId="urn:microsoft.com/office/officeart/2011/layout/TabList"/>
    <dgm:cxn modelId="{FA1BB72C-F30E-4BCA-B3A7-81DB8C0284EB}" srcId="{D4FBE393-DA3A-4785-B494-DE77619233EE}" destId="{BDC3C40F-7E4B-457F-8FE3-C1CD3D9C16A8}" srcOrd="1" destOrd="0" parTransId="{53E5627F-8953-4383-87AB-BA075229A763}" sibTransId="{E9FAB672-C8E1-4654-B3AF-8F24D045E2D0}"/>
    <dgm:cxn modelId="{3C33ACB3-0C1A-4D8A-A4F7-F7819FD596D1}" srcId="{D4FBE393-DA3A-4785-B494-DE77619233EE}" destId="{E3979EC2-E4E1-40C4-BEEF-C4D48100941A}" srcOrd="2" destOrd="0" parTransId="{30E64E3B-B1DC-42BF-B9E5-5DF6FD356F6E}" sibTransId="{1C19F177-06CE-4EA2-BBB7-3474CB17661E}"/>
    <dgm:cxn modelId="{84EDF530-0F57-4BE0-B424-E2DDDC826169}" type="presOf" srcId="{EA3FDA1F-98D6-4467-A85E-D6B7DC40A784}" destId="{2B9E9698-0FAA-4BFE-940F-09556CE0F59B}" srcOrd="0" destOrd="0" presId="urn:microsoft.com/office/officeart/2011/layout/TabList"/>
    <dgm:cxn modelId="{3D7DFFA7-6EE3-4B1D-B228-B652810DDD31}" type="presOf" srcId="{D4FBE393-DA3A-4785-B494-DE77619233EE}" destId="{5DE71F07-D171-4E20-8F54-7AC795B6B730}" srcOrd="0" destOrd="0" presId="urn:microsoft.com/office/officeart/2011/layout/TabList"/>
    <dgm:cxn modelId="{E02AAAE4-DE4E-4052-B912-891728AE2FB5}" type="presOf" srcId="{E2A25970-BCBC-4ADE-B7EA-E29ACC2D8A04}" destId="{66CC613A-5EF2-458E-AF52-5FC77B44D597}" srcOrd="0" destOrd="0" presId="urn:microsoft.com/office/officeart/2011/layout/TabList"/>
    <dgm:cxn modelId="{46C4C09C-3AEA-48E0-92DD-DF71D2BD64C3}" srcId="{BDC3C40F-7E4B-457F-8FE3-C1CD3D9C16A8}" destId="{CF8AA3E5-B15A-4CD7-B56E-F92FC4DBC7B6}" srcOrd="0" destOrd="0" parTransId="{496889DC-8A27-40E7-AEEF-B58D6FFE9258}" sibTransId="{76C3F6AA-C063-4BDC-932E-C8CA22A81334}"/>
    <dgm:cxn modelId="{5B94EAC3-AEF5-410E-92A2-D64DFA5F8706}" type="presParOf" srcId="{5DE71F07-D171-4E20-8F54-7AC795B6B730}" destId="{7C0D1A35-AE1F-4593-9F10-31DD87E59BC5}" srcOrd="0" destOrd="0" presId="urn:microsoft.com/office/officeart/2011/layout/TabList"/>
    <dgm:cxn modelId="{F3479B88-B02A-43B3-8094-6E8D10E68E55}" type="presParOf" srcId="{7C0D1A35-AE1F-4593-9F10-31DD87E59BC5}" destId="{10410F1F-AB62-494E-8EF1-39B65A205132}" srcOrd="0" destOrd="0" presId="urn:microsoft.com/office/officeart/2011/layout/TabList"/>
    <dgm:cxn modelId="{E6241011-DA65-472A-846D-F887420A6B59}" type="presParOf" srcId="{7C0D1A35-AE1F-4593-9F10-31DD87E59BC5}" destId="{66CC613A-5EF2-458E-AF52-5FC77B44D597}" srcOrd="1" destOrd="0" presId="urn:microsoft.com/office/officeart/2011/layout/TabList"/>
    <dgm:cxn modelId="{344F00B3-9367-44E4-ADAC-06895F6B0308}" type="presParOf" srcId="{7C0D1A35-AE1F-4593-9F10-31DD87E59BC5}" destId="{95146FD3-8DE7-4CE9-B8F5-2743F5E052FC}" srcOrd="2" destOrd="0" presId="urn:microsoft.com/office/officeart/2011/layout/TabList"/>
    <dgm:cxn modelId="{02C13E92-5F55-4831-BAD0-864B3E08AD3B}" type="presParOf" srcId="{5DE71F07-D171-4E20-8F54-7AC795B6B730}" destId="{D5C91B39-5A3D-4AD2-9960-38854E2747DA}" srcOrd="1" destOrd="0" presId="urn:microsoft.com/office/officeart/2011/layout/TabList"/>
    <dgm:cxn modelId="{B52C5503-E29A-480C-BF92-67B0EC4E2B33}" type="presParOf" srcId="{5DE71F07-D171-4E20-8F54-7AC795B6B730}" destId="{4B3D677A-1046-419B-B6EA-27244FA4450A}" srcOrd="2" destOrd="0" presId="urn:microsoft.com/office/officeart/2011/layout/TabList"/>
    <dgm:cxn modelId="{000741B8-683C-4710-A154-CFE125AC2A9F}" type="presParOf" srcId="{4B3D677A-1046-419B-B6EA-27244FA4450A}" destId="{3965E870-C391-4CBB-A0CC-82453883AB44}" srcOrd="0" destOrd="0" presId="urn:microsoft.com/office/officeart/2011/layout/TabList"/>
    <dgm:cxn modelId="{3AB4ED04-1BA8-4F70-9204-0753153989E3}" type="presParOf" srcId="{4B3D677A-1046-419B-B6EA-27244FA4450A}" destId="{33098A3B-9D8B-44E5-B003-FA42376C5D6C}" srcOrd="1" destOrd="0" presId="urn:microsoft.com/office/officeart/2011/layout/TabList"/>
    <dgm:cxn modelId="{E136689F-137F-41E4-9EAC-E15E7F07A290}" type="presParOf" srcId="{4B3D677A-1046-419B-B6EA-27244FA4450A}" destId="{F1860F5F-E4F1-495A-BFCB-6FC141275E06}" srcOrd="2" destOrd="0" presId="urn:microsoft.com/office/officeart/2011/layout/TabList"/>
    <dgm:cxn modelId="{B11E36CF-0D12-4AEE-9B68-7EC46C71A323}" type="presParOf" srcId="{5DE71F07-D171-4E20-8F54-7AC795B6B730}" destId="{53D57B0F-D6F1-4EDB-81C7-5FBDDFF48415}" srcOrd="3" destOrd="0" presId="urn:microsoft.com/office/officeart/2011/layout/TabList"/>
    <dgm:cxn modelId="{41C4362F-00C6-472B-A36D-8592970B148F}" type="presParOf" srcId="{5DE71F07-D171-4E20-8F54-7AC795B6B730}" destId="{8D239BE7-669D-4460-9E54-CCD3975697EE}" srcOrd="4" destOrd="0" presId="urn:microsoft.com/office/officeart/2011/layout/TabList"/>
    <dgm:cxn modelId="{5691FC83-BFEE-42C9-A693-644BB8A66EA0}" type="presParOf" srcId="{8D239BE7-669D-4460-9E54-CCD3975697EE}" destId="{97A2697D-7CFE-4367-BF79-F32E0DB7B3BE}" srcOrd="0" destOrd="0" presId="urn:microsoft.com/office/officeart/2011/layout/TabList"/>
    <dgm:cxn modelId="{7F520773-D2C0-48A0-B0F4-07C00B949906}" type="presParOf" srcId="{8D239BE7-669D-4460-9E54-CCD3975697EE}" destId="{65BFF41E-BDA5-400B-AA77-8F23D5D3364E}" srcOrd="1" destOrd="0" presId="urn:microsoft.com/office/officeart/2011/layout/TabList"/>
    <dgm:cxn modelId="{79C3CA54-25EB-45FE-B376-52AAB94E678D}" type="presParOf" srcId="{8D239BE7-669D-4460-9E54-CCD3975697EE}" destId="{0E0F6749-7D83-4BD9-B7B8-279D796B567C}" srcOrd="2" destOrd="0" presId="urn:microsoft.com/office/officeart/2011/layout/TabList"/>
    <dgm:cxn modelId="{A3024A0D-A3C9-474A-B784-BF26832D37D6}" type="presParOf" srcId="{5DE71F07-D171-4E20-8F54-7AC795B6B730}" destId="{814AF247-D5F4-44BF-B7CF-3A6D150B63B5}" srcOrd="5" destOrd="0" presId="urn:microsoft.com/office/officeart/2011/layout/TabList"/>
    <dgm:cxn modelId="{199F4A72-DD5B-44BD-A4B3-961E6F2283F5}" type="presParOf" srcId="{5DE71F07-D171-4E20-8F54-7AC795B6B730}" destId="{7F0D62E9-B348-4CB6-9511-63972F49C0C1}" srcOrd="6" destOrd="0" presId="urn:microsoft.com/office/officeart/2011/layout/TabList"/>
    <dgm:cxn modelId="{A3337C00-7C4F-4D3D-9F87-DC07B0A2D381}" type="presParOf" srcId="{7F0D62E9-B348-4CB6-9511-63972F49C0C1}" destId="{25B7B514-7991-433A-B4BA-6DF94776C977}" srcOrd="0" destOrd="0" presId="urn:microsoft.com/office/officeart/2011/layout/TabList"/>
    <dgm:cxn modelId="{F1F2E5B0-CE2C-4048-B20A-29118F2D82A4}" type="presParOf" srcId="{7F0D62E9-B348-4CB6-9511-63972F49C0C1}" destId="{D45070BD-F631-437E-8EDE-BD9954FD9F71}" srcOrd="1" destOrd="0" presId="urn:microsoft.com/office/officeart/2011/layout/TabList"/>
    <dgm:cxn modelId="{8E87C5C8-2DC6-4AE5-8D6A-A4B8925FF186}" type="presParOf" srcId="{7F0D62E9-B348-4CB6-9511-63972F49C0C1}" destId="{C81A2ADF-ACCD-437B-9FD1-91BC88E0E073}" srcOrd="2" destOrd="0" presId="urn:microsoft.com/office/officeart/2011/layout/TabList"/>
    <dgm:cxn modelId="{AE9B52AC-B82A-4C94-9A0F-F670FFD216EA}" type="presParOf" srcId="{5DE71F07-D171-4E20-8F54-7AC795B6B730}" destId="{2D589A81-441C-4D15-B307-F0A7509E5EF4}" srcOrd="7" destOrd="0" presId="urn:microsoft.com/office/officeart/2011/layout/TabList"/>
    <dgm:cxn modelId="{251A0C2A-19C9-4D4E-AB45-BB72653C63A5}" type="presParOf" srcId="{5DE71F07-D171-4E20-8F54-7AC795B6B730}" destId="{1AA749A8-48A5-4874-85E8-AF06F301EBB6}" srcOrd="8" destOrd="0" presId="urn:microsoft.com/office/officeart/2011/layout/TabList"/>
    <dgm:cxn modelId="{52073BC2-39BC-459D-B135-9CDA70D0CC83}" type="presParOf" srcId="{1AA749A8-48A5-4874-85E8-AF06F301EBB6}" destId="{2B9E9698-0FAA-4BFE-940F-09556CE0F59B}" srcOrd="0" destOrd="0" presId="urn:microsoft.com/office/officeart/2011/layout/TabList"/>
    <dgm:cxn modelId="{1CAABB67-7A5E-40B0-A08F-0C409AEC242A}" type="presParOf" srcId="{1AA749A8-48A5-4874-85E8-AF06F301EBB6}" destId="{68634DA5-BD86-472E-8C53-53A42C8034F2}" srcOrd="1" destOrd="0" presId="urn:microsoft.com/office/officeart/2011/layout/TabList"/>
    <dgm:cxn modelId="{B30A55F8-3E27-438B-88C7-5E18E9866F26}" type="presParOf" srcId="{1AA749A8-48A5-4874-85E8-AF06F301EBB6}" destId="{2F97179E-A445-42D2-8BBF-21D69778E6EE}"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47CB2-0D81-4BCB-AD5D-F86216C63AA6}">
      <dsp:nvSpPr>
        <dsp:cNvPr id="0" name=""/>
        <dsp:cNvSpPr/>
      </dsp:nvSpPr>
      <dsp:spPr>
        <a:xfrm>
          <a:off x="0" y="298875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ADD2D6-B603-4F99-A913-29CB9C86B065}">
      <dsp:nvSpPr>
        <dsp:cNvPr id="0" name=""/>
        <dsp:cNvSpPr/>
      </dsp:nvSpPr>
      <dsp:spPr>
        <a:xfrm>
          <a:off x="0" y="2385678"/>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B41B1F5-0612-4767-A493-03AD4E5593A3}">
      <dsp:nvSpPr>
        <dsp:cNvPr id="0" name=""/>
        <dsp:cNvSpPr/>
      </dsp:nvSpPr>
      <dsp:spPr>
        <a:xfrm>
          <a:off x="0" y="178260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75A21BC-D3C9-45F0-BFE9-E5F940B617C4}">
      <dsp:nvSpPr>
        <dsp:cNvPr id="0" name=""/>
        <dsp:cNvSpPr/>
      </dsp:nvSpPr>
      <dsp:spPr>
        <a:xfrm>
          <a:off x="0" y="1179528"/>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6CCE210-35D6-4924-92AE-0B744CA32AD9}">
      <dsp:nvSpPr>
        <dsp:cNvPr id="0" name=""/>
        <dsp:cNvSpPr/>
      </dsp:nvSpPr>
      <dsp:spPr>
        <a:xfrm>
          <a:off x="0" y="576453"/>
          <a:ext cx="34496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105423-853F-44C7-8650-F5DD67DC084B}">
      <dsp:nvSpPr>
        <dsp:cNvPr id="0" name=""/>
        <dsp:cNvSpPr/>
      </dsp:nvSpPr>
      <dsp:spPr>
        <a:xfrm>
          <a:off x="896905" y="209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b="0" i="0" kern="1200" dirty="0">
              <a:latin typeface="High Tower Text" panose="02040502050506030303" pitchFamily="18" charset="0"/>
            </a:rPr>
            <a:t>Heavens</a:t>
          </a:r>
          <a:r>
            <a:rPr lang="en-US" sz="2600" b="0" i="0" kern="1200" dirty="0">
              <a:latin typeface="High Tower Text" panose="02040502050506030303" pitchFamily="18" charset="0"/>
            </a:rPr>
            <a:t> &amp; Earth</a:t>
          </a:r>
        </a:p>
      </dsp:txBody>
      <dsp:txXfrm>
        <a:off x="896905" y="2096"/>
        <a:ext cx="2552732" cy="574357"/>
      </dsp:txXfrm>
    </dsp:sp>
    <dsp:sp modelId="{4F2387B6-8FC2-4BA4-8EA9-55890FDC948A}">
      <dsp:nvSpPr>
        <dsp:cNvPr id="0" name=""/>
        <dsp:cNvSpPr/>
      </dsp:nvSpPr>
      <dsp:spPr>
        <a:xfrm>
          <a:off x="0" y="209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2:4</a:t>
          </a:r>
        </a:p>
      </dsp:txBody>
      <dsp:txXfrm>
        <a:off x="28043" y="30139"/>
        <a:ext cx="840819" cy="546314"/>
      </dsp:txXfrm>
    </dsp:sp>
    <dsp:sp modelId="{19657FB0-47ED-4579-888F-DB75B896CCB2}">
      <dsp:nvSpPr>
        <dsp:cNvPr id="0" name=""/>
        <dsp:cNvSpPr/>
      </dsp:nvSpPr>
      <dsp:spPr>
        <a:xfrm>
          <a:off x="896905" y="605171"/>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Adam</a:t>
          </a:r>
          <a:endParaRPr lang="en-US" sz="2600" b="0" i="0" kern="1200" dirty="0">
            <a:latin typeface="High Tower Text" panose="02040502050506030303" pitchFamily="18" charset="0"/>
          </a:endParaRPr>
        </a:p>
      </dsp:txBody>
      <dsp:txXfrm>
        <a:off x="896905" y="605171"/>
        <a:ext cx="2552732" cy="574357"/>
      </dsp:txXfrm>
    </dsp:sp>
    <dsp:sp modelId="{84EB94CB-6EBE-41CF-954D-2B8718047079}">
      <dsp:nvSpPr>
        <dsp:cNvPr id="0" name=""/>
        <dsp:cNvSpPr/>
      </dsp:nvSpPr>
      <dsp:spPr>
        <a:xfrm>
          <a:off x="0" y="605171"/>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5:1</a:t>
          </a:r>
        </a:p>
      </dsp:txBody>
      <dsp:txXfrm>
        <a:off x="28043" y="633214"/>
        <a:ext cx="840819" cy="546314"/>
      </dsp:txXfrm>
    </dsp:sp>
    <dsp:sp modelId="{AFF7C16D-E52F-4B58-97A7-ADEB86E71B36}">
      <dsp:nvSpPr>
        <dsp:cNvPr id="0" name=""/>
        <dsp:cNvSpPr/>
      </dsp:nvSpPr>
      <dsp:spPr>
        <a:xfrm>
          <a:off x="896905" y="120824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Noah</a:t>
          </a:r>
          <a:endParaRPr lang="en-US" sz="3300" b="0" i="0" kern="1200" dirty="0">
            <a:latin typeface="High Tower Text" panose="02040502050506030303" pitchFamily="18" charset="0"/>
          </a:endParaRPr>
        </a:p>
      </dsp:txBody>
      <dsp:txXfrm>
        <a:off x="896905" y="1208246"/>
        <a:ext cx="2552732" cy="574357"/>
      </dsp:txXfrm>
    </dsp:sp>
    <dsp:sp modelId="{1C8064C5-8712-4A9E-B072-1DB6497538F2}">
      <dsp:nvSpPr>
        <dsp:cNvPr id="0" name=""/>
        <dsp:cNvSpPr/>
      </dsp:nvSpPr>
      <dsp:spPr>
        <a:xfrm>
          <a:off x="0" y="120824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6:9</a:t>
          </a:r>
        </a:p>
      </dsp:txBody>
      <dsp:txXfrm>
        <a:off x="28043" y="1236289"/>
        <a:ext cx="840819" cy="546314"/>
      </dsp:txXfrm>
    </dsp:sp>
    <dsp:sp modelId="{41108DB6-0B22-4C22-956C-76DF9B0FA1E1}">
      <dsp:nvSpPr>
        <dsp:cNvPr id="0" name=""/>
        <dsp:cNvSpPr/>
      </dsp:nvSpPr>
      <dsp:spPr>
        <a:xfrm>
          <a:off x="896905" y="1811321"/>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Noah’s</a:t>
          </a:r>
          <a:r>
            <a:rPr lang="en-US" sz="3300" b="0" i="0" kern="1200" dirty="0">
              <a:latin typeface="High Tower Text" panose="02040502050506030303" pitchFamily="18" charset="0"/>
            </a:rPr>
            <a:t> </a:t>
          </a:r>
          <a:r>
            <a:rPr lang="en-US" sz="2800" b="0" i="0" kern="1200" dirty="0">
              <a:latin typeface="High Tower Text" panose="02040502050506030303" pitchFamily="18" charset="0"/>
            </a:rPr>
            <a:t>Sons</a:t>
          </a:r>
          <a:endParaRPr lang="en-US" sz="3300" b="0" i="0" kern="1200" dirty="0">
            <a:latin typeface="High Tower Text" panose="02040502050506030303" pitchFamily="18" charset="0"/>
          </a:endParaRPr>
        </a:p>
      </dsp:txBody>
      <dsp:txXfrm>
        <a:off x="896905" y="1811321"/>
        <a:ext cx="2552732" cy="574357"/>
      </dsp:txXfrm>
    </dsp:sp>
    <dsp:sp modelId="{C45A06B7-1C16-4B32-ACA9-702826C9FA8D}">
      <dsp:nvSpPr>
        <dsp:cNvPr id="0" name=""/>
        <dsp:cNvSpPr/>
      </dsp:nvSpPr>
      <dsp:spPr>
        <a:xfrm>
          <a:off x="0" y="1811321"/>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10:1</a:t>
          </a:r>
        </a:p>
      </dsp:txBody>
      <dsp:txXfrm>
        <a:off x="28043" y="1839364"/>
        <a:ext cx="840819" cy="546314"/>
      </dsp:txXfrm>
    </dsp:sp>
    <dsp:sp modelId="{EC7E839B-760F-4817-95D5-B2F4CA695B83}">
      <dsp:nvSpPr>
        <dsp:cNvPr id="0" name=""/>
        <dsp:cNvSpPr/>
      </dsp:nvSpPr>
      <dsp:spPr>
        <a:xfrm>
          <a:off x="896905" y="2414396"/>
          <a:ext cx="2552732"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Shem</a:t>
          </a:r>
          <a:endParaRPr lang="en-US" sz="3300" b="0" i="0" kern="1200" dirty="0">
            <a:latin typeface="High Tower Text" panose="02040502050506030303" pitchFamily="18" charset="0"/>
          </a:endParaRPr>
        </a:p>
      </dsp:txBody>
      <dsp:txXfrm>
        <a:off x="896905" y="2414396"/>
        <a:ext cx="2552732" cy="574357"/>
      </dsp:txXfrm>
    </dsp:sp>
    <dsp:sp modelId="{C2280E86-ED56-4AB3-B724-F5B41C097C0E}">
      <dsp:nvSpPr>
        <dsp:cNvPr id="0" name=""/>
        <dsp:cNvSpPr/>
      </dsp:nvSpPr>
      <dsp:spPr>
        <a:xfrm>
          <a:off x="0" y="2414396"/>
          <a:ext cx="896905"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11:10</a:t>
          </a:r>
        </a:p>
      </dsp:txBody>
      <dsp:txXfrm>
        <a:off x="28043" y="2442439"/>
        <a:ext cx="840819" cy="546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179E-A445-42D2-8BBF-21D69778E6EE}">
      <dsp:nvSpPr>
        <dsp:cNvPr id="0" name=""/>
        <dsp:cNvSpPr/>
      </dsp:nvSpPr>
      <dsp:spPr>
        <a:xfrm>
          <a:off x="0" y="298875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81A2ADF-ACCD-437B-9FD1-91BC88E0E073}">
      <dsp:nvSpPr>
        <dsp:cNvPr id="0" name=""/>
        <dsp:cNvSpPr/>
      </dsp:nvSpPr>
      <dsp:spPr>
        <a:xfrm>
          <a:off x="0" y="2385678"/>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0F6749-7D83-4BD9-B7B8-279D796B567C}">
      <dsp:nvSpPr>
        <dsp:cNvPr id="0" name=""/>
        <dsp:cNvSpPr/>
      </dsp:nvSpPr>
      <dsp:spPr>
        <a:xfrm>
          <a:off x="0" y="178260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860F5F-E4F1-495A-BFCB-6FC141275E06}">
      <dsp:nvSpPr>
        <dsp:cNvPr id="0" name=""/>
        <dsp:cNvSpPr/>
      </dsp:nvSpPr>
      <dsp:spPr>
        <a:xfrm>
          <a:off x="0" y="1179528"/>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5146FD3-8DE7-4CE9-B8F5-2743F5E052FC}">
      <dsp:nvSpPr>
        <dsp:cNvPr id="0" name=""/>
        <dsp:cNvSpPr/>
      </dsp:nvSpPr>
      <dsp:spPr>
        <a:xfrm>
          <a:off x="0" y="576453"/>
          <a:ext cx="3678238" cy="0"/>
        </a:xfrm>
        <a:prstGeom prst="line">
          <a:avLst/>
        </a:prstGeom>
        <a:noFill/>
        <a:ln w="3810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410F1F-AB62-494E-8EF1-39B65A205132}">
      <dsp:nvSpPr>
        <dsp:cNvPr id="0" name=""/>
        <dsp:cNvSpPr/>
      </dsp:nvSpPr>
      <dsp:spPr>
        <a:xfrm>
          <a:off x="956341" y="209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err="1">
              <a:latin typeface="High Tower Text" panose="02040502050506030303" pitchFamily="18" charset="0"/>
            </a:rPr>
            <a:t>Terah</a:t>
          </a:r>
          <a:endParaRPr lang="en-US" sz="2800" b="0" i="0" kern="1200" dirty="0">
            <a:latin typeface="High Tower Text" panose="02040502050506030303" pitchFamily="18" charset="0"/>
          </a:endParaRPr>
        </a:p>
      </dsp:txBody>
      <dsp:txXfrm>
        <a:off x="956341" y="2096"/>
        <a:ext cx="2721896" cy="574357"/>
      </dsp:txXfrm>
    </dsp:sp>
    <dsp:sp modelId="{66CC613A-5EF2-458E-AF52-5FC77B44D597}">
      <dsp:nvSpPr>
        <dsp:cNvPr id="0" name=""/>
        <dsp:cNvSpPr/>
      </dsp:nvSpPr>
      <dsp:spPr>
        <a:xfrm>
          <a:off x="0" y="209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11:27</a:t>
          </a:r>
        </a:p>
      </dsp:txBody>
      <dsp:txXfrm>
        <a:off x="28043" y="30139"/>
        <a:ext cx="900255" cy="546314"/>
      </dsp:txXfrm>
    </dsp:sp>
    <dsp:sp modelId="{3965E870-C391-4CBB-A0CC-82453883AB44}">
      <dsp:nvSpPr>
        <dsp:cNvPr id="0" name=""/>
        <dsp:cNvSpPr/>
      </dsp:nvSpPr>
      <dsp:spPr>
        <a:xfrm>
          <a:off x="956341" y="605171"/>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err="1">
              <a:latin typeface="High Tower Text" panose="02040502050506030303" pitchFamily="18" charset="0"/>
            </a:rPr>
            <a:t>Ishamel</a:t>
          </a:r>
          <a:endParaRPr lang="en-US" sz="2800" b="0" i="0" kern="1200" dirty="0">
            <a:latin typeface="High Tower Text" panose="02040502050506030303" pitchFamily="18" charset="0"/>
          </a:endParaRPr>
        </a:p>
      </dsp:txBody>
      <dsp:txXfrm>
        <a:off x="956341" y="605171"/>
        <a:ext cx="2721896" cy="574357"/>
      </dsp:txXfrm>
    </dsp:sp>
    <dsp:sp modelId="{33098A3B-9D8B-44E5-B003-FA42376C5D6C}">
      <dsp:nvSpPr>
        <dsp:cNvPr id="0" name=""/>
        <dsp:cNvSpPr/>
      </dsp:nvSpPr>
      <dsp:spPr>
        <a:xfrm>
          <a:off x="0" y="605171"/>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25:12</a:t>
          </a:r>
        </a:p>
      </dsp:txBody>
      <dsp:txXfrm>
        <a:off x="28043" y="633214"/>
        <a:ext cx="900255" cy="546314"/>
      </dsp:txXfrm>
    </dsp:sp>
    <dsp:sp modelId="{97A2697D-7CFE-4367-BF79-F32E0DB7B3BE}">
      <dsp:nvSpPr>
        <dsp:cNvPr id="0" name=""/>
        <dsp:cNvSpPr/>
      </dsp:nvSpPr>
      <dsp:spPr>
        <a:xfrm>
          <a:off x="956341" y="120824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Isaac</a:t>
          </a:r>
        </a:p>
      </dsp:txBody>
      <dsp:txXfrm>
        <a:off x="956341" y="1208246"/>
        <a:ext cx="2721896" cy="574357"/>
      </dsp:txXfrm>
    </dsp:sp>
    <dsp:sp modelId="{65BFF41E-BDA5-400B-AA77-8F23D5D3364E}">
      <dsp:nvSpPr>
        <dsp:cNvPr id="0" name=""/>
        <dsp:cNvSpPr/>
      </dsp:nvSpPr>
      <dsp:spPr>
        <a:xfrm>
          <a:off x="0" y="120824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25:19</a:t>
          </a:r>
        </a:p>
      </dsp:txBody>
      <dsp:txXfrm>
        <a:off x="28043" y="1236289"/>
        <a:ext cx="900255" cy="546314"/>
      </dsp:txXfrm>
    </dsp:sp>
    <dsp:sp modelId="{25B7B514-7991-433A-B4BA-6DF94776C977}">
      <dsp:nvSpPr>
        <dsp:cNvPr id="0" name=""/>
        <dsp:cNvSpPr/>
      </dsp:nvSpPr>
      <dsp:spPr>
        <a:xfrm>
          <a:off x="956341" y="1811321"/>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Esau(Edom)</a:t>
          </a:r>
        </a:p>
      </dsp:txBody>
      <dsp:txXfrm>
        <a:off x="956341" y="1811321"/>
        <a:ext cx="2721896" cy="574357"/>
      </dsp:txXfrm>
    </dsp:sp>
    <dsp:sp modelId="{D45070BD-F631-437E-8EDE-BD9954FD9F71}">
      <dsp:nvSpPr>
        <dsp:cNvPr id="0" name=""/>
        <dsp:cNvSpPr/>
      </dsp:nvSpPr>
      <dsp:spPr>
        <a:xfrm>
          <a:off x="0" y="1811321"/>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36:1</a:t>
          </a:r>
        </a:p>
      </dsp:txBody>
      <dsp:txXfrm>
        <a:off x="28043" y="1839364"/>
        <a:ext cx="900255" cy="546314"/>
      </dsp:txXfrm>
    </dsp:sp>
    <dsp:sp modelId="{2B9E9698-0FAA-4BFE-940F-09556CE0F59B}">
      <dsp:nvSpPr>
        <dsp:cNvPr id="0" name=""/>
        <dsp:cNvSpPr/>
      </dsp:nvSpPr>
      <dsp:spPr>
        <a:xfrm>
          <a:off x="956341" y="2414396"/>
          <a:ext cx="2721896" cy="57435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0" i="0" kern="1200" dirty="0">
              <a:latin typeface="High Tower Text" panose="02040502050506030303" pitchFamily="18" charset="0"/>
            </a:rPr>
            <a:t>Jacob (Israel)</a:t>
          </a:r>
        </a:p>
      </dsp:txBody>
      <dsp:txXfrm>
        <a:off x="956341" y="2414396"/>
        <a:ext cx="2721896" cy="574357"/>
      </dsp:txXfrm>
    </dsp:sp>
    <dsp:sp modelId="{68634DA5-BD86-472E-8C53-53A42C8034F2}">
      <dsp:nvSpPr>
        <dsp:cNvPr id="0" name=""/>
        <dsp:cNvSpPr/>
      </dsp:nvSpPr>
      <dsp:spPr>
        <a:xfrm>
          <a:off x="0" y="2414396"/>
          <a:ext cx="956341" cy="574357"/>
        </a:xfrm>
        <a:prstGeom prst="round2SameRect">
          <a:avLst>
            <a:gd name="adj1" fmla="val 16670"/>
            <a:gd name="adj2" fmla="val 0"/>
          </a:avLst>
        </a:prstGeom>
        <a:solidFill>
          <a:schemeClr val="accent2">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b="0" i="0" kern="1200" dirty="0">
              <a:latin typeface="High Tower Text" panose="02040502050506030303" pitchFamily="18" charset="0"/>
            </a:rPr>
            <a:t>37:2</a:t>
          </a:r>
        </a:p>
      </dsp:txBody>
      <dsp:txXfrm>
        <a:off x="28043" y="2442439"/>
        <a:ext cx="900255" cy="546314"/>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146C7F-2C96-4D30-BCE0-90DC4ECFC693}" type="datetimeFigureOut">
              <a:rPr lang="en-US" smtClean="0"/>
              <a:t>16-May-17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7CB39A-D73E-427C-B776-E7C50D460F7B}" type="slidenum">
              <a:rPr lang="en-US" smtClean="0"/>
              <a:t>‹#›</a:t>
            </a:fld>
            <a:endParaRPr lang="en-US" dirty="0"/>
          </a:p>
        </p:txBody>
      </p:sp>
    </p:spTree>
    <p:extLst>
      <p:ext uri="{BB962C8B-B14F-4D97-AF65-F5344CB8AC3E}">
        <p14:creationId xmlns:p14="http://schemas.microsoft.com/office/powerpoint/2010/main" val="41988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1</a:t>
            </a:fld>
            <a:endParaRPr lang="en-US" dirty="0">
              <a:solidFill>
                <a:srgbClr val="514843"/>
              </a:solidFill>
              <a:latin typeface="Euphemia"/>
            </a:endParaRPr>
          </a:p>
        </p:txBody>
      </p:sp>
    </p:spTree>
    <p:extLst>
      <p:ext uri="{BB962C8B-B14F-4D97-AF65-F5344CB8AC3E}">
        <p14:creationId xmlns:p14="http://schemas.microsoft.com/office/powerpoint/2010/main" val="1944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Note that we’re approaching this as a textual study, meaning that our focus will mainly stay on the features of the book which God inspired. For that reason it will be important that you read the book. There is lesson material, but that should only help focus your reading. I think you should have plenty of time for reading. Since we won’t have a lot of time to read the text aloud in class, having the text read means that you’ll be able to follow any discussion we have and be able to easily understand anything we talk about from up here. </a:t>
            </a:r>
          </a:p>
          <a:p>
            <a:endParaRPr lang="en-US" sz="1000" dirty="0"/>
          </a:p>
          <a:p>
            <a:r>
              <a:rPr lang="en-US" sz="1000" dirty="0"/>
              <a:t>Note that we’ve broken this down by section/topic rather than by date. We didn’t’ want to commit to strict sections of the text which are large and deal with the same basic characters. So for instance we’ve allowed 2 classes to cover Noah and the Flood, or 5 classes to cover Abraham. Lesson material should reflect that setup. It won’t be lesson 1,2,3, etc. The material you get will cover the entire section and can be done at your own pace. </a:t>
            </a:r>
          </a:p>
          <a:p>
            <a:endParaRPr lang="en-US" sz="1000" dirty="0"/>
          </a:p>
          <a:p>
            <a:r>
              <a:rPr lang="en-US" sz="1000" dirty="0"/>
              <a:t>We have interjected here a number of ‘topical’ classes. Danny Haynes will be presenting a single class at the beginning covering the issues of how Genesis relates to science and history. The point of the class is more of a textual study of Genesis, but we recognize that those are important issues and worth addressing so Danny has agreed to give us an overview of some of those evidences. We also have a class once we start the section on the patriarchs that I hope will be a historical look at the life of the patriarchs, and explain the world in which they lived. That should be really interesting and help our study through the last ¾ of the book. There are two classes that will focus on the characters of Adam and Abraham, and I think specifically will look at what the New Testament writers have to say about them. That should broaden our understanding of the significance of them for understanding who we are as Christians today. And then we have a couple of review periods in there as well. </a:t>
            </a:r>
          </a:p>
          <a:p>
            <a:endParaRPr lang="en-US" dirty="0"/>
          </a:p>
        </p:txBody>
      </p:sp>
      <p:sp>
        <p:nvSpPr>
          <p:cNvPr id="4" name="Slide Number Placeholder 3"/>
          <p:cNvSpPr>
            <a:spLocks noGrp="1"/>
          </p:cNvSpPr>
          <p:nvPr>
            <p:ph type="sldNum" sz="quarter" idx="10"/>
          </p:nvPr>
        </p:nvSpPr>
        <p:spPr/>
        <p:txBody>
          <a:bodyPr/>
          <a:lstStyle/>
          <a:p>
            <a:fld id="{B47CB39A-D73E-427C-B776-E7C50D460F7B}" type="slidenum">
              <a:rPr lang="en-US" smtClean="0"/>
              <a:t>2</a:t>
            </a:fld>
            <a:endParaRPr lang="en-US" dirty="0"/>
          </a:p>
        </p:txBody>
      </p:sp>
    </p:spTree>
    <p:extLst>
      <p:ext uri="{BB962C8B-B14F-4D97-AF65-F5344CB8AC3E}">
        <p14:creationId xmlns:p14="http://schemas.microsoft.com/office/powerpoint/2010/main" val="37039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is important as well because it tells something about the intentions of the author, and Genesis has one of the most clearly defined structures of any book of the Bible. The various stories and episodes within Genesis are organized around 10 different ‘accounts’ or ‘generations.’ In each of the verses listed you have the phrase ‘</a:t>
            </a:r>
            <a:r>
              <a:rPr lang="en-US" dirty="0" err="1"/>
              <a:t>elleh</a:t>
            </a:r>
            <a:r>
              <a:rPr lang="en-US" dirty="0"/>
              <a:t> </a:t>
            </a:r>
            <a:r>
              <a:rPr lang="en-US" dirty="0" err="1"/>
              <a:t>toledot</a:t>
            </a:r>
            <a:r>
              <a:rPr lang="en-US" dirty="0"/>
              <a:t>’ in Hebrew, which is usually translated as “These are the generations of…” This phrase introduces a genealogy and or a narrative in the name of person referenced which progresses the story along from one phase to another. </a:t>
            </a:r>
          </a:p>
          <a:p>
            <a:endParaRPr lang="en-US" dirty="0"/>
          </a:p>
          <a:p>
            <a:r>
              <a:rPr lang="en-US" dirty="0"/>
              <a:t>[[Do you see anything here that interests you or surprises you?]] [[What does this tell you about the author’s intentions?]]</a:t>
            </a:r>
          </a:p>
          <a:p>
            <a:endParaRPr lang="en-US" dirty="0"/>
          </a:p>
          <a:p>
            <a:r>
              <a:rPr lang="en-US" dirty="0"/>
              <a:t>These formulaic introductions are frequently followed by genealogies – [[what is the purpose of recording a genealogy in a book like Genesis?]]</a:t>
            </a:r>
          </a:p>
          <a:p>
            <a:endParaRPr lang="en-US" dirty="0"/>
          </a:p>
          <a:p>
            <a:r>
              <a:rPr lang="en-US" dirty="0"/>
              <a:t>Note that the first 5 of these occur in the Primordial History section of 1-11, while the last 5 occur in the larger section of the book which deals with the patriarchs of Israel. (11:27, which is right at the end of chapter 11, is the ACTUAL transition point from Primordial History to Patriarchal History)</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4</a:t>
            </a:fld>
            <a:endParaRPr lang="en-US">
              <a:solidFill>
                <a:srgbClr val="514843"/>
              </a:solidFill>
              <a:latin typeface="Euphemia"/>
            </a:endParaRPr>
          </a:p>
        </p:txBody>
      </p:sp>
    </p:spTree>
    <p:extLst>
      <p:ext uri="{BB962C8B-B14F-4D97-AF65-F5344CB8AC3E}">
        <p14:creationId xmlns:p14="http://schemas.microsoft.com/office/powerpoint/2010/main" val="351637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lIns="68580" tIns="34290" rIns="68580" bIns="34290"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3383838"/>
            <a:ext cx="4300538" cy="716674"/>
          </a:xfrm>
        </p:spPr>
        <p:txBody>
          <a:bodyPr lIns="68580" tIns="34290" rIns="68580" bIns="34290">
            <a:normAutofit/>
          </a:bodyPr>
          <a:lstStyle>
            <a:lvl1pPr marL="0" indent="0" algn="l">
              <a:spcBef>
                <a:spcPts val="0"/>
              </a:spcBef>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lIns="68580" tIns="754380" rIns="68580" bIns="34290"/>
          <a:lstStyle>
            <a:lvl1pPr marL="0" indent="0" algn="ctr">
              <a:buNone/>
              <a:defRPr/>
            </a:lvl1pPr>
          </a:lstStyle>
          <a:p>
            <a:r>
              <a:rPr lang="en-US" dirty="0"/>
              <a:t>Click icon to add picture</a:t>
            </a:r>
            <a:endParaRPr dirty="0"/>
          </a:p>
        </p:txBody>
      </p:sp>
      <p:sp>
        <p:nvSpPr>
          <p:cNvPr id="8" name="Rectangle 7"/>
          <p:cNvSpPr/>
          <p:nvPr/>
        </p:nvSpPr>
        <p:spPr>
          <a:xfrm>
            <a:off x="0" y="0"/>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grpSp>
        <p:nvGrpSpPr>
          <p:cNvPr id="14" name="Group 13"/>
          <p:cNvGrpSpPr/>
          <p:nvPr/>
        </p:nvGrpSpPr>
        <p:grpSpPr>
          <a:xfrm>
            <a:off x="0" y="857250"/>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3"/>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dirty="0"/>
          </a:p>
        </p:txBody>
      </p:sp>
    </p:spTree>
    <p:extLst>
      <p:ext uri="{BB962C8B-B14F-4D97-AF65-F5344CB8AC3E}">
        <p14:creationId xmlns:p14="http://schemas.microsoft.com/office/powerpoint/2010/main" val="32389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16-May-17</a:t>
            </a:fld>
            <a:endParaRPr lang="en-US" dirty="0"/>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6B978C-0CB9-4202-BF3C-2CA359CD3374}" type="datetimeFigureOut">
              <a:rPr lang="en-US" smtClean="0"/>
              <a:t>16-May-17</a:t>
            </a:fld>
            <a:endParaRPr lang="en-US" dirty="0"/>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16-May-17</a:t>
            </a:fld>
            <a:endParaRPr lang="en-US" dirty="0"/>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BE6B978C-0CB9-4202-BF3C-2CA359CD3374}" type="datetimeFigureOut">
              <a:rPr lang="en-US" smtClean="0"/>
              <a:t>16-May-17</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58A4D-F71A-45C2-A34E-4F21DE0A1E73}" type="slidenum">
              <a:rPr lang="en-US" smtClean="0"/>
              <a:t>‹#›</a:t>
            </a:fld>
            <a:endParaRPr lang="en-US" dirty="0"/>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Lesson 9:  After the Flood</a:t>
            </a:r>
            <a:endParaRPr lang="en-US" dirty="0"/>
          </a:p>
        </p:txBody>
      </p:sp>
      <p:sp>
        <p:nvSpPr>
          <p:cNvPr id="6" name="Title 5"/>
          <p:cNvSpPr>
            <a:spLocks noGrp="1"/>
          </p:cNvSpPr>
          <p:nvPr>
            <p:ph type="ctrTitle"/>
          </p:nvPr>
        </p:nvSpPr>
        <p:spPr/>
        <p:txBody>
          <a:bodyPr/>
          <a:lstStyle/>
          <a:p>
            <a:r>
              <a:rPr lang="en-US" sz="1600" dirty="0" smtClean="0"/>
              <a:t>The book of </a:t>
            </a:r>
            <a:br>
              <a:rPr lang="en-US" sz="1600" dirty="0" smtClean="0"/>
            </a:br>
            <a:r>
              <a:rPr lang="en-US" dirty="0" smtClean="0"/>
              <a:t>Genesis</a:t>
            </a:r>
            <a:endParaRPr lang="en-US" dirty="0"/>
          </a:p>
        </p:txBody>
      </p:sp>
      <p:pic>
        <p:nvPicPr>
          <p:cNvPr id="10" name="Picture Placeholder 7"/>
          <p:cNvPicPr>
            <a:picLocks noChangeAspect="1"/>
          </p:cNvPicPr>
          <p:nvPr/>
        </p:nvPicPr>
        <p:blipFill rotWithShape="1">
          <a:blip r:embed="rId3" cstate="print">
            <a:duotone>
              <a:srgbClr val="6D7D66">
                <a:shade val="45000"/>
                <a:satMod val="135000"/>
              </a:srgbClr>
              <a:prstClr val="white"/>
            </a:duotone>
            <a:extLst>
              <a:ext uri="{28A0092B-C50C-407E-A947-70E740481C1C}">
                <a14:useLocalDpi xmlns:a14="http://schemas.microsoft.com/office/drawing/2010/main" val="0"/>
              </a:ext>
            </a:extLst>
          </a:blip>
          <a:srcRect l="3954" t="10090" r="3148" b="10025"/>
          <a:stretch/>
        </p:blipFill>
        <p:spPr>
          <a:xfrm>
            <a:off x="6629400" y="1492075"/>
            <a:ext cx="2134829" cy="2159350"/>
          </a:xfrm>
          <a:prstGeom prst="ellipse">
            <a:avLst/>
          </a:prstGeom>
          <a:solidFill>
            <a:srgbClr val="514843">
              <a:lumMod val="20000"/>
              <a:lumOff val="80000"/>
            </a:srgbClr>
          </a:solidFill>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scendants of noah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0975"/>
            <a:ext cx="6106317" cy="47815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743202" y="180975"/>
            <a:ext cx="2921170" cy="4752975"/>
          </a:xfrm>
          <a:custGeom>
            <a:avLst/>
            <a:gdLst>
              <a:gd name="connsiteX0" fmla="*/ 0 w 2362200"/>
              <a:gd name="connsiteY0" fmla="*/ 203456 h 4752975"/>
              <a:gd name="connsiteX1" fmla="*/ 203456 w 2362200"/>
              <a:gd name="connsiteY1" fmla="*/ 0 h 4752975"/>
              <a:gd name="connsiteX2" fmla="*/ 2158744 w 2362200"/>
              <a:gd name="connsiteY2" fmla="*/ 0 h 4752975"/>
              <a:gd name="connsiteX3" fmla="*/ 2362200 w 2362200"/>
              <a:gd name="connsiteY3" fmla="*/ 203456 h 4752975"/>
              <a:gd name="connsiteX4" fmla="*/ 2362200 w 2362200"/>
              <a:gd name="connsiteY4" fmla="*/ 4549519 h 4752975"/>
              <a:gd name="connsiteX5" fmla="*/ 2158744 w 2362200"/>
              <a:gd name="connsiteY5" fmla="*/ 4752975 h 4752975"/>
              <a:gd name="connsiteX6" fmla="*/ 203456 w 2362200"/>
              <a:gd name="connsiteY6" fmla="*/ 4752975 h 4752975"/>
              <a:gd name="connsiteX7" fmla="*/ 0 w 2362200"/>
              <a:gd name="connsiteY7" fmla="*/ 4549519 h 4752975"/>
              <a:gd name="connsiteX8" fmla="*/ 0 w 2362200"/>
              <a:gd name="connsiteY8" fmla="*/ 203456 h 4752975"/>
              <a:gd name="connsiteX0" fmla="*/ 0 w 2362200"/>
              <a:gd name="connsiteY0" fmla="*/ 215730 h 4765249"/>
              <a:gd name="connsiteX1" fmla="*/ 203456 w 2362200"/>
              <a:gd name="connsiteY1" fmla="*/ 12274 h 4765249"/>
              <a:gd name="connsiteX2" fmla="*/ 1796666 w 2362200"/>
              <a:gd name="connsiteY2" fmla="*/ 0 h 4765249"/>
              <a:gd name="connsiteX3" fmla="*/ 2362200 w 2362200"/>
              <a:gd name="connsiteY3" fmla="*/ 215730 h 4765249"/>
              <a:gd name="connsiteX4" fmla="*/ 2362200 w 2362200"/>
              <a:gd name="connsiteY4" fmla="*/ 4561793 h 4765249"/>
              <a:gd name="connsiteX5" fmla="*/ 2158744 w 2362200"/>
              <a:gd name="connsiteY5" fmla="*/ 4765249 h 4765249"/>
              <a:gd name="connsiteX6" fmla="*/ 203456 w 2362200"/>
              <a:gd name="connsiteY6" fmla="*/ 4765249 h 4765249"/>
              <a:gd name="connsiteX7" fmla="*/ 0 w 2362200"/>
              <a:gd name="connsiteY7" fmla="*/ 4561793 h 4765249"/>
              <a:gd name="connsiteX8" fmla="*/ 0 w 2362200"/>
              <a:gd name="connsiteY8" fmla="*/ 215730 h 4765249"/>
              <a:gd name="connsiteX0" fmla="*/ 0 w 2362200"/>
              <a:gd name="connsiteY0" fmla="*/ 215730 h 4765249"/>
              <a:gd name="connsiteX1" fmla="*/ 203456 w 2362200"/>
              <a:gd name="connsiteY1" fmla="*/ 12274 h 4765249"/>
              <a:gd name="connsiteX2" fmla="*/ 1796666 w 2362200"/>
              <a:gd name="connsiteY2" fmla="*/ 0 h 4765249"/>
              <a:gd name="connsiteX3" fmla="*/ 1951027 w 2362200"/>
              <a:gd name="connsiteY3" fmla="*/ 209593 h 4765249"/>
              <a:gd name="connsiteX4" fmla="*/ 2362200 w 2362200"/>
              <a:gd name="connsiteY4" fmla="*/ 4561793 h 4765249"/>
              <a:gd name="connsiteX5" fmla="*/ 2158744 w 2362200"/>
              <a:gd name="connsiteY5" fmla="*/ 4765249 h 4765249"/>
              <a:gd name="connsiteX6" fmla="*/ 203456 w 2362200"/>
              <a:gd name="connsiteY6" fmla="*/ 4765249 h 4765249"/>
              <a:gd name="connsiteX7" fmla="*/ 0 w 2362200"/>
              <a:gd name="connsiteY7" fmla="*/ 4561793 h 4765249"/>
              <a:gd name="connsiteX8" fmla="*/ 0 w 2362200"/>
              <a:gd name="connsiteY8"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51027 w 2362200"/>
              <a:gd name="connsiteY3" fmla="*/ 209593 h 4765249"/>
              <a:gd name="connsiteX4" fmla="*/ 2362200 w 2362200"/>
              <a:gd name="connsiteY4" fmla="*/ 4561793 h 4765249"/>
              <a:gd name="connsiteX5" fmla="*/ 2158744 w 2362200"/>
              <a:gd name="connsiteY5" fmla="*/ 4765249 h 4765249"/>
              <a:gd name="connsiteX6" fmla="*/ 203456 w 2362200"/>
              <a:gd name="connsiteY6" fmla="*/ 4765249 h 4765249"/>
              <a:gd name="connsiteX7" fmla="*/ 0 w 2362200"/>
              <a:gd name="connsiteY7" fmla="*/ 4561793 h 4765249"/>
              <a:gd name="connsiteX8" fmla="*/ 0 w 2362200"/>
              <a:gd name="connsiteY8"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51027 w 2362200"/>
              <a:gd name="connsiteY3" fmla="*/ 209593 h 4765249"/>
              <a:gd name="connsiteX4" fmla="*/ 2043592 w 2362200"/>
              <a:gd name="connsiteY4" fmla="*/ 1285747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51027 w 2362200"/>
              <a:gd name="connsiteY3" fmla="*/ 209593 h 4765249"/>
              <a:gd name="connsiteX4" fmla="*/ 1933128 w 2362200"/>
              <a:gd name="connsiteY4" fmla="*/ 991175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01932 w 2362200"/>
              <a:gd name="connsiteY3" fmla="*/ 203456 h 4765249"/>
              <a:gd name="connsiteX4" fmla="*/ 1933128 w 2362200"/>
              <a:gd name="connsiteY4" fmla="*/ 991175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1901932 w 2362200"/>
              <a:gd name="connsiteY3" fmla="*/ 203456 h 4765249"/>
              <a:gd name="connsiteX4" fmla="*/ 1933128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2147408 w 2362200"/>
              <a:gd name="connsiteY3" fmla="*/ 203456 h 4765249"/>
              <a:gd name="connsiteX4" fmla="*/ 1933128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2147408 w 2362200"/>
              <a:gd name="connsiteY3" fmla="*/ 203456 h 4765249"/>
              <a:gd name="connsiteX4" fmla="*/ 2227699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667791 w 2362200"/>
              <a:gd name="connsiteY2" fmla="*/ 0 h 4765249"/>
              <a:gd name="connsiteX3" fmla="*/ 2208777 w 2362200"/>
              <a:gd name="connsiteY3" fmla="*/ 203456 h 4765249"/>
              <a:gd name="connsiteX4" fmla="*/ 2227699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15730 h 4765249"/>
              <a:gd name="connsiteX1" fmla="*/ 203456 w 2362200"/>
              <a:gd name="connsiteY1" fmla="*/ 12274 h 4765249"/>
              <a:gd name="connsiteX2" fmla="*/ 1876446 w 2362200"/>
              <a:gd name="connsiteY2" fmla="*/ 0 h 4765249"/>
              <a:gd name="connsiteX3" fmla="*/ 2208777 w 2362200"/>
              <a:gd name="connsiteY3" fmla="*/ 203456 h 4765249"/>
              <a:gd name="connsiteX4" fmla="*/ 2227699 w 2362200"/>
              <a:gd name="connsiteY4" fmla="*/ 942079 h 4765249"/>
              <a:gd name="connsiteX5" fmla="*/ 2362200 w 2362200"/>
              <a:gd name="connsiteY5" fmla="*/ 4561793 h 4765249"/>
              <a:gd name="connsiteX6" fmla="*/ 2158744 w 2362200"/>
              <a:gd name="connsiteY6" fmla="*/ 4765249 h 4765249"/>
              <a:gd name="connsiteX7" fmla="*/ 203456 w 2362200"/>
              <a:gd name="connsiteY7" fmla="*/ 4765249 h 4765249"/>
              <a:gd name="connsiteX8" fmla="*/ 0 w 2362200"/>
              <a:gd name="connsiteY8" fmla="*/ 4561793 h 4765249"/>
              <a:gd name="connsiteX9" fmla="*/ 0 w 2362200"/>
              <a:gd name="connsiteY9" fmla="*/ 215730 h 4765249"/>
              <a:gd name="connsiteX0" fmla="*/ 0 w 2362200"/>
              <a:gd name="connsiteY0" fmla="*/ 203456 h 4752975"/>
              <a:gd name="connsiteX1" fmla="*/ 203456 w 2362200"/>
              <a:gd name="connsiteY1" fmla="*/ 0 h 4752975"/>
              <a:gd name="connsiteX2" fmla="*/ 1980774 w 2362200"/>
              <a:gd name="connsiteY2" fmla="*/ 0 h 4752975"/>
              <a:gd name="connsiteX3" fmla="*/ 2208777 w 2362200"/>
              <a:gd name="connsiteY3" fmla="*/ 191182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2085101 w 2362200"/>
              <a:gd name="connsiteY2" fmla="*/ 18410 h 4752975"/>
              <a:gd name="connsiteX3" fmla="*/ 2208777 w 2362200"/>
              <a:gd name="connsiteY3" fmla="*/ 191182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2085101 w 2362200"/>
              <a:gd name="connsiteY2" fmla="*/ 18410 h 4752975"/>
              <a:gd name="connsiteX3" fmla="*/ 2251735 w 2362200"/>
              <a:gd name="connsiteY3" fmla="*/ 203456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2085101 w 2362200"/>
              <a:gd name="connsiteY2" fmla="*/ 18410 h 4752975"/>
              <a:gd name="connsiteX3" fmla="*/ 2214914 w 2362200"/>
              <a:gd name="connsiteY3" fmla="*/ 197319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1993047 w 2362200"/>
              <a:gd name="connsiteY2" fmla="*/ 18410 h 4752975"/>
              <a:gd name="connsiteX3" fmla="*/ 2214914 w 2362200"/>
              <a:gd name="connsiteY3" fmla="*/ 197319 h 4752975"/>
              <a:gd name="connsiteX4" fmla="*/ 2227699 w 2362200"/>
              <a:gd name="connsiteY4" fmla="*/ 929805 h 4752975"/>
              <a:gd name="connsiteX5" fmla="*/ 2362200 w 2362200"/>
              <a:gd name="connsiteY5" fmla="*/ 4549519 h 4752975"/>
              <a:gd name="connsiteX6" fmla="*/ 2158744 w 2362200"/>
              <a:gd name="connsiteY6" fmla="*/ 4752975 h 4752975"/>
              <a:gd name="connsiteX7" fmla="*/ 203456 w 2362200"/>
              <a:gd name="connsiteY7" fmla="*/ 4752975 h 4752975"/>
              <a:gd name="connsiteX8" fmla="*/ 0 w 2362200"/>
              <a:gd name="connsiteY8" fmla="*/ 4549519 h 4752975"/>
              <a:gd name="connsiteX9" fmla="*/ 0 w 2362200"/>
              <a:gd name="connsiteY9" fmla="*/ 203456 h 4752975"/>
              <a:gd name="connsiteX0" fmla="*/ 0 w 2362200"/>
              <a:gd name="connsiteY0" fmla="*/ 203456 h 4752975"/>
              <a:gd name="connsiteX1" fmla="*/ 203456 w 2362200"/>
              <a:gd name="connsiteY1" fmla="*/ 0 h 4752975"/>
              <a:gd name="connsiteX2" fmla="*/ 1993047 w 2362200"/>
              <a:gd name="connsiteY2" fmla="*/ 18410 h 4752975"/>
              <a:gd name="connsiteX3" fmla="*/ 2214914 w 2362200"/>
              <a:gd name="connsiteY3" fmla="*/ 197319 h 4752975"/>
              <a:gd name="connsiteX4" fmla="*/ 2227699 w 2362200"/>
              <a:gd name="connsiteY4" fmla="*/ 929805 h 4752975"/>
              <a:gd name="connsiteX5" fmla="*/ 2233836 w 2362200"/>
              <a:gd name="connsiteY5" fmla="*/ 1107777 h 4752975"/>
              <a:gd name="connsiteX6" fmla="*/ 2362200 w 2362200"/>
              <a:gd name="connsiteY6" fmla="*/ 4549519 h 4752975"/>
              <a:gd name="connsiteX7" fmla="*/ 2158744 w 2362200"/>
              <a:gd name="connsiteY7" fmla="*/ 4752975 h 4752975"/>
              <a:gd name="connsiteX8" fmla="*/ 203456 w 2362200"/>
              <a:gd name="connsiteY8" fmla="*/ 4752975 h 4752975"/>
              <a:gd name="connsiteX9" fmla="*/ 0 w 2362200"/>
              <a:gd name="connsiteY9" fmla="*/ 4549519 h 4752975"/>
              <a:gd name="connsiteX10" fmla="*/ 0 w 2362200"/>
              <a:gd name="connsiteY10" fmla="*/ 203456 h 4752975"/>
              <a:gd name="connsiteX0" fmla="*/ 0 w 2362200"/>
              <a:gd name="connsiteY0" fmla="*/ 203456 h 4752975"/>
              <a:gd name="connsiteX1" fmla="*/ 203456 w 2362200"/>
              <a:gd name="connsiteY1" fmla="*/ 0 h 4752975"/>
              <a:gd name="connsiteX2" fmla="*/ 1993047 w 2362200"/>
              <a:gd name="connsiteY2" fmla="*/ 18410 h 4752975"/>
              <a:gd name="connsiteX3" fmla="*/ 2214914 w 2362200"/>
              <a:gd name="connsiteY3" fmla="*/ 197319 h 4752975"/>
              <a:gd name="connsiteX4" fmla="*/ 2227699 w 2362200"/>
              <a:gd name="connsiteY4" fmla="*/ 929805 h 4752975"/>
              <a:gd name="connsiteX5" fmla="*/ 2233836 w 2362200"/>
              <a:gd name="connsiteY5" fmla="*/ 1107777 h 4752975"/>
              <a:gd name="connsiteX6" fmla="*/ 2233836 w 2362200"/>
              <a:gd name="connsiteY6" fmla="*/ 1107777 h 4752975"/>
              <a:gd name="connsiteX7" fmla="*/ 2362200 w 2362200"/>
              <a:gd name="connsiteY7" fmla="*/ 4549519 h 4752975"/>
              <a:gd name="connsiteX8" fmla="*/ 2158744 w 2362200"/>
              <a:gd name="connsiteY8" fmla="*/ 4752975 h 4752975"/>
              <a:gd name="connsiteX9" fmla="*/ 203456 w 2362200"/>
              <a:gd name="connsiteY9" fmla="*/ 4752975 h 4752975"/>
              <a:gd name="connsiteX10" fmla="*/ 0 w 2362200"/>
              <a:gd name="connsiteY10" fmla="*/ 4549519 h 4752975"/>
              <a:gd name="connsiteX11" fmla="*/ 0 w 2362200"/>
              <a:gd name="connsiteY11"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107777 h 4752975"/>
              <a:gd name="connsiteX6" fmla="*/ 2645009 w 2645009"/>
              <a:gd name="connsiteY6" fmla="*/ 1144598 h 4752975"/>
              <a:gd name="connsiteX7" fmla="*/ 2362200 w 2645009"/>
              <a:gd name="connsiteY7" fmla="*/ 4549519 h 4752975"/>
              <a:gd name="connsiteX8" fmla="*/ 2158744 w 2645009"/>
              <a:gd name="connsiteY8" fmla="*/ 4752975 h 4752975"/>
              <a:gd name="connsiteX9" fmla="*/ 203456 w 2645009"/>
              <a:gd name="connsiteY9" fmla="*/ 4752975 h 4752975"/>
              <a:gd name="connsiteX10" fmla="*/ 0 w 2645009"/>
              <a:gd name="connsiteY10" fmla="*/ 4549519 h 4752975"/>
              <a:gd name="connsiteX11" fmla="*/ 0 w 2645009"/>
              <a:gd name="connsiteY11"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46110 w 2645009"/>
              <a:gd name="connsiteY5" fmla="*/ 1156872 h 4752975"/>
              <a:gd name="connsiteX6" fmla="*/ 2645009 w 2645009"/>
              <a:gd name="connsiteY6" fmla="*/ 1144598 h 4752975"/>
              <a:gd name="connsiteX7" fmla="*/ 2362200 w 2645009"/>
              <a:gd name="connsiteY7" fmla="*/ 4549519 h 4752975"/>
              <a:gd name="connsiteX8" fmla="*/ 2158744 w 2645009"/>
              <a:gd name="connsiteY8" fmla="*/ 4752975 h 4752975"/>
              <a:gd name="connsiteX9" fmla="*/ 203456 w 2645009"/>
              <a:gd name="connsiteY9" fmla="*/ 4752975 h 4752975"/>
              <a:gd name="connsiteX10" fmla="*/ 0 w 2645009"/>
              <a:gd name="connsiteY10" fmla="*/ 4549519 h 4752975"/>
              <a:gd name="connsiteX11" fmla="*/ 0 w 2645009"/>
              <a:gd name="connsiteY11"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083229 h 4752975"/>
              <a:gd name="connsiteX6" fmla="*/ 2246110 w 2645009"/>
              <a:gd name="connsiteY6" fmla="*/ 1156872 h 4752975"/>
              <a:gd name="connsiteX7" fmla="*/ 2645009 w 2645009"/>
              <a:gd name="connsiteY7" fmla="*/ 1144598 h 4752975"/>
              <a:gd name="connsiteX8" fmla="*/ 2362200 w 2645009"/>
              <a:gd name="connsiteY8" fmla="*/ 4549519 h 4752975"/>
              <a:gd name="connsiteX9" fmla="*/ 2158744 w 2645009"/>
              <a:gd name="connsiteY9" fmla="*/ 4752975 h 4752975"/>
              <a:gd name="connsiteX10" fmla="*/ 203456 w 2645009"/>
              <a:gd name="connsiteY10" fmla="*/ 4752975 h 4752975"/>
              <a:gd name="connsiteX11" fmla="*/ 0 w 2645009"/>
              <a:gd name="connsiteY11" fmla="*/ 4549519 h 4752975"/>
              <a:gd name="connsiteX12" fmla="*/ 0 w 2645009"/>
              <a:gd name="connsiteY12"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083229 h 4752975"/>
              <a:gd name="connsiteX6" fmla="*/ 2295205 w 2645009"/>
              <a:gd name="connsiteY6" fmla="*/ 1150735 h 4752975"/>
              <a:gd name="connsiteX7" fmla="*/ 2645009 w 2645009"/>
              <a:gd name="connsiteY7" fmla="*/ 1144598 h 4752975"/>
              <a:gd name="connsiteX8" fmla="*/ 2362200 w 2645009"/>
              <a:gd name="connsiteY8" fmla="*/ 4549519 h 4752975"/>
              <a:gd name="connsiteX9" fmla="*/ 2158744 w 2645009"/>
              <a:gd name="connsiteY9" fmla="*/ 4752975 h 4752975"/>
              <a:gd name="connsiteX10" fmla="*/ 203456 w 2645009"/>
              <a:gd name="connsiteY10" fmla="*/ 4752975 h 4752975"/>
              <a:gd name="connsiteX11" fmla="*/ 0 w 2645009"/>
              <a:gd name="connsiteY11" fmla="*/ 4549519 h 4752975"/>
              <a:gd name="connsiteX12" fmla="*/ 0 w 2645009"/>
              <a:gd name="connsiteY12"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040271 h 4752975"/>
              <a:gd name="connsiteX6" fmla="*/ 2295205 w 2645009"/>
              <a:gd name="connsiteY6" fmla="*/ 1150735 h 4752975"/>
              <a:gd name="connsiteX7" fmla="*/ 2645009 w 2645009"/>
              <a:gd name="connsiteY7" fmla="*/ 1144598 h 4752975"/>
              <a:gd name="connsiteX8" fmla="*/ 2362200 w 2645009"/>
              <a:gd name="connsiteY8" fmla="*/ 4549519 h 4752975"/>
              <a:gd name="connsiteX9" fmla="*/ 2158744 w 2645009"/>
              <a:gd name="connsiteY9" fmla="*/ 4752975 h 4752975"/>
              <a:gd name="connsiteX10" fmla="*/ 203456 w 2645009"/>
              <a:gd name="connsiteY10" fmla="*/ 4752975 h 4752975"/>
              <a:gd name="connsiteX11" fmla="*/ 0 w 2645009"/>
              <a:gd name="connsiteY11" fmla="*/ 4549519 h 4752975"/>
              <a:gd name="connsiteX12" fmla="*/ 0 w 2645009"/>
              <a:gd name="connsiteY12" fmla="*/ 203456 h 4752975"/>
              <a:gd name="connsiteX0" fmla="*/ 0 w 2645009"/>
              <a:gd name="connsiteY0" fmla="*/ 203456 h 4752975"/>
              <a:gd name="connsiteX1" fmla="*/ 203456 w 2645009"/>
              <a:gd name="connsiteY1" fmla="*/ 0 h 4752975"/>
              <a:gd name="connsiteX2" fmla="*/ 1993047 w 2645009"/>
              <a:gd name="connsiteY2" fmla="*/ 18410 h 4752975"/>
              <a:gd name="connsiteX3" fmla="*/ 2214914 w 2645009"/>
              <a:gd name="connsiteY3" fmla="*/ 197319 h 4752975"/>
              <a:gd name="connsiteX4" fmla="*/ 2227699 w 2645009"/>
              <a:gd name="connsiteY4" fmla="*/ 929805 h 4752975"/>
              <a:gd name="connsiteX5" fmla="*/ 2233836 w 2645009"/>
              <a:gd name="connsiteY5" fmla="*/ 1040271 h 4752975"/>
              <a:gd name="connsiteX6" fmla="*/ 2350438 w 2645009"/>
              <a:gd name="connsiteY6" fmla="*/ 1150735 h 4752975"/>
              <a:gd name="connsiteX7" fmla="*/ 2645009 w 2645009"/>
              <a:gd name="connsiteY7" fmla="*/ 1144598 h 4752975"/>
              <a:gd name="connsiteX8" fmla="*/ 2362200 w 2645009"/>
              <a:gd name="connsiteY8" fmla="*/ 4549519 h 4752975"/>
              <a:gd name="connsiteX9" fmla="*/ 2158744 w 2645009"/>
              <a:gd name="connsiteY9" fmla="*/ 4752975 h 4752975"/>
              <a:gd name="connsiteX10" fmla="*/ 203456 w 2645009"/>
              <a:gd name="connsiteY10" fmla="*/ 4752975 h 4752975"/>
              <a:gd name="connsiteX11" fmla="*/ 0 w 2645009"/>
              <a:gd name="connsiteY11" fmla="*/ 4549519 h 4752975"/>
              <a:gd name="connsiteX12" fmla="*/ 0 w 2645009"/>
              <a:gd name="connsiteY12" fmla="*/ 203456 h 4752975"/>
              <a:gd name="connsiteX0" fmla="*/ 0 w 2755474"/>
              <a:gd name="connsiteY0" fmla="*/ 203456 h 4752975"/>
              <a:gd name="connsiteX1" fmla="*/ 203456 w 2755474"/>
              <a:gd name="connsiteY1" fmla="*/ 0 h 4752975"/>
              <a:gd name="connsiteX2" fmla="*/ 1993047 w 2755474"/>
              <a:gd name="connsiteY2" fmla="*/ 18410 h 4752975"/>
              <a:gd name="connsiteX3" fmla="*/ 2214914 w 2755474"/>
              <a:gd name="connsiteY3" fmla="*/ 197319 h 4752975"/>
              <a:gd name="connsiteX4" fmla="*/ 2227699 w 2755474"/>
              <a:gd name="connsiteY4" fmla="*/ 929805 h 4752975"/>
              <a:gd name="connsiteX5" fmla="*/ 2233836 w 2755474"/>
              <a:gd name="connsiteY5" fmla="*/ 1040271 h 4752975"/>
              <a:gd name="connsiteX6" fmla="*/ 2350438 w 2755474"/>
              <a:gd name="connsiteY6" fmla="*/ 1150735 h 4752975"/>
              <a:gd name="connsiteX7" fmla="*/ 2755474 w 2755474"/>
              <a:gd name="connsiteY7" fmla="*/ 1132325 h 4752975"/>
              <a:gd name="connsiteX8" fmla="*/ 2362200 w 2755474"/>
              <a:gd name="connsiteY8" fmla="*/ 4549519 h 4752975"/>
              <a:gd name="connsiteX9" fmla="*/ 2158744 w 2755474"/>
              <a:gd name="connsiteY9" fmla="*/ 4752975 h 4752975"/>
              <a:gd name="connsiteX10" fmla="*/ 203456 w 2755474"/>
              <a:gd name="connsiteY10" fmla="*/ 4752975 h 4752975"/>
              <a:gd name="connsiteX11" fmla="*/ 0 w 2755474"/>
              <a:gd name="connsiteY11" fmla="*/ 4549519 h 4752975"/>
              <a:gd name="connsiteX12" fmla="*/ 0 w 2755474"/>
              <a:gd name="connsiteY12" fmla="*/ 203456 h 4752975"/>
              <a:gd name="connsiteX0" fmla="*/ 0 w 2755474"/>
              <a:gd name="connsiteY0" fmla="*/ 203456 h 4752975"/>
              <a:gd name="connsiteX1" fmla="*/ 203456 w 2755474"/>
              <a:gd name="connsiteY1" fmla="*/ 0 h 4752975"/>
              <a:gd name="connsiteX2" fmla="*/ 1993047 w 2755474"/>
              <a:gd name="connsiteY2" fmla="*/ 18410 h 4752975"/>
              <a:gd name="connsiteX3" fmla="*/ 2214914 w 2755474"/>
              <a:gd name="connsiteY3" fmla="*/ 197319 h 4752975"/>
              <a:gd name="connsiteX4" fmla="*/ 2227699 w 2755474"/>
              <a:gd name="connsiteY4" fmla="*/ 929805 h 4752975"/>
              <a:gd name="connsiteX5" fmla="*/ 2233836 w 2755474"/>
              <a:gd name="connsiteY5" fmla="*/ 1040271 h 4752975"/>
              <a:gd name="connsiteX6" fmla="*/ 2350438 w 2755474"/>
              <a:gd name="connsiteY6" fmla="*/ 1150735 h 4752975"/>
              <a:gd name="connsiteX7" fmla="*/ 2755474 w 2755474"/>
              <a:gd name="connsiteY7" fmla="*/ 1132325 h 4752975"/>
              <a:gd name="connsiteX8" fmla="*/ 2602050 w 2755474"/>
              <a:gd name="connsiteY8" fmla="*/ 2384255 h 4752975"/>
              <a:gd name="connsiteX9" fmla="*/ 2362200 w 2755474"/>
              <a:gd name="connsiteY9" fmla="*/ 4549519 h 4752975"/>
              <a:gd name="connsiteX10" fmla="*/ 2158744 w 2755474"/>
              <a:gd name="connsiteY10" fmla="*/ 4752975 h 4752975"/>
              <a:gd name="connsiteX11" fmla="*/ 203456 w 2755474"/>
              <a:gd name="connsiteY11" fmla="*/ 4752975 h 4752975"/>
              <a:gd name="connsiteX12" fmla="*/ 0 w 2755474"/>
              <a:gd name="connsiteY12" fmla="*/ 4549519 h 4752975"/>
              <a:gd name="connsiteX13" fmla="*/ 0 w 2755474"/>
              <a:gd name="connsiteY13" fmla="*/ 203456 h 4752975"/>
              <a:gd name="connsiteX0" fmla="*/ 0 w 2780020"/>
              <a:gd name="connsiteY0" fmla="*/ 203456 h 4752975"/>
              <a:gd name="connsiteX1" fmla="*/ 203456 w 2780020"/>
              <a:gd name="connsiteY1" fmla="*/ 0 h 4752975"/>
              <a:gd name="connsiteX2" fmla="*/ 1993047 w 2780020"/>
              <a:gd name="connsiteY2" fmla="*/ 18410 h 4752975"/>
              <a:gd name="connsiteX3" fmla="*/ 2214914 w 2780020"/>
              <a:gd name="connsiteY3" fmla="*/ 197319 h 4752975"/>
              <a:gd name="connsiteX4" fmla="*/ 2227699 w 2780020"/>
              <a:gd name="connsiteY4" fmla="*/ 929805 h 4752975"/>
              <a:gd name="connsiteX5" fmla="*/ 2233836 w 2780020"/>
              <a:gd name="connsiteY5" fmla="*/ 1040271 h 4752975"/>
              <a:gd name="connsiteX6" fmla="*/ 2350438 w 2780020"/>
              <a:gd name="connsiteY6" fmla="*/ 1150735 h 4752975"/>
              <a:gd name="connsiteX7" fmla="*/ 2755474 w 2780020"/>
              <a:gd name="connsiteY7" fmla="*/ 1132325 h 4752975"/>
              <a:gd name="connsiteX8" fmla="*/ 2780020 w 2780020"/>
              <a:gd name="connsiteY8" fmla="*/ 2421076 h 4752975"/>
              <a:gd name="connsiteX9" fmla="*/ 2362200 w 2780020"/>
              <a:gd name="connsiteY9" fmla="*/ 4549519 h 4752975"/>
              <a:gd name="connsiteX10" fmla="*/ 2158744 w 2780020"/>
              <a:gd name="connsiteY10" fmla="*/ 4752975 h 4752975"/>
              <a:gd name="connsiteX11" fmla="*/ 203456 w 2780020"/>
              <a:gd name="connsiteY11" fmla="*/ 4752975 h 4752975"/>
              <a:gd name="connsiteX12" fmla="*/ 0 w 2780020"/>
              <a:gd name="connsiteY12" fmla="*/ 4549519 h 4752975"/>
              <a:gd name="connsiteX13" fmla="*/ 0 w 2780020"/>
              <a:gd name="connsiteY13" fmla="*/ 203456 h 4752975"/>
              <a:gd name="connsiteX0" fmla="*/ 0 w 2865938"/>
              <a:gd name="connsiteY0" fmla="*/ 203456 h 4752975"/>
              <a:gd name="connsiteX1" fmla="*/ 203456 w 2865938"/>
              <a:gd name="connsiteY1" fmla="*/ 0 h 4752975"/>
              <a:gd name="connsiteX2" fmla="*/ 1993047 w 2865938"/>
              <a:gd name="connsiteY2" fmla="*/ 18410 h 4752975"/>
              <a:gd name="connsiteX3" fmla="*/ 2214914 w 2865938"/>
              <a:gd name="connsiteY3" fmla="*/ 197319 h 4752975"/>
              <a:gd name="connsiteX4" fmla="*/ 2227699 w 2865938"/>
              <a:gd name="connsiteY4" fmla="*/ 929805 h 4752975"/>
              <a:gd name="connsiteX5" fmla="*/ 2233836 w 2865938"/>
              <a:gd name="connsiteY5" fmla="*/ 1040271 h 4752975"/>
              <a:gd name="connsiteX6" fmla="*/ 2350438 w 2865938"/>
              <a:gd name="connsiteY6" fmla="*/ 1150735 h 4752975"/>
              <a:gd name="connsiteX7" fmla="*/ 2865938 w 2865938"/>
              <a:gd name="connsiteY7" fmla="*/ 1163009 h 4752975"/>
              <a:gd name="connsiteX8" fmla="*/ 2780020 w 2865938"/>
              <a:gd name="connsiteY8" fmla="*/ 2421076 h 4752975"/>
              <a:gd name="connsiteX9" fmla="*/ 2362200 w 2865938"/>
              <a:gd name="connsiteY9" fmla="*/ 4549519 h 4752975"/>
              <a:gd name="connsiteX10" fmla="*/ 2158744 w 2865938"/>
              <a:gd name="connsiteY10" fmla="*/ 4752975 h 4752975"/>
              <a:gd name="connsiteX11" fmla="*/ 203456 w 2865938"/>
              <a:gd name="connsiteY11" fmla="*/ 4752975 h 4752975"/>
              <a:gd name="connsiteX12" fmla="*/ 0 w 2865938"/>
              <a:gd name="connsiteY12" fmla="*/ 4549519 h 4752975"/>
              <a:gd name="connsiteX13" fmla="*/ 0 w 2865938"/>
              <a:gd name="connsiteY13" fmla="*/ 203456 h 4752975"/>
              <a:gd name="connsiteX0" fmla="*/ 0 w 2902759"/>
              <a:gd name="connsiteY0" fmla="*/ 203456 h 4752975"/>
              <a:gd name="connsiteX1" fmla="*/ 203456 w 2902759"/>
              <a:gd name="connsiteY1" fmla="*/ 0 h 4752975"/>
              <a:gd name="connsiteX2" fmla="*/ 1993047 w 2902759"/>
              <a:gd name="connsiteY2" fmla="*/ 18410 h 4752975"/>
              <a:gd name="connsiteX3" fmla="*/ 2214914 w 2902759"/>
              <a:gd name="connsiteY3" fmla="*/ 197319 h 4752975"/>
              <a:gd name="connsiteX4" fmla="*/ 2227699 w 2902759"/>
              <a:gd name="connsiteY4" fmla="*/ 929805 h 4752975"/>
              <a:gd name="connsiteX5" fmla="*/ 2233836 w 2902759"/>
              <a:gd name="connsiteY5" fmla="*/ 1040271 h 4752975"/>
              <a:gd name="connsiteX6" fmla="*/ 2350438 w 2902759"/>
              <a:gd name="connsiteY6" fmla="*/ 1150735 h 4752975"/>
              <a:gd name="connsiteX7" fmla="*/ 2865938 w 2902759"/>
              <a:gd name="connsiteY7" fmla="*/ 1163009 h 4752975"/>
              <a:gd name="connsiteX8" fmla="*/ 2902759 w 2902759"/>
              <a:gd name="connsiteY8" fmla="*/ 2396529 h 4752975"/>
              <a:gd name="connsiteX9" fmla="*/ 2362200 w 2902759"/>
              <a:gd name="connsiteY9" fmla="*/ 4549519 h 4752975"/>
              <a:gd name="connsiteX10" fmla="*/ 2158744 w 2902759"/>
              <a:gd name="connsiteY10" fmla="*/ 4752975 h 4752975"/>
              <a:gd name="connsiteX11" fmla="*/ 203456 w 2902759"/>
              <a:gd name="connsiteY11" fmla="*/ 4752975 h 4752975"/>
              <a:gd name="connsiteX12" fmla="*/ 0 w 2902759"/>
              <a:gd name="connsiteY12" fmla="*/ 4549519 h 4752975"/>
              <a:gd name="connsiteX13" fmla="*/ 0 w 2902759"/>
              <a:gd name="connsiteY13" fmla="*/ 203456 h 4752975"/>
              <a:gd name="connsiteX0" fmla="*/ 0 w 2902759"/>
              <a:gd name="connsiteY0" fmla="*/ 203456 h 4752975"/>
              <a:gd name="connsiteX1" fmla="*/ 203456 w 2902759"/>
              <a:gd name="connsiteY1" fmla="*/ 0 h 4752975"/>
              <a:gd name="connsiteX2" fmla="*/ 1993047 w 2902759"/>
              <a:gd name="connsiteY2" fmla="*/ 18410 h 4752975"/>
              <a:gd name="connsiteX3" fmla="*/ 2214914 w 2902759"/>
              <a:gd name="connsiteY3" fmla="*/ 197319 h 4752975"/>
              <a:gd name="connsiteX4" fmla="*/ 2227699 w 2902759"/>
              <a:gd name="connsiteY4" fmla="*/ 929805 h 4752975"/>
              <a:gd name="connsiteX5" fmla="*/ 2233836 w 2902759"/>
              <a:gd name="connsiteY5" fmla="*/ 1040271 h 4752975"/>
              <a:gd name="connsiteX6" fmla="*/ 2350438 w 2902759"/>
              <a:gd name="connsiteY6" fmla="*/ 1150735 h 4752975"/>
              <a:gd name="connsiteX7" fmla="*/ 2865938 w 2902759"/>
              <a:gd name="connsiteY7" fmla="*/ 1163009 h 4752975"/>
              <a:gd name="connsiteX8" fmla="*/ 2902759 w 2902759"/>
              <a:gd name="connsiteY8" fmla="*/ 2396529 h 4752975"/>
              <a:gd name="connsiteX9" fmla="*/ 2559092 w 2902759"/>
              <a:gd name="connsiteY9" fmla="*/ 3758923 h 4752975"/>
              <a:gd name="connsiteX10" fmla="*/ 2362200 w 2902759"/>
              <a:gd name="connsiteY10" fmla="*/ 4549519 h 4752975"/>
              <a:gd name="connsiteX11" fmla="*/ 2158744 w 2902759"/>
              <a:gd name="connsiteY11" fmla="*/ 4752975 h 4752975"/>
              <a:gd name="connsiteX12" fmla="*/ 203456 w 2902759"/>
              <a:gd name="connsiteY12" fmla="*/ 4752975 h 4752975"/>
              <a:gd name="connsiteX13" fmla="*/ 0 w 2902759"/>
              <a:gd name="connsiteY13" fmla="*/ 4549519 h 4752975"/>
              <a:gd name="connsiteX14" fmla="*/ 0 w 2902759"/>
              <a:gd name="connsiteY14" fmla="*/ 203456 h 4752975"/>
              <a:gd name="connsiteX0" fmla="*/ 0 w 2902759"/>
              <a:gd name="connsiteY0" fmla="*/ 203456 h 4752975"/>
              <a:gd name="connsiteX1" fmla="*/ 203456 w 2902759"/>
              <a:gd name="connsiteY1" fmla="*/ 0 h 4752975"/>
              <a:gd name="connsiteX2" fmla="*/ 1993047 w 2902759"/>
              <a:gd name="connsiteY2" fmla="*/ 18410 h 4752975"/>
              <a:gd name="connsiteX3" fmla="*/ 2214914 w 2902759"/>
              <a:gd name="connsiteY3" fmla="*/ 197319 h 4752975"/>
              <a:gd name="connsiteX4" fmla="*/ 2227699 w 2902759"/>
              <a:gd name="connsiteY4" fmla="*/ 929805 h 4752975"/>
              <a:gd name="connsiteX5" fmla="*/ 2233836 w 2902759"/>
              <a:gd name="connsiteY5" fmla="*/ 1040271 h 4752975"/>
              <a:gd name="connsiteX6" fmla="*/ 2350438 w 2902759"/>
              <a:gd name="connsiteY6" fmla="*/ 1150735 h 4752975"/>
              <a:gd name="connsiteX7" fmla="*/ 2865938 w 2902759"/>
              <a:gd name="connsiteY7" fmla="*/ 1163009 h 4752975"/>
              <a:gd name="connsiteX8" fmla="*/ 2902759 w 2902759"/>
              <a:gd name="connsiteY8" fmla="*/ 2396529 h 4752975"/>
              <a:gd name="connsiteX9" fmla="*/ 2258383 w 2902759"/>
              <a:gd name="connsiteY9" fmla="*/ 2488582 h 4752975"/>
              <a:gd name="connsiteX10" fmla="*/ 2362200 w 2902759"/>
              <a:gd name="connsiteY10" fmla="*/ 4549519 h 4752975"/>
              <a:gd name="connsiteX11" fmla="*/ 2158744 w 2902759"/>
              <a:gd name="connsiteY11" fmla="*/ 4752975 h 4752975"/>
              <a:gd name="connsiteX12" fmla="*/ 203456 w 2902759"/>
              <a:gd name="connsiteY12" fmla="*/ 4752975 h 4752975"/>
              <a:gd name="connsiteX13" fmla="*/ 0 w 2902759"/>
              <a:gd name="connsiteY13" fmla="*/ 4549519 h 4752975"/>
              <a:gd name="connsiteX14" fmla="*/ 0 w 2902759"/>
              <a:gd name="connsiteY14"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362200 w 2921170"/>
              <a:gd name="connsiteY10" fmla="*/ 4549519 h 4752975"/>
              <a:gd name="connsiteX11" fmla="*/ 2158744 w 2921170"/>
              <a:gd name="connsiteY11" fmla="*/ 4752975 h 4752975"/>
              <a:gd name="connsiteX12" fmla="*/ 203456 w 2921170"/>
              <a:gd name="connsiteY12" fmla="*/ 4752975 h 4752975"/>
              <a:gd name="connsiteX13" fmla="*/ 0 w 2921170"/>
              <a:gd name="connsiteY13" fmla="*/ 4549519 h 4752975"/>
              <a:gd name="connsiteX14" fmla="*/ 0 w 2921170"/>
              <a:gd name="connsiteY14"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307477 w 2921170"/>
              <a:gd name="connsiteY10" fmla="*/ 3298655 h 4752975"/>
              <a:gd name="connsiteX11" fmla="*/ 2362200 w 2921170"/>
              <a:gd name="connsiteY11" fmla="*/ 4549519 h 4752975"/>
              <a:gd name="connsiteX12" fmla="*/ 2158744 w 2921170"/>
              <a:gd name="connsiteY12" fmla="*/ 4752975 h 4752975"/>
              <a:gd name="connsiteX13" fmla="*/ 203456 w 2921170"/>
              <a:gd name="connsiteY13" fmla="*/ 4752975 h 4752975"/>
              <a:gd name="connsiteX14" fmla="*/ 0 w 2921170"/>
              <a:gd name="connsiteY14" fmla="*/ 4549519 h 4752975"/>
              <a:gd name="connsiteX15" fmla="*/ 0 w 2921170"/>
              <a:gd name="connsiteY15"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307477 w 2921170"/>
              <a:gd name="connsiteY10" fmla="*/ 3298655 h 4752975"/>
              <a:gd name="connsiteX11" fmla="*/ 2362200 w 2921170"/>
              <a:gd name="connsiteY11" fmla="*/ 4549519 h 4752975"/>
              <a:gd name="connsiteX12" fmla="*/ 2158744 w 2921170"/>
              <a:gd name="connsiteY12" fmla="*/ 4752975 h 4752975"/>
              <a:gd name="connsiteX13" fmla="*/ 203456 w 2921170"/>
              <a:gd name="connsiteY13" fmla="*/ 4752975 h 4752975"/>
              <a:gd name="connsiteX14" fmla="*/ 0 w 2921170"/>
              <a:gd name="connsiteY14" fmla="*/ 4549519 h 4752975"/>
              <a:gd name="connsiteX15" fmla="*/ 0 w 2921170"/>
              <a:gd name="connsiteY15"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307477 w 2921170"/>
              <a:gd name="connsiteY10" fmla="*/ 3298655 h 4752975"/>
              <a:gd name="connsiteX11" fmla="*/ 2362200 w 2921170"/>
              <a:gd name="connsiteY11" fmla="*/ 4549519 h 4752975"/>
              <a:gd name="connsiteX12" fmla="*/ 2158744 w 2921170"/>
              <a:gd name="connsiteY12" fmla="*/ 4752975 h 4752975"/>
              <a:gd name="connsiteX13" fmla="*/ 203456 w 2921170"/>
              <a:gd name="connsiteY13" fmla="*/ 4752975 h 4752975"/>
              <a:gd name="connsiteX14" fmla="*/ 0 w 2921170"/>
              <a:gd name="connsiteY14" fmla="*/ 4549519 h 4752975"/>
              <a:gd name="connsiteX15" fmla="*/ 0 w 2921170"/>
              <a:gd name="connsiteY15"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270656 w 2921170"/>
              <a:gd name="connsiteY10" fmla="*/ 3310929 h 4752975"/>
              <a:gd name="connsiteX11" fmla="*/ 2362200 w 2921170"/>
              <a:gd name="connsiteY11" fmla="*/ 4549519 h 4752975"/>
              <a:gd name="connsiteX12" fmla="*/ 2158744 w 2921170"/>
              <a:gd name="connsiteY12" fmla="*/ 4752975 h 4752975"/>
              <a:gd name="connsiteX13" fmla="*/ 203456 w 2921170"/>
              <a:gd name="connsiteY13" fmla="*/ 4752975 h 4752975"/>
              <a:gd name="connsiteX14" fmla="*/ 0 w 2921170"/>
              <a:gd name="connsiteY14" fmla="*/ 4549519 h 4752975"/>
              <a:gd name="connsiteX15" fmla="*/ 0 w 2921170"/>
              <a:gd name="connsiteY15"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270656 w 2921170"/>
              <a:gd name="connsiteY10" fmla="*/ 3310929 h 4752975"/>
              <a:gd name="connsiteX11" fmla="*/ 2301340 w 2921170"/>
              <a:gd name="connsiteY11" fmla="*/ 3795744 h 4752975"/>
              <a:gd name="connsiteX12" fmla="*/ 2362200 w 2921170"/>
              <a:gd name="connsiteY12" fmla="*/ 4549519 h 4752975"/>
              <a:gd name="connsiteX13" fmla="*/ 2158744 w 2921170"/>
              <a:gd name="connsiteY13" fmla="*/ 4752975 h 4752975"/>
              <a:gd name="connsiteX14" fmla="*/ 203456 w 2921170"/>
              <a:gd name="connsiteY14" fmla="*/ 4752975 h 4752975"/>
              <a:gd name="connsiteX15" fmla="*/ 0 w 2921170"/>
              <a:gd name="connsiteY15" fmla="*/ 4549519 h 4752975"/>
              <a:gd name="connsiteX16" fmla="*/ 0 w 2921170"/>
              <a:gd name="connsiteY16"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270656 w 2921170"/>
              <a:gd name="connsiteY10" fmla="*/ 3310929 h 4752975"/>
              <a:gd name="connsiteX11" fmla="*/ 2356572 w 2921170"/>
              <a:gd name="connsiteY11" fmla="*/ 3795744 h 4752975"/>
              <a:gd name="connsiteX12" fmla="*/ 2362200 w 2921170"/>
              <a:gd name="connsiteY12" fmla="*/ 4549519 h 4752975"/>
              <a:gd name="connsiteX13" fmla="*/ 2158744 w 2921170"/>
              <a:gd name="connsiteY13" fmla="*/ 4752975 h 4752975"/>
              <a:gd name="connsiteX14" fmla="*/ 203456 w 2921170"/>
              <a:gd name="connsiteY14" fmla="*/ 4752975 h 4752975"/>
              <a:gd name="connsiteX15" fmla="*/ 0 w 2921170"/>
              <a:gd name="connsiteY15" fmla="*/ 4549519 h 4752975"/>
              <a:gd name="connsiteX16" fmla="*/ 0 w 2921170"/>
              <a:gd name="connsiteY16" fmla="*/ 203456 h 4752975"/>
              <a:gd name="connsiteX0" fmla="*/ 0 w 2921170"/>
              <a:gd name="connsiteY0" fmla="*/ 203456 h 4752975"/>
              <a:gd name="connsiteX1" fmla="*/ 203456 w 2921170"/>
              <a:gd name="connsiteY1" fmla="*/ 0 h 4752975"/>
              <a:gd name="connsiteX2" fmla="*/ 1993047 w 2921170"/>
              <a:gd name="connsiteY2" fmla="*/ 18410 h 4752975"/>
              <a:gd name="connsiteX3" fmla="*/ 2214914 w 2921170"/>
              <a:gd name="connsiteY3" fmla="*/ 197319 h 4752975"/>
              <a:gd name="connsiteX4" fmla="*/ 2227699 w 2921170"/>
              <a:gd name="connsiteY4" fmla="*/ 929805 h 4752975"/>
              <a:gd name="connsiteX5" fmla="*/ 2233836 w 2921170"/>
              <a:gd name="connsiteY5" fmla="*/ 1040271 h 4752975"/>
              <a:gd name="connsiteX6" fmla="*/ 2350438 w 2921170"/>
              <a:gd name="connsiteY6" fmla="*/ 1150735 h 4752975"/>
              <a:gd name="connsiteX7" fmla="*/ 2865938 w 2921170"/>
              <a:gd name="connsiteY7" fmla="*/ 1163009 h 4752975"/>
              <a:gd name="connsiteX8" fmla="*/ 2921170 w 2921170"/>
              <a:gd name="connsiteY8" fmla="*/ 2488582 h 4752975"/>
              <a:gd name="connsiteX9" fmla="*/ 2258383 w 2921170"/>
              <a:gd name="connsiteY9" fmla="*/ 2488582 h 4752975"/>
              <a:gd name="connsiteX10" fmla="*/ 2295203 w 2921170"/>
              <a:gd name="connsiteY10" fmla="*/ 3580954 h 4752975"/>
              <a:gd name="connsiteX11" fmla="*/ 2356572 w 2921170"/>
              <a:gd name="connsiteY11" fmla="*/ 3795744 h 4752975"/>
              <a:gd name="connsiteX12" fmla="*/ 2362200 w 2921170"/>
              <a:gd name="connsiteY12" fmla="*/ 4549519 h 4752975"/>
              <a:gd name="connsiteX13" fmla="*/ 2158744 w 2921170"/>
              <a:gd name="connsiteY13" fmla="*/ 4752975 h 4752975"/>
              <a:gd name="connsiteX14" fmla="*/ 203456 w 2921170"/>
              <a:gd name="connsiteY14" fmla="*/ 4752975 h 4752975"/>
              <a:gd name="connsiteX15" fmla="*/ 0 w 2921170"/>
              <a:gd name="connsiteY15" fmla="*/ 4549519 h 4752975"/>
              <a:gd name="connsiteX16" fmla="*/ 0 w 2921170"/>
              <a:gd name="connsiteY16" fmla="*/ 203456 h 475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1170" h="4752975">
                <a:moveTo>
                  <a:pt x="0" y="203456"/>
                </a:moveTo>
                <a:cubicBezTo>
                  <a:pt x="0" y="91090"/>
                  <a:pt x="91090" y="0"/>
                  <a:pt x="203456" y="0"/>
                </a:cubicBezTo>
                <a:lnTo>
                  <a:pt x="1993047" y="18410"/>
                </a:lnTo>
                <a:cubicBezTo>
                  <a:pt x="2105413" y="18410"/>
                  <a:pt x="2214914" y="84953"/>
                  <a:pt x="2214914" y="197319"/>
                </a:cubicBezTo>
                <a:lnTo>
                  <a:pt x="2227699" y="929805"/>
                </a:lnTo>
                <a:cubicBezTo>
                  <a:pt x="2231790" y="995266"/>
                  <a:pt x="2229745" y="974810"/>
                  <a:pt x="2233836" y="1040271"/>
                </a:cubicBezTo>
                <a:lnTo>
                  <a:pt x="2350438" y="1150735"/>
                </a:lnTo>
                <a:lnTo>
                  <a:pt x="2865938" y="1163009"/>
                </a:lnTo>
                <a:lnTo>
                  <a:pt x="2921170" y="2488582"/>
                </a:lnTo>
                <a:lnTo>
                  <a:pt x="2258383" y="2488582"/>
                </a:lnTo>
                <a:lnTo>
                  <a:pt x="2295203" y="3580954"/>
                </a:lnTo>
                <a:lnTo>
                  <a:pt x="2356572" y="3795744"/>
                </a:lnTo>
                <a:lnTo>
                  <a:pt x="2362200" y="4549519"/>
                </a:lnTo>
                <a:cubicBezTo>
                  <a:pt x="2362200" y="4661885"/>
                  <a:pt x="2271110" y="4752975"/>
                  <a:pt x="2158744" y="4752975"/>
                </a:cubicBezTo>
                <a:lnTo>
                  <a:pt x="203456" y="4752975"/>
                </a:lnTo>
                <a:cubicBezTo>
                  <a:pt x="91090" y="4752975"/>
                  <a:pt x="0" y="4661885"/>
                  <a:pt x="0" y="4549519"/>
                </a:cubicBezTo>
                <a:lnTo>
                  <a:pt x="0" y="20345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14300"/>
            <a:ext cx="2286002" cy="914400"/>
          </a:xfrm>
        </p:spPr>
        <p:txBody>
          <a:bodyPr>
            <a:normAutofit/>
          </a:bodyPr>
          <a:lstStyle/>
          <a:p>
            <a:r>
              <a:rPr lang="en-US" sz="2000" b="1" dirty="0" smtClean="0"/>
              <a:t>Nations Descended from Noah</a:t>
            </a:r>
            <a:endParaRPr lang="en-US" sz="2000" b="1" dirty="0"/>
          </a:p>
        </p:txBody>
      </p:sp>
      <p:sp>
        <p:nvSpPr>
          <p:cNvPr id="4" name="Content Placeholder 3"/>
          <p:cNvSpPr>
            <a:spLocks noGrp="1"/>
          </p:cNvSpPr>
          <p:nvPr>
            <p:ph idx="1"/>
          </p:nvPr>
        </p:nvSpPr>
        <p:spPr>
          <a:xfrm>
            <a:off x="457200" y="1143000"/>
            <a:ext cx="2209800" cy="3714750"/>
          </a:xfrm>
        </p:spPr>
        <p:txBody>
          <a:bodyPr>
            <a:normAutofit lnSpcReduction="10000"/>
          </a:bodyPr>
          <a:lstStyle/>
          <a:p>
            <a:pPr marL="0" indent="0">
              <a:buNone/>
            </a:pPr>
            <a:r>
              <a:rPr lang="en-US" sz="1800" dirty="0" smtClean="0"/>
              <a:t>Gen 10:1 Genealogy of the Sons of Noah</a:t>
            </a:r>
          </a:p>
          <a:p>
            <a:r>
              <a:rPr lang="en-US" sz="1600" dirty="0" smtClean="0"/>
              <a:t>All Nations of earth</a:t>
            </a:r>
          </a:p>
          <a:p>
            <a:r>
              <a:rPr lang="en-US" sz="1600" dirty="0" smtClean="0"/>
              <a:t>Divided in the time of Eber</a:t>
            </a:r>
          </a:p>
          <a:p>
            <a:r>
              <a:rPr lang="en-US" sz="1600" dirty="0" smtClean="0"/>
              <a:t>Peleg’s descendants are not listed</a:t>
            </a:r>
          </a:p>
          <a:p>
            <a:endParaRPr lang="en-US" sz="1600" dirty="0" smtClean="0"/>
          </a:p>
          <a:p>
            <a:pPr marL="0" indent="0">
              <a:buNone/>
            </a:pPr>
            <a:r>
              <a:rPr lang="en-US" sz="1800" dirty="0" smtClean="0"/>
              <a:t>Gen 11:10 Genealogy of Shem</a:t>
            </a:r>
          </a:p>
          <a:p>
            <a:r>
              <a:rPr lang="en-US" sz="1600" dirty="0" smtClean="0"/>
              <a:t>Godly lineage of Abraham, David, and Jesus</a:t>
            </a:r>
            <a:endParaRPr lang="en-US" sz="1600" dirty="0"/>
          </a:p>
        </p:txBody>
      </p:sp>
      <p:sp>
        <p:nvSpPr>
          <p:cNvPr id="5" name="Rounded Rectangle 4"/>
          <p:cNvSpPr/>
          <p:nvPr/>
        </p:nvSpPr>
        <p:spPr>
          <a:xfrm>
            <a:off x="4419600" y="819150"/>
            <a:ext cx="533400" cy="6096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038600" y="3486150"/>
            <a:ext cx="533400" cy="2286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09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scendants of noah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95350"/>
            <a:ext cx="6245225" cy="4061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4300"/>
            <a:ext cx="8229600" cy="704850"/>
          </a:xfrm>
        </p:spPr>
        <p:txBody>
          <a:bodyPr>
            <a:normAutofit/>
          </a:bodyPr>
          <a:lstStyle/>
          <a:p>
            <a:r>
              <a:rPr lang="en-US" sz="3600" dirty="0" smtClean="0"/>
              <a:t>Lands of the Sons of Noah</a:t>
            </a:r>
            <a:endParaRPr lang="en-US" sz="3600" dirty="0"/>
          </a:p>
        </p:txBody>
      </p:sp>
    </p:spTree>
    <p:extLst>
      <p:ext uri="{BB962C8B-B14F-4D97-AF65-F5344CB8AC3E}">
        <p14:creationId xmlns:p14="http://schemas.microsoft.com/office/powerpoint/2010/main" val="107184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sz="1600" i="1" dirty="0"/>
              <a:t>So Noah awoke from his wine, and knew what his younger son had done to him. Then he said: </a:t>
            </a:r>
            <a:r>
              <a:rPr lang="en-US" sz="1600" i="1" dirty="0" smtClean="0"/>
              <a:t>"Cursed be Canaan; A servant of servants He shall be to his brethren." And </a:t>
            </a:r>
            <a:r>
              <a:rPr lang="en-US" sz="1600" i="1" dirty="0"/>
              <a:t>he said: "Blessed be the LORD, The God of Shem, And may Canaan be his servant. </a:t>
            </a:r>
            <a:r>
              <a:rPr lang="en-US" sz="1600" i="1" dirty="0" smtClean="0"/>
              <a:t>May </a:t>
            </a:r>
            <a:r>
              <a:rPr lang="en-US" sz="1600" i="1" dirty="0"/>
              <a:t>God enlarge Japheth, And may he dwell in the tents of Shem; And may Canaan be his servant." (Gen 9:24-27</a:t>
            </a:r>
            <a:r>
              <a:rPr lang="en-US" sz="1600" i="1" dirty="0" smtClean="0"/>
              <a:t>)</a:t>
            </a:r>
          </a:p>
          <a:p>
            <a:r>
              <a:rPr lang="en-US" sz="1600" i="1" dirty="0"/>
              <a:t>"When the LORD your God brings you into the land which you go to possess, and has cast out many nations before you, the Hittites and the </a:t>
            </a:r>
            <a:r>
              <a:rPr lang="en-US" sz="1600" i="1" dirty="0" err="1"/>
              <a:t>Girgashites</a:t>
            </a:r>
            <a:r>
              <a:rPr lang="en-US" sz="1600" i="1" dirty="0"/>
              <a:t> and the Amorites and the Canaanites and the </a:t>
            </a:r>
            <a:r>
              <a:rPr lang="en-US" sz="1600" i="1" dirty="0" err="1"/>
              <a:t>Perizzites</a:t>
            </a:r>
            <a:r>
              <a:rPr lang="en-US" sz="1600" i="1" dirty="0"/>
              <a:t> and the </a:t>
            </a:r>
            <a:r>
              <a:rPr lang="en-US" sz="1600" i="1" dirty="0" err="1"/>
              <a:t>Hivites</a:t>
            </a:r>
            <a:r>
              <a:rPr lang="en-US" sz="1600" i="1" dirty="0"/>
              <a:t> and the </a:t>
            </a:r>
            <a:r>
              <a:rPr lang="en-US" sz="1600" i="1" dirty="0" err="1"/>
              <a:t>Jebusites</a:t>
            </a:r>
            <a:r>
              <a:rPr lang="en-US" sz="1600" i="1" dirty="0"/>
              <a:t>, seven nations greater and mightier than you, and when the LORD your God delivers them over to you, you shall conquer them and utterly destroy them. You shall make no covenant with them nor show mercy to </a:t>
            </a:r>
            <a:r>
              <a:rPr lang="en-US" sz="1600" i="1" dirty="0" smtClean="0"/>
              <a:t>them … </a:t>
            </a:r>
            <a:r>
              <a:rPr lang="en-US" sz="1600" i="1" dirty="0"/>
              <a:t>you shall destroy their altars, and break down their sacred pillars, and cut down their wooden images, and burn their carved images with fire. "For you are a holy people to the LORD your God; the LORD your God has chosen you to be a people for Himself, a special treasure above all the peoples on the face of the earth. (</a:t>
            </a:r>
            <a:r>
              <a:rPr lang="en-US" sz="1600" i="1" dirty="0" err="1"/>
              <a:t>Deu</a:t>
            </a:r>
            <a:r>
              <a:rPr lang="en-US" sz="1600" i="1" dirty="0"/>
              <a:t> 7:1-6)</a:t>
            </a:r>
          </a:p>
        </p:txBody>
      </p:sp>
      <p:sp>
        <p:nvSpPr>
          <p:cNvPr id="3" name="Title 2"/>
          <p:cNvSpPr>
            <a:spLocks noGrp="1"/>
          </p:cNvSpPr>
          <p:nvPr>
            <p:ph type="title"/>
          </p:nvPr>
        </p:nvSpPr>
        <p:spPr/>
        <p:txBody>
          <a:bodyPr/>
          <a:lstStyle/>
          <a:p>
            <a:r>
              <a:rPr lang="en-US" dirty="0" smtClean="0"/>
              <a:t>Prophecy of Noah</a:t>
            </a:r>
            <a:endParaRPr lang="en-US" dirty="0"/>
          </a:p>
        </p:txBody>
      </p:sp>
    </p:spTree>
    <p:extLst>
      <p:ext uri="{BB962C8B-B14F-4D97-AF65-F5344CB8AC3E}">
        <p14:creationId xmlns:p14="http://schemas.microsoft.com/office/powerpoint/2010/main" val="3116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1800" dirty="0" smtClean="0"/>
              <a:t>All families descended from Noah’s 3 sons (Gen 6:10, 10:1, 32)</a:t>
            </a:r>
          </a:p>
          <a:p>
            <a:r>
              <a:rPr lang="en-US" sz="1800" dirty="0" smtClean="0"/>
              <a:t>The nations were divided in the days of Eber (Gen 10:25)</a:t>
            </a:r>
          </a:p>
          <a:p>
            <a:r>
              <a:rPr lang="en-US" sz="1800" dirty="0" smtClean="0"/>
              <a:t>Nimrod “a mighty hunter before the Lord” </a:t>
            </a:r>
            <a:r>
              <a:rPr lang="en-US" sz="1800" dirty="0" smtClean="0"/>
              <a:t>(Gen 10:8, Descended </a:t>
            </a:r>
            <a:r>
              <a:rPr lang="en-US" sz="1800" dirty="0" smtClean="0"/>
              <a:t>from Ham)</a:t>
            </a:r>
          </a:p>
          <a:p>
            <a:pPr lvl="1"/>
            <a:r>
              <a:rPr lang="en-US" sz="1600" dirty="0" smtClean="0"/>
              <a:t>Moses make s point to discuss Nimrod in the midst of the genealogy</a:t>
            </a:r>
          </a:p>
          <a:p>
            <a:pPr lvl="1"/>
            <a:r>
              <a:rPr lang="en-US" sz="1600" dirty="0" smtClean="0"/>
              <a:t>H.C </a:t>
            </a:r>
            <a:r>
              <a:rPr lang="en-US" sz="1600" dirty="0" err="1" smtClean="0"/>
              <a:t>Leupold</a:t>
            </a:r>
            <a:r>
              <a:rPr lang="en-US" sz="1600" dirty="0" smtClean="0"/>
              <a:t> suggest Gen 10:8 might be translated as “the first tyrant upon the earth”</a:t>
            </a:r>
          </a:p>
          <a:p>
            <a:pPr lvl="2"/>
            <a:r>
              <a:rPr lang="en-US" sz="1300" dirty="0" smtClean="0"/>
              <a:t>The verb form of the name Nimrod means “let us revolt”</a:t>
            </a:r>
          </a:p>
          <a:p>
            <a:pPr lvl="2"/>
            <a:r>
              <a:rPr lang="en-US" sz="1300" dirty="0" smtClean="0"/>
              <a:t>“In the sight of </a:t>
            </a:r>
            <a:r>
              <a:rPr lang="en-US" sz="1300" dirty="0" err="1" smtClean="0"/>
              <a:t>Yaweh</a:t>
            </a:r>
            <a:r>
              <a:rPr lang="en-US" sz="1300" dirty="0" smtClean="0"/>
              <a:t>” suggests pride or that God was aware</a:t>
            </a:r>
          </a:p>
          <a:p>
            <a:pPr lvl="1"/>
            <a:r>
              <a:rPr lang="en-US" sz="1600" dirty="0" smtClean="0"/>
              <a:t>The beginning of his kingdom was Babel (Babylon empire)</a:t>
            </a:r>
          </a:p>
          <a:p>
            <a:pPr lvl="1"/>
            <a:r>
              <a:rPr lang="en-US" sz="1600" dirty="0" smtClean="0"/>
              <a:t>Then he went to Assyria and built </a:t>
            </a:r>
            <a:r>
              <a:rPr lang="en-US" sz="1600" dirty="0" err="1" smtClean="0"/>
              <a:t>Ninevah</a:t>
            </a:r>
            <a:r>
              <a:rPr lang="en-US" sz="1600" dirty="0" smtClean="0"/>
              <a:t> (Assyrian empire)</a:t>
            </a:r>
          </a:p>
          <a:p>
            <a:pPr lvl="1"/>
            <a:endParaRPr lang="en-US" sz="1600" dirty="0"/>
          </a:p>
        </p:txBody>
      </p:sp>
      <p:sp>
        <p:nvSpPr>
          <p:cNvPr id="6" name="Title 5"/>
          <p:cNvSpPr>
            <a:spLocks noGrp="1"/>
          </p:cNvSpPr>
          <p:nvPr>
            <p:ph type="title"/>
          </p:nvPr>
        </p:nvSpPr>
        <p:spPr/>
        <p:txBody>
          <a:bodyPr/>
          <a:lstStyle/>
          <a:p>
            <a:r>
              <a:rPr lang="en-US" dirty="0" smtClean="0"/>
              <a:t>The Nations of Earth</a:t>
            </a:r>
            <a:endParaRPr lang="en-US" dirty="0"/>
          </a:p>
        </p:txBody>
      </p:sp>
    </p:spTree>
    <p:extLst>
      <p:ext uri="{BB962C8B-B14F-4D97-AF65-F5344CB8AC3E}">
        <p14:creationId xmlns:p14="http://schemas.microsoft.com/office/powerpoint/2010/main" val="284774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5949" y="2190750"/>
            <a:ext cx="3349451"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27266" y="4572838"/>
            <a:ext cx="4114800" cy="461665"/>
          </a:xfrm>
          <a:prstGeom prst="rect">
            <a:avLst/>
          </a:prstGeom>
        </p:spPr>
        <p:txBody>
          <a:bodyPr wrap="square">
            <a:spAutoFit/>
          </a:bodyPr>
          <a:lstStyle/>
          <a:p>
            <a:pPr algn="ctr"/>
            <a:r>
              <a:rPr lang="en-US" sz="1200" dirty="0"/>
              <a:t>Reconstructed Ziggurat at Ur in Iraq. </a:t>
            </a:r>
            <a:endParaRPr lang="en-US" sz="1200" dirty="0" smtClean="0"/>
          </a:p>
          <a:p>
            <a:pPr algn="ctr"/>
            <a:r>
              <a:rPr lang="en-US" sz="1200" dirty="0" smtClean="0"/>
              <a:t>Photo </a:t>
            </a:r>
            <a:r>
              <a:rPr lang="en-US" sz="1200" dirty="0"/>
              <a:t>by Josh McFall.</a:t>
            </a:r>
          </a:p>
        </p:txBody>
      </p:sp>
      <p:pic>
        <p:nvPicPr>
          <p:cNvPr id="3076" name="Picture 4" descr="http://bibleworld.com/travel-blog/Ziggurat_Model_PergamumMuseumBerlin_fjenkins_091504_16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336" y="666750"/>
            <a:ext cx="1999064" cy="1421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Confusing of Languages</a:t>
            </a:r>
            <a:endParaRPr lang="en-US" dirty="0"/>
          </a:p>
        </p:txBody>
      </p:sp>
      <p:sp>
        <p:nvSpPr>
          <p:cNvPr id="4" name="Content Placeholder 3"/>
          <p:cNvSpPr>
            <a:spLocks noGrp="1"/>
          </p:cNvSpPr>
          <p:nvPr>
            <p:ph idx="1"/>
          </p:nvPr>
        </p:nvSpPr>
        <p:spPr>
          <a:xfrm>
            <a:off x="457200" y="1143000"/>
            <a:ext cx="5105400" cy="3790950"/>
          </a:xfrm>
        </p:spPr>
        <p:txBody>
          <a:bodyPr>
            <a:normAutofit fontScale="92500" lnSpcReduction="10000"/>
          </a:bodyPr>
          <a:lstStyle/>
          <a:p>
            <a:r>
              <a:rPr lang="en-US" sz="1800" dirty="0" smtClean="0"/>
              <a:t>The whole earth had 1 language and speech</a:t>
            </a:r>
          </a:p>
          <a:p>
            <a:r>
              <a:rPr lang="en-US" sz="1800" dirty="0" smtClean="0"/>
              <a:t>Journeyed to Shinar and dwelt there</a:t>
            </a:r>
          </a:p>
          <a:p>
            <a:r>
              <a:rPr lang="en-US" sz="1800" dirty="0" smtClean="0"/>
              <a:t>Started to build a tower</a:t>
            </a:r>
          </a:p>
          <a:p>
            <a:pPr lvl="1"/>
            <a:r>
              <a:rPr lang="en-US" sz="1600" dirty="0" smtClean="0"/>
              <a:t>Baked brick and asphalt</a:t>
            </a:r>
          </a:p>
          <a:p>
            <a:pPr lvl="1"/>
            <a:r>
              <a:rPr lang="en-US" sz="1600" dirty="0" smtClean="0"/>
              <a:t>To reach the heavens</a:t>
            </a:r>
          </a:p>
          <a:p>
            <a:pPr lvl="1"/>
            <a:r>
              <a:rPr lang="en-US" sz="1600" dirty="0" smtClean="0"/>
              <a:t>To make a name</a:t>
            </a:r>
          </a:p>
          <a:p>
            <a:pPr lvl="1"/>
            <a:r>
              <a:rPr lang="en-US" sz="1600" dirty="0" smtClean="0"/>
              <a:t>To avoid being scattered</a:t>
            </a:r>
          </a:p>
          <a:p>
            <a:r>
              <a:rPr lang="en-US" sz="1800" dirty="0" smtClean="0"/>
              <a:t>The Lord came down</a:t>
            </a:r>
          </a:p>
          <a:p>
            <a:pPr lvl="1"/>
            <a:r>
              <a:rPr lang="en-US" sz="1600" dirty="0" smtClean="0"/>
              <a:t>“…this is what they begin to do…”</a:t>
            </a:r>
          </a:p>
          <a:p>
            <a:pPr lvl="1"/>
            <a:r>
              <a:rPr lang="en-US" sz="1600" dirty="0" smtClean="0"/>
              <a:t>Nothing would stop them</a:t>
            </a:r>
          </a:p>
          <a:p>
            <a:pPr lvl="1"/>
            <a:r>
              <a:rPr lang="en-US" sz="1600" dirty="0" smtClean="0"/>
              <a:t>Confused their language</a:t>
            </a:r>
          </a:p>
          <a:p>
            <a:pPr lvl="1"/>
            <a:r>
              <a:rPr lang="en-US" sz="1600" dirty="0" smtClean="0"/>
              <a:t>Scattered them across the whole earth</a:t>
            </a:r>
          </a:p>
          <a:p>
            <a:r>
              <a:rPr lang="en-US" sz="1800" dirty="0" smtClean="0"/>
              <a:t>Called Babel because God confused the language</a:t>
            </a:r>
          </a:p>
          <a:p>
            <a:pPr lvl="1"/>
            <a:endParaRPr lang="en-US" sz="1600" dirty="0"/>
          </a:p>
        </p:txBody>
      </p:sp>
    </p:spTree>
    <p:extLst>
      <p:ext uri="{BB962C8B-B14F-4D97-AF65-F5344CB8AC3E}">
        <p14:creationId xmlns:p14="http://schemas.microsoft.com/office/powerpoint/2010/main" val="2166675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8787045"/>
              </p:ext>
            </p:extLst>
          </p:nvPr>
        </p:nvGraphicFramePr>
        <p:xfrm>
          <a:off x="457200" y="1143000"/>
          <a:ext cx="8229600" cy="3657598"/>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261257">
                <a:tc>
                  <a:txBody>
                    <a:bodyPr/>
                    <a:lstStyle/>
                    <a:p>
                      <a:pPr algn="ctr"/>
                      <a:r>
                        <a:rPr lang="en-US" sz="1200" dirty="0"/>
                        <a:t>Session</a:t>
                      </a:r>
                    </a:p>
                  </a:txBody>
                  <a:tcPr marT="34290" marB="34290"/>
                </a:tc>
                <a:tc>
                  <a:txBody>
                    <a:bodyPr/>
                    <a:lstStyle/>
                    <a:p>
                      <a:pPr algn="ctr"/>
                      <a:r>
                        <a:rPr lang="en-US" sz="1200" dirty="0"/>
                        <a:t>Topic</a:t>
                      </a:r>
                    </a:p>
                  </a:txBody>
                  <a:tcPr marT="34290" marB="34290"/>
                </a:tc>
                <a:tc>
                  <a:txBody>
                    <a:bodyPr/>
                    <a:lstStyle/>
                    <a:p>
                      <a:pPr algn="ctr"/>
                      <a:r>
                        <a:rPr lang="en-US" sz="1200" dirty="0"/>
                        <a:t>Reading</a:t>
                      </a:r>
                    </a:p>
                  </a:txBody>
                  <a:tcPr marT="34290" marB="34290"/>
                </a:tc>
                <a:tc>
                  <a:txBody>
                    <a:bodyPr/>
                    <a:lstStyle/>
                    <a:p>
                      <a:pPr algn="ctr"/>
                      <a:r>
                        <a:rPr lang="en-US" sz="1200" dirty="0"/>
                        <a:t>Date</a:t>
                      </a:r>
                    </a:p>
                  </a:txBody>
                  <a:tcPr marT="34290" marB="34290"/>
                </a:tc>
                <a:extLst>
                  <a:ext uri="{0D108BD9-81ED-4DB2-BD59-A6C34878D82A}">
                    <a16:rowId xmlns="" xmlns:a16="http://schemas.microsoft.com/office/drawing/2014/main" val="10000"/>
                  </a:ext>
                </a:extLst>
              </a:tr>
              <a:tr h="261257">
                <a:tc>
                  <a:txBody>
                    <a:bodyPr/>
                    <a:lstStyle/>
                    <a:p>
                      <a:r>
                        <a:rPr lang="en-US" sz="1200" dirty="0"/>
                        <a:t>Lesson 1 – Grant</a:t>
                      </a:r>
                    </a:p>
                  </a:txBody>
                  <a:tcPr marT="34290" marB="34290"/>
                </a:tc>
                <a:tc>
                  <a:txBody>
                    <a:bodyPr/>
                    <a:lstStyle/>
                    <a:p>
                      <a:r>
                        <a:rPr lang="en-US" sz="1200" dirty="0"/>
                        <a:t>Introduction</a:t>
                      </a:r>
                    </a:p>
                  </a:txBody>
                  <a:tcPr marT="34290" marB="34290"/>
                </a:tc>
                <a:tc>
                  <a:txBody>
                    <a:bodyPr/>
                    <a:lstStyle/>
                    <a:p>
                      <a:endParaRPr lang="en-US" sz="1200" dirty="0"/>
                    </a:p>
                  </a:txBody>
                  <a:tcPr marT="34290" marB="34290"/>
                </a:tc>
                <a:tc>
                  <a:txBody>
                    <a:bodyPr/>
                    <a:lstStyle/>
                    <a:p>
                      <a:r>
                        <a:rPr lang="en-US" sz="1200" dirty="0"/>
                        <a:t>Sun,</a:t>
                      </a:r>
                      <a:r>
                        <a:rPr lang="en-US" sz="1200" baseline="0" dirty="0"/>
                        <a:t> </a:t>
                      </a:r>
                      <a:r>
                        <a:rPr lang="en-US" sz="1200" dirty="0"/>
                        <a:t>April 16</a:t>
                      </a:r>
                    </a:p>
                  </a:txBody>
                  <a:tcPr marT="34290" marB="34290"/>
                </a:tc>
                <a:extLst>
                  <a:ext uri="{0D108BD9-81ED-4DB2-BD59-A6C34878D82A}">
                    <a16:rowId xmlns="" xmlns:a16="http://schemas.microsoft.com/office/drawing/2014/main" val="1000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2 – Grant</a:t>
                      </a:r>
                    </a:p>
                  </a:txBody>
                  <a:tcPr marT="34290" marB="34290"/>
                </a:tc>
                <a:tc>
                  <a:txBody>
                    <a:bodyPr/>
                    <a:lstStyle/>
                    <a:p>
                      <a:r>
                        <a:rPr lang="en-US" sz="1200" dirty="0"/>
                        <a:t>Creation</a:t>
                      </a:r>
                    </a:p>
                  </a:txBody>
                  <a:tcPr marT="34290" marB="34290"/>
                </a:tc>
                <a:tc>
                  <a:txBody>
                    <a:bodyPr/>
                    <a:lstStyle/>
                    <a:p>
                      <a:r>
                        <a:rPr lang="en-US" sz="1200" dirty="0"/>
                        <a:t>Gen 1:1-2:3</a:t>
                      </a:r>
                    </a:p>
                  </a:txBody>
                  <a:tcPr marT="34290" marB="34290"/>
                </a:tc>
                <a:tc>
                  <a:txBody>
                    <a:bodyPr/>
                    <a:lstStyle/>
                    <a:p>
                      <a:r>
                        <a:rPr lang="en-US" sz="1200" dirty="0"/>
                        <a:t>Wed, April 19</a:t>
                      </a:r>
                    </a:p>
                  </a:txBody>
                  <a:tcPr marT="34290" marB="34290"/>
                </a:tc>
                <a:extLst>
                  <a:ext uri="{0D108BD9-81ED-4DB2-BD59-A6C34878D82A}">
                    <a16:rowId xmlns="" xmlns:a16="http://schemas.microsoft.com/office/drawing/2014/main" val="10002"/>
                  </a:ext>
                </a:extLst>
              </a:tr>
              <a:tr h="261257">
                <a:tc>
                  <a:txBody>
                    <a:bodyPr/>
                    <a:lstStyle/>
                    <a:p>
                      <a:r>
                        <a:rPr lang="en-US" sz="1200" dirty="0"/>
                        <a:t>Lesson 3 - Sam</a:t>
                      </a:r>
                    </a:p>
                  </a:txBody>
                  <a:tcPr marT="34290" marB="34290"/>
                </a:tc>
                <a:tc>
                  <a:txBody>
                    <a:bodyPr/>
                    <a:lstStyle/>
                    <a:p>
                      <a:r>
                        <a:rPr lang="en-US" sz="1200" dirty="0"/>
                        <a:t>Adam</a:t>
                      </a:r>
                      <a:r>
                        <a:rPr lang="en-US" sz="1200" baseline="0" dirty="0"/>
                        <a:t> &amp; Eve</a:t>
                      </a:r>
                      <a:endParaRPr lang="en-US" sz="12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 2:4-4:26</a:t>
                      </a:r>
                    </a:p>
                  </a:txBody>
                  <a:tcPr marT="34290" marB="34290"/>
                </a:tc>
                <a:tc>
                  <a:txBody>
                    <a:bodyPr/>
                    <a:lstStyle/>
                    <a:p>
                      <a:r>
                        <a:rPr lang="en-US" sz="1200" dirty="0"/>
                        <a:t>Sun, April 23</a:t>
                      </a:r>
                    </a:p>
                  </a:txBody>
                  <a:tcPr marT="34290" marB="34290"/>
                </a:tc>
                <a:extLst>
                  <a:ext uri="{0D108BD9-81ED-4DB2-BD59-A6C34878D82A}">
                    <a16:rowId xmlns="" xmlns:a16="http://schemas.microsoft.com/office/drawing/2014/main" val="10003"/>
                  </a:ext>
                </a:extLst>
              </a:tr>
              <a:tr h="261257">
                <a:tc>
                  <a:txBody>
                    <a:bodyPr/>
                    <a:lstStyle/>
                    <a:p>
                      <a:r>
                        <a:rPr lang="en-US" sz="1200" dirty="0"/>
                        <a:t>Lesson 4 - Sam</a:t>
                      </a:r>
                    </a:p>
                  </a:txBody>
                  <a:tcPr marT="34290" marB="34290"/>
                </a:tc>
                <a:tc>
                  <a:txBody>
                    <a:bodyPr/>
                    <a:lstStyle/>
                    <a:p>
                      <a:r>
                        <a:rPr lang="en-US" sz="1200" dirty="0"/>
                        <a:t>Adam</a:t>
                      </a:r>
                      <a:r>
                        <a:rPr lang="en-US" sz="1200" baseline="0" dirty="0"/>
                        <a:t> &amp; Eve – Descendants</a:t>
                      </a:r>
                      <a:endParaRPr lang="en-US" sz="1200" dirty="0"/>
                    </a:p>
                  </a:txBody>
                  <a:tcPr marT="34290" marB="34290"/>
                </a:tc>
                <a:tc>
                  <a:txBody>
                    <a:bodyPr/>
                    <a:lstStyle/>
                    <a:p>
                      <a:r>
                        <a:rPr lang="en-US" sz="1200" dirty="0"/>
                        <a:t>Gen 2:4-4:26</a:t>
                      </a:r>
                    </a:p>
                  </a:txBody>
                  <a:tcPr marT="34290" marB="34290"/>
                </a:tc>
                <a:tc>
                  <a:txBody>
                    <a:bodyPr/>
                    <a:lstStyle/>
                    <a:p>
                      <a:r>
                        <a:rPr lang="en-US" sz="1200" dirty="0"/>
                        <a:t>Wed, April 26</a:t>
                      </a:r>
                    </a:p>
                  </a:txBody>
                  <a:tcPr marT="34290" marB="34290"/>
                </a:tc>
                <a:extLst>
                  <a:ext uri="{0D108BD9-81ED-4DB2-BD59-A6C34878D82A}">
                    <a16:rowId xmlns="" xmlns:a16="http://schemas.microsoft.com/office/drawing/2014/main" val="10004"/>
                  </a:ext>
                </a:extLst>
              </a:tr>
              <a:tr h="261257">
                <a:tc>
                  <a:txBody>
                    <a:bodyPr/>
                    <a:lstStyle/>
                    <a:p>
                      <a:r>
                        <a:rPr lang="en-US" sz="1200" dirty="0"/>
                        <a:t>Lesson 5 - Danny</a:t>
                      </a:r>
                    </a:p>
                  </a:txBody>
                  <a:tcPr marT="34290" marB="34290"/>
                </a:tc>
                <a:tc>
                  <a:txBody>
                    <a:bodyPr/>
                    <a:lstStyle/>
                    <a:p>
                      <a:r>
                        <a:rPr lang="en-US" sz="1200" dirty="0"/>
                        <a:t>Science, History &amp; Genesis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34290" marB="34290"/>
                </a:tc>
                <a:tc>
                  <a:txBody>
                    <a:bodyPr/>
                    <a:lstStyle/>
                    <a:p>
                      <a:r>
                        <a:rPr lang="en-US" sz="1200" dirty="0"/>
                        <a:t>Sun, April 30</a:t>
                      </a:r>
                    </a:p>
                  </a:txBody>
                  <a:tcPr marT="34290" marB="34290"/>
                </a:tc>
                <a:extLst>
                  <a:ext uri="{0D108BD9-81ED-4DB2-BD59-A6C34878D82A}">
                    <a16:rowId xmlns="" xmlns:a16="http://schemas.microsoft.com/office/drawing/2014/main" val="10005"/>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6 – Grant</a:t>
                      </a:r>
                    </a:p>
                  </a:txBody>
                  <a:tcPr marT="34290" marB="34290"/>
                </a:tc>
                <a:tc>
                  <a:txBody>
                    <a:bodyPr/>
                    <a:lstStyle/>
                    <a:p>
                      <a:r>
                        <a:rPr lang="en-US" sz="1200" dirty="0"/>
                        <a:t>Key Figure:  Adam</a:t>
                      </a:r>
                    </a:p>
                  </a:txBody>
                  <a:tcPr marT="34290" marB="34290"/>
                </a:tc>
                <a:tc>
                  <a:txBody>
                    <a:bodyPr/>
                    <a:lstStyle/>
                    <a:p>
                      <a:endParaRPr lang="en-US" sz="1200" dirty="0"/>
                    </a:p>
                  </a:txBody>
                  <a:tcPr marT="34290" marB="34290"/>
                </a:tc>
                <a:tc>
                  <a:txBody>
                    <a:bodyPr/>
                    <a:lstStyle/>
                    <a:p>
                      <a:r>
                        <a:rPr lang="en-US" sz="1200" dirty="0"/>
                        <a:t>Wed, May 3</a:t>
                      </a:r>
                    </a:p>
                  </a:txBody>
                  <a:tcPr marT="34290" marB="34290"/>
                </a:tc>
                <a:extLst>
                  <a:ext uri="{0D108BD9-81ED-4DB2-BD59-A6C34878D82A}">
                    <a16:rowId xmlns="" xmlns:a16="http://schemas.microsoft.com/office/drawing/2014/main" val="10006"/>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7 – Grant</a:t>
                      </a:r>
                    </a:p>
                  </a:txBody>
                  <a:tcPr marT="34290" marB="34290"/>
                </a:tc>
                <a:tc>
                  <a:txBody>
                    <a:bodyPr/>
                    <a:lstStyle/>
                    <a:p>
                      <a:r>
                        <a:rPr lang="en-US" sz="1200" dirty="0"/>
                        <a:t>Noah</a:t>
                      </a:r>
                    </a:p>
                  </a:txBody>
                  <a:tcPr marT="34290" marB="34290"/>
                </a:tc>
                <a:tc>
                  <a:txBody>
                    <a:bodyPr/>
                    <a:lstStyle/>
                    <a:p>
                      <a:r>
                        <a:rPr lang="en-US" sz="1200" dirty="0"/>
                        <a:t>Gen 5:1–9:29</a:t>
                      </a:r>
                    </a:p>
                  </a:txBody>
                  <a:tcPr marT="34290" marB="34290"/>
                </a:tc>
                <a:tc>
                  <a:txBody>
                    <a:bodyPr/>
                    <a:lstStyle/>
                    <a:p>
                      <a:r>
                        <a:rPr lang="en-US" sz="1200" dirty="0"/>
                        <a:t>Sun, May</a:t>
                      </a:r>
                      <a:r>
                        <a:rPr lang="en-US" sz="1200" baseline="0" dirty="0"/>
                        <a:t> 7</a:t>
                      </a:r>
                    </a:p>
                  </a:txBody>
                  <a:tcPr marT="34290" marB="34290"/>
                </a:tc>
                <a:extLst>
                  <a:ext uri="{0D108BD9-81ED-4DB2-BD59-A6C34878D82A}">
                    <a16:rowId xmlns="" xmlns:a16="http://schemas.microsoft.com/office/drawing/2014/main" val="10007"/>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8 – Grant</a:t>
                      </a:r>
                    </a:p>
                  </a:txBody>
                  <a:tcPr marT="34290" marB="34290"/>
                </a:tc>
                <a:tc>
                  <a:txBody>
                    <a:bodyPr/>
                    <a:lstStyle/>
                    <a:p>
                      <a:r>
                        <a:rPr lang="en-US" sz="1200" dirty="0"/>
                        <a:t>Noah</a:t>
                      </a:r>
                    </a:p>
                  </a:txBody>
                  <a:tcPr marT="34290" marB="34290"/>
                </a:tc>
                <a:tc>
                  <a:txBody>
                    <a:bodyPr/>
                    <a:lstStyle/>
                    <a:p>
                      <a:r>
                        <a:rPr lang="en-US" sz="1200" dirty="0"/>
                        <a:t>Gen 5:1–9:29</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Wed, May 10</a:t>
                      </a:r>
                      <a:endParaRPr lang="en-US" sz="1200" dirty="0"/>
                    </a:p>
                  </a:txBody>
                  <a:tcPr marT="34290" marB="34290"/>
                </a:tc>
                <a:extLst>
                  <a:ext uri="{0D108BD9-81ED-4DB2-BD59-A6C34878D82A}">
                    <a16:rowId xmlns="" xmlns:a16="http://schemas.microsoft.com/office/drawing/2014/main" val="10008"/>
                  </a:ext>
                </a:extLst>
              </a:tr>
              <a:tr h="261257">
                <a:tc>
                  <a:txBody>
                    <a:bodyPr/>
                    <a:lstStyle/>
                    <a:p>
                      <a:r>
                        <a:rPr lang="en-US" sz="1200" dirty="0"/>
                        <a:t>Lesson 9 - Sam</a:t>
                      </a:r>
                    </a:p>
                  </a:txBody>
                  <a:tcPr marT="34290" marB="34290"/>
                </a:tc>
                <a:tc>
                  <a:txBody>
                    <a:bodyPr/>
                    <a:lstStyle/>
                    <a:p>
                      <a:r>
                        <a:rPr lang="en-US" sz="1200" dirty="0"/>
                        <a:t>After the Flood</a:t>
                      </a:r>
                    </a:p>
                  </a:txBody>
                  <a:tcPr marT="34290" marB="34290"/>
                </a:tc>
                <a:tc>
                  <a:txBody>
                    <a:bodyPr/>
                    <a:lstStyle/>
                    <a:p>
                      <a:r>
                        <a:rPr lang="en-US" sz="1200" dirty="0"/>
                        <a:t>Gen 10:1-11:26</a:t>
                      </a:r>
                    </a:p>
                  </a:txBody>
                  <a:tcPr marT="34290" marB="34290"/>
                </a:tc>
                <a:tc>
                  <a:txBody>
                    <a:bodyPr/>
                    <a:lstStyle/>
                    <a:p>
                      <a:r>
                        <a:rPr lang="en-US" sz="1200" dirty="0"/>
                        <a:t>Sun, May 14</a:t>
                      </a:r>
                    </a:p>
                  </a:txBody>
                  <a:tcPr marT="34290" marB="34290"/>
                </a:tc>
                <a:extLst>
                  <a:ext uri="{0D108BD9-81ED-4DB2-BD59-A6C34878D82A}">
                    <a16:rowId xmlns="" xmlns:a16="http://schemas.microsoft.com/office/drawing/2014/main" val="10009"/>
                  </a:ext>
                </a:extLst>
              </a:tr>
              <a:tr h="261257">
                <a:tc>
                  <a:txBody>
                    <a:bodyPr/>
                    <a:lstStyle/>
                    <a:p>
                      <a:r>
                        <a:rPr lang="en-US" sz="1200" dirty="0"/>
                        <a:t>Lesson 10 - Sam</a:t>
                      </a:r>
                    </a:p>
                  </a:txBody>
                  <a:tcPr marT="34290" marB="34290"/>
                </a:tc>
                <a:tc>
                  <a:txBody>
                    <a:bodyPr/>
                    <a:lstStyle/>
                    <a:p>
                      <a:r>
                        <a:rPr lang="en-US" sz="1200" dirty="0"/>
                        <a:t>Review</a:t>
                      </a:r>
                    </a:p>
                  </a:txBody>
                  <a:tcPr marT="34290" marB="34290"/>
                </a:tc>
                <a:tc>
                  <a:txBody>
                    <a:bodyPr/>
                    <a:lstStyle/>
                    <a:p>
                      <a:r>
                        <a:rPr lang="en-US" sz="1200" dirty="0" smtClean="0"/>
                        <a:t>Gen 1-11</a:t>
                      </a:r>
                      <a:endParaRPr lang="en-US" sz="1200" dirty="0"/>
                    </a:p>
                  </a:txBody>
                  <a:tcPr marT="34290" marB="34290"/>
                </a:tc>
                <a:tc>
                  <a:txBody>
                    <a:bodyPr/>
                    <a:lstStyle/>
                    <a:p>
                      <a:r>
                        <a:rPr lang="en-US" sz="1200" dirty="0"/>
                        <a:t>Wed, May 17</a:t>
                      </a:r>
                    </a:p>
                  </a:txBody>
                  <a:tcPr marT="34290" marB="34290"/>
                </a:tc>
                <a:extLst>
                  <a:ext uri="{0D108BD9-81ED-4DB2-BD59-A6C34878D82A}">
                    <a16:rowId xmlns="" xmlns:a16="http://schemas.microsoft.com/office/drawing/2014/main" val="10010"/>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11 – Grant, Danny</a:t>
                      </a:r>
                    </a:p>
                  </a:txBody>
                  <a:tcPr marT="34290" marB="34290"/>
                </a:tc>
                <a:tc>
                  <a:txBody>
                    <a:bodyPr/>
                    <a:lstStyle/>
                    <a:p>
                      <a:r>
                        <a:rPr lang="en-US" sz="1200" dirty="0"/>
                        <a:t>Aspects</a:t>
                      </a:r>
                      <a:r>
                        <a:rPr lang="en-US" sz="1200" baseline="0" dirty="0"/>
                        <a:t> of Patriarchal Life</a:t>
                      </a:r>
                      <a:endParaRPr lang="en-US" sz="1200" dirty="0"/>
                    </a:p>
                  </a:txBody>
                  <a:tcPr marT="34290" marB="34290"/>
                </a:tc>
                <a:tc>
                  <a:txBody>
                    <a:bodyPr/>
                    <a:lstStyle/>
                    <a:p>
                      <a:endParaRPr lang="en-US" sz="1200" dirty="0"/>
                    </a:p>
                  </a:txBody>
                  <a:tcPr marT="34290" marB="34290"/>
                </a:tc>
                <a:tc>
                  <a:txBody>
                    <a:bodyPr/>
                    <a:lstStyle/>
                    <a:p>
                      <a:r>
                        <a:rPr lang="en-US" sz="1200" dirty="0"/>
                        <a:t>Sun, May 21</a:t>
                      </a:r>
                    </a:p>
                  </a:txBody>
                  <a:tcPr marT="34290" marB="34290"/>
                </a:tc>
                <a:extLst>
                  <a:ext uri="{0D108BD9-81ED-4DB2-BD59-A6C34878D82A}">
                    <a16:rowId xmlns="" xmlns:a16="http://schemas.microsoft.com/office/drawing/2014/main" val="1001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12 – Sam</a:t>
                      </a:r>
                    </a:p>
                  </a:txBody>
                  <a:tcPr marT="34290" marB="34290"/>
                </a:tc>
                <a:tc>
                  <a:txBody>
                    <a:bodyPr/>
                    <a:lstStyle/>
                    <a:p>
                      <a:r>
                        <a:rPr lang="en-US" sz="1200" dirty="0"/>
                        <a:t>Abraham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 11:27-25:12</a:t>
                      </a:r>
                    </a:p>
                  </a:txBody>
                  <a:tcPr marT="34290" marB="34290"/>
                </a:tc>
                <a:tc>
                  <a:txBody>
                    <a:bodyPr/>
                    <a:lstStyle/>
                    <a:p>
                      <a:r>
                        <a:rPr lang="en-US" sz="1200" dirty="0"/>
                        <a:t>Wed, May 24</a:t>
                      </a:r>
                    </a:p>
                  </a:txBody>
                  <a:tcPr marT="34290" marB="34290"/>
                </a:tc>
                <a:extLst>
                  <a:ext uri="{0D108BD9-81ED-4DB2-BD59-A6C34878D82A}">
                    <a16:rowId xmlns="" xmlns:a16="http://schemas.microsoft.com/office/drawing/2014/main" val="10012"/>
                  </a:ext>
                </a:extLst>
              </a:tr>
              <a:tr h="261257">
                <a:tc>
                  <a:txBody>
                    <a:bodyPr/>
                    <a:lstStyle/>
                    <a:p>
                      <a:r>
                        <a:rPr lang="en-US" sz="1200" dirty="0"/>
                        <a:t>Lesson 13 - Sam</a:t>
                      </a:r>
                    </a:p>
                  </a:txBody>
                  <a:tcPr marT="34290" marB="34290"/>
                </a:tc>
                <a:tc>
                  <a:txBody>
                    <a:bodyPr/>
                    <a:lstStyle/>
                    <a:p>
                      <a:r>
                        <a:rPr lang="en-US" sz="1200" dirty="0"/>
                        <a:t>Abraham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 11:27-25:12</a:t>
                      </a:r>
                    </a:p>
                  </a:txBody>
                  <a:tcPr marT="34290" marB="34290"/>
                </a:tc>
                <a:tc>
                  <a:txBody>
                    <a:bodyPr/>
                    <a:lstStyle/>
                    <a:p>
                      <a:r>
                        <a:rPr lang="en-US" sz="1200" dirty="0"/>
                        <a:t>Sun,</a:t>
                      </a:r>
                      <a:r>
                        <a:rPr lang="en-US" sz="1200" baseline="0" dirty="0"/>
                        <a:t> May28</a:t>
                      </a:r>
                      <a:endParaRPr lang="en-US" sz="1200" dirty="0"/>
                    </a:p>
                  </a:txBody>
                  <a:tcPr marT="34290" marB="34290"/>
                </a:tc>
                <a:extLst>
                  <a:ext uri="{0D108BD9-81ED-4DB2-BD59-A6C34878D82A}">
                    <a16:rowId xmlns="" xmlns:a16="http://schemas.microsoft.com/office/drawing/2014/main" val="10013"/>
                  </a:ext>
                </a:extLst>
              </a:tr>
            </a:tbl>
          </a:graphicData>
        </a:graphic>
      </p:graphicFrame>
      <p:sp>
        <p:nvSpPr>
          <p:cNvPr id="3" name="Title 2"/>
          <p:cNvSpPr>
            <a:spLocks noGrp="1"/>
          </p:cNvSpPr>
          <p:nvPr>
            <p:ph type="title"/>
          </p:nvPr>
        </p:nvSpPr>
        <p:spPr/>
        <p:txBody>
          <a:bodyPr/>
          <a:lstStyle/>
          <a:p>
            <a:r>
              <a:rPr lang="en-US" dirty="0"/>
              <a:t>Class Schedule,</a:t>
            </a:r>
            <a:r>
              <a:rPr lang="en-US" sz="2800" dirty="0"/>
              <a:t>  (Segment 1)</a:t>
            </a:r>
            <a:endParaRPr lang="en-US" dirty="0"/>
          </a:p>
        </p:txBody>
      </p:sp>
    </p:spTree>
    <p:extLst>
      <p:ext uri="{BB962C8B-B14F-4D97-AF65-F5344CB8AC3E}">
        <p14:creationId xmlns:p14="http://schemas.microsoft.com/office/powerpoint/2010/main" val="19014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047750"/>
            <a:ext cx="8839200" cy="3733800"/>
          </a:xfrm>
          <a:prstGeom prst="rect">
            <a:avLst/>
          </a:prstGeom>
          <a:solidFill>
            <a:schemeClr val="tx2"/>
          </a:soli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old testament timel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205"/>
          <a:stretch/>
        </p:blipFill>
        <p:spPr bwMode="auto">
          <a:xfrm>
            <a:off x="457201" y="1657350"/>
            <a:ext cx="7162799"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Brace 8"/>
          <p:cNvSpPr/>
          <p:nvPr/>
        </p:nvSpPr>
        <p:spPr>
          <a:xfrm rot="5400000">
            <a:off x="895349" y="3105155"/>
            <a:ext cx="342901" cy="121920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smtClean="0"/>
              <a:t>Old Testament Timeline</a:t>
            </a:r>
            <a:endParaRPr lang="en-US" dirty="0"/>
          </a:p>
        </p:txBody>
      </p:sp>
      <p:pic>
        <p:nvPicPr>
          <p:cNvPr id="10" name="Picture 2" descr="C:\Users\freesms\AppData\Local\Microsoft\Windows\Temporary Internet Files\Content.IE5\MZ9VF2KM\MP90038479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41782">
            <a:off x="7623056" y="2628795"/>
            <a:ext cx="382614" cy="4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Content &amp; Structure</a:t>
            </a:r>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2150504088"/>
              </p:ext>
            </p:extLst>
          </p:nvPr>
        </p:nvGraphicFramePr>
        <p:xfrm>
          <a:off x="685800" y="1581150"/>
          <a:ext cx="3449638" cy="299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2124578711"/>
              </p:ext>
            </p:extLst>
          </p:nvPr>
        </p:nvGraphicFramePr>
        <p:xfrm>
          <a:off x="4724400" y="1611796"/>
          <a:ext cx="3678238" cy="2990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2242620" y="1044938"/>
            <a:ext cx="4657622" cy="43858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685800">
              <a:defRPr/>
            </a:pPr>
            <a:r>
              <a:rPr lang="en-US" sz="2400" b="1" i="1" dirty="0">
                <a:ln/>
                <a:solidFill>
                  <a:srgbClr val="525A6A"/>
                </a:solidFill>
                <a:latin typeface="Euphemia"/>
              </a:rPr>
              <a:t>“These are the generations of…”</a:t>
            </a:r>
          </a:p>
        </p:txBody>
      </p:sp>
    </p:spTree>
    <p:extLst>
      <p:ext uri="{BB962C8B-B14F-4D97-AF65-F5344CB8AC3E}">
        <p14:creationId xmlns:p14="http://schemas.microsoft.com/office/powerpoint/2010/main" val="290368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1800" dirty="0" smtClean="0"/>
              <a:t>9:1 “Be fruitful and multiply, and fill the earth…” (not subdue it)</a:t>
            </a:r>
          </a:p>
          <a:p>
            <a:r>
              <a:rPr lang="en-US" sz="1800" dirty="0" smtClean="0"/>
              <a:t>9:2 Fear and dread of man on every beast</a:t>
            </a:r>
          </a:p>
          <a:p>
            <a:r>
              <a:rPr lang="en-US" sz="1800" dirty="0" smtClean="0"/>
              <a:t>9:3 “Every moving thing that lives shall be food for you…”</a:t>
            </a:r>
          </a:p>
          <a:p>
            <a:r>
              <a:rPr lang="en-US" sz="1800" dirty="0" smtClean="0"/>
              <a:t>9:6 “Whoever sheds man’s blood, by man his blood shall be shed…”</a:t>
            </a:r>
          </a:p>
          <a:p>
            <a:r>
              <a:rPr lang="en-US" sz="1800" dirty="0" smtClean="0"/>
              <a:t>9:11 Covenant to never again destroy the earth by flood</a:t>
            </a:r>
          </a:p>
          <a:p>
            <a:r>
              <a:rPr lang="en-US" sz="1800" dirty="0" smtClean="0"/>
              <a:t>9:13 Rainbow in the cloud as a sign of the covenant</a:t>
            </a:r>
          </a:p>
          <a:p>
            <a:r>
              <a:rPr lang="en-US" sz="1800" dirty="0" smtClean="0"/>
              <a:t>Reduction in lifespan</a:t>
            </a:r>
          </a:p>
          <a:p>
            <a:r>
              <a:rPr lang="en-US" sz="1800" dirty="0" smtClean="0"/>
              <a:t>Confusion of languages</a:t>
            </a:r>
          </a:p>
          <a:p>
            <a:endParaRPr lang="en-US" sz="1800" dirty="0"/>
          </a:p>
        </p:txBody>
      </p:sp>
      <p:sp>
        <p:nvSpPr>
          <p:cNvPr id="6" name="Title 5"/>
          <p:cNvSpPr>
            <a:spLocks noGrp="1"/>
          </p:cNvSpPr>
          <p:nvPr>
            <p:ph type="title"/>
          </p:nvPr>
        </p:nvSpPr>
        <p:spPr/>
        <p:txBody>
          <a:bodyPr/>
          <a:lstStyle/>
          <a:p>
            <a:r>
              <a:rPr lang="en-US" dirty="0" smtClean="0"/>
              <a:t>Changes After the Flood</a:t>
            </a:r>
            <a:endParaRPr lang="en-US" dirty="0"/>
          </a:p>
        </p:txBody>
      </p:sp>
    </p:spTree>
    <p:extLst>
      <p:ext uri="{BB962C8B-B14F-4D97-AF65-F5344CB8AC3E}">
        <p14:creationId xmlns:p14="http://schemas.microsoft.com/office/powerpoint/2010/main" val="222072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 b="-469"/>
          <a:stretch/>
        </p:blipFill>
        <p:spPr bwMode="auto">
          <a:xfrm>
            <a:off x="-18410" y="-19049"/>
            <a:ext cx="9144000" cy="520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482650" y="2459894"/>
            <a:ext cx="3581400" cy="2639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p:cNvSpPr/>
          <p:nvPr/>
        </p:nvSpPr>
        <p:spPr>
          <a:xfrm>
            <a:off x="8077200" y="549808"/>
            <a:ext cx="685800" cy="191008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8368270" y="981631"/>
            <a:ext cx="730265" cy="523220"/>
          </a:xfrm>
          <a:prstGeom prst="rect">
            <a:avLst/>
          </a:prstGeom>
          <a:noFill/>
        </p:spPr>
        <p:txBody>
          <a:bodyPr wrap="none" rtlCol="0">
            <a:spAutoFit/>
          </a:bodyPr>
          <a:lstStyle/>
          <a:p>
            <a:r>
              <a:rPr lang="en-US" sz="1400" dirty="0" smtClean="0">
                <a:solidFill>
                  <a:srgbClr val="FF0000"/>
                </a:solidFill>
              </a:rPr>
              <a:t>Adam</a:t>
            </a:r>
          </a:p>
          <a:p>
            <a:r>
              <a:rPr lang="en-US" sz="1400" dirty="0" smtClean="0">
                <a:solidFill>
                  <a:srgbClr val="FF0000"/>
                </a:solidFill>
              </a:rPr>
              <a:t>Gen 5:1</a:t>
            </a:r>
            <a:endParaRPr lang="en-US" sz="1400" dirty="0">
              <a:solidFill>
                <a:srgbClr val="FF0000"/>
              </a:solidFill>
            </a:endParaRPr>
          </a:p>
        </p:txBody>
      </p:sp>
      <p:sp>
        <p:nvSpPr>
          <p:cNvPr id="9" name="Rectangle 8"/>
          <p:cNvSpPr/>
          <p:nvPr/>
        </p:nvSpPr>
        <p:spPr>
          <a:xfrm>
            <a:off x="914400" y="2419350"/>
            <a:ext cx="3581400" cy="2724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52800" y="2113399"/>
            <a:ext cx="792525" cy="523220"/>
          </a:xfrm>
          <a:prstGeom prst="rect">
            <a:avLst/>
          </a:prstGeom>
          <a:noFill/>
        </p:spPr>
        <p:txBody>
          <a:bodyPr wrap="none" rtlCol="0">
            <a:spAutoFit/>
          </a:bodyPr>
          <a:lstStyle/>
          <a:p>
            <a:pPr algn="r"/>
            <a:r>
              <a:rPr lang="en-US" sz="1400" dirty="0" smtClean="0">
                <a:solidFill>
                  <a:srgbClr val="FF0000"/>
                </a:solidFill>
              </a:rPr>
              <a:t>Noah</a:t>
            </a:r>
          </a:p>
          <a:p>
            <a:pPr algn="r"/>
            <a:r>
              <a:rPr lang="en-US" sz="1400" dirty="0" smtClean="0">
                <a:solidFill>
                  <a:srgbClr val="FF0000"/>
                </a:solidFill>
              </a:rPr>
              <a:t>Gen 6:9</a:t>
            </a:r>
            <a:endParaRPr lang="en-US" sz="1400" dirty="0">
              <a:solidFill>
                <a:srgbClr val="FF0000"/>
              </a:solidFill>
            </a:endParaRPr>
          </a:p>
        </p:txBody>
      </p:sp>
      <p:sp>
        <p:nvSpPr>
          <p:cNvPr id="15" name="Right Brace 14"/>
          <p:cNvSpPr/>
          <p:nvPr/>
        </p:nvSpPr>
        <p:spPr>
          <a:xfrm flipH="1">
            <a:off x="4191000" y="2114550"/>
            <a:ext cx="304800" cy="457200"/>
          </a:xfrm>
          <a:prstGeom prst="rightBrace">
            <a:avLst>
              <a:gd name="adj1" fmla="val 8333"/>
              <a:gd name="adj2" fmla="val 5134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flipH="1">
            <a:off x="4994132" y="2289244"/>
            <a:ext cx="304800" cy="1044506"/>
          </a:xfrm>
          <a:prstGeom prst="rightBrace">
            <a:avLst>
              <a:gd name="adj1" fmla="val 8333"/>
              <a:gd name="adj2" fmla="val 5134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86200" y="2549887"/>
            <a:ext cx="1107932" cy="523220"/>
          </a:xfrm>
          <a:prstGeom prst="rect">
            <a:avLst/>
          </a:prstGeom>
          <a:noFill/>
        </p:spPr>
        <p:txBody>
          <a:bodyPr wrap="none" rtlCol="0">
            <a:spAutoFit/>
          </a:bodyPr>
          <a:lstStyle/>
          <a:p>
            <a:pPr algn="r"/>
            <a:r>
              <a:rPr lang="en-US" sz="1400" dirty="0" smtClean="0">
                <a:solidFill>
                  <a:srgbClr val="FF0000"/>
                </a:solidFill>
              </a:rPr>
              <a:t>Noah’s Sons</a:t>
            </a:r>
          </a:p>
          <a:p>
            <a:pPr algn="r"/>
            <a:r>
              <a:rPr lang="en-US" sz="1400" dirty="0" smtClean="0">
                <a:solidFill>
                  <a:srgbClr val="FF0000"/>
                </a:solidFill>
              </a:rPr>
              <a:t>Gen 10:1</a:t>
            </a:r>
            <a:endParaRPr lang="en-US" sz="1400" dirty="0">
              <a:solidFill>
                <a:srgbClr val="FF0000"/>
              </a:solidFill>
            </a:endParaRPr>
          </a:p>
        </p:txBody>
      </p:sp>
      <p:sp>
        <p:nvSpPr>
          <p:cNvPr id="18" name="Right Brace 17"/>
          <p:cNvSpPr/>
          <p:nvPr/>
        </p:nvSpPr>
        <p:spPr>
          <a:xfrm flipH="1">
            <a:off x="5676572" y="2289244"/>
            <a:ext cx="304800" cy="2187506"/>
          </a:xfrm>
          <a:prstGeom prst="rightBrace">
            <a:avLst>
              <a:gd name="adj1" fmla="val 8333"/>
              <a:gd name="adj2" fmla="val 5134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824883" y="3258205"/>
            <a:ext cx="853695" cy="523220"/>
          </a:xfrm>
          <a:prstGeom prst="rect">
            <a:avLst/>
          </a:prstGeom>
          <a:noFill/>
        </p:spPr>
        <p:txBody>
          <a:bodyPr wrap="none" rtlCol="0">
            <a:spAutoFit/>
          </a:bodyPr>
          <a:lstStyle/>
          <a:p>
            <a:pPr algn="r"/>
            <a:r>
              <a:rPr lang="en-US" sz="1400" dirty="0" smtClean="0">
                <a:solidFill>
                  <a:srgbClr val="FF0000"/>
                </a:solidFill>
              </a:rPr>
              <a:t>Shem</a:t>
            </a:r>
          </a:p>
          <a:p>
            <a:pPr algn="r"/>
            <a:r>
              <a:rPr lang="en-US" sz="1400" dirty="0" smtClean="0">
                <a:solidFill>
                  <a:srgbClr val="FF0000"/>
                </a:solidFill>
              </a:rPr>
              <a:t>Gen 11:10</a:t>
            </a:r>
            <a:endParaRPr lang="en-US" sz="1400" dirty="0">
              <a:solidFill>
                <a:srgbClr val="FF0000"/>
              </a:solidFill>
            </a:endParaRPr>
          </a:p>
        </p:txBody>
      </p:sp>
      <p:sp>
        <p:nvSpPr>
          <p:cNvPr id="20" name="TextBox 19"/>
          <p:cNvSpPr txBox="1"/>
          <p:nvPr/>
        </p:nvSpPr>
        <p:spPr>
          <a:xfrm>
            <a:off x="5864220" y="4019550"/>
            <a:ext cx="871905" cy="523220"/>
          </a:xfrm>
          <a:prstGeom prst="rect">
            <a:avLst/>
          </a:prstGeom>
          <a:noFill/>
        </p:spPr>
        <p:txBody>
          <a:bodyPr wrap="none" rtlCol="0">
            <a:spAutoFit/>
          </a:bodyPr>
          <a:lstStyle/>
          <a:p>
            <a:pPr algn="r"/>
            <a:r>
              <a:rPr lang="en-US" sz="1400" dirty="0" err="1" smtClean="0">
                <a:solidFill>
                  <a:srgbClr val="FF0000"/>
                </a:solidFill>
              </a:rPr>
              <a:t>Terah</a:t>
            </a:r>
            <a:endParaRPr lang="en-US" sz="1400" dirty="0" smtClean="0">
              <a:solidFill>
                <a:srgbClr val="FF0000"/>
              </a:solidFill>
            </a:endParaRPr>
          </a:p>
          <a:p>
            <a:pPr algn="r"/>
            <a:r>
              <a:rPr lang="en-US" sz="1400" dirty="0" smtClean="0">
                <a:solidFill>
                  <a:srgbClr val="FF0000"/>
                </a:solidFill>
              </a:rPr>
              <a:t>Gen 11:27</a:t>
            </a:r>
            <a:endParaRPr lang="en-US" sz="1400" dirty="0">
              <a:solidFill>
                <a:srgbClr val="FF0000"/>
              </a:solidFill>
            </a:endParaRPr>
          </a:p>
        </p:txBody>
      </p:sp>
      <p:sp>
        <p:nvSpPr>
          <p:cNvPr id="21" name="Right Brace 20"/>
          <p:cNvSpPr/>
          <p:nvPr/>
        </p:nvSpPr>
        <p:spPr>
          <a:xfrm flipH="1">
            <a:off x="6781800" y="4020701"/>
            <a:ext cx="304800" cy="457200"/>
          </a:xfrm>
          <a:prstGeom prst="rightBrace">
            <a:avLst>
              <a:gd name="adj1" fmla="val 8333"/>
              <a:gd name="adj2" fmla="val 5134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55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p:bldP spid="9" grpId="0" animBg="1"/>
      <p:bldP spid="13" grpId="0"/>
      <p:bldP spid="15" grpId="0" animBg="1"/>
      <p:bldP spid="16" grpId="0" animBg="1"/>
      <p:bldP spid="17" grpId="0"/>
      <p:bldP spid="18" grpId="0" animBg="1"/>
      <p:bldP spid="19" grpId="0"/>
      <p:bldP spid="20"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2.wp.com/metavbible.com/cms/wp-content/uploads/2015/02/Genesis-Timeline-from-Adam-to-Abraham.png?resize=1084%2C7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1950"/>
            <a:ext cx="642684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30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2" name="Content Placeholder 1"/>
          <p:cNvSpPr>
            <a:spLocks noGrp="1"/>
          </p:cNvSpPr>
          <p:nvPr>
            <p:ph sz="quarter" idx="1"/>
          </p:nvPr>
        </p:nvSpPr>
        <p:spPr/>
        <p:txBody>
          <a:bodyPr/>
          <a:lstStyle/>
          <a:p>
            <a:r>
              <a:rPr lang="en-US" sz="2000" dirty="0"/>
              <a:t>Did God limit man’s life to a specified Length?</a:t>
            </a:r>
          </a:p>
          <a:p>
            <a:pPr lvl="1"/>
            <a:r>
              <a:rPr lang="en-US" sz="1800" dirty="0"/>
              <a:t>Gen 6:3 “… his days shall be 120 years”</a:t>
            </a:r>
          </a:p>
          <a:p>
            <a:pPr lvl="1"/>
            <a:r>
              <a:rPr lang="en-US" sz="1800" dirty="0"/>
              <a:t>Ps 90:10 “The days of our lives are 70 years; And if by reason of strength they are 80 years, …”</a:t>
            </a:r>
          </a:p>
          <a:p>
            <a:r>
              <a:rPr lang="en-US" sz="2000" dirty="0"/>
              <a:t>Are the Genealogies of Genesis complete?</a:t>
            </a:r>
          </a:p>
          <a:p>
            <a:pPr lvl="1"/>
            <a:r>
              <a:rPr lang="en-US" sz="1800" dirty="0"/>
              <a:t>Can they be used to date the earth?</a:t>
            </a:r>
          </a:p>
          <a:p>
            <a:r>
              <a:rPr lang="en-US" sz="2000" dirty="0"/>
              <a:t>Is there a mistake in the age of </a:t>
            </a:r>
            <a:r>
              <a:rPr lang="en-US" sz="2000" dirty="0" err="1"/>
              <a:t>Terah</a:t>
            </a:r>
            <a:r>
              <a:rPr lang="en-US" sz="2000" dirty="0"/>
              <a:t> when Abraham was born?</a:t>
            </a:r>
          </a:p>
          <a:p>
            <a:pPr lvl="1"/>
            <a:r>
              <a:rPr lang="en-US" sz="1800" dirty="0"/>
              <a:t>Stephen’s testimony in Acts 7:4 vs. math in the genealogies</a:t>
            </a:r>
          </a:p>
          <a:p>
            <a:r>
              <a:rPr lang="en-US" sz="2000" dirty="0"/>
              <a:t>Does it Matter?</a:t>
            </a:r>
          </a:p>
          <a:p>
            <a:pPr lvl="1"/>
            <a:r>
              <a:rPr lang="en-US" sz="1800" dirty="0"/>
              <a:t>2 Tim 3:16, </a:t>
            </a:r>
            <a:r>
              <a:rPr lang="en-US" sz="1800" dirty="0" smtClean="0"/>
              <a:t>2:15-16</a:t>
            </a:r>
          </a:p>
          <a:p>
            <a:pPr lvl="1"/>
            <a:r>
              <a:rPr lang="en-US" sz="1800" dirty="0" err="1" smtClean="0"/>
              <a:t>Deut</a:t>
            </a:r>
            <a:r>
              <a:rPr lang="en-US" sz="1800" dirty="0" smtClean="0"/>
              <a:t> 29:29</a:t>
            </a:r>
            <a:endParaRPr lang="en-US" sz="1800" dirty="0"/>
          </a:p>
          <a:p>
            <a:endParaRPr lang="en-US" dirty="0"/>
          </a:p>
        </p:txBody>
      </p:sp>
    </p:spTree>
    <p:extLst>
      <p:ext uri="{BB962C8B-B14F-4D97-AF65-F5344CB8AC3E}">
        <p14:creationId xmlns:p14="http://schemas.microsoft.com/office/powerpoint/2010/main" val="297336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1800" dirty="0" smtClean="0"/>
              <a:t>All families descended from Noah’s 3 sons (Gen 6:10, 10:1, 32)</a:t>
            </a:r>
          </a:p>
          <a:p>
            <a:r>
              <a:rPr lang="en-US" sz="1800" dirty="0" smtClean="0"/>
              <a:t>The nations were divided in the days of Eber (Gen 10:25)</a:t>
            </a:r>
          </a:p>
          <a:p>
            <a:r>
              <a:rPr lang="en-US" sz="1800" dirty="0" smtClean="0"/>
              <a:t>Nimrod “a mighty hunter before the Lord” </a:t>
            </a:r>
            <a:r>
              <a:rPr lang="en-US" sz="1800" dirty="0" smtClean="0"/>
              <a:t>(Gen 10:8, Descended </a:t>
            </a:r>
            <a:r>
              <a:rPr lang="en-US" sz="1800" dirty="0" smtClean="0"/>
              <a:t>from Ham)</a:t>
            </a:r>
          </a:p>
          <a:p>
            <a:pPr lvl="1"/>
            <a:endParaRPr lang="en-US" sz="1600" dirty="0"/>
          </a:p>
        </p:txBody>
      </p:sp>
      <p:sp>
        <p:nvSpPr>
          <p:cNvPr id="6" name="Title 5"/>
          <p:cNvSpPr>
            <a:spLocks noGrp="1"/>
          </p:cNvSpPr>
          <p:nvPr>
            <p:ph type="title"/>
          </p:nvPr>
        </p:nvSpPr>
        <p:spPr/>
        <p:txBody>
          <a:bodyPr/>
          <a:lstStyle/>
          <a:p>
            <a:r>
              <a:rPr lang="en-US" dirty="0" smtClean="0"/>
              <a:t>The Nations of Earth</a:t>
            </a:r>
            <a:endParaRPr lang="en-US" dirty="0"/>
          </a:p>
        </p:txBody>
      </p:sp>
    </p:spTree>
    <p:extLst>
      <p:ext uri="{BB962C8B-B14F-4D97-AF65-F5344CB8AC3E}">
        <p14:creationId xmlns:p14="http://schemas.microsoft.com/office/powerpoint/2010/main" val="32907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 Template</Template>
  <TotalTime>2356</TotalTime>
  <Words>1585</Words>
  <Application>Microsoft Office PowerPoint</Application>
  <PresentationFormat>On-screen Show (16:9)</PresentationFormat>
  <Paragraphs>166</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Genesis Template</vt:lpstr>
      <vt:lpstr>The book of  Genesis</vt:lpstr>
      <vt:lpstr>Class Schedule,  (Segment 1)</vt:lpstr>
      <vt:lpstr>Old Testament Timeline</vt:lpstr>
      <vt:lpstr>Content &amp; Structure</vt:lpstr>
      <vt:lpstr>Changes After the Flood</vt:lpstr>
      <vt:lpstr>PowerPoint Presentation</vt:lpstr>
      <vt:lpstr>PowerPoint Presentation</vt:lpstr>
      <vt:lpstr>Questions</vt:lpstr>
      <vt:lpstr>The Nations of Earth</vt:lpstr>
      <vt:lpstr>Nations Descended from Noah</vt:lpstr>
      <vt:lpstr>Lands of the Sons of Noah</vt:lpstr>
      <vt:lpstr>Prophecy of Noah</vt:lpstr>
      <vt:lpstr>The Nations of Earth</vt:lpstr>
      <vt:lpstr>Confusing of Languages</vt:lpstr>
    </vt:vector>
  </TitlesOfParts>
  <Company>AGCO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Sam Freesmeyer</dc:creator>
  <cp:lastModifiedBy>Sam Freesmeyer</cp:lastModifiedBy>
  <cp:revision>64</cp:revision>
  <cp:lastPrinted>2017-04-23T06:07:34Z</cp:lastPrinted>
  <dcterms:created xsi:type="dcterms:W3CDTF">2017-04-10T02:21:21Z</dcterms:created>
  <dcterms:modified xsi:type="dcterms:W3CDTF">2017-05-17T01:21:27Z</dcterms:modified>
</cp:coreProperties>
</file>