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9"/>
  </p:notesMasterIdLst>
  <p:handoutMasterIdLst>
    <p:handoutMasterId r:id="rId10"/>
  </p:handoutMasterIdLst>
  <p:sldIdLst>
    <p:sldId id="256" r:id="rId2"/>
    <p:sldId id="281" r:id="rId3"/>
    <p:sldId id="282" r:id="rId4"/>
    <p:sldId id="284" r:id="rId5"/>
    <p:sldId id="285" r:id="rId6"/>
    <p:sldId id="278" r:id="rId7"/>
    <p:sldId id="274" r:id="rId8"/>
  </p:sldIdLst>
  <p:sldSz cx="9144000" cy="5715000" type="screen16x10"/>
  <p:notesSz cx="6858000" cy="9144000"/>
  <p:defaultTextStyle>
    <a:defPPr>
      <a:defRPr lang="en-US"/>
    </a:defPPr>
    <a:lvl1pPr algn="l" defTabSz="457200" rtl="0" fontAlgn="base">
      <a:spcBef>
        <a:spcPct val="0"/>
      </a:spcBef>
      <a:spcAft>
        <a:spcPct val="0"/>
      </a:spcAft>
      <a:defRPr kern="1200">
        <a:solidFill>
          <a:schemeClr val="tx1"/>
        </a:solidFill>
        <a:latin typeface="Arial" charset="0"/>
        <a:ea typeface="ＭＳ Ｐゴシック" charset="-128"/>
        <a:cs typeface="+mn-cs"/>
      </a:defRPr>
    </a:lvl1pPr>
    <a:lvl2pPr marL="457200" algn="l" defTabSz="457200" rtl="0" fontAlgn="base">
      <a:spcBef>
        <a:spcPct val="0"/>
      </a:spcBef>
      <a:spcAft>
        <a:spcPct val="0"/>
      </a:spcAft>
      <a:defRPr kern="1200">
        <a:solidFill>
          <a:schemeClr val="tx1"/>
        </a:solidFill>
        <a:latin typeface="Arial" charset="0"/>
        <a:ea typeface="ＭＳ Ｐゴシック" charset="-128"/>
        <a:cs typeface="+mn-cs"/>
      </a:defRPr>
    </a:lvl2pPr>
    <a:lvl3pPr marL="914400" algn="l" defTabSz="457200" rtl="0" fontAlgn="base">
      <a:spcBef>
        <a:spcPct val="0"/>
      </a:spcBef>
      <a:spcAft>
        <a:spcPct val="0"/>
      </a:spcAft>
      <a:defRPr kern="1200">
        <a:solidFill>
          <a:schemeClr val="tx1"/>
        </a:solidFill>
        <a:latin typeface="Arial" charset="0"/>
        <a:ea typeface="ＭＳ Ｐゴシック" charset="-128"/>
        <a:cs typeface="+mn-cs"/>
      </a:defRPr>
    </a:lvl3pPr>
    <a:lvl4pPr marL="1371600" algn="l" defTabSz="457200" rtl="0" fontAlgn="base">
      <a:spcBef>
        <a:spcPct val="0"/>
      </a:spcBef>
      <a:spcAft>
        <a:spcPct val="0"/>
      </a:spcAft>
      <a:defRPr kern="1200">
        <a:solidFill>
          <a:schemeClr val="tx1"/>
        </a:solidFill>
        <a:latin typeface="Arial" charset="0"/>
        <a:ea typeface="ＭＳ Ｐゴシック" charset="-128"/>
        <a:cs typeface="+mn-cs"/>
      </a:defRPr>
    </a:lvl4pPr>
    <a:lvl5pPr marL="1828800" algn="l" defTabSz="457200" rtl="0" fontAlgn="base">
      <a:spcBef>
        <a:spcPct val="0"/>
      </a:spcBef>
      <a:spcAft>
        <a:spcPct val="0"/>
      </a:spcAft>
      <a:defRPr kern="1200">
        <a:solidFill>
          <a:schemeClr val="tx1"/>
        </a:solidFill>
        <a:latin typeface="Arial" charset="0"/>
        <a:ea typeface="ＭＳ Ｐゴシック" charset="-128"/>
        <a:cs typeface="+mn-cs"/>
      </a:defRPr>
    </a:lvl5pPr>
    <a:lvl6pPr marL="2286000" algn="l" defTabSz="914400" rtl="0" eaLnBrk="1" latinLnBrk="0" hangingPunct="1">
      <a:defRPr kern="1200">
        <a:solidFill>
          <a:schemeClr val="tx1"/>
        </a:solidFill>
        <a:latin typeface="Arial" charset="0"/>
        <a:ea typeface="ＭＳ Ｐゴシック" charset="-128"/>
        <a:cs typeface="+mn-cs"/>
      </a:defRPr>
    </a:lvl6pPr>
    <a:lvl7pPr marL="2743200" algn="l" defTabSz="914400" rtl="0" eaLnBrk="1" latinLnBrk="0" hangingPunct="1">
      <a:defRPr kern="1200">
        <a:solidFill>
          <a:schemeClr val="tx1"/>
        </a:solidFill>
        <a:latin typeface="Arial" charset="0"/>
        <a:ea typeface="ＭＳ Ｐゴシック" charset="-128"/>
        <a:cs typeface="+mn-cs"/>
      </a:defRPr>
    </a:lvl7pPr>
    <a:lvl8pPr marL="3200400" algn="l" defTabSz="914400" rtl="0" eaLnBrk="1" latinLnBrk="0" hangingPunct="1">
      <a:defRPr kern="1200">
        <a:solidFill>
          <a:schemeClr val="tx1"/>
        </a:solidFill>
        <a:latin typeface="Arial" charset="0"/>
        <a:ea typeface="ＭＳ Ｐゴシック" charset="-128"/>
        <a:cs typeface="+mn-cs"/>
      </a:defRPr>
    </a:lvl8pPr>
    <a:lvl9pPr marL="3657600" algn="l" defTabSz="914400" rtl="0" eaLnBrk="1" latinLnBrk="0" hangingPunct="1">
      <a:defRPr kern="1200">
        <a:solidFill>
          <a:schemeClr val="tx1"/>
        </a:solidFill>
        <a:latin typeface="Arial" charset="0"/>
        <a:ea typeface="ＭＳ Ｐゴシック" charset="-128"/>
        <a:cs typeface="+mn-cs"/>
      </a:defRPr>
    </a:lvl9pPr>
  </p:defaultTextStyle>
  <p:extLst>
    <p:ext uri="{EFAFB233-063F-42B5-8137-9DF3F51BA10A}">
      <p15:sldGuideLst xmlns:p15="http://schemas.microsoft.com/office/powerpoint/2012/main">
        <p15:guide id="1" orient="horz" pos="1800" userDrawn="1">
          <p15:clr>
            <a:srgbClr val="A4A3A4"/>
          </p15:clr>
        </p15:guide>
        <p15:guide id="2" pos="2880" userDrawn="1">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prnWhat="notes"/>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08"/>
    <p:restoredTop sz="70435"/>
  </p:normalViewPr>
  <p:slideViewPr>
    <p:cSldViewPr snapToGrid="0" snapToObjects="1">
      <p:cViewPr varScale="1">
        <p:scale>
          <a:sx n="88" d="100"/>
          <a:sy n="88" d="100"/>
        </p:scale>
        <p:origin x="2196" y="78"/>
      </p:cViewPr>
      <p:guideLst>
        <p:guide orient="horz" pos="1800"/>
        <p:guide pos="2880"/>
      </p:guideLst>
    </p:cSldViewPr>
  </p:slideViewPr>
  <p:notesTextViewPr>
    <p:cViewPr>
      <p:scale>
        <a:sx n="100" d="100"/>
        <a:sy n="100" d="100"/>
      </p:scale>
      <p:origin x="0" y="0"/>
    </p:cViewPr>
  </p:notesTextViewPr>
  <p:notesViewPr>
    <p:cSldViewPr snapToGrid="0" snapToObjects="1">
      <p:cViewPr varScale="1">
        <p:scale>
          <a:sx n="75" d="100"/>
          <a:sy n="75" d="100"/>
        </p:scale>
        <p:origin x="3504" y="16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handoutMaster" Target="handoutMasters/handoutMaster1.xml"/><Relationship Id="rId4" Type="http://schemas.openxmlformats.org/officeDocument/2006/relationships/slide" Target="slides/slide3.xml"/><Relationship Id="rId9" Type="http://schemas.openxmlformats.org/officeDocument/2006/relationships/notesMaster" Target="notesMasters/notesMaster1.xml"/><Relationship Id="rId14"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5616A3D2-8627-C646-ABB1-8558B47A986F}" type="datetimeFigureOut">
              <a:rPr lang="en-US" smtClean="0"/>
              <a:t>5/21/2017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34B5C4A4-15B5-8B4E-BE84-09BC703BDFE7}" type="slidenum">
              <a:rPr lang="en-US" smtClean="0"/>
              <a:t>‹#›</a:t>
            </a:fld>
            <a:endParaRPr lang="en-US"/>
          </a:p>
        </p:txBody>
      </p:sp>
    </p:spTree>
    <p:extLst>
      <p:ext uri="{BB962C8B-B14F-4D97-AF65-F5344CB8AC3E}">
        <p14:creationId xmlns:p14="http://schemas.microsoft.com/office/powerpoint/2010/main" val="161173507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atin typeface="Calibri" charset="0"/>
              </a:defRPr>
            </a:lvl1pPr>
          </a:lstStyle>
          <a:p>
            <a:fld id="{49CF87CF-9B8C-614D-8F49-ABBEEC6AC2ED}" type="datetime1">
              <a:rPr lang="en-US" altLang="x-none"/>
              <a:pPr/>
              <a:t>5/21/2017</a:t>
            </a:fld>
            <a:endParaRPr lang="en-US" altLang="x-none"/>
          </a:p>
        </p:txBody>
      </p:sp>
      <p:sp>
        <p:nvSpPr>
          <p:cNvPr id="4" name="Slide Image Placeholder 3"/>
          <p:cNvSpPr>
            <a:spLocks noGrp="1" noRot="1" noChangeAspect="1"/>
          </p:cNvSpPr>
          <p:nvPr>
            <p:ph type="sldImg" idx="2"/>
          </p:nvPr>
        </p:nvSpPr>
        <p:spPr>
          <a:xfrm>
            <a:off x="1582738" y="61913"/>
            <a:ext cx="3611562" cy="2259012"/>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147638" y="2419350"/>
            <a:ext cx="6610350" cy="6654800"/>
          </a:xfrm>
          <a:prstGeom prst="rect">
            <a:avLst/>
          </a:prstGeom>
        </p:spPr>
        <p:txBody>
          <a:bodyPr vert="horz" lIns="91440" tIns="45720" rIns="91440" bIns="4572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7" name="Slide Number Placeholder 6"/>
          <p:cNvSpPr>
            <a:spLocks noGrp="1"/>
          </p:cNvSpPr>
          <p:nvPr>
            <p:ph type="sldNum" sz="quarter" idx="5"/>
          </p:nvPr>
        </p:nvSpPr>
        <p:spPr>
          <a:xfrm>
            <a:off x="5722938" y="457200"/>
            <a:ext cx="1135062" cy="457200"/>
          </a:xfrm>
          <a:prstGeom prst="rect">
            <a:avLst/>
          </a:prstGeom>
        </p:spPr>
        <p:txBody>
          <a:bodyPr vert="horz" wrap="square" lIns="91440" tIns="45720" rIns="91440" bIns="45720" numCol="1" anchor="b" anchorCtr="0" compatLnSpc="1">
            <a:prstTxWarp prst="textNoShape">
              <a:avLst/>
            </a:prstTxWarp>
          </a:bodyPr>
          <a:lstStyle>
            <a:lvl1pPr algn="r">
              <a:defRPr sz="1200">
                <a:latin typeface="Calibri" charset="0"/>
              </a:defRPr>
            </a:lvl1pPr>
          </a:lstStyle>
          <a:p>
            <a:fld id="{063EDC96-FD3E-224D-8BEF-3BE261C19887}" type="slidenum">
              <a:rPr lang="en-US" altLang="x-none"/>
              <a:pPr/>
              <a:t>‹#›</a:t>
            </a:fld>
            <a:endParaRPr lang="en-US" altLang="x-none"/>
          </a:p>
        </p:txBody>
      </p:sp>
    </p:spTree>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charset="-128"/>
        <a:cs typeface="ＭＳ Ｐゴシック"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p:cNvSpPr>
          <p:nvPr>
            <p:ph type="sldImg"/>
          </p:nvPr>
        </p:nvSpPr>
        <p:spPr bwMode="auto">
          <a:xfrm>
            <a:off x="1582738" y="61913"/>
            <a:ext cx="3611562" cy="2259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dirty="0"/>
              <a:t>This is a sermon for me.  In high school, I totally interrupted my 10</a:t>
            </a:r>
            <a:r>
              <a:rPr lang="en-US" altLang="x-none" baseline="30000" dirty="0"/>
              <a:t>th</a:t>
            </a:r>
            <a:r>
              <a:rPr lang="en-US" altLang="x-none" dirty="0"/>
              <a:t> grade English teacher and argued with him in class.  When he shut me down and moved class forward I stayed after class and argued some more.  I was very upset and when I told my parents – SURPRISE – they didn’t take my side!  They stopped and dad was incredibly clear – I don’t care if your teacher is right or wrong.  Don’t ever behave so disrespectfully again.</a:t>
            </a:r>
          </a:p>
          <a:p>
            <a:endParaRPr lang="en-US" altLang="x-none" dirty="0"/>
          </a:p>
          <a:p>
            <a:r>
              <a:rPr lang="en-US" altLang="x-none" dirty="0"/>
              <a:t>That day my dad was teaching me about honor.  I can see now many lesson about honor he shared.  The importance of Yes Sir and Yes </a:t>
            </a:r>
            <a:r>
              <a:rPr lang="en-US" altLang="x-none" dirty="0" err="1"/>
              <a:t>Ma’m</a:t>
            </a:r>
            <a:r>
              <a:rPr lang="en-US" altLang="x-none" dirty="0"/>
              <a:t>.  The honor of standing </a:t>
            </a:r>
            <a:r>
              <a:rPr lang="en-US" altLang="x-none" dirty="0" err="1"/>
              <a:t>quietely</a:t>
            </a:r>
            <a:r>
              <a:rPr lang="en-US" altLang="x-none" dirty="0"/>
              <a:t> at a funeral or saying the pledge of allegiance to the flag.</a:t>
            </a:r>
          </a:p>
          <a:p>
            <a:endParaRPr lang="en-US" altLang="x-none" dirty="0"/>
          </a:p>
          <a:p>
            <a:r>
              <a:rPr lang="en-US" altLang="x-none" dirty="0"/>
              <a:t>There is so much to learn about honor – and it isn’t something we are likely to pick up from just observing others.  It is something we have to purposefully study – because the world around us is not very good at showing Biblical Honor.</a:t>
            </a:r>
          </a:p>
          <a:p>
            <a:endParaRPr lang="en-US" altLang="x-none" dirty="0"/>
          </a:p>
          <a:p>
            <a:endParaRPr lang="en-US" altLang="x-none" dirty="0"/>
          </a:p>
          <a:p>
            <a:endParaRPr lang="en-US" altLang="x-none" dirty="0"/>
          </a:p>
          <a:p>
            <a:r>
              <a:rPr lang="en-US" altLang="x-none" dirty="0"/>
              <a:t>Philippians 4:8 – whatever is honorable…dwell on these things…</a:t>
            </a:r>
          </a:p>
          <a:p>
            <a:endParaRPr lang="en-US" altLang="x-none" dirty="0"/>
          </a:p>
          <a:p>
            <a:r>
              <a:rPr lang="en-US" altLang="x-none" dirty="0"/>
              <a:t>We are in part 2 out of 3.</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7B9418BC-9A42-2F4B-9844-70179A3A8FA4}" type="slidenum">
              <a:rPr lang="en-US" altLang="x-none" sz="1200">
                <a:latin typeface="Calibri" charset="0"/>
              </a:rPr>
              <a:pPr eaLnBrk="1" hangingPunct="1"/>
              <a:t>1</a:t>
            </a:fld>
            <a:endParaRPr lang="en-US" altLang="x-none" sz="1200">
              <a:latin typeface="Calibri"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ltLang="x-none" dirty="0"/>
              <a:t>Above You: To God &amp; Those He has placed in authority.</a:t>
            </a:r>
          </a:p>
          <a:p>
            <a:r>
              <a:rPr lang="en-US" altLang="x-none" dirty="0"/>
              <a:t>Beside You: To Fellow Christians</a:t>
            </a:r>
          </a:p>
          <a:p>
            <a:r>
              <a:rPr lang="en-US" altLang="x-none" dirty="0"/>
              <a:t>Below You: We are all valuable to God, but there are those who are below us simply in their circumstances. The Bible talks repeatedly about the love we are to show to the orphan, the widow, or the poor.  There are those who are </a:t>
            </a:r>
            <a:r>
              <a:rPr lang="en-US" altLang="x-none" dirty="0" err="1"/>
              <a:t>dependant</a:t>
            </a:r>
            <a:r>
              <a:rPr lang="en-US" altLang="x-none" dirty="0"/>
              <a:t> on the </a:t>
            </a:r>
            <a:r>
              <a:rPr lang="en-US" altLang="x-none" dirty="0" err="1"/>
              <a:t>kindesses</a:t>
            </a:r>
            <a:r>
              <a:rPr lang="en-US" altLang="x-none" dirty="0"/>
              <a:t> of others – and we must not HONOR them any less.</a:t>
            </a:r>
          </a:p>
          <a:p>
            <a:endParaRPr lang="en-US" altLang="x-none" dirty="0"/>
          </a:p>
          <a:p>
            <a:r>
              <a:rPr lang="en-US" altLang="x-none" dirty="0"/>
              <a:t>  They may be much younger than us – how do you treat a child?  They may be in circumstances of poverty.   but there are those we often say are “less fortunate” those in extreme poverty, those who are never got the opportunity for the education you’ve enjoyed, those whose lives have been broken by tragedies.  They are the ones who can never repay your </a:t>
            </a:r>
            <a:r>
              <a:rPr lang="en-US" altLang="x-none" dirty="0" err="1"/>
              <a:t>kindesses</a:t>
            </a:r>
            <a:r>
              <a:rPr lang="en-US" altLang="x-none" dirty="0"/>
              <a:t> – but you honor them anyway, because it is the loving and right thing to do. </a:t>
            </a:r>
          </a:p>
          <a:p>
            <a:endParaRPr lang="en-US" altLang="x-none" dirty="0"/>
          </a:p>
          <a:p>
            <a:endParaRPr lang="en-US" altLang="x-none" dirty="0"/>
          </a:p>
          <a:p>
            <a:r>
              <a:rPr lang="en-US" altLang="x-none" dirty="0"/>
              <a:t>Today: Three Truth’s About Honor…</a:t>
            </a:r>
          </a:p>
          <a:p>
            <a:endParaRPr lang="en-US" altLang="x-none" dirty="0"/>
          </a:p>
        </p:txBody>
      </p:sp>
      <p:sp>
        <p:nvSpPr>
          <p:cNvPr id="4" name="Slide Number Placeholder 3"/>
          <p:cNvSpPr>
            <a:spLocks noGrp="1"/>
          </p:cNvSpPr>
          <p:nvPr>
            <p:ph type="sldNum" sz="quarter" idx="10"/>
          </p:nvPr>
        </p:nvSpPr>
        <p:spPr/>
        <p:txBody>
          <a:bodyPr/>
          <a:lstStyle/>
          <a:p>
            <a:fld id="{063EDC96-FD3E-224D-8BEF-3BE261C19887}" type="slidenum">
              <a:rPr lang="en-US" altLang="x-none" smtClean="0"/>
              <a:pPr/>
              <a:t>3</a:t>
            </a:fld>
            <a:endParaRPr lang="en-US" altLang="x-none"/>
          </a:p>
        </p:txBody>
      </p:sp>
    </p:spTree>
    <p:extLst>
      <p:ext uri="{BB962C8B-B14F-4D97-AF65-F5344CB8AC3E}">
        <p14:creationId xmlns:p14="http://schemas.microsoft.com/office/powerpoint/2010/main" val="17943440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90000"/>
              </a:lnSpc>
              <a:spcBef>
                <a:spcPct val="0"/>
              </a:spcBef>
            </a:pPr>
            <a:r>
              <a:rPr lang="en-US" altLang="x-none" dirty="0"/>
              <a:t>1 Peter 3:7. “</a:t>
            </a:r>
            <a:r>
              <a:rPr lang="mr-IN" altLang="x-none" dirty="0"/>
              <a:t>…</a:t>
            </a:r>
            <a:r>
              <a:rPr lang="en-US" altLang="x-none" dirty="0"/>
              <a:t>show her honor</a:t>
            </a:r>
            <a:r>
              <a:rPr lang="mr-IN" altLang="x-none" dirty="0"/>
              <a:t>…</a:t>
            </a:r>
            <a:r>
              <a:rPr lang="en-US" altLang="x-none" dirty="0"/>
              <a:t>”</a:t>
            </a:r>
          </a:p>
          <a:p>
            <a:pPr eaLnBrk="1" hangingPunct="1">
              <a:lnSpc>
                <a:spcPct val="90000"/>
              </a:lnSpc>
              <a:spcBef>
                <a:spcPct val="0"/>
              </a:spcBef>
            </a:pPr>
            <a:endParaRPr lang="en-US" altLang="x-none" dirty="0"/>
          </a:p>
          <a:p>
            <a:pPr eaLnBrk="1" hangingPunct="1">
              <a:lnSpc>
                <a:spcPct val="90000"/>
              </a:lnSpc>
              <a:spcBef>
                <a:spcPct val="0"/>
              </a:spcBef>
            </a:pPr>
            <a:r>
              <a:rPr lang="en-US" altLang="x-none" dirty="0"/>
              <a:t>Honoring God’s Word:  Posture of Learning…something of value, worth, weight would be shared today and you would record it and live it.</a:t>
            </a:r>
          </a:p>
          <a:p>
            <a:pPr eaLnBrk="1" hangingPunct="1">
              <a:lnSpc>
                <a:spcPct val="90000"/>
              </a:lnSpc>
              <a:spcBef>
                <a:spcPct val="0"/>
              </a:spcBef>
            </a:pPr>
            <a:endParaRPr lang="en-US" altLang="x-none" dirty="0"/>
          </a:p>
          <a:p>
            <a:pPr eaLnBrk="1" hangingPunct="1">
              <a:lnSpc>
                <a:spcPct val="90000"/>
              </a:lnSpc>
              <a:spcBef>
                <a:spcPct val="0"/>
              </a:spcBef>
            </a:pPr>
            <a:r>
              <a:rPr lang="en-US" altLang="x-none" dirty="0"/>
              <a:t>Because of something you now know about this that you didn’t know before – the value of it has changed.  When you value something you are able to see the </a:t>
            </a:r>
            <a:r>
              <a:rPr lang="en-US" altLang="x-none" dirty="0" err="1"/>
              <a:t>EXTRAORDINARy</a:t>
            </a:r>
            <a:r>
              <a:rPr lang="en-US" altLang="x-none" dirty="0"/>
              <a:t> in the ordinary.  We are surrounded by people who seem ordinary, but when we read what God says about people – Gen. 1:26</a:t>
            </a:r>
          </a:p>
          <a:p>
            <a:pPr eaLnBrk="1" hangingPunct="1">
              <a:lnSpc>
                <a:spcPct val="90000"/>
              </a:lnSpc>
              <a:spcBef>
                <a:spcPct val="0"/>
              </a:spcBef>
            </a:pPr>
            <a:endParaRPr lang="en-US" altLang="x-none" dirty="0"/>
          </a:p>
          <a:p>
            <a:pPr eaLnBrk="1" hangingPunct="1">
              <a:lnSpc>
                <a:spcPct val="90000"/>
              </a:lnSpc>
              <a:spcBef>
                <a:spcPct val="0"/>
              </a:spcBef>
            </a:pPr>
            <a:r>
              <a:rPr lang="en-US" altLang="x-none" dirty="0"/>
              <a:t>If we could see the </a:t>
            </a:r>
            <a:r>
              <a:rPr lang="en-US" altLang="x-none" dirty="0" err="1"/>
              <a:t>intrinsinc</a:t>
            </a:r>
            <a:r>
              <a:rPr lang="en-US" altLang="x-none" dirty="0"/>
              <a:t>, incredible, </a:t>
            </a:r>
            <a:r>
              <a:rPr lang="en-US" altLang="x-none" dirty="0" err="1"/>
              <a:t>incomprehisible</a:t>
            </a:r>
            <a:r>
              <a:rPr lang="en-US" altLang="x-none" dirty="0"/>
              <a:t> value of every person Jesus gave his priceless blood to save.</a:t>
            </a:r>
          </a:p>
          <a:p>
            <a:pPr eaLnBrk="1" hangingPunct="1">
              <a:lnSpc>
                <a:spcPct val="90000"/>
              </a:lnSpc>
              <a:spcBef>
                <a:spcPct val="0"/>
              </a:spcBef>
            </a:pPr>
            <a:endParaRPr lang="en-US" altLang="x-none" dirty="0"/>
          </a:p>
          <a:p>
            <a:pPr eaLnBrk="1" hangingPunct="1">
              <a:lnSpc>
                <a:spcPct val="90000"/>
              </a:lnSpc>
              <a:spcBef>
                <a:spcPct val="0"/>
              </a:spcBef>
            </a:pPr>
            <a:r>
              <a:rPr lang="en-US" altLang="x-none" dirty="0"/>
              <a:t>If you would begin to see the value in </a:t>
            </a:r>
            <a:r>
              <a:rPr lang="en-US" altLang="x-none" dirty="0" err="1"/>
              <a:t>thepeople</a:t>
            </a:r>
            <a:r>
              <a:rPr lang="en-US" altLang="x-none" dirty="0"/>
              <a:t> God has placed all around you – the wife and mother of the children God has blessed you by bringing great people in.</a:t>
            </a:r>
          </a:p>
          <a:p>
            <a:pPr eaLnBrk="1" hangingPunct="1">
              <a:lnSpc>
                <a:spcPct val="90000"/>
              </a:lnSpc>
              <a:spcBef>
                <a:spcPct val="0"/>
              </a:spcBef>
            </a:pPr>
            <a:endParaRPr lang="en-US" altLang="x-none" dirty="0"/>
          </a:p>
          <a:p>
            <a:pPr eaLnBrk="1" hangingPunct="1">
              <a:lnSpc>
                <a:spcPct val="90000"/>
              </a:lnSpc>
              <a:spcBef>
                <a:spcPct val="0"/>
              </a:spcBef>
            </a:pPr>
            <a:r>
              <a:rPr lang="en-US" altLang="x-none" dirty="0"/>
              <a:t>Praise: You can’t wait to tell the world about the awesome people and things…</a:t>
            </a:r>
          </a:p>
          <a:p>
            <a:pPr eaLnBrk="1" hangingPunct="1">
              <a:lnSpc>
                <a:spcPct val="90000"/>
              </a:lnSpc>
              <a:spcBef>
                <a:spcPct val="0"/>
              </a:spcBef>
            </a:pPr>
            <a:endParaRPr lang="en-US" altLang="x-none" dirty="0"/>
          </a:p>
          <a:p>
            <a:pPr eaLnBrk="1" hangingPunct="1">
              <a:lnSpc>
                <a:spcPct val="90000"/>
              </a:lnSpc>
              <a:spcBef>
                <a:spcPct val="0"/>
              </a:spcBef>
            </a:pPr>
            <a:r>
              <a:rPr lang="en-US" altLang="x-none" dirty="0"/>
              <a:t>*** Let’s be people who protect, praise, and </a:t>
            </a:r>
            <a:r>
              <a:rPr lang="en-US" altLang="x-none" dirty="0" err="1"/>
              <a:t>priotize</a:t>
            </a:r>
            <a:r>
              <a:rPr lang="en-US" altLang="x-none" dirty="0"/>
              <a:t> the things God finds HONORABLE.</a:t>
            </a:r>
          </a:p>
          <a:p>
            <a:pPr>
              <a:lnSpc>
                <a:spcPct val="90000"/>
              </a:lnSpc>
            </a:pPr>
            <a:endParaRPr lang="en-US" altLang="x-none" dirty="0"/>
          </a:p>
          <a:p>
            <a:pPr>
              <a:lnSpc>
                <a:spcPct val="90000"/>
              </a:lnSpc>
            </a:pPr>
            <a:endParaRPr lang="en-US" altLang="x-none" dirty="0"/>
          </a:p>
          <a:p>
            <a:pPr>
              <a:lnSpc>
                <a:spcPct val="90000"/>
              </a:lnSpc>
            </a:pPr>
            <a:r>
              <a:rPr lang="en-US" altLang="x-none" dirty="0"/>
              <a:t>Familiarity:  When something is common or ordinary – we tend to dishonor it.  We forget how special it is.  This happens in our church and in our homes.  We get so comfortable with our Bibles –that they get tossed around or left out in the rain.  We get so comfortable with our family members that we say things to them we would NEVER say to a friend or stranger.</a:t>
            </a:r>
          </a:p>
          <a:p>
            <a:pPr>
              <a:lnSpc>
                <a:spcPct val="90000"/>
              </a:lnSpc>
            </a:pPr>
            <a:endParaRPr lang="en-US" altLang="x-none" dirty="0"/>
          </a:p>
          <a:p>
            <a:pPr>
              <a:lnSpc>
                <a:spcPct val="90000"/>
              </a:lnSpc>
            </a:pPr>
            <a:r>
              <a:rPr lang="en-US" altLang="x-none" dirty="0"/>
              <a:t>Familiarity is the enemy not because it is a bad thing – we want to be very familiar with our bible and with people </a:t>
            </a:r>
            <a:r>
              <a:rPr lang="en-US" altLang="x-none" dirty="0" err="1"/>
              <a:t>etc</a:t>
            </a:r>
            <a:r>
              <a:rPr lang="en-US" altLang="x-none" dirty="0"/>
              <a:t>… familiarity is the enemy because we become BLIND to how PRECIOUS and PRICELESS these blessings are.</a:t>
            </a:r>
          </a:p>
          <a:p>
            <a:pPr>
              <a:lnSpc>
                <a:spcPct val="90000"/>
              </a:lnSpc>
            </a:pPr>
            <a:endParaRPr lang="en-US" altLang="x-none" dirty="0"/>
          </a:p>
          <a:p>
            <a:pPr eaLnBrk="1" hangingPunct="1">
              <a:lnSpc>
                <a:spcPct val="90000"/>
              </a:lnSpc>
              <a:spcBef>
                <a:spcPct val="0"/>
              </a:spcBef>
            </a:pPr>
            <a:r>
              <a:rPr lang="en-US" altLang="x-none" dirty="0"/>
              <a:t>You won’t even put down the remote control…</a:t>
            </a:r>
          </a:p>
          <a:p>
            <a:pPr eaLnBrk="1" hangingPunct="1">
              <a:lnSpc>
                <a:spcPct val="90000"/>
              </a:lnSpc>
              <a:spcBef>
                <a:spcPct val="0"/>
              </a:spcBef>
            </a:pPr>
            <a:endParaRPr lang="en-US" altLang="x-none" dirty="0"/>
          </a:p>
          <a:p>
            <a:pPr eaLnBrk="1" hangingPunct="1">
              <a:lnSpc>
                <a:spcPct val="90000"/>
              </a:lnSpc>
              <a:spcBef>
                <a:spcPct val="0"/>
              </a:spcBef>
            </a:pPr>
            <a:r>
              <a:rPr lang="en-US" altLang="x-none" dirty="0"/>
              <a:t>Several years you get familiar with </a:t>
            </a:r>
            <a:r>
              <a:rPr lang="en-US" altLang="x-none" dirty="0" err="1"/>
              <a:t>them..familiarity</a:t>
            </a:r>
            <a:r>
              <a:rPr lang="en-US" altLang="x-none" dirty="0"/>
              <a:t> is the enemy of honor because you view them as common or ordinary even though they are precious treasure.</a:t>
            </a:r>
          </a:p>
          <a:p>
            <a:pPr>
              <a:lnSpc>
                <a:spcPct val="90000"/>
              </a:lnSpc>
            </a:pPr>
            <a:endParaRPr lang="en-US" altLang="x-none" dirty="0"/>
          </a:p>
          <a:p>
            <a:pPr>
              <a:lnSpc>
                <a:spcPct val="90000"/>
              </a:lnSpc>
            </a:pPr>
            <a:r>
              <a:rPr lang="en-US" altLang="x-none" dirty="0"/>
              <a:t>Take just a minute and turn and look at your spouse or child, or friend next to you.  - - - That person…yeah you see them all the time…but that person is SO VALUABLE!!!  Refresh your view of these cherished people.  I hope you will take a moment and see them in a whole new light.</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EEA1E782-11B3-6D4A-8BF7-74480745868A}" type="slidenum">
              <a:rPr lang="en-US" altLang="x-none" sz="1200">
                <a:latin typeface="Calibri" charset="0"/>
              </a:rPr>
              <a:pPr eaLnBrk="1" hangingPunct="1"/>
              <a:t>4</a:t>
            </a:fld>
            <a:endParaRPr lang="en-US" altLang="x-none" sz="1200">
              <a:latin typeface="Calibri" charset="0"/>
            </a:endParaRPr>
          </a:p>
        </p:txBody>
      </p:sp>
    </p:spTree>
    <p:extLst>
      <p:ext uri="{BB962C8B-B14F-4D97-AF65-F5344CB8AC3E}">
        <p14:creationId xmlns:p14="http://schemas.microsoft.com/office/powerpoint/2010/main" val="33984654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3" name="Notes Placeholder 2"/>
          <p:cNvSpPr>
            <a:spLocks noGrp="1"/>
          </p:cNvSpPr>
          <p:nvPr>
            <p:ph type="body" idx="1"/>
          </p:nvPr>
        </p:nvSpPr>
        <p:spPr/>
        <p:txBody>
          <a:bodyPr wrap="square" numCol="1" anchor="t" anchorCtr="0" compatLnSpc="1">
            <a:prstTxWarp prst="textNoShape">
              <a:avLst/>
            </a:prstTxWarp>
          </a:bodyPr>
          <a:lstStyle/>
          <a:p>
            <a:pPr eaLnBrk="1" hangingPunct="1">
              <a:lnSpc>
                <a:spcPct val="80000"/>
              </a:lnSpc>
              <a:spcBef>
                <a:spcPct val="0"/>
              </a:spcBef>
            </a:pPr>
            <a:r>
              <a:rPr lang="en-US" altLang="x-none" sz="1100"/>
              <a:t>I have a question I want to study…all the sudden becomes a “let me call out and dishonor my brothers and sisters who I disagree with and see if I can get you on my side.”</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A very wealthy member who tried to manipulate the eldership took the scriptures he printed and crumbled them and threw them onto the floor.  </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**Even if I don’t understand their leadership…at the end of my life I am not going to give an account for someone else’s leadership…I am going to give an account for my honor.</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God – I am going to honor my parents…even when I don’t understand.  I am going to honor our king…even when I don’t like his leadership.  God is going to honor you, when you HONOR HIM by showing respect to those He has asked us to honor.</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I AM GOING TO PASS THE HONOR TEST:  1 Chronicles 29:12 “Both riches and honor come from You…”</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Determine today – you will not let familiarity blind you to the VALUE of others and the need for HONOR.</a:t>
            </a:r>
          </a:p>
          <a:p>
            <a:pPr eaLnBrk="1" hangingPunct="1">
              <a:lnSpc>
                <a:spcPct val="80000"/>
              </a:lnSpc>
              <a:spcBef>
                <a:spcPct val="0"/>
              </a:spcBef>
            </a:pPr>
            <a:r>
              <a:rPr lang="en-US" altLang="x-none" sz="1100"/>
              <a:t>Determine today – you will not cut yourself off from God’s blessings by giving less or un-authentic Honor.</a:t>
            </a:r>
          </a:p>
          <a:p>
            <a:pPr eaLnBrk="1" hangingPunct="1">
              <a:lnSpc>
                <a:spcPct val="80000"/>
              </a:lnSpc>
              <a:spcBef>
                <a:spcPct val="0"/>
              </a:spcBef>
            </a:pPr>
            <a:r>
              <a:rPr lang="en-US" altLang="x-none" sz="1100"/>
              <a:t>Determine today – you are going to be a person of Honor from this day forward.  Everywhere God wants you to show honor – you will SHOW it – because He is worthy.</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I will recognize and give WORTH, WEIGHT, &amp; VALUE everywhere God places those He wants me to honor.</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**That will create an incredible environment in your life – and in this church.</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  Lord, I teach me to live a life of honor.  May I honor YOU, May I honor your covenants.  Lord You Deserve ALL THE HONOR.</a:t>
            </a:r>
          </a:p>
          <a:p>
            <a:pPr eaLnBrk="1" hangingPunct="1">
              <a:lnSpc>
                <a:spcPct val="80000"/>
              </a:lnSpc>
              <a:spcBef>
                <a:spcPct val="0"/>
              </a:spcBef>
            </a:pPr>
            <a:endParaRPr lang="en-US" altLang="x-none" sz="1100"/>
          </a:p>
          <a:p>
            <a:pPr eaLnBrk="1" hangingPunct="1">
              <a:lnSpc>
                <a:spcPct val="80000"/>
              </a:lnSpc>
              <a:spcBef>
                <a:spcPct val="0"/>
              </a:spcBef>
            </a:pPr>
            <a:r>
              <a:rPr lang="en-US" altLang="x-none" sz="1100"/>
              <a:t>Lord use us to bring honor back to our homes, communities, our schools, our churches.  May we not cut ourselves off from your blessings by dishonoring those people you cherish.</a:t>
            </a:r>
          </a:p>
          <a:p>
            <a:pPr>
              <a:lnSpc>
                <a:spcPct val="80000"/>
              </a:lnSpc>
            </a:pPr>
            <a:endParaRPr lang="en-US" altLang="x-none" sz="1100"/>
          </a:p>
          <a:p>
            <a:pPr>
              <a:lnSpc>
                <a:spcPct val="80000"/>
              </a:lnSpc>
            </a:pPr>
            <a:endParaRPr lang="en-US" altLang="x-none" sz="1100"/>
          </a:p>
          <a:p>
            <a:pPr>
              <a:lnSpc>
                <a:spcPct val="80000"/>
              </a:lnSpc>
            </a:pPr>
            <a:r>
              <a:rPr lang="en-US" altLang="x-none" sz="1100"/>
              <a:t>As Final exams approach for many students – they are determined – I am going to pass that test.  They prepare, they study, they get help from others…but they know…they are going to pass the test.</a:t>
            </a:r>
          </a:p>
          <a:p>
            <a:pPr>
              <a:lnSpc>
                <a:spcPct val="80000"/>
              </a:lnSpc>
            </a:pPr>
            <a:endParaRPr lang="en-US" altLang="x-none" sz="1100"/>
          </a:p>
          <a:p>
            <a:pPr>
              <a:lnSpc>
                <a:spcPct val="80000"/>
              </a:lnSpc>
            </a:pPr>
            <a:r>
              <a:rPr lang="en-US" altLang="x-none" sz="1100"/>
              <a:t>Your resolve to honor, others as a reflection of your honor for God, is going to be tested.  I wish I could tell you a story about a test of honor that I have passed, but sadly I have more examples of times I’ve failed.  But I will say this – I am learning and doing better.</a:t>
            </a:r>
          </a:p>
          <a:p>
            <a:pPr>
              <a:lnSpc>
                <a:spcPct val="80000"/>
              </a:lnSpc>
            </a:pPr>
            <a:endParaRPr lang="en-US" altLang="x-none" sz="1100"/>
          </a:p>
          <a:p>
            <a:pPr>
              <a:lnSpc>
                <a:spcPct val="80000"/>
              </a:lnSpc>
            </a:pPr>
            <a:r>
              <a:rPr lang="en-US" altLang="x-none" sz="1100"/>
              <a:t>Your resolve to honor our government to honor your spouse, to honor a teacher, or a preacher, or an elder, or a group leader…Your resolve to honor them will be tested.  </a:t>
            </a:r>
          </a:p>
          <a:p>
            <a:pPr>
              <a:lnSpc>
                <a:spcPct val="80000"/>
              </a:lnSpc>
            </a:pPr>
            <a:endParaRPr lang="en-US" altLang="x-none" sz="1100"/>
          </a:p>
          <a:p>
            <a:pPr>
              <a:lnSpc>
                <a:spcPct val="80000"/>
              </a:lnSpc>
            </a:pPr>
            <a:r>
              <a:rPr lang="en-US" altLang="x-none" sz="1100"/>
              <a:t>Determine to pass that test.</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25425C05-C8D2-204E-9D91-926BA1694BFD}" type="slidenum">
              <a:rPr lang="en-US" altLang="x-none" sz="1200">
                <a:latin typeface="Calibri" charset="0"/>
              </a:rPr>
              <a:pPr eaLnBrk="1" hangingPunct="1"/>
              <a:t>5</a:t>
            </a:fld>
            <a:endParaRPr lang="en-US" altLang="x-none" sz="1200">
              <a:latin typeface="Calibri" charset="0"/>
            </a:endParaRPr>
          </a:p>
        </p:txBody>
      </p:sp>
    </p:spTree>
    <p:extLst>
      <p:ext uri="{BB962C8B-B14F-4D97-AF65-F5344CB8AC3E}">
        <p14:creationId xmlns:p14="http://schemas.microsoft.com/office/powerpoint/2010/main" val="11765934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Slide Image Placeholder 1"/>
          <p:cNvSpPr>
            <a:spLocks noGrp="1" noRot="1" noChangeAspect="1"/>
          </p:cNvSpPr>
          <p:nvPr>
            <p:ph type="sldImg"/>
          </p:nvPr>
        </p:nvSpPr>
        <p:spPr bwMode="auto">
          <a:xfrm>
            <a:off x="1582738" y="61913"/>
            <a:ext cx="3611562" cy="2259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19459" name="Notes Placeholder 2"/>
          <p:cNvSpPr>
            <a:spLocks noGrp="1"/>
          </p:cNvSpPr>
          <p:nvPr>
            <p:ph type="body" idx="1"/>
          </p:nvPr>
        </p:nvSpPr>
        <p:spPr bwMode="auto"/>
        <p:txBody>
          <a:bodyPr wrap="square" numCol="1" anchor="t" anchorCtr="0" compatLnSpc="1">
            <a:prstTxWarp prst="textNoShape">
              <a:avLst/>
            </a:prstTxWarp>
          </a:bodyPr>
          <a:lstStyle/>
          <a:p>
            <a:pPr>
              <a:lnSpc>
                <a:spcPct val="90000"/>
              </a:lnSpc>
            </a:pPr>
            <a:r>
              <a:rPr lang="en-US" altLang="x-none" sz="1100" dirty="0"/>
              <a:t>Key Text: Romans 13:7   God wants to fill our lives with honor – we said last week and it bears repeating now – we want East End to be a people and a place of HONOR.</a:t>
            </a:r>
          </a:p>
          <a:p>
            <a:pPr>
              <a:lnSpc>
                <a:spcPct val="90000"/>
              </a:lnSpc>
            </a:pPr>
            <a:endParaRPr lang="en-US" altLang="x-none" sz="1100" dirty="0"/>
          </a:p>
          <a:p>
            <a:pPr>
              <a:lnSpc>
                <a:spcPct val="90000"/>
              </a:lnSpc>
            </a:pPr>
            <a:r>
              <a:rPr lang="en-US" altLang="x-none" sz="1100" dirty="0"/>
              <a:t>The first thing we’ve got to do in making this super practical is identify the WHO &amp; The WHERE… For some of you this part may be a little review, but we live in a world where the majority of people are completely unfamiliar with these ideas, so I know that for some here today, this may be the first time you seriously look into God’s word to find out : Where should I be showing honor?</a:t>
            </a:r>
          </a:p>
          <a:p>
            <a:pPr>
              <a:lnSpc>
                <a:spcPct val="90000"/>
              </a:lnSpc>
            </a:pPr>
            <a:endParaRPr lang="en-US" altLang="x-none" sz="1100" dirty="0"/>
          </a:p>
          <a:p>
            <a:pPr>
              <a:lnSpc>
                <a:spcPct val="90000"/>
              </a:lnSpc>
            </a:pPr>
            <a:r>
              <a:rPr lang="en-US" altLang="x-none" sz="1100" dirty="0"/>
              <a:t>1.) GOD:  He is worthy of all honor. You expect Christians to say that wouldn’t you.  But are we living it? We want the way we use Gods name, the dedication and attention we give to His worship to be of the highest HONOR.  We don’t want to be a people who honor OURSELVES with the best and the nicest and give God the leftovers.  God deserves us to honor Him with our very best.</a:t>
            </a:r>
          </a:p>
          <a:p>
            <a:pPr>
              <a:lnSpc>
                <a:spcPct val="90000"/>
              </a:lnSpc>
            </a:pPr>
            <a:endParaRPr lang="en-US" altLang="x-none" sz="1100" dirty="0"/>
          </a:p>
          <a:p>
            <a:pPr>
              <a:lnSpc>
                <a:spcPct val="90000"/>
              </a:lnSpc>
            </a:pPr>
            <a:r>
              <a:rPr lang="en-US" altLang="x-none" sz="1100" dirty="0"/>
              <a:t>2.) Covenant of Christ:  Galatians 3:24-28  We aren’t going back to the old law of Moses, and if we looked at chapter 1 we’d be reminded that we aren’t going forward with some “new” doctrine some crazy person manufactures.  We are sticking with the pure, simple words of Jesus.  This HONOR Him. It honors Him when we determine: God’s Way Works.  Pure and simple – God’s Way doesn’t need a little here or a little there – God’s Way Works.</a:t>
            </a:r>
          </a:p>
          <a:p>
            <a:pPr>
              <a:lnSpc>
                <a:spcPct val="90000"/>
              </a:lnSpc>
            </a:pPr>
            <a:endParaRPr lang="en-US" altLang="x-none" sz="1100" dirty="0"/>
          </a:p>
          <a:p>
            <a:pPr>
              <a:lnSpc>
                <a:spcPct val="90000"/>
              </a:lnSpc>
            </a:pPr>
            <a:r>
              <a:rPr lang="en-US" altLang="x-none" sz="1100" dirty="0"/>
              <a:t>3.) Honor all People: Because people are irreplaceable. There is only one of that person, and they are in the image of God.  But specifically some people in special circumstances are worthy of honor even when others say – those are circumstances to be exploited or that make them unworthy.  It is easy to honor someone that may help you out down the road, but what about the person who can never repay your honor.  What about the elderly, the weak, the guest, the wise (the person who makes you look foolish! </a:t>
            </a:r>
            <a:r>
              <a:rPr lang="en-US" altLang="x-none" sz="1100" dirty="0" err="1"/>
              <a:t>Haha</a:t>
            </a:r>
            <a:r>
              <a:rPr lang="en-US" altLang="x-none" sz="1100" dirty="0"/>
              <a:t>) Proverbs 13:41, 1 Corinthians 12:23, 1 Timothy 5:3. People: We do the honorable thing so that people do not question our integrity in financial matters…2 Cor. 8:21.</a:t>
            </a:r>
          </a:p>
          <a:p>
            <a:pPr>
              <a:lnSpc>
                <a:spcPct val="90000"/>
              </a:lnSpc>
            </a:pPr>
            <a:endParaRPr lang="en-US" altLang="x-none" sz="1100" dirty="0"/>
          </a:p>
          <a:p>
            <a:pPr>
              <a:lnSpc>
                <a:spcPct val="90000"/>
              </a:lnSpc>
            </a:pPr>
            <a:r>
              <a:rPr lang="en-US" altLang="x-none" sz="1100" dirty="0"/>
              <a:t>4.) Marriage: Marriage is not a legal union. It is not a social convention. It is not an </a:t>
            </a:r>
            <a:r>
              <a:rPr lang="en-US" altLang="x-none" sz="1100" dirty="0" err="1"/>
              <a:t>instiution</a:t>
            </a:r>
            <a:r>
              <a:rPr lang="en-US" altLang="x-none" sz="1100" dirty="0"/>
              <a:t> defined by governments, it is merely RECOGNIZED by governments.  And these days our governments need to wipe the fog off our glasses so we can see a little more clearly – what is and is NOT a marriage.  Because marriage is a COVENANT CREATED, ESTABLISHED, by God. </a:t>
            </a:r>
          </a:p>
          <a:p>
            <a:pPr>
              <a:lnSpc>
                <a:spcPct val="90000"/>
              </a:lnSpc>
            </a:pPr>
            <a:endParaRPr lang="en-US" altLang="x-none" sz="1100" dirty="0"/>
          </a:p>
          <a:p>
            <a:pPr>
              <a:lnSpc>
                <a:spcPct val="90000"/>
              </a:lnSpc>
            </a:pPr>
            <a:r>
              <a:rPr lang="en-US" altLang="x-none" sz="1100" dirty="0"/>
              <a:t>5.) Authority: Honor to religious leaders, in the home to fathers to mothers to parents. In government – to the king or whoever else is entrusted with gov’t authority. (some say okay – don’t say mean, heartless things about the president – I get it.  Actually it is more than that. How about how you treat the clerk downtown when you are renewing your </a:t>
            </a:r>
            <a:r>
              <a:rPr lang="en-US" altLang="x-none" sz="1100" dirty="0" err="1"/>
              <a:t>liscense</a:t>
            </a:r>
            <a:r>
              <a:rPr lang="en-US" altLang="x-none" sz="1100" dirty="0"/>
              <a:t> plate. How about the honor shown to police as someone to appreciate, not simply to avoid.  Honor to gov’t.  Career – boss. Academic – teachers, school boards, etc.</a:t>
            </a:r>
          </a:p>
          <a:p>
            <a:pPr>
              <a:lnSpc>
                <a:spcPct val="90000"/>
              </a:lnSpc>
            </a:pPr>
            <a:endParaRPr lang="en-US" altLang="x-none" sz="1100" dirty="0"/>
          </a:p>
          <a:p>
            <a:pPr>
              <a:lnSpc>
                <a:spcPct val="90000"/>
              </a:lnSpc>
            </a:pPr>
            <a:endParaRPr lang="en-US" altLang="x-none" sz="1100" dirty="0"/>
          </a:p>
          <a:p>
            <a:pPr>
              <a:lnSpc>
                <a:spcPct val="90000"/>
              </a:lnSpc>
            </a:pPr>
            <a:endParaRPr lang="en-US" altLang="x-none" sz="1100" dirty="0"/>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F02323F8-5936-AE43-8C19-D10F55DDE510}" type="slidenum">
              <a:rPr lang="en-US" altLang="x-none" sz="1200">
                <a:latin typeface="Calibri" charset="0"/>
              </a:rPr>
              <a:pPr eaLnBrk="1" hangingPunct="1"/>
              <a:t>6</a:t>
            </a:fld>
            <a:endParaRPr lang="en-US" altLang="x-none" sz="1200">
              <a:latin typeface="Calibri"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Slide Image Placeholder 1"/>
          <p:cNvSpPr>
            <a:spLocks noGrp="1" noRot="1" noChangeAspect="1"/>
          </p:cNvSpPr>
          <p:nvPr>
            <p:ph type="sldImg"/>
          </p:nvPr>
        </p:nvSpPr>
        <p:spPr bwMode="auto">
          <a:xfrm>
            <a:off x="1582738" y="61913"/>
            <a:ext cx="3611562" cy="2259012"/>
          </a:xfrm>
          <a:noFill/>
          <a:ln>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ma14="http://schemas.microsoft.com/office/mac/drawingml/2011/main" xmlns="" val="1"/>
            </a:ext>
          </a:extLst>
        </p:spPr>
      </p:sp>
      <p:sp>
        <p:nvSpPr>
          <p:cNvPr id="2560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r>
              <a:rPr lang="en-US" altLang="x-none"/>
              <a:t>Do you know today that you have been failing the honor Test.  You haven’t honored God, you haven’t honored you spouse or your family…. You haven’t treated the Lord as the true King in your life?</a:t>
            </a:r>
          </a:p>
          <a:p>
            <a:endParaRPr lang="en-US" altLang="x-none"/>
          </a:p>
          <a:p>
            <a:r>
              <a:rPr lang="en-US" altLang="x-none"/>
              <a:t>It is time to repent.  It is time to honor Jesus as our only Savior, and submit to baptism to have your sins washed away.</a:t>
            </a:r>
          </a:p>
          <a:p>
            <a:endParaRPr lang="en-US" altLang="x-none"/>
          </a:p>
          <a:p>
            <a:r>
              <a:rPr lang="en-US" altLang="x-none"/>
              <a:t>If you’ve done that –but have fallen back into a practice of dishnoring God, then it is time to come back to your Lord.  </a:t>
            </a:r>
          </a:p>
        </p:txBody>
      </p:sp>
      <p:sp>
        <p:nvSpPr>
          <p:cNvPr id="4" name="Slide Number Placeholder 3"/>
          <p:cNvSpPr>
            <a:spLocks noGrp="1"/>
          </p:cNvSpPr>
          <p:nvPr>
            <p:ph type="sldNum" sz="quarter" idx="5"/>
          </p:nvPr>
        </p:nvSpPr>
        <p:spPr/>
        <p:txBody>
          <a:bodyPr/>
          <a:lstStyle>
            <a:lvl1pPr eaLnBrk="0" hangingPunct="0">
              <a:defRPr sz="2400">
                <a:solidFill>
                  <a:schemeClr val="tx1"/>
                </a:solidFill>
                <a:latin typeface="Arial" charset="0"/>
                <a:ea typeface="ＭＳ Ｐゴシック" charset="-128"/>
              </a:defRPr>
            </a:lvl1pPr>
            <a:lvl2pPr marL="37931725" indent="-37474525" eaLnBrk="0" hangingPunct="0">
              <a:defRPr sz="2400">
                <a:solidFill>
                  <a:schemeClr val="tx1"/>
                </a:solidFill>
                <a:latin typeface="Arial" charset="0"/>
                <a:ea typeface="ＭＳ Ｐゴシック" charset="-128"/>
              </a:defRPr>
            </a:lvl2pPr>
            <a:lvl3pPr eaLnBrk="0" hangingPunct="0">
              <a:defRPr sz="2400">
                <a:solidFill>
                  <a:schemeClr val="tx1"/>
                </a:solidFill>
                <a:latin typeface="Arial" charset="0"/>
                <a:ea typeface="ＭＳ Ｐゴシック" charset="-128"/>
              </a:defRPr>
            </a:lvl3pPr>
            <a:lvl4pPr eaLnBrk="0" hangingPunct="0">
              <a:defRPr sz="2400">
                <a:solidFill>
                  <a:schemeClr val="tx1"/>
                </a:solidFill>
                <a:latin typeface="Arial" charset="0"/>
                <a:ea typeface="ＭＳ Ｐゴシック" charset="-128"/>
              </a:defRPr>
            </a:lvl4pPr>
            <a:lvl5pPr eaLnBrk="0" hangingPunct="0">
              <a:defRPr sz="2400">
                <a:solidFill>
                  <a:schemeClr val="tx1"/>
                </a:solidFill>
                <a:latin typeface="Arial" charset="0"/>
                <a:ea typeface="ＭＳ Ｐゴシック" charset="-128"/>
              </a:defRPr>
            </a:lvl5pPr>
            <a:lvl6pPr marL="457200" eaLnBrk="0" fontAlgn="base" hangingPunct="0">
              <a:spcBef>
                <a:spcPct val="0"/>
              </a:spcBef>
              <a:spcAft>
                <a:spcPct val="0"/>
              </a:spcAft>
              <a:defRPr sz="2400">
                <a:solidFill>
                  <a:schemeClr val="tx1"/>
                </a:solidFill>
                <a:latin typeface="Arial" charset="0"/>
                <a:ea typeface="ＭＳ Ｐゴシック" charset="-128"/>
              </a:defRPr>
            </a:lvl6pPr>
            <a:lvl7pPr marL="914400" eaLnBrk="0" fontAlgn="base" hangingPunct="0">
              <a:spcBef>
                <a:spcPct val="0"/>
              </a:spcBef>
              <a:spcAft>
                <a:spcPct val="0"/>
              </a:spcAft>
              <a:defRPr sz="2400">
                <a:solidFill>
                  <a:schemeClr val="tx1"/>
                </a:solidFill>
                <a:latin typeface="Arial" charset="0"/>
                <a:ea typeface="ＭＳ Ｐゴシック" charset="-128"/>
              </a:defRPr>
            </a:lvl7pPr>
            <a:lvl8pPr marL="1371600" eaLnBrk="0" fontAlgn="base" hangingPunct="0">
              <a:spcBef>
                <a:spcPct val="0"/>
              </a:spcBef>
              <a:spcAft>
                <a:spcPct val="0"/>
              </a:spcAft>
              <a:defRPr sz="2400">
                <a:solidFill>
                  <a:schemeClr val="tx1"/>
                </a:solidFill>
                <a:latin typeface="Arial" charset="0"/>
                <a:ea typeface="ＭＳ Ｐゴシック" charset="-128"/>
              </a:defRPr>
            </a:lvl8pPr>
            <a:lvl9pPr marL="1828800" eaLnBrk="0" fontAlgn="base" hangingPunct="0">
              <a:spcBef>
                <a:spcPct val="0"/>
              </a:spcBef>
              <a:spcAft>
                <a:spcPct val="0"/>
              </a:spcAft>
              <a:defRPr sz="2400">
                <a:solidFill>
                  <a:schemeClr val="tx1"/>
                </a:solidFill>
                <a:latin typeface="Arial" charset="0"/>
                <a:ea typeface="ＭＳ Ｐゴシック" charset="-128"/>
              </a:defRPr>
            </a:lvl9pPr>
          </a:lstStyle>
          <a:p>
            <a:pPr eaLnBrk="1" hangingPunct="1"/>
            <a:fld id="{D4D986EA-AF3C-954D-A5E5-A760538E3556}" type="slidenum">
              <a:rPr lang="en-US" altLang="x-none" sz="1200">
                <a:latin typeface="Calibri" charset="0"/>
              </a:rPr>
              <a:pPr eaLnBrk="1" hangingPunct="1"/>
              <a:t>7</a:t>
            </a:fld>
            <a:endParaRPr lang="en-US" altLang="x-none" sz="1200">
              <a:latin typeface="Calibri"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775355"/>
            <a:ext cx="7772400" cy="1225021"/>
          </a:xfrm>
        </p:spPr>
        <p:txBody>
          <a:bodyPr/>
          <a:lstStyle/>
          <a:p>
            <a:r>
              <a:rPr lang="en-US"/>
              <a:t>Click to edit Master title style</a:t>
            </a:r>
          </a:p>
        </p:txBody>
      </p:sp>
      <p:sp>
        <p:nvSpPr>
          <p:cNvPr id="3" name="Subtitle 2"/>
          <p:cNvSpPr>
            <a:spLocks noGrp="1"/>
          </p:cNvSpPr>
          <p:nvPr>
            <p:ph type="subTitle" idx="1"/>
          </p:nvPr>
        </p:nvSpPr>
        <p:spPr>
          <a:xfrm>
            <a:off x="1371600" y="3238500"/>
            <a:ext cx="6400800" cy="1460500"/>
          </a:xfrm>
        </p:spPr>
        <p:txBody>
          <a:bodyPr/>
          <a:lstStyle>
            <a:lvl1pPr marL="0" indent="0" algn="ctr">
              <a:buNone/>
              <a:defRPr>
                <a:solidFill>
                  <a:schemeClr val="tx1">
                    <a:tint val="75000"/>
                  </a:schemeClr>
                </a:solidFill>
              </a:defRPr>
            </a:lvl1pPr>
            <a:lvl2pPr marL="380985" indent="0" algn="ctr">
              <a:buNone/>
              <a:defRPr>
                <a:solidFill>
                  <a:schemeClr val="tx1">
                    <a:tint val="75000"/>
                  </a:schemeClr>
                </a:solidFill>
              </a:defRPr>
            </a:lvl2pPr>
            <a:lvl3pPr marL="761970" indent="0" algn="ctr">
              <a:buNone/>
              <a:defRPr>
                <a:solidFill>
                  <a:schemeClr val="tx1">
                    <a:tint val="75000"/>
                  </a:schemeClr>
                </a:solidFill>
              </a:defRPr>
            </a:lvl3pPr>
            <a:lvl4pPr marL="1142954" indent="0" algn="ctr">
              <a:buNone/>
              <a:defRPr>
                <a:solidFill>
                  <a:schemeClr val="tx1">
                    <a:tint val="75000"/>
                  </a:schemeClr>
                </a:solidFill>
              </a:defRPr>
            </a:lvl4pPr>
            <a:lvl5pPr marL="1523939" indent="0" algn="ctr">
              <a:buNone/>
              <a:defRPr>
                <a:solidFill>
                  <a:schemeClr val="tx1">
                    <a:tint val="75000"/>
                  </a:schemeClr>
                </a:solidFill>
              </a:defRPr>
            </a:lvl5pPr>
            <a:lvl6pPr marL="1904924" indent="0" algn="ctr">
              <a:buNone/>
              <a:defRPr>
                <a:solidFill>
                  <a:schemeClr val="tx1">
                    <a:tint val="75000"/>
                  </a:schemeClr>
                </a:solidFill>
              </a:defRPr>
            </a:lvl6pPr>
            <a:lvl7pPr marL="2285909" indent="0" algn="ctr">
              <a:buNone/>
              <a:defRPr>
                <a:solidFill>
                  <a:schemeClr val="tx1">
                    <a:tint val="75000"/>
                  </a:schemeClr>
                </a:solidFill>
              </a:defRPr>
            </a:lvl7pPr>
            <a:lvl8pPr marL="2666893" indent="0" algn="ctr">
              <a:buNone/>
              <a:defRPr>
                <a:solidFill>
                  <a:schemeClr val="tx1">
                    <a:tint val="75000"/>
                  </a:schemeClr>
                </a:solidFill>
              </a:defRPr>
            </a:lvl8pPr>
            <a:lvl9pPr marL="3047878"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lvl1pPr>
              <a:defRPr/>
            </a:lvl1pPr>
          </a:lstStyle>
          <a:p>
            <a:fld id="{FFD3ACF7-451C-E749-A35E-4DAF9EFE8133}" type="datetime1">
              <a:rPr lang="en-US" altLang="x-none"/>
              <a:pPr/>
              <a:t>5/21/2017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80BA269-74C7-7C49-A865-7785FFB3A7F3}" type="slidenum">
              <a:rPr lang="en-US" altLang="x-none"/>
              <a:pPr/>
              <a:t>‹#›</a:t>
            </a:fld>
            <a:endParaRPr lang="en-US" altLang="x-none"/>
          </a:p>
        </p:txBody>
      </p:sp>
    </p:spTree>
    <p:extLst>
      <p:ext uri="{BB962C8B-B14F-4D97-AF65-F5344CB8AC3E}">
        <p14:creationId xmlns:p14="http://schemas.microsoft.com/office/powerpoint/2010/main" val="1292457601"/>
      </p:ext>
    </p:extLst>
  </p:cSld>
  <p:clrMapOvr>
    <a:masterClrMapping/>
  </p:clrMapOvr>
  <p:transition spd="med"/>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5F53DEEE-E14E-1F45-9A1A-BC44A0DC6456}" type="datetime1">
              <a:rPr lang="en-US" altLang="x-none"/>
              <a:pPr/>
              <a:t>5/21/2017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F77A7F3E-CF9B-3348-92FA-C9291808B9FC}" type="slidenum">
              <a:rPr lang="en-US" altLang="x-none"/>
              <a:pPr/>
              <a:t>‹#›</a:t>
            </a:fld>
            <a:endParaRPr lang="en-US" altLang="x-none"/>
          </a:p>
        </p:txBody>
      </p:sp>
    </p:spTree>
    <p:extLst>
      <p:ext uri="{BB962C8B-B14F-4D97-AF65-F5344CB8AC3E}">
        <p14:creationId xmlns:p14="http://schemas.microsoft.com/office/powerpoint/2010/main" val="119207182"/>
      </p:ext>
    </p:extLst>
  </p:cSld>
  <p:clrMapOvr>
    <a:masterClrMapping/>
  </p:clrMapOvr>
  <p:transition spd="med"/>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28865"/>
            <a:ext cx="2057400" cy="4876271"/>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28865"/>
            <a:ext cx="6019800" cy="487627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21F146FD-8DBD-7049-AED6-C13788D9B73C}" type="datetime1">
              <a:rPr lang="en-US" altLang="x-none"/>
              <a:pPr/>
              <a:t>5/21/2017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21E15B9F-87A8-8745-B801-0999B505CE75}" type="slidenum">
              <a:rPr lang="en-US" altLang="x-none"/>
              <a:pPr/>
              <a:t>‹#›</a:t>
            </a:fld>
            <a:endParaRPr lang="en-US" altLang="x-none"/>
          </a:p>
        </p:txBody>
      </p:sp>
    </p:spTree>
    <p:extLst>
      <p:ext uri="{BB962C8B-B14F-4D97-AF65-F5344CB8AC3E}">
        <p14:creationId xmlns:p14="http://schemas.microsoft.com/office/powerpoint/2010/main" val="2060348870"/>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lvl1pPr>
              <a:defRPr/>
            </a:lvl1pPr>
          </a:lstStyle>
          <a:p>
            <a:fld id="{FAAA8E68-8387-2240-A309-87B319EA346D}" type="datetime1">
              <a:rPr lang="en-US" altLang="x-none"/>
              <a:pPr/>
              <a:t>5/21/2017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48BAE65F-A1D1-9D43-8D4C-5C03E1BA7239}" type="slidenum">
              <a:rPr lang="en-US" altLang="x-none"/>
              <a:pPr/>
              <a:t>‹#›</a:t>
            </a:fld>
            <a:endParaRPr lang="en-US" altLang="x-none"/>
          </a:p>
        </p:txBody>
      </p:sp>
    </p:spTree>
    <p:extLst>
      <p:ext uri="{BB962C8B-B14F-4D97-AF65-F5344CB8AC3E}">
        <p14:creationId xmlns:p14="http://schemas.microsoft.com/office/powerpoint/2010/main" val="537810602"/>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672417"/>
            <a:ext cx="7772400" cy="1135063"/>
          </a:xfrm>
        </p:spPr>
        <p:txBody>
          <a:bodyPr anchor="t"/>
          <a:lstStyle>
            <a:lvl1pPr algn="l">
              <a:defRPr sz="3333" b="1" cap="all"/>
            </a:lvl1pPr>
          </a:lstStyle>
          <a:p>
            <a:r>
              <a:rPr lang="en-US"/>
              <a:t>Click to edit Master title style</a:t>
            </a:r>
          </a:p>
        </p:txBody>
      </p:sp>
      <p:sp>
        <p:nvSpPr>
          <p:cNvPr id="3" name="Text Placeholder 2"/>
          <p:cNvSpPr>
            <a:spLocks noGrp="1"/>
          </p:cNvSpPr>
          <p:nvPr>
            <p:ph type="body" idx="1"/>
          </p:nvPr>
        </p:nvSpPr>
        <p:spPr>
          <a:xfrm>
            <a:off x="722313" y="2422261"/>
            <a:ext cx="7772400" cy="1250156"/>
          </a:xfrm>
        </p:spPr>
        <p:txBody>
          <a:bodyPr anchor="b"/>
          <a:lstStyle>
            <a:lvl1pPr marL="0" indent="0">
              <a:buNone/>
              <a:defRPr sz="1667">
                <a:solidFill>
                  <a:schemeClr val="tx1">
                    <a:tint val="75000"/>
                  </a:schemeClr>
                </a:solidFill>
              </a:defRPr>
            </a:lvl1pPr>
            <a:lvl2pPr marL="380985" indent="0">
              <a:buNone/>
              <a:defRPr sz="1500">
                <a:solidFill>
                  <a:schemeClr val="tx1">
                    <a:tint val="75000"/>
                  </a:schemeClr>
                </a:solidFill>
              </a:defRPr>
            </a:lvl2pPr>
            <a:lvl3pPr marL="761970" indent="0">
              <a:buNone/>
              <a:defRPr sz="1333">
                <a:solidFill>
                  <a:schemeClr val="tx1">
                    <a:tint val="75000"/>
                  </a:schemeClr>
                </a:solidFill>
              </a:defRPr>
            </a:lvl3pPr>
            <a:lvl4pPr marL="1142954" indent="0">
              <a:buNone/>
              <a:defRPr sz="1167">
                <a:solidFill>
                  <a:schemeClr val="tx1">
                    <a:tint val="75000"/>
                  </a:schemeClr>
                </a:solidFill>
              </a:defRPr>
            </a:lvl4pPr>
            <a:lvl5pPr marL="1523939" indent="0">
              <a:buNone/>
              <a:defRPr sz="1167">
                <a:solidFill>
                  <a:schemeClr val="tx1">
                    <a:tint val="75000"/>
                  </a:schemeClr>
                </a:solidFill>
              </a:defRPr>
            </a:lvl5pPr>
            <a:lvl6pPr marL="1904924" indent="0">
              <a:buNone/>
              <a:defRPr sz="1167">
                <a:solidFill>
                  <a:schemeClr val="tx1">
                    <a:tint val="75000"/>
                  </a:schemeClr>
                </a:solidFill>
              </a:defRPr>
            </a:lvl6pPr>
            <a:lvl7pPr marL="2285909" indent="0">
              <a:buNone/>
              <a:defRPr sz="1167">
                <a:solidFill>
                  <a:schemeClr val="tx1">
                    <a:tint val="75000"/>
                  </a:schemeClr>
                </a:solidFill>
              </a:defRPr>
            </a:lvl7pPr>
            <a:lvl8pPr marL="2666893" indent="0">
              <a:buNone/>
              <a:defRPr sz="1167">
                <a:solidFill>
                  <a:schemeClr val="tx1">
                    <a:tint val="75000"/>
                  </a:schemeClr>
                </a:solidFill>
              </a:defRPr>
            </a:lvl8pPr>
            <a:lvl9pPr marL="3047878" indent="0">
              <a:buNone/>
              <a:defRPr sz="1167">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lvl1pPr>
          </a:lstStyle>
          <a:p>
            <a:fld id="{79FB4CCC-3D13-2E45-84DA-8562869EC8C8}" type="datetime1">
              <a:rPr lang="en-US" altLang="x-none"/>
              <a:pPr/>
              <a:t>5/21/2017</a:t>
            </a:fld>
            <a:endParaRPr lang="en-US" altLang="x-none"/>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fld id="{5A523791-EE69-9944-BA5E-E8FDF8B77AB3}" type="slidenum">
              <a:rPr lang="en-US" altLang="x-none"/>
              <a:pPr/>
              <a:t>‹#›</a:t>
            </a:fld>
            <a:endParaRPr lang="en-US" altLang="x-none"/>
          </a:p>
        </p:txBody>
      </p:sp>
    </p:spTree>
    <p:extLst>
      <p:ext uri="{BB962C8B-B14F-4D97-AF65-F5344CB8AC3E}">
        <p14:creationId xmlns:p14="http://schemas.microsoft.com/office/powerpoint/2010/main" val="224117591"/>
      </p:ext>
    </p:extLst>
  </p:cSld>
  <p:clrMapOvr>
    <a:masterClrMapping/>
  </p:clrMapOvr>
  <p:transition spd="med"/>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333500"/>
            <a:ext cx="4038600" cy="3771636"/>
          </a:xfrm>
        </p:spPr>
        <p:txBody>
          <a:bodyPr/>
          <a:lstStyle>
            <a:lvl1pPr>
              <a:defRPr sz="2333"/>
            </a:lvl1pPr>
            <a:lvl2pPr>
              <a:defRPr sz="2000"/>
            </a:lvl2pPr>
            <a:lvl3pPr>
              <a:defRPr sz="1667"/>
            </a:lvl3pPr>
            <a:lvl4pPr>
              <a:defRPr sz="1500"/>
            </a:lvl4pPr>
            <a:lvl5pPr>
              <a:defRPr sz="1500"/>
            </a:lvl5pPr>
            <a:lvl6pPr>
              <a:defRPr sz="1500"/>
            </a:lvl6pPr>
            <a:lvl7pPr>
              <a:defRPr sz="1500"/>
            </a:lvl7pPr>
            <a:lvl8pPr>
              <a:defRPr sz="1500"/>
            </a:lvl8pPr>
            <a:lvl9pPr>
              <a:defRPr sz="15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3"/>
          <p:cNvSpPr>
            <a:spLocks noGrp="1"/>
          </p:cNvSpPr>
          <p:nvPr>
            <p:ph type="dt" sz="half" idx="10"/>
          </p:nvPr>
        </p:nvSpPr>
        <p:spPr/>
        <p:txBody>
          <a:bodyPr/>
          <a:lstStyle>
            <a:lvl1pPr>
              <a:defRPr/>
            </a:lvl1pPr>
          </a:lstStyle>
          <a:p>
            <a:fld id="{F47DB2F0-B2D6-AC4A-B3A4-E8D1566E47D4}" type="datetime1">
              <a:rPr lang="en-US" altLang="x-none"/>
              <a:pPr/>
              <a:t>5/21/2017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74321BB-701F-474C-BE10-13D8CD0A4113}" type="slidenum">
              <a:rPr lang="en-US" altLang="x-none"/>
              <a:pPr/>
              <a:t>‹#›</a:t>
            </a:fld>
            <a:endParaRPr lang="en-US" altLang="x-none"/>
          </a:p>
        </p:txBody>
      </p:sp>
    </p:spTree>
    <p:extLst>
      <p:ext uri="{BB962C8B-B14F-4D97-AF65-F5344CB8AC3E}">
        <p14:creationId xmlns:p14="http://schemas.microsoft.com/office/powerpoint/2010/main" val="58035099"/>
      </p:ext>
    </p:extLst>
  </p:cSld>
  <p:clrMapOvr>
    <a:masterClrMapping/>
  </p:clrMapOvr>
  <p:transition spd="med"/>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279261"/>
            <a:ext cx="4040188"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4" name="Content Placeholder 3"/>
          <p:cNvSpPr>
            <a:spLocks noGrp="1"/>
          </p:cNvSpPr>
          <p:nvPr>
            <p:ph sz="half" idx="2"/>
          </p:nvPr>
        </p:nvSpPr>
        <p:spPr>
          <a:xfrm>
            <a:off x="457200" y="1812396"/>
            <a:ext cx="4040188"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279261"/>
            <a:ext cx="4041775" cy="533135"/>
          </a:xfrm>
        </p:spPr>
        <p:txBody>
          <a:bodyPr anchor="b"/>
          <a:lstStyle>
            <a:lvl1pPr marL="0" indent="0">
              <a:buNone/>
              <a:defRPr sz="2000" b="1"/>
            </a:lvl1pPr>
            <a:lvl2pPr marL="380985" indent="0">
              <a:buNone/>
              <a:defRPr sz="1667" b="1"/>
            </a:lvl2pPr>
            <a:lvl3pPr marL="761970" indent="0">
              <a:buNone/>
              <a:defRPr sz="1500" b="1"/>
            </a:lvl3pPr>
            <a:lvl4pPr marL="1142954" indent="0">
              <a:buNone/>
              <a:defRPr sz="1333" b="1"/>
            </a:lvl4pPr>
            <a:lvl5pPr marL="1523939" indent="0">
              <a:buNone/>
              <a:defRPr sz="1333" b="1"/>
            </a:lvl5pPr>
            <a:lvl6pPr marL="1904924" indent="0">
              <a:buNone/>
              <a:defRPr sz="1333" b="1"/>
            </a:lvl6pPr>
            <a:lvl7pPr marL="2285909" indent="0">
              <a:buNone/>
              <a:defRPr sz="1333" b="1"/>
            </a:lvl7pPr>
            <a:lvl8pPr marL="2666893" indent="0">
              <a:buNone/>
              <a:defRPr sz="1333" b="1"/>
            </a:lvl8pPr>
            <a:lvl9pPr marL="3047878" indent="0">
              <a:buNone/>
              <a:defRPr sz="1333" b="1"/>
            </a:lvl9pPr>
          </a:lstStyle>
          <a:p>
            <a:pPr lvl="0"/>
            <a:r>
              <a:rPr lang="en-US"/>
              <a:t>Click to edit Master text styles</a:t>
            </a:r>
          </a:p>
        </p:txBody>
      </p:sp>
      <p:sp>
        <p:nvSpPr>
          <p:cNvPr id="6" name="Content Placeholder 5"/>
          <p:cNvSpPr>
            <a:spLocks noGrp="1"/>
          </p:cNvSpPr>
          <p:nvPr>
            <p:ph sz="quarter" idx="4"/>
          </p:nvPr>
        </p:nvSpPr>
        <p:spPr>
          <a:xfrm>
            <a:off x="4645026" y="1812396"/>
            <a:ext cx="4041775" cy="3292740"/>
          </a:xfrm>
        </p:spPr>
        <p:txBody>
          <a:bodyPr/>
          <a:lstStyle>
            <a:lvl1pPr>
              <a:defRPr sz="2000"/>
            </a:lvl1pPr>
            <a:lvl2pPr>
              <a:defRPr sz="1667"/>
            </a:lvl2pPr>
            <a:lvl3pPr>
              <a:defRPr sz="1500"/>
            </a:lvl3pPr>
            <a:lvl4pPr>
              <a:defRPr sz="1333"/>
            </a:lvl4pPr>
            <a:lvl5pPr>
              <a:defRPr sz="1333"/>
            </a:lvl5pPr>
            <a:lvl6pPr>
              <a:defRPr sz="1333"/>
            </a:lvl6pPr>
            <a:lvl7pPr>
              <a:defRPr sz="1333"/>
            </a:lvl7pPr>
            <a:lvl8pPr>
              <a:defRPr sz="1333"/>
            </a:lvl8pPr>
            <a:lvl9pPr>
              <a:defRPr sz="1333"/>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3"/>
          <p:cNvSpPr>
            <a:spLocks noGrp="1"/>
          </p:cNvSpPr>
          <p:nvPr>
            <p:ph type="dt" sz="half" idx="10"/>
          </p:nvPr>
        </p:nvSpPr>
        <p:spPr/>
        <p:txBody>
          <a:bodyPr/>
          <a:lstStyle>
            <a:lvl1pPr>
              <a:defRPr/>
            </a:lvl1pPr>
          </a:lstStyle>
          <a:p>
            <a:fld id="{156A3322-477D-9C4A-B205-287A18C95A1F}" type="datetime1">
              <a:rPr lang="en-US" altLang="x-none"/>
              <a:pPr/>
              <a:t>5/21/2017</a:t>
            </a:fld>
            <a:endParaRPr lang="en-US" altLang="x-none"/>
          </a:p>
        </p:txBody>
      </p:sp>
      <p:sp>
        <p:nvSpPr>
          <p:cNvPr id="8" name="Footer Placeholder 4"/>
          <p:cNvSpPr>
            <a:spLocks noGrp="1"/>
          </p:cNvSpPr>
          <p:nvPr>
            <p:ph type="ftr" sz="quarter" idx="11"/>
          </p:nvPr>
        </p:nvSpPr>
        <p:spPr/>
        <p:txBody>
          <a:bodyPr/>
          <a:lstStyle>
            <a:lvl1pPr>
              <a:defRPr/>
            </a:lvl1pPr>
          </a:lstStyle>
          <a:p>
            <a:pPr>
              <a:defRPr/>
            </a:pPr>
            <a:endParaRPr lang="en-US"/>
          </a:p>
        </p:txBody>
      </p:sp>
      <p:sp>
        <p:nvSpPr>
          <p:cNvPr id="9" name="Slide Number Placeholder 5"/>
          <p:cNvSpPr>
            <a:spLocks noGrp="1"/>
          </p:cNvSpPr>
          <p:nvPr>
            <p:ph type="sldNum" sz="quarter" idx="12"/>
          </p:nvPr>
        </p:nvSpPr>
        <p:spPr/>
        <p:txBody>
          <a:bodyPr/>
          <a:lstStyle>
            <a:lvl1pPr>
              <a:defRPr/>
            </a:lvl1pPr>
          </a:lstStyle>
          <a:p>
            <a:fld id="{2A3C5DA9-E84B-7E45-8AD4-54668EE12342}" type="slidenum">
              <a:rPr lang="en-US" altLang="x-none"/>
              <a:pPr/>
              <a:t>‹#›</a:t>
            </a:fld>
            <a:endParaRPr lang="en-US" altLang="x-none"/>
          </a:p>
        </p:txBody>
      </p:sp>
    </p:spTree>
    <p:extLst>
      <p:ext uri="{BB962C8B-B14F-4D97-AF65-F5344CB8AC3E}">
        <p14:creationId xmlns:p14="http://schemas.microsoft.com/office/powerpoint/2010/main" val="438333155"/>
      </p:ext>
    </p:extLst>
  </p:cSld>
  <p:clrMapOvr>
    <a:masterClrMapping/>
  </p:clrMapOvr>
  <p:transition spd="med"/>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3"/>
          <p:cNvSpPr>
            <a:spLocks noGrp="1"/>
          </p:cNvSpPr>
          <p:nvPr>
            <p:ph type="dt" sz="half" idx="10"/>
          </p:nvPr>
        </p:nvSpPr>
        <p:spPr/>
        <p:txBody>
          <a:bodyPr/>
          <a:lstStyle>
            <a:lvl1pPr>
              <a:defRPr/>
            </a:lvl1pPr>
          </a:lstStyle>
          <a:p>
            <a:fld id="{31B4D86F-40E1-BC40-894F-D8284E49763D}" type="datetime1">
              <a:rPr lang="en-US" altLang="x-none"/>
              <a:pPr/>
              <a:t>5/21/2017</a:t>
            </a:fld>
            <a:endParaRPr lang="en-US" altLang="x-none"/>
          </a:p>
        </p:txBody>
      </p:sp>
      <p:sp>
        <p:nvSpPr>
          <p:cNvPr id="4" name="Footer Placeholder 4"/>
          <p:cNvSpPr>
            <a:spLocks noGrp="1"/>
          </p:cNvSpPr>
          <p:nvPr>
            <p:ph type="ftr" sz="quarter" idx="11"/>
          </p:nvPr>
        </p:nvSpPr>
        <p:spPr/>
        <p:txBody>
          <a:bodyPr/>
          <a:lstStyle>
            <a:lvl1pPr>
              <a:defRPr/>
            </a:lvl1pPr>
          </a:lstStyle>
          <a:p>
            <a:pPr>
              <a:defRPr/>
            </a:pPr>
            <a:endParaRPr lang="en-US"/>
          </a:p>
        </p:txBody>
      </p:sp>
      <p:sp>
        <p:nvSpPr>
          <p:cNvPr id="5" name="Slide Number Placeholder 5"/>
          <p:cNvSpPr>
            <a:spLocks noGrp="1"/>
          </p:cNvSpPr>
          <p:nvPr>
            <p:ph type="sldNum" sz="quarter" idx="12"/>
          </p:nvPr>
        </p:nvSpPr>
        <p:spPr/>
        <p:txBody>
          <a:bodyPr/>
          <a:lstStyle>
            <a:lvl1pPr>
              <a:defRPr/>
            </a:lvl1pPr>
          </a:lstStyle>
          <a:p>
            <a:fld id="{527FCDAE-03ED-5B47-A7B2-9430109DAEE1}" type="slidenum">
              <a:rPr lang="en-US" altLang="x-none"/>
              <a:pPr/>
              <a:t>‹#›</a:t>
            </a:fld>
            <a:endParaRPr lang="en-US" altLang="x-none"/>
          </a:p>
        </p:txBody>
      </p:sp>
    </p:spTree>
    <p:extLst>
      <p:ext uri="{BB962C8B-B14F-4D97-AF65-F5344CB8AC3E}">
        <p14:creationId xmlns:p14="http://schemas.microsoft.com/office/powerpoint/2010/main" val="1196426875"/>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73A17428-83A7-4F43-9B5A-A8F4FF142EFD}" type="datetime1">
              <a:rPr lang="en-US" altLang="x-none"/>
              <a:pPr/>
              <a:t>5/21/2017</a:t>
            </a:fld>
            <a:endParaRPr lang="en-US" altLang="x-none"/>
          </a:p>
        </p:txBody>
      </p:sp>
      <p:sp>
        <p:nvSpPr>
          <p:cNvPr id="3" name="Footer Placeholder 4"/>
          <p:cNvSpPr>
            <a:spLocks noGrp="1"/>
          </p:cNvSpPr>
          <p:nvPr>
            <p:ph type="ftr" sz="quarter" idx="11"/>
          </p:nvPr>
        </p:nvSpPr>
        <p:spPr/>
        <p:txBody>
          <a:bodyPr/>
          <a:lstStyle>
            <a:lvl1pPr>
              <a:defRPr/>
            </a:lvl1pPr>
          </a:lstStyle>
          <a:p>
            <a:pPr>
              <a:defRPr/>
            </a:pPr>
            <a:endParaRPr lang="en-US"/>
          </a:p>
        </p:txBody>
      </p:sp>
      <p:sp>
        <p:nvSpPr>
          <p:cNvPr id="4" name="Slide Number Placeholder 5"/>
          <p:cNvSpPr>
            <a:spLocks noGrp="1"/>
          </p:cNvSpPr>
          <p:nvPr>
            <p:ph type="sldNum" sz="quarter" idx="12"/>
          </p:nvPr>
        </p:nvSpPr>
        <p:spPr/>
        <p:txBody>
          <a:bodyPr/>
          <a:lstStyle>
            <a:lvl1pPr>
              <a:defRPr/>
            </a:lvl1pPr>
          </a:lstStyle>
          <a:p>
            <a:fld id="{8DA2C5DF-B632-8F4A-AB50-5F7CF7A13985}" type="slidenum">
              <a:rPr lang="en-US" altLang="x-none"/>
              <a:pPr/>
              <a:t>‹#›</a:t>
            </a:fld>
            <a:endParaRPr lang="en-US" altLang="x-none"/>
          </a:p>
        </p:txBody>
      </p:sp>
    </p:spTree>
    <p:extLst>
      <p:ext uri="{BB962C8B-B14F-4D97-AF65-F5344CB8AC3E}">
        <p14:creationId xmlns:p14="http://schemas.microsoft.com/office/powerpoint/2010/main" val="1457101264"/>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27542"/>
            <a:ext cx="3008313" cy="968375"/>
          </a:xfrm>
        </p:spPr>
        <p:txBody>
          <a:bodyPr anchor="b"/>
          <a:lstStyle>
            <a:lvl1pPr algn="l">
              <a:defRPr sz="1667" b="1"/>
            </a:lvl1pPr>
          </a:lstStyle>
          <a:p>
            <a:r>
              <a:rPr lang="en-US"/>
              <a:t>Click to edit Master title style</a:t>
            </a:r>
          </a:p>
        </p:txBody>
      </p:sp>
      <p:sp>
        <p:nvSpPr>
          <p:cNvPr id="3" name="Content Placeholder 2"/>
          <p:cNvSpPr>
            <a:spLocks noGrp="1"/>
          </p:cNvSpPr>
          <p:nvPr>
            <p:ph idx="1"/>
          </p:nvPr>
        </p:nvSpPr>
        <p:spPr>
          <a:xfrm>
            <a:off x="3575050" y="227542"/>
            <a:ext cx="5111750" cy="4877594"/>
          </a:xfrm>
        </p:spPr>
        <p:txBody>
          <a:bodyPr/>
          <a:lstStyle>
            <a:lvl1pPr>
              <a:defRPr sz="2667"/>
            </a:lvl1pPr>
            <a:lvl2pPr>
              <a:defRPr sz="2333"/>
            </a:lvl2pPr>
            <a:lvl3pPr>
              <a:defRPr sz="2000"/>
            </a:lvl3pPr>
            <a:lvl4pPr>
              <a:defRPr sz="1667"/>
            </a:lvl4pPr>
            <a:lvl5pPr>
              <a:defRPr sz="1667"/>
            </a:lvl5pPr>
            <a:lvl6pPr>
              <a:defRPr sz="1667"/>
            </a:lvl6pPr>
            <a:lvl7pPr>
              <a:defRPr sz="1667"/>
            </a:lvl7pPr>
            <a:lvl8pPr>
              <a:defRPr sz="1667"/>
            </a:lvl8pPr>
            <a:lvl9pPr>
              <a:defRPr sz="1667"/>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195917"/>
            <a:ext cx="3008313" cy="3909219"/>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B4E163B5-9D93-1E43-A596-7F501B90151C}" type="datetime1">
              <a:rPr lang="en-US" altLang="x-none"/>
              <a:pPr/>
              <a:t>5/21/2017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FB311B06-ADE1-424A-9DBA-97D5BB1B8B0C}" type="slidenum">
              <a:rPr lang="en-US" altLang="x-none"/>
              <a:pPr/>
              <a:t>‹#›</a:t>
            </a:fld>
            <a:endParaRPr lang="en-US" altLang="x-none"/>
          </a:p>
        </p:txBody>
      </p:sp>
    </p:spTree>
    <p:extLst>
      <p:ext uri="{BB962C8B-B14F-4D97-AF65-F5344CB8AC3E}">
        <p14:creationId xmlns:p14="http://schemas.microsoft.com/office/powerpoint/2010/main" val="1744917307"/>
      </p:ext>
    </p:extLst>
  </p:cSld>
  <p:clrMapOvr>
    <a:masterClrMapping/>
  </p:clrMapOvr>
  <p:transition spd="med"/>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000500"/>
            <a:ext cx="5486400" cy="472282"/>
          </a:xfrm>
        </p:spPr>
        <p:txBody>
          <a:bodyPr anchor="b"/>
          <a:lstStyle>
            <a:lvl1pPr algn="l">
              <a:defRPr sz="1667" b="1"/>
            </a:lvl1pPr>
          </a:lstStyle>
          <a:p>
            <a:r>
              <a:rPr lang="en-US"/>
              <a:t>Click to edit Master title style</a:t>
            </a:r>
          </a:p>
        </p:txBody>
      </p:sp>
      <p:sp>
        <p:nvSpPr>
          <p:cNvPr id="3" name="Picture Placeholder 2"/>
          <p:cNvSpPr>
            <a:spLocks noGrp="1"/>
          </p:cNvSpPr>
          <p:nvPr>
            <p:ph type="pic" idx="1"/>
          </p:nvPr>
        </p:nvSpPr>
        <p:spPr>
          <a:xfrm>
            <a:off x="1792288" y="510646"/>
            <a:ext cx="5486400" cy="3429000"/>
          </a:xfrm>
        </p:spPr>
        <p:txBody>
          <a:bodyPr rtlCol="0">
            <a:normAutofit/>
          </a:bodyPr>
          <a:lstStyle>
            <a:lvl1pPr marL="0" indent="0">
              <a:buNone/>
              <a:defRPr sz="2667"/>
            </a:lvl1pPr>
            <a:lvl2pPr marL="380985" indent="0">
              <a:buNone/>
              <a:defRPr sz="2333"/>
            </a:lvl2pPr>
            <a:lvl3pPr marL="761970" indent="0">
              <a:buNone/>
              <a:defRPr sz="2000"/>
            </a:lvl3pPr>
            <a:lvl4pPr marL="1142954" indent="0">
              <a:buNone/>
              <a:defRPr sz="1667"/>
            </a:lvl4pPr>
            <a:lvl5pPr marL="1523939" indent="0">
              <a:buNone/>
              <a:defRPr sz="1667"/>
            </a:lvl5pPr>
            <a:lvl6pPr marL="1904924" indent="0">
              <a:buNone/>
              <a:defRPr sz="1667"/>
            </a:lvl6pPr>
            <a:lvl7pPr marL="2285909" indent="0">
              <a:buNone/>
              <a:defRPr sz="1667"/>
            </a:lvl7pPr>
            <a:lvl8pPr marL="2666893" indent="0">
              <a:buNone/>
              <a:defRPr sz="1667"/>
            </a:lvl8pPr>
            <a:lvl9pPr marL="3047878" indent="0">
              <a:buNone/>
              <a:defRPr sz="1667"/>
            </a:lvl9pPr>
          </a:lstStyle>
          <a:p>
            <a:pPr lvl="0"/>
            <a:endParaRPr lang="en-US" noProof="0"/>
          </a:p>
        </p:txBody>
      </p:sp>
      <p:sp>
        <p:nvSpPr>
          <p:cNvPr id="4" name="Text Placeholder 3"/>
          <p:cNvSpPr>
            <a:spLocks noGrp="1"/>
          </p:cNvSpPr>
          <p:nvPr>
            <p:ph type="body" sz="half" idx="2"/>
          </p:nvPr>
        </p:nvSpPr>
        <p:spPr>
          <a:xfrm>
            <a:off x="1792288" y="4472782"/>
            <a:ext cx="5486400" cy="670718"/>
          </a:xfrm>
        </p:spPr>
        <p:txBody>
          <a:bodyPr/>
          <a:lstStyle>
            <a:lvl1pPr marL="0" indent="0">
              <a:buNone/>
              <a:defRPr sz="1167"/>
            </a:lvl1pPr>
            <a:lvl2pPr marL="380985" indent="0">
              <a:buNone/>
              <a:defRPr sz="1000"/>
            </a:lvl2pPr>
            <a:lvl3pPr marL="761970" indent="0">
              <a:buNone/>
              <a:defRPr sz="833"/>
            </a:lvl3pPr>
            <a:lvl4pPr marL="1142954" indent="0">
              <a:buNone/>
              <a:defRPr sz="750"/>
            </a:lvl4pPr>
            <a:lvl5pPr marL="1523939" indent="0">
              <a:buNone/>
              <a:defRPr sz="750"/>
            </a:lvl5pPr>
            <a:lvl6pPr marL="1904924" indent="0">
              <a:buNone/>
              <a:defRPr sz="750"/>
            </a:lvl6pPr>
            <a:lvl7pPr marL="2285909" indent="0">
              <a:buNone/>
              <a:defRPr sz="750"/>
            </a:lvl7pPr>
            <a:lvl8pPr marL="2666893" indent="0">
              <a:buNone/>
              <a:defRPr sz="750"/>
            </a:lvl8pPr>
            <a:lvl9pPr marL="3047878" indent="0">
              <a:buNone/>
              <a:defRPr sz="750"/>
            </a:lvl9pPr>
          </a:lstStyle>
          <a:p>
            <a:pPr lvl="0"/>
            <a:r>
              <a:rPr lang="en-US"/>
              <a:t>Click to edit Master text styles</a:t>
            </a:r>
          </a:p>
        </p:txBody>
      </p:sp>
      <p:sp>
        <p:nvSpPr>
          <p:cNvPr id="5" name="Date Placeholder 3"/>
          <p:cNvSpPr>
            <a:spLocks noGrp="1"/>
          </p:cNvSpPr>
          <p:nvPr>
            <p:ph type="dt" sz="half" idx="10"/>
          </p:nvPr>
        </p:nvSpPr>
        <p:spPr/>
        <p:txBody>
          <a:bodyPr/>
          <a:lstStyle>
            <a:lvl1pPr>
              <a:defRPr/>
            </a:lvl1pPr>
          </a:lstStyle>
          <a:p>
            <a:fld id="{58C34B85-A9FB-D843-ABD8-104D3067B243}" type="datetime1">
              <a:rPr lang="en-US" altLang="x-none"/>
              <a:pPr/>
              <a:t>5/21/2017</a:t>
            </a:fld>
            <a:endParaRPr lang="en-US" altLang="x-none"/>
          </a:p>
        </p:txBody>
      </p:sp>
      <p:sp>
        <p:nvSpPr>
          <p:cNvPr id="6" name="Footer Placeholder 4"/>
          <p:cNvSpPr>
            <a:spLocks noGrp="1"/>
          </p:cNvSpPr>
          <p:nvPr>
            <p:ph type="ftr" sz="quarter" idx="11"/>
          </p:nvPr>
        </p:nvSpPr>
        <p:spPr/>
        <p:txBody>
          <a:bodyPr/>
          <a:lstStyle>
            <a:lvl1pPr>
              <a:defRPr/>
            </a:lvl1pPr>
          </a:lstStyle>
          <a:p>
            <a:pPr>
              <a:defRPr/>
            </a:pPr>
            <a:endParaRPr lang="en-US"/>
          </a:p>
        </p:txBody>
      </p:sp>
      <p:sp>
        <p:nvSpPr>
          <p:cNvPr id="7" name="Slide Number Placeholder 5"/>
          <p:cNvSpPr>
            <a:spLocks noGrp="1"/>
          </p:cNvSpPr>
          <p:nvPr>
            <p:ph type="sldNum" sz="quarter" idx="12"/>
          </p:nvPr>
        </p:nvSpPr>
        <p:spPr/>
        <p:txBody>
          <a:bodyPr/>
          <a:lstStyle>
            <a:lvl1pPr>
              <a:defRPr/>
            </a:lvl1pPr>
          </a:lstStyle>
          <a:p>
            <a:fld id="{057926B2-218B-0046-B8B7-54CF9A5DDD83}" type="slidenum">
              <a:rPr lang="en-US" altLang="x-none"/>
              <a:pPr/>
              <a:t>‹#›</a:t>
            </a:fld>
            <a:endParaRPr lang="en-US" altLang="x-none"/>
          </a:p>
        </p:txBody>
      </p:sp>
    </p:spTree>
    <p:extLst>
      <p:ext uri="{BB962C8B-B14F-4D97-AF65-F5344CB8AC3E}">
        <p14:creationId xmlns:p14="http://schemas.microsoft.com/office/powerpoint/2010/main" val="788495317"/>
      </p:ext>
    </p:extLst>
  </p:cSld>
  <p:clrMapOvr>
    <a:masterClrMapping/>
  </p:clrMapOvr>
  <p:transition spd="med"/>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3">
            <a:lum/>
          </a:blip>
          <a:srcRect/>
          <a:stretch>
            <a:fillRect/>
          </a:stretch>
        </a:blip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457200" y="228865"/>
            <a:ext cx="8229600" cy="952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ctr" anchorCtr="0" compatLnSpc="1">
            <a:prstTxWarp prst="textNoShape">
              <a:avLst/>
            </a:prstTxWarp>
          </a:bodyPr>
          <a:lstStyle/>
          <a:p>
            <a:pPr lvl="0"/>
            <a:r>
              <a:rPr lang="en-US" altLang="x-none"/>
              <a:t>Click to edit Master title style</a:t>
            </a:r>
          </a:p>
        </p:txBody>
      </p:sp>
      <p:sp>
        <p:nvSpPr>
          <p:cNvPr id="1027" name="Text Placeholder 2"/>
          <p:cNvSpPr>
            <a:spLocks noGrp="1"/>
          </p:cNvSpPr>
          <p:nvPr>
            <p:ph type="body" idx="1"/>
          </p:nvPr>
        </p:nvSpPr>
        <p:spPr bwMode="auto">
          <a:xfrm>
            <a:off x="750888" y="1333500"/>
            <a:ext cx="7935912" cy="377163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91440" tIns="45720" rIns="91440" bIns="45720" numCol="1" anchor="t" anchorCtr="0" compatLnSpc="1">
            <a:prstTxWarp prst="textNoShape">
              <a:avLst/>
            </a:prstTxWarp>
          </a:bodyPr>
          <a:lstStyle/>
          <a:p>
            <a:pPr lvl="0"/>
            <a:r>
              <a:rPr lang="en-US" altLang="x-none"/>
              <a:t>Click to edit Master text styles</a:t>
            </a:r>
          </a:p>
          <a:p>
            <a:pPr lvl="1"/>
            <a:r>
              <a:rPr lang="en-US" altLang="x-none"/>
              <a:t>Second level</a:t>
            </a:r>
          </a:p>
          <a:p>
            <a:pPr lvl="2"/>
            <a:r>
              <a:rPr lang="en-US" altLang="x-none"/>
              <a:t>Third level</a:t>
            </a:r>
          </a:p>
          <a:p>
            <a:pPr lvl="3"/>
            <a:r>
              <a:rPr lang="en-US" altLang="x-none"/>
              <a:t>Fourth level</a:t>
            </a:r>
          </a:p>
          <a:p>
            <a:pPr lvl="4"/>
            <a:r>
              <a:rPr lang="en-US" altLang="x-none"/>
              <a:t>Fifth level</a:t>
            </a:r>
          </a:p>
        </p:txBody>
      </p:sp>
      <p:sp>
        <p:nvSpPr>
          <p:cNvPr id="4" name="Date Placeholder 3"/>
          <p:cNvSpPr>
            <a:spLocks noGrp="1"/>
          </p:cNvSpPr>
          <p:nvPr>
            <p:ph type="dt" sz="half" idx="2"/>
          </p:nvPr>
        </p:nvSpPr>
        <p:spPr>
          <a:xfrm>
            <a:off x="457200" y="5296959"/>
            <a:ext cx="2133600" cy="304271"/>
          </a:xfrm>
          <a:prstGeom prst="rect">
            <a:avLst/>
          </a:prstGeom>
        </p:spPr>
        <p:txBody>
          <a:bodyPr vert="horz" wrap="square" lIns="91440" tIns="45720" rIns="91440" bIns="45720" numCol="1" anchor="ctr" anchorCtr="0" compatLnSpc="1">
            <a:prstTxWarp prst="textNoShape">
              <a:avLst/>
            </a:prstTxWarp>
          </a:bodyPr>
          <a:lstStyle>
            <a:lvl1pPr>
              <a:defRPr sz="1000">
                <a:solidFill>
                  <a:srgbClr val="898989"/>
                </a:solidFill>
                <a:latin typeface="Calibri" charset="0"/>
              </a:defRPr>
            </a:lvl1pPr>
          </a:lstStyle>
          <a:p>
            <a:fld id="{D6242343-A582-4043-9006-B824397A09BB}" type="datetime1">
              <a:rPr lang="en-US" altLang="x-none"/>
              <a:pPr/>
              <a:t>5/21/2017</a:t>
            </a:fld>
            <a:endParaRPr lang="en-US" altLang="x-none"/>
          </a:p>
        </p:txBody>
      </p:sp>
      <p:sp>
        <p:nvSpPr>
          <p:cNvPr id="5" name="Footer Placeholder 4"/>
          <p:cNvSpPr>
            <a:spLocks noGrp="1"/>
          </p:cNvSpPr>
          <p:nvPr>
            <p:ph type="ftr" sz="quarter" idx="3"/>
          </p:nvPr>
        </p:nvSpPr>
        <p:spPr>
          <a:xfrm>
            <a:off x="3124200" y="5296959"/>
            <a:ext cx="2895600" cy="304271"/>
          </a:xfrm>
          <a:prstGeom prst="rect">
            <a:avLst/>
          </a:prstGeom>
        </p:spPr>
        <p:txBody>
          <a:bodyPr vert="horz" lIns="91440" tIns="45720" rIns="91440" bIns="45720" rtlCol="0" anchor="ctr"/>
          <a:lstStyle>
            <a:lvl1pPr algn="ctr" fontAlgn="auto">
              <a:spcBef>
                <a:spcPts val="0"/>
              </a:spcBef>
              <a:spcAft>
                <a:spcPts val="0"/>
              </a:spcAft>
              <a:defRPr sz="10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553200" y="5296959"/>
            <a:ext cx="2133600" cy="304271"/>
          </a:xfrm>
          <a:prstGeom prst="rect">
            <a:avLst/>
          </a:prstGeom>
        </p:spPr>
        <p:txBody>
          <a:bodyPr vert="horz" wrap="square" lIns="91440" tIns="45720" rIns="91440" bIns="45720" numCol="1" anchor="ctr" anchorCtr="0" compatLnSpc="1">
            <a:prstTxWarp prst="textNoShape">
              <a:avLst/>
            </a:prstTxWarp>
          </a:bodyPr>
          <a:lstStyle>
            <a:lvl1pPr algn="r">
              <a:defRPr sz="1000">
                <a:solidFill>
                  <a:srgbClr val="898989"/>
                </a:solidFill>
                <a:latin typeface="Calibri" charset="0"/>
              </a:defRPr>
            </a:lvl1pPr>
          </a:lstStyle>
          <a:p>
            <a:fld id="{039002A6-3FE8-3A42-9B07-ED21E08B4BBC}" type="slidenum">
              <a:rPr lang="en-US" altLang="x-none"/>
              <a:pPr/>
              <a:t>‹#›</a:t>
            </a:fld>
            <a:endParaRPr lang="en-US" altLang="x-none"/>
          </a:p>
        </p:txBody>
      </p:sp>
    </p:spTree>
  </p:cSld>
  <p:clrMap bg1="lt1" tx1="dk1" bg2="lt2" tx2="dk2" accent1="accent1" accent2="accent2" accent3="accent3" accent4="accent4" accent5="accent5" accent6="accent6" hlink="hlink" folHlink="folHlink"/>
  <p:sldLayoutIdLst>
    <p:sldLayoutId id="2147483715" r:id="rId1"/>
    <p:sldLayoutId id="2147483716" r:id="rId2"/>
    <p:sldLayoutId id="2147483717" r:id="rId3"/>
    <p:sldLayoutId id="2147483718" r:id="rId4"/>
    <p:sldLayoutId id="2147483719" r:id="rId5"/>
    <p:sldLayoutId id="2147483720" r:id="rId6"/>
    <p:sldLayoutId id="2147483721" r:id="rId7"/>
    <p:sldLayoutId id="2147483722" r:id="rId8"/>
    <p:sldLayoutId id="2147483723" r:id="rId9"/>
    <p:sldLayoutId id="2147483724" r:id="rId10"/>
    <p:sldLayoutId id="2147483725" r:id="rId11"/>
  </p:sldLayoutIdLst>
  <mc:AlternateContent xmlns:mc="http://schemas.openxmlformats.org/markup-compatibility/2006" xmlns:p14="http://schemas.microsoft.com/office/powerpoint/2010/main">
    <mc:Choice Requires="p14">
      <p:transition spd="med">
        <p14:flip dir="l"/>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Effect transition="in" filter="wipe(left)">
                                      <p:cBhvr>
                                        <p:cTn id="7" dur="500"/>
                                        <p:tgtEl>
                                          <p:spTgt spid="1027">
                                            <p:txEl>
                                              <p:pRg st="0" end="0"/>
                                            </p:txEl>
                                          </p:spTgt>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027">
                                            <p:txEl>
                                              <p:pRg st="1" end="1"/>
                                            </p:txEl>
                                          </p:spTgt>
                                        </p:tgtEl>
                                        <p:attrNameLst>
                                          <p:attrName>style.visibility</p:attrName>
                                        </p:attrNameLst>
                                      </p:cBhvr>
                                      <p:to>
                                        <p:strVal val="visible"/>
                                      </p:to>
                                    </p:set>
                                    <p:animEffect transition="in" filter="wipe(left)">
                                      <p:cBhvr>
                                        <p:cTn id="10" dur="500"/>
                                        <p:tgtEl>
                                          <p:spTgt spid="1027">
                                            <p:txEl>
                                              <p:pRg st="1" end="1"/>
                                            </p:txEl>
                                          </p:spTgt>
                                        </p:tgtEl>
                                      </p:cBhvr>
                                    </p:animEffect>
                                  </p:childTnLst>
                                </p:cTn>
                              </p:par>
                              <p:par>
                                <p:cTn id="11" presetID="22" presetClass="entr" presetSubtype="8" fill="hold" grpId="0" nodeType="withEffect">
                                  <p:stCondLst>
                                    <p:cond delay="0"/>
                                  </p:stCondLst>
                                  <p:childTnLst>
                                    <p:set>
                                      <p:cBhvr>
                                        <p:cTn id="12" dur="1" fill="hold">
                                          <p:stCondLst>
                                            <p:cond delay="0"/>
                                          </p:stCondLst>
                                        </p:cTn>
                                        <p:tgtEl>
                                          <p:spTgt spid="1027">
                                            <p:txEl>
                                              <p:pRg st="2" end="2"/>
                                            </p:txEl>
                                          </p:spTgt>
                                        </p:tgtEl>
                                        <p:attrNameLst>
                                          <p:attrName>style.visibility</p:attrName>
                                        </p:attrNameLst>
                                      </p:cBhvr>
                                      <p:to>
                                        <p:strVal val="visible"/>
                                      </p:to>
                                    </p:set>
                                    <p:animEffect transition="in" filter="wipe(left)">
                                      <p:cBhvr>
                                        <p:cTn id="13" dur="500"/>
                                        <p:tgtEl>
                                          <p:spTgt spid="1027">
                                            <p:txEl>
                                              <p:pRg st="2" end="2"/>
                                            </p:txEl>
                                          </p:spTgt>
                                        </p:tgtEl>
                                      </p:cBhvr>
                                    </p:animEffect>
                                  </p:childTnLst>
                                </p:cTn>
                              </p:par>
                              <p:par>
                                <p:cTn id="14" presetID="22" presetClass="entr" presetSubtype="8" fill="hold" grpId="0" nodeType="withEffect">
                                  <p:stCondLst>
                                    <p:cond delay="0"/>
                                  </p:stCondLst>
                                  <p:childTnLst>
                                    <p:set>
                                      <p:cBhvr>
                                        <p:cTn id="15" dur="1" fill="hold">
                                          <p:stCondLst>
                                            <p:cond delay="0"/>
                                          </p:stCondLst>
                                        </p:cTn>
                                        <p:tgtEl>
                                          <p:spTgt spid="1027">
                                            <p:txEl>
                                              <p:pRg st="3" end="3"/>
                                            </p:txEl>
                                          </p:spTgt>
                                        </p:tgtEl>
                                        <p:attrNameLst>
                                          <p:attrName>style.visibility</p:attrName>
                                        </p:attrNameLst>
                                      </p:cBhvr>
                                      <p:to>
                                        <p:strVal val="visible"/>
                                      </p:to>
                                    </p:set>
                                    <p:animEffect transition="in" filter="wipe(left)">
                                      <p:cBhvr>
                                        <p:cTn id="16" dur="500"/>
                                        <p:tgtEl>
                                          <p:spTgt spid="1027">
                                            <p:txEl>
                                              <p:pRg st="3" end="3"/>
                                            </p:txEl>
                                          </p:spTgt>
                                        </p:tgtEl>
                                      </p:cBhvr>
                                    </p:animEffect>
                                  </p:childTnLst>
                                </p:cTn>
                              </p:par>
                              <p:par>
                                <p:cTn id="17" presetID="22" presetClass="entr" presetSubtype="8" fill="hold" grpId="0" nodeType="withEffect">
                                  <p:stCondLst>
                                    <p:cond delay="0"/>
                                  </p:stCondLst>
                                  <p:childTnLst>
                                    <p:set>
                                      <p:cBhvr>
                                        <p:cTn id="18" dur="1" fill="hold">
                                          <p:stCondLst>
                                            <p:cond delay="0"/>
                                          </p:stCondLst>
                                        </p:cTn>
                                        <p:tgtEl>
                                          <p:spTgt spid="1027">
                                            <p:txEl>
                                              <p:pRg st="4" end="4"/>
                                            </p:txEl>
                                          </p:spTgt>
                                        </p:tgtEl>
                                        <p:attrNameLst>
                                          <p:attrName>style.visibility</p:attrName>
                                        </p:attrNameLst>
                                      </p:cBhvr>
                                      <p:to>
                                        <p:strVal val="visible"/>
                                      </p:to>
                                    </p:set>
                                    <p:animEffect transition="in" filter="wipe(left)">
                                      <p:cBhvr>
                                        <p:cTn id="19" dur="500"/>
                                        <p:tgtEl>
                                          <p:spTgt spid="1027">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2">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3">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4">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 lvl="5">
            <p:tnLst>
              <p:par>
                <p:cTn presetID="2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Effect transition="in" filter="wipe(left)">
                      <p:cBhvr>
                        <p:cTn dur="500"/>
                        <p:tgtEl>
                          <p:spTgt spid="1027"/>
                        </p:tgtEl>
                      </p:cBhvr>
                    </p:animEffect>
                  </p:childTnLst>
                </p:cTn>
              </p:par>
            </p:tnLst>
          </p:tmpl>
        </p:tmplLst>
      </p:bldP>
    </p:bldLst>
  </p:timing>
  <p:txStyles>
    <p:titleStyle>
      <a:lvl1pPr algn="ctr" defTabSz="380985" rtl="0" eaLnBrk="0" fontAlgn="base" hangingPunct="0">
        <a:spcBef>
          <a:spcPct val="0"/>
        </a:spcBef>
        <a:spcAft>
          <a:spcPct val="0"/>
        </a:spcAft>
        <a:defRPr sz="3667" kern="1200">
          <a:solidFill>
            <a:schemeClr val="tx1"/>
          </a:solidFill>
          <a:latin typeface="+mj-lt"/>
          <a:ea typeface="ＭＳ Ｐゴシック" charset="-128"/>
          <a:cs typeface="ＭＳ Ｐゴシック" charset="-128"/>
        </a:defRPr>
      </a:lvl1pPr>
      <a:lvl2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2pPr>
      <a:lvl3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3pPr>
      <a:lvl4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4pPr>
      <a:lvl5pPr algn="ctr" defTabSz="380985" rtl="0" eaLnBrk="0" fontAlgn="base" hangingPunct="0">
        <a:spcBef>
          <a:spcPct val="0"/>
        </a:spcBef>
        <a:spcAft>
          <a:spcPct val="0"/>
        </a:spcAft>
        <a:defRPr sz="3667">
          <a:solidFill>
            <a:schemeClr val="tx1"/>
          </a:solidFill>
          <a:latin typeface="Calibri" charset="0"/>
          <a:ea typeface="ＭＳ Ｐゴシック" charset="-128"/>
          <a:cs typeface="ＭＳ Ｐゴシック" charset="-128"/>
        </a:defRPr>
      </a:lvl5pPr>
      <a:lvl6pPr marL="380985"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6pPr>
      <a:lvl7pPr marL="761970"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7pPr>
      <a:lvl8pPr marL="1142954"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8pPr>
      <a:lvl9pPr marL="1523939" algn="ctr" defTabSz="380985" rtl="0" fontAlgn="base">
        <a:spcBef>
          <a:spcPct val="0"/>
        </a:spcBef>
        <a:spcAft>
          <a:spcPct val="0"/>
        </a:spcAft>
        <a:defRPr sz="3667">
          <a:solidFill>
            <a:schemeClr val="tx1"/>
          </a:solidFill>
          <a:latin typeface="Calibri" charset="0"/>
          <a:ea typeface="ＭＳ Ｐゴシック" charset="-128"/>
          <a:cs typeface="ＭＳ Ｐゴシック" charset="-128"/>
        </a:defRPr>
      </a:lvl9pPr>
    </p:titleStyle>
    <p:bodyStyle>
      <a:lvl1pPr marL="285739" indent="-285739" algn="l" defTabSz="380985" rtl="0" eaLnBrk="0" fontAlgn="base" hangingPunct="0">
        <a:spcBef>
          <a:spcPct val="20000"/>
        </a:spcBef>
        <a:spcAft>
          <a:spcPct val="0"/>
        </a:spcAft>
        <a:buFont typeface="Arial" charset="0"/>
        <a:buChar char="•"/>
        <a:defRPr sz="2667" kern="1200">
          <a:solidFill>
            <a:schemeClr val="tx1"/>
          </a:solidFill>
          <a:latin typeface="+mn-lt"/>
          <a:ea typeface="ＭＳ Ｐゴシック" charset="-128"/>
          <a:cs typeface="ＭＳ Ｐゴシック" charset="-128"/>
        </a:defRPr>
      </a:lvl1pPr>
      <a:lvl2pPr marL="619100" indent="-238115" algn="l" defTabSz="380985" rtl="0" eaLnBrk="0" fontAlgn="base" hangingPunct="0">
        <a:spcBef>
          <a:spcPct val="20000"/>
        </a:spcBef>
        <a:spcAft>
          <a:spcPct val="0"/>
        </a:spcAft>
        <a:buFont typeface="Arial" charset="0"/>
        <a:buChar char="–"/>
        <a:defRPr sz="2333" kern="1200">
          <a:solidFill>
            <a:schemeClr val="tx1"/>
          </a:solidFill>
          <a:latin typeface="+mn-lt"/>
          <a:ea typeface="ＭＳ Ｐゴシック" charset="-128"/>
          <a:cs typeface="+mn-cs"/>
        </a:defRPr>
      </a:lvl2pPr>
      <a:lvl3pPr marL="952462" indent="-190492" algn="l" defTabSz="380985" rtl="0" eaLnBrk="0" fontAlgn="base" hangingPunct="0">
        <a:spcBef>
          <a:spcPct val="20000"/>
        </a:spcBef>
        <a:spcAft>
          <a:spcPct val="0"/>
        </a:spcAft>
        <a:buFont typeface="Arial" charset="0"/>
        <a:buChar char="•"/>
        <a:defRPr sz="2000" kern="1200">
          <a:solidFill>
            <a:schemeClr val="tx1"/>
          </a:solidFill>
          <a:latin typeface="+mn-lt"/>
          <a:ea typeface="ＭＳ Ｐゴシック" charset="-128"/>
          <a:cs typeface="+mn-cs"/>
        </a:defRPr>
      </a:lvl3pPr>
      <a:lvl4pPr marL="1333447" indent="-190492" algn="l" defTabSz="380985" rtl="0" eaLnBrk="0" fontAlgn="base" hangingPunct="0">
        <a:spcBef>
          <a:spcPct val="20000"/>
        </a:spcBef>
        <a:spcAft>
          <a:spcPct val="0"/>
        </a:spcAft>
        <a:buFont typeface="Arial" charset="0"/>
        <a:buChar char="–"/>
        <a:defRPr sz="1667" kern="1200">
          <a:solidFill>
            <a:schemeClr val="tx1"/>
          </a:solidFill>
          <a:latin typeface="+mn-lt"/>
          <a:ea typeface="ＭＳ Ｐゴシック" charset="-128"/>
          <a:cs typeface="+mn-cs"/>
        </a:defRPr>
      </a:lvl4pPr>
      <a:lvl5pPr marL="1714431" indent="-190492" algn="l" defTabSz="380985" rtl="0" eaLnBrk="0" fontAlgn="base" hangingPunct="0">
        <a:spcBef>
          <a:spcPct val="20000"/>
        </a:spcBef>
        <a:spcAft>
          <a:spcPct val="0"/>
        </a:spcAft>
        <a:buFont typeface="Arial" charset="0"/>
        <a:buChar char="»"/>
        <a:defRPr sz="1667" kern="1200">
          <a:solidFill>
            <a:schemeClr val="tx1"/>
          </a:solidFill>
          <a:latin typeface="+mn-lt"/>
          <a:ea typeface="ＭＳ Ｐゴシック" charset="-128"/>
          <a:cs typeface="+mn-cs"/>
        </a:defRPr>
      </a:lvl5pPr>
      <a:lvl6pPr marL="2095416" indent="-190492" algn="l" defTabSz="380985" rtl="0" eaLnBrk="1" latinLnBrk="0" hangingPunct="1">
        <a:spcBef>
          <a:spcPct val="20000"/>
        </a:spcBef>
        <a:buFont typeface="Arial"/>
        <a:buChar char="•"/>
        <a:defRPr sz="1667" kern="1200">
          <a:solidFill>
            <a:schemeClr val="tx1"/>
          </a:solidFill>
          <a:latin typeface="+mn-lt"/>
          <a:ea typeface="+mn-ea"/>
          <a:cs typeface="+mn-cs"/>
        </a:defRPr>
      </a:lvl6pPr>
      <a:lvl7pPr marL="2476401" indent="-190492" algn="l" defTabSz="380985" rtl="0" eaLnBrk="1" latinLnBrk="0" hangingPunct="1">
        <a:spcBef>
          <a:spcPct val="20000"/>
        </a:spcBef>
        <a:buFont typeface="Arial"/>
        <a:buChar char="•"/>
        <a:defRPr sz="1667" kern="1200">
          <a:solidFill>
            <a:schemeClr val="tx1"/>
          </a:solidFill>
          <a:latin typeface="+mn-lt"/>
          <a:ea typeface="+mn-ea"/>
          <a:cs typeface="+mn-cs"/>
        </a:defRPr>
      </a:lvl7pPr>
      <a:lvl8pPr marL="2857386" indent="-190492" algn="l" defTabSz="380985" rtl="0" eaLnBrk="1" latinLnBrk="0" hangingPunct="1">
        <a:spcBef>
          <a:spcPct val="20000"/>
        </a:spcBef>
        <a:buFont typeface="Arial"/>
        <a:buChar char="•"/>
        <a:defRPr sz="1667" kern="1200">
          <a:solidFill>
            <a:schemeClr val="tx1"/>
          </a:solidFill>
          <a:latin typeface="+mn-lt"/>
          <a:ea typeface="+mn-ea"/>
          <a:cs typeface="+mn-cs"/>
        </a:defRPr>
      </a:lvl8pPr>
      <a:lvl9pPr marL="3238370" indent="-190492" algn="l" defTabSz="380985" rtl="0" eaLnBrk="1" latinLnBrk="0" hangingPunct="1">
        <a:spcBef>
          <a:spcPct val="20000"/>
        </a:spcBef>
        <a:buFont typeface="Arial"/>
        <a:buChar char="•"/>
        <a:defRPr sz="1667" kern="1200">
          <a:solidFill>
            <a:schemeClr val="tx1"/>
          </a:solidFill>
          <a:latin typeface="+mn-lt"/>
          <a:ea typeface="+mn-ea"/>
          <a:cs typeface="+mn-cs"/>
        </a:defRPr>
      </a:lvl9pPr>
    </p:bodyStyle>
    <p:otherStyle>
      <a:defPPr>
        <a:defRPr lang="en-US"/>
      </a:defPPr>
      <a:lvl1pPr marL="0" algn="l" defTabSz="380985" rtl="0" eaLnBrk="1" latinLnBrk="0" hangingPunct="1">
        <a:defRPr sz="1500" kern="1200">
          <a:solidFill>
            <a:schemeClr val="tx1"/>
          </a:solidFill>
          <a:latin typeface="+mn-lt"/>
          <a:ea typeface="+mn-ea"/>
          <a:cs typeface="+mn-cs"/>
        </a:defRPr>
      </a:lvl1pPr>
      <a:lvl2pPr marL="380985" algn="l" defTabSz="380985" rtl="0" eaLnBrk="1" latinLnBrk="0" hangingPunct="1">
        <a:defRPr sz="1500" kern="1200">
          <a:solidFill>
            <a:schemeClr val="tx1"/>
          </a:solidFill>
          <a:latin typeface="+mn-lt"/>
          <a:ea typeface="+mn-ea"/>
          <a:cs typeface="+mn-cs"/>
        </a:defRPr>
      </a:lvl2pPr>
      <a:lvl3pPr marL="761970" algn="l" defTabSz="380985" rtl="0" eaLnBrk="1" latinLnBrk="0" hangingPunct="1">
        <a:defRPr sz="1500" kern="1200">
          <a:solidFill>
            <a:schemeClr val="tx1"/>
          </a:solidFill>
          <a:latin typeface="+mn-lt"/>
          <a:ea typeface="+mn-ea"/>
          <a:cs typeface="+mn-cs"/>
        </a:defRPr>
      </a:lvl3pPr>
      <a:lvl4pPr marL="1142954" algn="l" defTabSz="380985" rtl="0" eaLnBrk="1" latinLnBrk="0" hangingPunct="1">
        <a:defRPr sz="1500" kern="1200">
          <a:solidFill>
            <a:schemeClr val="tx1"/>
          </a:solidFill>
          <a:latin typeface="+mn-lt"/>
          <a:ea typeface="+mn-ea"/>
          <a:cs typeface="+mn-cs"/>
        </a:defRPr>
      </a:lvl4pPr>
      <a:lvl5pPr marL="1523939" algn="l" defTabSz="380985" rtl="0" eaLnBrk="1" latinLnBrk="0" hangingPunct="1">
        <a:defRPr sz="1500" kern="1200">
          <a:solidFill>
            <a:schemeClr val="tx1"/>
          </a:solidFill>
          <a:latin typeface="+mn-lt"/>
          <a:ea typeface="+mn-ea"/>
          <a:cs typeface="+mn-cs"/>
        </a:defRPr>
      </a:lvl5pPr>
      <a:lvl6pPr marL="1904924" algn="l" defTabSz="380985" rtl="0" eaLnBrk="1" latinLnBrk="0" hangingPunct="1">
        <a:defRPr sz="1500" kern="1200">
          <a:solidFill>
            <a:schemeClr val="tx1"/>
          </a:solidFill>
          <a:latin typeface="+mn-lt"/>
          <a:ea typeface="+mn-ea"/>
          <a:cs typeface="+mn-cs"/>
        </a:defRPr>
      </a:lvl6pPr>
      <a:lvl7pPr marL="2285909" algn="l" defTabSz="380985" rtl="0" eaLnBrk="1" latinLnBrk="0" hangingPunct="1">
        <a:defRPr sz="1500" kern="1200">
          <a:solidFill>
            <a:schemeClr val="tx1"/>
          </a:solidFill>
          <a:latin typeface="+mn-lt"/>
          <a:ea typeface="+mn-ea"/>
          <a:cs typeface="+mn-cs"/>
        </a:defRPr>
      </a:lvl7pPr>
      <a:lvl8pPr marL="2666893" algn="l" defTabSz="380985" rtl="0" eaLnBrk="1" latinLnBrk="0" hangingPunct="1">
        <a:defRPr sz="1500" kern="1200">
          <a:solidFill>
            <a:schemeClr val="tx1"/>
          </a:solidFill>
          <a:latin typeface="+mn-lt"/>
          <a:ea typeface="+mn-ea"/>
          <a:cs typeface="+mn-cs"/>
        </a:defRPr>
      </a:lvl8pPr>
      <a:lvl9pPr marL="3047878" algn="l" defTabSz="380985" rtl="0" eaLnBrk="1" latinLnBrk="0" hangingPunct="1">
        <a:defRPr sz="15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p:cNvSpPr>
          <p:nvPr>
            <p:ph type="ctrTitle"/>
          </p:nvPr>
        </p:nvSpPr>
        <p:spPr/>
        <p:txBody>
          <a:bodyPr/>
          <a:lstStyle/>
          <a:p>
            <a:pPr eaLnBrk="1" hangingPunct="1"/>
            <a:r>
              <a:rPr lang="en-US" altLang="x-none"/>
              <a:t>Honor</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ea typeface="+mn-ea"/>
              <a:cs typeface="+mn-cs"/>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ltLang="x-none" b="1" dirty="0"/>
              <a:t>Where Is The Honor?</a:t>
            </a:r>
            <a:endParaRPr lang="en-US" dirty="0"/>
          </a:p>
        </p:txBody>
      </p:sp>
      <p:sp>
        <p:nvSpPr>
          <p:cNvPr id="3" name="Content Placeholder 2"/>
          <p:cNvSpPr>
            <a:spLocks noGrp="1"/>
          </p:cNvSpPr>
          <p:nvPr>
            <p:ph idx="1"/>
          </p:nvPr>
        </p:nvSpPr>
        <p:spPr/>
        <p:txBody>
          <a:bodyPr/>
          <a:lstStyle/>
          <a:p>
            <a:r>
              <a:rPr lang="en-US" altLang="x-none" dirty="0"/>
              <a:t>“For even though </a:t>
            </a:r>
            <a:r>
              <a:rPr lang="en-US" altLang="x-none" u="sng" dirty="0"/>
              <a:t>they knew God</a:t>
            </a:r>
            <a:r>
              <a:rPr lang="en-US" altLang="x-none" dirty="0"/>
              <a:t>, they </a:t>
            </a:r>
            <a:r>
              <a:rPr lang="en-US" altLang="x-none" u="sng" dirty="0"/>
              <a:t>did not honor Him as God</a:t>
            </a:r>
            <a:r>
              <a:rPr lang="en-US" altLang="x-none" dirty="0"/>
              <a:t>…”</a:t>
            </a:r>
          </a:p>
          <a:p>
            <a:pPr lvl="1"/>
            <a:r>
              <a:rPr lang="en-US" altLang="x-none" dirty="0"/>
              <a:t>Romans 1:21</a:t>
            </a:r>
          </a:p>
          <a:p>
            <a:r>
              <a:rPr lang="en-US" altLang="x-none" dirty="0"/>
              <a:t>“A son honors his father, and a servant his master. </a:t>
            </a:r>
            <a:r>
              <a:rPr lang="en-US" altLang="x-none" u="sng" dirty="0"/>
              <a:t>Then if I am a father, where is My honor? </a:t>
            </a:r>
            <a:r>
              <a:rPr lang="en-US" altLang="x-none" dirty="0"/>
              <a:t>And if I am a master, where is My respect?' says the LORD of hosts to you, O priests who despise My name. But you say, 'How have we despised Your name?”</a:t>
            </a:r>
          </a:p>
          <a:p>
            <a:pPr lvl="1"/>
            <a:r>
              <a:rPr lang="en-US" altLang="x-none" dirty="0"/>
              <a:t>Malachi 1:6</a:t>
            </a:r>
          </a:p>
          <a:p>
            <a:endParaRPr lang="en-US" dirty="0"/>
          </a:p>
        </p:txBody>
      </p:sp>
    </p:spTree>
    <p:extLst>
      <p:ext uri="{BB962C8B-B14F-4D97-AF65-F5344CB8AC3E}">
        <p14:creationId xmlns:p14="http://schemas.microsoft.com/office/powerpoint/2010/main" val="16566788"/>
      </p:ext>
    </p:extLst>
  </p:cSld>
  <p:clrMapOvr>
    <a:masterClrMapping/>
  </p:clrMapOvr>
  <p:transition spd="med">
    <p:pull/>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a:t>Understanding Honor</a:t>
            </a:r>
          </a:p>
        </p:txBody>
      </p:sp>
      <p:sp>
        <p:nvSpPr>
          <p:cNvPr id="3" name="Content Placeholder 2"/>
          <p:cNvSpPr>
            <a:spLocks noGrp="1"/>
          </p:cNvSpPr>
          <p:nvPr>
            <p:ph idx="1"/>
          </p:nvPr>
        </p:nvSpPr>
        <p:spPr>
          <a:xfrm>
            <a:off x="1245476" y="1333500"/>
            <a:ext cx="7441324" cy="3771636"/>
          </a:xfrm>
        </p:spPr>
        <p:txBody>
          <a:bodyPr/>
          <a:lstStyle/>
          <a:p>
            <a:r>
              <a:rPr lang="en-US" altLang="x-none" dirty="0"/>
              <a:t>To Show Honor Is To Assign: </a:t>
            </a:r>
            <a:br>
              <a:rPr lang="en-US" altLang="x-none" dirty="0"/>
            </a:br>
            <a:r>
              <a:rPr lang="en-US" altLang="x-none" dirty="0"/>
              <a:t>             </a:t>
            </a:r>
            <a:r>
              <a:rPr lang="en-US" altLang="x-none" sz="3200" b="1" dirty="0"/>
              <a:t>Value, Worth, or Weight</a:t>
            </a:r>
            <a:endParaRPr lang="en-US" altLang="x-none" dirty="0"/>
          </a:p>
          <a:p>
            <a:r>
              <a:rPr lang="en-US" altLang="x-none" dirty="0"/>
              <a:t>Honor Is To Be Given In Every Direction:</a:t>
            </a:r>
            <a:br>
              <a:rPr lang="en-US" altLang="x-none" dirty="0"/>
            </a:br>
            <a:r>
              <a:rPr lang="en-US" altLang="x-none" dirty="0"/>
              <a:t>     </a:t>
            </a:r>
            <a:r>
              <a:rPr lang="en-US" altLang="x-none" sz="3200" b="1" dirty="0"/>
              <a:t>Above You, Beside You, Below You</a:t>
            </a:r>
          </a:p>
          <a:p>
            <a:r>
              <a:rPr lang="en-US" altLang="x-none" dirty="0"/>
              <a:t>To Show Dishonor Is To Treat Something:</a:t>
            </a:r>
            <a:br>
              <a:rPr lang="en-US" altLang="x-none" dirty="0"/>
            </a:br>
            <a:r>
              <a:rPr lang="en-US" altLang="x-none" dirty="0"/>
              <a:t>               </a:t>
            </a:r>
            <a:r>
              <a:rPr lang="en-US" altLang="x-none" sz="3200" b="1" dirty="0"/>
              <a:t>Common, Ordinary, </a:t>
            </a:r>
            <a:br>
              <a:rPr lang="en-US" altLang="x-none" sz="3200" b="1" dirty="0"/>
            </a:br>
            <a:r>
              <a:rPr lang="en-US" altLang="x-none" sz="3200" b="1" dirty="0"/>
              <a:t>        Disrespectfully, Shamefully</a:t>
            </a:r>
          </a:p>
          <a:p>
            <a:endParaRPr lang="en-US" dirty="0"/>
          </a:p>
        </p:txBody>
      </p:sp>
    </p:spTree>
    <p:extLst>
      <p:ext uri="{BB962C8B-B14F-4D97-AF65-F5344CB8AC3E}">
        <p14:creationId xmlns:p14="http://schemas.microsoft.com/office/powerpoint/2010/main" val="1134171381"/>
      </p:ext>
    </p:extLst>
  </p:cSld>
  <p:clrMapOvr>
    <a:masterClrMapping/>
  </p:clrMapOvr>
  <p:transition spd="med"/>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Title 1"/>
          <p:cNvSpPr>
            <a:spLocks noGrp="1"/>
          </p:cNvSpPr>
          <p:nvPr>
            <p:ph type="title"/>
          </p:nvPr>
        </p:nvSpPr>
        <p:spPr>
          <a:xfrm>
            <a:off x="1387740" y="762000"/>
            <a:ext cx="6613260" cy="952500"/>
          </a:xfrm>
        </p:spPr>
        <p:txBody>
          <a:bodyPr/>
          <a:lstStyle/>
          <a:p>
            <a:r>
              <a:rPr lang="en-US" altLang="x-none" sz="3333" b="1"/>
              <a:t>The Level of Honor </a:t>
            </a:r>
            <a:r>
              <a:rPr lang="en-US" altLang="x-none" sz="3333" b="1" u="sng"/>
              <a:t>You Give </a:t>
            </a:r>
            <a:br>
              <a:rPr lang="en-US" altLang="x-none" sz="3333" b="1"/>
            </a:br>
            <a:r>
              <a:rPr lang="en-US" altLang="x-none" sz="3333" b="1"/>
              <a:t>Is Determined By </a:t>
            </a:r>
            <a:br>
              <a:rPr lang="en-US" altLang="x-none" sz="3333" b="1"/>
            </a:br>
            <a:r>
              <a:rPr lang="en-US" altLang="x-none" sz="3333" b="1"/>
              <a:t>The Value You Perceive.</a:t>
            </a:r>
          </a:p>
        </p:txBody>
      </p:sp>
      <p:sp>
        <p:nvSpPr>
          <p:cNvPr id="20483" name="Content Placeholder 2"/>
          <p:cNvSpPr>
            <a:spLocks noGrp="1"/>
          </p:cNvSpPr>
          <p:nvPr>
            <p:ph idx="1"/>
          </p:nvPr>
        </p:nvSpPr>
        <p:spPr>
          <a:xfrm>
            <a:off x="819804" y="2336926"/>
            <a:ext cx="7882759" cy="2673615"/>
          </a:xfrm>
        </p:spPr>
        <p:txBody>
          <a:bodyPr/>
          <a:lstStyle/>
          <a:p>
            <a:pPr eaLnBrk="1" hangingPunct="1"/>
            <a:r>
              <a:rPr lang="en-US" altLang="x-none" sz="3200" dirty="0"/>
              <a:t>When You Perceive Value: You Protect It.</a:t>
            </a:r>
          </a:p>
          <a:p>
            <a:pPr eaLnBrk="1" hangingPunct="1"/>
            <a:r>
              <a:rPr lang="en-US" altLang="x-none" sz="3200" dirty="0"/>
              <a:t>When You Perceive Value: You Praise It.</a:t>
            </a:r>
          </a:p>
          <a:p>
            <a:pPr eaLnBrk="1" hangingPunct="1"/>
            <a:r>
              <a:rPr lang="en-US" altLang="x-none" sz="3200" dirty="0"/>
              <a:t>When You Perceive Value: You Prioritize It.</a:t>
            </a:r>
          </a:p>
          <a:p>
            <a:pPr eaLnBrk="1" hangingPunct="1"/>
            <a:r>
              <a:rPr lang="en-US" altLang="x-none" sz="3200" dirty="0"/>
              <a:t>The Heart-breaking Reality: </a:t>
            </a:r>
            <a:br>
              <a:rPr lang="en-US" altLang="x-none" sz="3200" dirty="0"/>
            </a:br>
            <a:r>
              <a:rPr lang="en-US" altLang="x-none" sz="3200" dirty="0"/>
              <a:t>   </a:t>
            </a:r>
            <a:r>
              <a:rPr lang="en-US" altLang="x-none" sz="3600" b="1" dirty="0"/>
              <a:t>Familiarity Is the Enemy of Honor.</a:t>
            </a:r>
          </a:p>
          <a:p>
            <a:endParaRPr lang="en-US" altLang="x-none" dirty="0"/>
          </a:p>
        </p:txBody>
      </p:sp>
    </p:spTree>
    <p:extLst>
      <p:ext uri="{BB962C8B-B14F-4D97-AF65-F5344CB8AC3E}">
        <p14:creationId xmlns:p14="http://schemas.microsoft.com/office/powerpoint/2010/main" val="871177685"/>
      </p:ext>
    </p:extLst>
  </p:cSld>
  <p:clrMapOvr>
    <a:masterClrMapping/>
  </p:clrMapOvr>
  <p:transition spd="med">
    <p:pull/>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title"/>
          </p:nvPr>
        </p:nvSpPr>
        <p:spPr>
          <a:xfrm>
            <a:off x="1387740" y="498740"/>
            <a:ext cx="6613260" cy="952500"/>
          </a:xfrm>
        </p:spPr>
        <p:txBody>
          <a:bodyPr/>
          <a:lstStyle/>
          <a:p>
            <a:r>
              <a:rPr lang="en-US" altLang="x-none" sz="3333" b="1"/>
              <a:t>Showing Honor Is About What You </a:t>
            </a:r>
            <a:r>
              <a:rPr lang="en-US" altLang="x-none" sz="3333" b="1" u="sng"/>
              <a:t>Decide</a:t>
            </a:r>
            <a:r>
              <a:rPr lang="en-US" altLang="x-none" sz="3333" b="1"/>
              <a:t>, Not What They </a:t>
            </a:r>
            <a:r>
              <a:rPr lang="en-US" altLang="x-none" sz="3333" b="1" u="sng"/>
              <a:t>Deserve</a:t>
            </a:r>
            <a:r>
              <a:rPr lang="en-US" altLang="x-none" sz="3333" b="1"/>
              <a:t>.</a:t>
            </a:r>
          </a:p>
        </p:txBody>
      </p:sp>
      <p:sp>
        <p:nvSpPr>
          <p:cNvPr id="24579" name="Content Placeholder 2"/>
          <p:cNvSpPr>
            <a:spLocks noGrp="1"/>
          </p:cNvSpPr>
          <p:nvPr>
            <p:ph idx="1"/>
          </p:nvPr>
        </p:nvSpPr>
        <p:spPr>
          <a:xfrm>
            <a:off x="1245477" y="1705240"/>
            <a:ext cx="7094482" cy="3591974"/>
          </a:xfrm>
        </p:spPr>
        <p:txBody>
          <a:bodyPr/>
          <a:lstStyle/>
          <a:p>
            <a:pPr eaLnBrk="1" hangingPunct="1"/>
            <a:r>
              <a:rPr lang="en-US" altLang="x-none" dirty="0"/>
              <a:t>Christ Has Shown The Ultimate Honor</a:t>
            </a:r>
          </a:p>
          <a:p>
            <a:pPr lvl="1" eaLnBrk="1" hangingPunct="1"/>
            <a:r>
              <a:rPr lang="en-US" altLang="x-none" dirty="0"/>
              <a:t>Romans 5:7</a:t>
            </a:r>
          </a:p>
          <a:p>
            <a:pPr eaLnBrk="1" hangingPunct="1"/>
            <a:r>
              <a:rPr lang="en-US" altLang="x-none" dirty="0"/>
              <a:t>We honor others based on who God is to us.</a:t>
            </a:r>
          </a:p>
          <a:p>
            <a:pPr lvl="1" eaLnBrk="1" hangingPunct="1"/>
            <a:r>
              <a:rPr lang="en-US" altLang="x-none" dirty="0"/>
              <a:t>1 Timothy 6:1,16</a:t>
            </a:r>
          </a:p>
          <a:p>
            <a:pPr eaLnBrk="1" hangingPunct="1"/>
            <a:r>
              <a:rPr lang="en-US" altLang="x-none" sz="2800" b="1" dirty="0"/>
              <a:t>Determine: </a:t>
            </a:r>
            <a:r>
              <a:rPr lang="en-US" altLang="x-none" sz="3083" b="1" dirty="0"/>
              <a:t>I will pass the Honor Test.</a:t>
            </a:r>
            <a:br>
              <a:rPr lang="en-US" altLang="x-none" sz="3083" b="1" dirty="0"/>
            </a:br>
            <a:r>
              <a:rPr lang="en-US" altLang="x-none" sz="3083" b="1" dirty="0"/>
              <a:t>    </a:t>
            </a:r>
            <a:r>
              <a:rPr lang="en-US" altLang="x-none" sz="3083" i="1" dirty="0"/>
              <a:t>Everywhere God wants me to show </a:t>
            </a:r>
            <a:br>
              <a:rPr lang="en-US" altLang="x-none" sz="3083" i="1" dirty="0"/>
            </a:br>
            <a:r>
              <a:rPr lang="en-US" altLang="x-none" sz="3083" i="1" dirty="0"/>
              <a:t>    honor, I will show it, because He is </a:t>
            </a:r>
            <a:br>
              <a:rPr lang="en-US" altLang="x-none" sz="3083" i="1" dirty="0"/>
            </a:br>
            <a:r>
              <a:rPr lang="en-US" altLang="x-none" sz="3083" i="1" dirty="0"/>
              <a:t>    worthy.</a:t>
            </a:r>
          </a:p>
          <a:p>
            <a:endParaRPr lang="en-US" altLang="x-none" dirty="0"/>
          </a:p>
        </p:txBody>
      </p:sp>
    </p:spTree>
    <p:extLst>
      <p:ext uri="{BB962C8B-B14F-4D97-AF65-F5344CB8AC3E}">
        <p14:creationId xmlns:p14="http://schemas.microsoft.com/office/powerpoint/2010/main" val="1143704634"/>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Title 1"/>
          <p:cNvSpPr>
            <a:spLocks noGrp="1"/>
          </p:cNvSpPr>
          <p:nvPr>
            <p:ph type="title"/>
          </p:nvPr>
        </p:nvSpPr>
        <p:spPr>
          <a:xfrm>
            <a:off x="811530" y="228865"/>
            <a:ext cx="7680959" cy="952500"/>
          </a:xfrm>
        </p:spPr>
        <p:txBody>
          <a:bodyPr/>
          <a:lstStyle/>
          <a:p>
            <a:pPr eaLnBrk="1" hangingPunct="1"/>
            <a:r>
              <a:rPr lang="en-US" altLang="x-none" sz="3000" b="1"/>
              <a:t>HONOR IN ACTION:</a:t>
            </a:r>
            <a:br>
              <a:rPr lang="en-US" altLang="x-none"/>
            </a:br>
            <a:r>
              <a:rPr lang="en-US" altLang="x-none"/>
              <a:t>Giving Honor Where Honor Is Due</a:t>
            </a:r>
          </a:p>
        </p:txBody>
      </p:sp>
      <p:sp>
        <p:nvSpPr>
          <p:cNvPr id="18435" name="Content Placeholder 2"/>
          <p:cNvSpPr>
            <a:spLocks noGrp="1"/>
          </p:cNvSpPr>
          <p:nvPr>
            <p:ph sz="half" idx="1"/>
          </p:nvPr>
        </p:nvSpPr>
        <p:spPr>
          <a:xfrm>
            <a:off x="1418167" y="1333500"/>
            <a:ext cx="3365500" cy="3771636"/>
          </a:xfrm>
        </p:spPr>
        <p:txBody>
          <a:bodyPr/>
          <a:lstStyle/>
          <a:p>
            <a:pPr eaLnBrk="1" hangingPunct="1"/>
            <a:r>
              <a:rPr lang="en-US" altLang="x-none" b="1"/>
              <a:t>Honor The Holiness</a:t>
            </a:r>
            <a:br>
              <a:rPr lang="en-US" altLang="x-none" b="1"/>
            </a:br>
            <a:r>
              <a:rPr lang="en-US" altLang="x-none" b="1"/>
              <a:t> of God </a:t>
            </a:r>
          </a:p>
          <a:p>
            <a:pPr lvl="1" eaLnBrk="1" hangingPunct="1"/>
            <a:r>
              <a:rPr lang="en-US" altLang="x-none"/>
              <a:t>1 Timothy 1:17</a:t>
            </a:r>
          </a:p>
          <a:p>
            <a:pPr lvl="1" eaLnBrk="1" hangingPunct="1"/>
            <a:r>
              <a:rPr lang="en-US" altLang="x-none"/>
              <a:t>Revelation 4:11, 5:12</a:t>
            </a:r>
          </a:p>
          <a:p>
            <a:pPr eaLnBrk="1" hangingPunct="1"/>
            <a:r>
              <a:rPr lang="en-US" altLang="x-none" b="1"/>
              <a:t>Honor The Covenant</a:t>
            </a:r>
            <a:br>
              <a:rPr lang="en-US" altLang="x-none" b="1"/>
            </a:br>
            <a:r>
              <a:rPr lang="en-US" altLang="x-none" b="1"/>
              <a:t> of Christ</a:t>
            </a:r>
          </a:p>
          <a:p>
            <a:pPr eaLnBrk="1" hangingPunct="1"/>
            <a:r>
              <a:rPr lang="en-US" altLang="x-none" b="1"/>
              <a:t>Honor All People</a:t>
            </a:r>
          </a:p>
          <a:p>
            <a:pPr lvl="1" eaLnBrk="1" hangingPunct="1"/>
            <a:r>
              <a:rPr lang="en-US" altLang="x-none"/>
              <a:t>Especially The Elderly</a:t>
            </a:r>
          </a:p>
          <a:p>
            <a:pPr lvl="1" eaLnBrk="1" hangingPunct="1"/>
            <a:r>
              <a:rPr lang="en-US" altLang="x-none"/>
              <a:t>Especially The Weak</a:t>
            </a:r>
          </a:p>
          <a:p>
            <a:pPr lvl="1" eaLnBrk="1" hangingPunct="1"/>
            <a:r>
              <a:rPr lang="en-US" altLang="x-none"/>
              <a:t>Especially The Guest</a:t>
            </a:r>
          </a:p>
          <a:p>
            <a:pPr lvl="1" eaLnBrk="1" hangingPunct="1"/>
            <a:r>
              <a:rPr lang="en-US" altLang="x-none"/>
              <a:t>Especially The Wise</a:t>
            </a:r>
          </a:p>
        </p:txBody>
      </p:sp>
      <p:sp>
        <p:nvSpPr>
          <p:cNvPr id="18436" name="Content Placeholder 3"/>
          <p:cNvSpPr>
            <a:spLocks noGrp="1"/>
          </p:cNvSpPr>
          <p:nvPr>
            <p:ph sz="half" idx="2"/>
          </p:nvPr>
        </p:nvSpPr>
        <p:spPr>
          <a:xfrm>
            <a:off x="4692386" y="1333500"/>
            <a:ext cx="3365500" cy="3771636"/>
          </a:xfrm>
        </p:spPr>
        <p:txBody>
          <a:bodyPr/>
          <a:lstStyle/>
          <a:p>
            <a:pPr eaLnBrk="1" hangingPunct="1"/>
            <a:r>
              <a:rPr lang="en-US" altLang="x-none" b="1"/>
              <a:t>Honor The Covenant</a:t>
            </a:r>
            <a:br>
              <a:rPr lang="en-US" altLang="x-none" b="1"/>
            </a:br>
            <a:r>
              <a:rPr lang="en-US" altLang="x-none" b="1"/>
              <a:t> of Marriage</a:t>
            </a:r>
          </a:p>
          <a:p>
            <a:pPr lvl="1" eaLnBrk="1" hangingPunct="1"/>
            <a:r>
              <a:rPr lang="en-US" altLang="x-none"/>
              <a:t>Especially The Wife</a:t>
            </a:r>
          </a:p>
          <a:p>
            <a:pPr lvl="1" eaLnBrk="1" hangingPunct="1"/>
            <a:r>
              <a:rPr lang="en-US" altLang="x-none"/>
              <a:t>Prov.11:16, Heb. 13:4</a:t>
            </a:r>
          </a:p>
          <a:p>
            <a:pPr eaLnBrk="1" hangingPunct="1"/>
            <a:r>
              <a:rPr lang="en-US" altLang="x-none" b="1"/>
              <a:t>Honor Our Authorities</a:t>
            </a:r>
          </a:p>
          <a:p>
            <a:pPr lvl="1" eaLnBrk="1" hangingPunct="1"/>
            <a:r>
              <a:rPr lang="en-US" altLang="x-none"/>
              <a:t>Religious </a:t>
            </a:r>
          </a:p>
          <a:p>
            <a:pPr lvl="1" eaLnBrk="1" hangingPunct="1"/>
            <a:r>
              <a:rPr lang="en-US" altLang="x-none"/>
              <a:t>Family</a:t>
            </a:r>
          </a:p>
          <a:p>
            <a:pPr lvl="1" eaLnBrk="1" hangingPunct="1"/>
            <a:r>
              <a:rPr lang="en-US" altLang="x-none"/>
              <a:t>Government </a:t>
            </a:r>
          </a:p>
          <a:p>
            <a:pPr lvl="1" eaLnBrk="1" hangingPunct="1"/>
            <a:r>
              <a:rPr lang="en-US" altLang="x-none"/>
              <a:t>Career</a:t>
            </a:r>
          </a:p>
          <a:p>
            <a:pPr lvl="1" eaLnBrk="1" hangingPunct="1"/>
            <a:r>
              <a:rPr lang="en-US" altLang="x-none"/>
              <a:t>Academic</a:t>
            </a:r>
          </a:p>
        </p:txBody>
      </p:sp>
    </p:spTree>
  </p:cSld>
  <p:clrMapOvr>
    <a:masterClrMapping/>
  </p:clrMapOvr>
  <p:transition spd="med">
    <p:pull/>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Title 1"/>
          <p:cNvSpPr>
            <a:spLocks noGrp="1"/>
          </p:cNvSpPr>
          <p:nvPr>
            <p:ph type="ctrTitle"/>
          </p:nvPr>
        </p:nvSpPr>
        <p:spPr/>
        <p:txBody>
          <a:bodyPr/>
          <a:lstStyle/>
          <a:p>
            <a:pPr eaLnBrk="1" hangingPunct="1"/>
            <a:r>
              <a:rPr lang="en-US" altLang="x-none"/>
              <a:t>Honor</a:t>
            </a:r>
          </a:p>
        </p:txBody>
      </p:sp>
      <p:sp>
        <p:nvSpPr>
          <p:cNvPr id="3" name="Subtitle 2"/>
          <p:cNvSpPr>
            <a:spLocks noGrp="1"/>
          </p:cNvSpPr>
          <p:nvPr>
            <p:ph type="subTitle" idx="1"/>
          </p:nvPr>
        </p:nvSpPr>
        <p:spPr/>
        <p:txBody>
          <a:bodyPr rtlCol="0">
            <a:normAutofit/>
          </a:bodyPr>
          <a:lstStyle/>
          <a:p>
            <a:pPr eaLnBrk="1" fontAlgn="auto" hangingPunct="1">
              <a:spcAft>
                <a:spcPts val="0"/>
              </a:spcAft>
              <a:defRPr/>
            </a:pPr>
            <a:endParaRPr lang="en-US">
              <a:ea typeface="+mn-ea"/>
              <a:cs typeface="+mn-cs"/>
            </a:endParaRPr>
          </a:p>
        </p:txBody>
      </p:sp>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715000"/>
          </a:xfrm>
          <a:prstGeom prst="rect">
            <a:avLst/>
          </a:prstGeom>
        </p:spPr>
      </p:pic>
    </p:spTree>
  </p:cSld>
  <p:clrMapOvr>
    <a:masterClrMapping/>
  </p:clrMapOvr>
  <p:transition spd="med"/>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791</TotalTime>
  <Words>2220</Words>
  <Application>Microsoft Office PowerPoint</Application>
  <PresentationFormat>On-screen Show (16:10)</PresentationFormat>
  <Paragraphs>139</Paragraphs>
  <Slides>7</Slides>
  <Notes>6</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7</vt:i4>
      </vt:variant>
    </vt:vector>
  </HeadingPairs>
  <TitlesOfParts>
    <vt:vector size="11" baseType="lpstr">
      <vt:lpstr>ＭＳ Ｐゴシック</vt:lpstr>
      <vt:lpstr>Arial</vt:lpstr>
      <vt:lpstr>Calibri</vt:lpstr>
      <vt:lpstr>Office Theme</vt:lpstr>
      <vt:lpstr>Honor</vt:lpstr>
      <vt:lpstr>Where Is The Honor?</vt:lpstr>
      <vt:lpstr>Understanding Honor</vt:lpstr>
      <vt:lpstr>The Level of Honor You Give  Is Determined By  The Value You Perceive.</vt:lpstr>
      <vt:lpstr>Showing Honor Is About What You Decide, Not What They Deserve.</vt:lpstr>
      <vt:lpstr>HONOR IN ACTION: Giving Honor Where Honor Is Due</vt:lpstr>
      <vt:lpstr>Honor</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Honor</dc:title>
  <dc:creator>Phillip Shumake</dc:creator>
  <cp:lastModifiedBy>Brad Beutjer</cp:lastModifiedBy>
  <cp:revision>169</cp:revision>
  <cp:lastPrinted>2011-05-19T17:53:20Z</cp:lastPrinted>
  <dcterms:created xsi:type="dcterms:W3CDTF">2011-05-19T15:00:35Z</dcterms:created>
  <dcterms:modified xsi:type="dcterms:W3CDTF">2017-05-21T13:56:53Z</dcterms:modified>
</cp:coreProperties>
</file>