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3" r:id="rId2"/>
    <p:sldId id="264" r:id="rId3"/>
    <p:sldId id="266" r:id="rId4"/>
    <p:sldId id="268" r:id="rId5"/>
    <p:sldId id="269" r:id="rId6"/>
    <p:sldId id="256" r:id="rId7"/>
    <p:sldId id="262" r:id="rId8"/>
    <p:sldId id="261" r:id="rId9"/>
    <p:sldId id="257" r:id="rId10"/>
    <p:sldId id="260" r:id="rId11"/>
    <p:sldId id="259" r:id="rId12"/>
    <p:sldId id="258" r:id="rId13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6"/>
    <p:restoredTop sz="70783"/>
  </p:normalViewPr>
  <p:slideViewPr>
    <p:cSldViewPr snapToGrid="0" snapToObjects="1">
      <p:cViewPr varScale="1">
        <p:scale>
          <a:sx n="91" d="100"/>
          <a:sy n="91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FC19-2887-1744-B180-F23A517375AB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F10D9-CCD7-F848-A03D-8EC5AA44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4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bear what I can.  God bears what He</a:t>
            </a:r>
            <a:r>
              <a:rPr lang="en-US" baseline="0" dirty="0" smtClean="0"/>
              <a:t> can!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0D9-CCD7-F848-A03D-8EC5AA4449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1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The Epitome:  I mean by this that </a:t>
            </a:r>
            <a:r>
              <a:rPr lang="mr-IN" baseline="0" dirty="0" smtClean="0"/>
              <a:t>–</a:t>
            </a:r>
            <a:r>
              <a:rPr lang="en-US" baseline="0" dirty="0" smtClean="0"/>
              <a:t> treating others with kindness is not all there is to being a Christian.  As important as this is</a:t>
            </a:r>
            <a:r>
              <a:rPr lang="mr-IN" baseline="0" dirty="0" smtClean="0"/>
              <a:t>…</a:t>
            </a:r>
            <a:r>
              <a:rPr lang="en-US" baseline="0" dirty="0" smtClean="0"/>
              <a:t>Jesus says this embodies the second greatest commandment </a:t>
            </a:r>
            <a:r>
              <a:rPr lang="mr-IN" baseline="0" dirty="0" smtClean="0"/>
              <a:t>–</a:t>
            </a:r>
            <a:r>
              <a:rPr lang="en-US" baseline="0" dirty="0" smtClean="0"/>
              <a:t> but not the first.  KNOWING GOD AND LOVING HIM WITH ALL OUR HEART is essential.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0D9-CCD7-F848-A03D-8EC5AA4449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6429-9BD4-7C46-8AEF-DC73AEFEB4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DDC0-C99F-0746-BEAB-73EAD7DCD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6429-9BD4-7C46-8AEF-DC73AEFEB4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DDC0-C99F-0746-BEAB-73EAD7DCD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6429-9BD4-7C46-8AEF-DC73AEFEB4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DDC0-C99F-0746-BEAB-73EAD7DCD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6429-9BD4-7C46-8AEF-DC73AEFEB4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DDC0-C99F-0746-BEAB-73EAD7DCD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6429-9BD4-7C46-8AEF-DC73AEFEB4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DDC0-C99F-0746-BEAB-73EAD7DCD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6429-9BD4-7C46-8AEF-DC73AEFEB4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DDC0-C99F-0746-BEAB-73EAD7DCD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6429-9BD4-7C46-8AEF-DC73AEFEB4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DDC0-C99F-0746-BEAB-73EAD7DCD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6429-9BD4-7C46-8AEF-DC73AEFEB4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DDC0-C99F-0746-BEAB-73EAD7DCD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6429-9BD4-7C46-8AEF-DC73AEFEB4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DDC0-C99F-0746-BEAB-73EAD7DCD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6429-9BD4-7C46-8AEF-DC73AEFEB4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DDC0-C99F-0746-BEAB-73EAD7DCD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6429-9BD4-7C46-8AEF-DC73AEFEB4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DDC0-C99F-0746-BEAB-73EAD7DCD5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6429-9BD4-7C46-8AEF-DC73AEFEB4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5DDC0-C99F-0746-BEAB-73EAD7DC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2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11" y="0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Writing Lab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9" y="872697"/>
            <a:ext cx="6245386" cy="4684040"/>
          </a:xfrm>
        </p:spPr>
      </p:pic>
    </p:spTree>
    <p:extLst>
      <p:ext uri="{BB962C8B-B14F-4D97-AF65-F5344CB8AC3E}">
        <p14:creationId xmlns:p14="http://schemas.microsoft.com/office/powerpoint/2010/main" val="102201148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8149590" cy="1104636"/>
          </a:xfrm>
        </p:spPr>
        <p:txBody>
          <a:bodyPr/>
          <a:lstStyle/>
          <a:p>
            <a:r>
              <a:rPr lang="en-US" i="1" dirty="0" smtClean="0"/>
              <a:t>Thinking Deeper About Correction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Verses: Matthew 7:3-5</a:t>
            </a:r>
          </a:p>
          <a:p>
            <a:r>
              <a:rPr lang="en-US" b="1" dirty="0" smtClean="0"/>
              <a:t>Thinking Deeper: </a:t>
            </a:r>
            <a:r>
              <a:rPr lang="en-US" dirty="0" smtClean="0"/>
              <a:t>I Must Abandon Hypocritical Judgments. </a:t>
            </a:r>
            <a:r>
              <a:rPr lang="en-US" sz="2600" i="1" dirty="0" smtClean="0"/>
              <a:t>(Luke 18:11-12, Mt 23:4)</a:t>
            </a:r>
          </a:p>
          <a:p>
            <a:r>
              <a:rPr lang="en-US" b="1" dirty="0" smtClean="0"/>
              <a:t>Thinking Deeper: </a:t>
            </a:r>
            <a:r>
              <a:rPr lang="en-US" dirty="0" smtClean="0"/>
              <a:t>I Must Acknowledge &amp; Address The Beam In My Own Eye.</a:t>
            </a:r>
          </a:p>
          <a:p>
            <a:r>
              <a:rPr lang="en-US" b="1" dirty="0" smtClean="0"/>
              <a:t>Thinking Deeper: </a:t>
            </a:r>
            <a:r>
              <a:rPr lang="en-US" dirty="0" smtClean="0"/>
              <a:t>I Must Welcome The Intervention of My Imperfect Brothers.</a:t>
            </a:r>
          </a:p>
        </p:txBody>
      </p:sp>
    </p:spTree>
    <p:extLst>
      <p:ext uri="{BB962C8B-B14F-4D97-AF65-F5344CB8AC3E}">
        <p14:creationId xmlns:p14="http://schemas.microsoft.com/office/powerpoint/2010/main" val="1367547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29" y="304271"/>
            <a:ext cx="8609426" cy="1104636"/>
          </a:xfrm>
        </p:spPr>
        <p:txBody>
          <a:bodyPr>
            <a:normAutofit/>
          </a:bodyPr>
          <a:lstStyle/>
          <a:p>
            <a:r>
              <a:rPr lang="en-US" i="1" dirty="0" smtClean="0"/>
              <a:t>Thinking Deeper About The Golden Rule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40072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Key Verses: Matthew 7:7-12</a:t>
            </a:r>
          </a:p>
          <a:p>
            <a:r>
              <a:rPr lang="en-US" b="1" dirty="0" smtClean="0"/>
              <a:t>Thinking Deeper: </a:t>
            </a:r>
            <a:r>
              <a:rPr lang="en-US" dirty="0" smtClean="0"/>
              <a:t>An Incredible Summary, But Not The Epitome of Religious Teaching.</a:t>
            </a:r>
          </a:p>
          <a:p>
            <a:r>
              <a:rPr lang="en-US" b="1" dirty="0" smtClean="0"/>
              <a:t>Thinking Deeper: </a:t>
            </a:r>
            <a:r>
              <a:rPr lang="en-US" dirty="0" smtClean="0"/>
              <a:t>Jesus Isn’t Simply Forbidding The Negative, He Is Charging Us To Be Proactive In Our Good Works.</a:t>
            </a:r>
            <a:endParaRPr lang="en-US" b="1" dirty="0" smtClean="0"/>
          </a:p>
          <a:p>
            <a:r>
              <a:rPr lang="en-US" b="1" dirty="0" smtClean="0"/>
              <a:t>Thinking Deeper: </a:t>
            </a:r>
            <a:r>
              <a:rPr lang="en-US" dirty="0" smtClean="0"/>
              <a:t>What I Really Want Is Someone To Act With Thoughtfulness &amp; Compassion.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47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Thinking deeper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4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33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11" y="0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Geography &amp; Timeline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72" y="873072"/>
            <a:ext cx="6287086" cy="47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93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11" y="0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Memorization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33" y="789550"/>
            <a:ext cx="6398455" cy="47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745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11" y="0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Skits For Application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75" y="842300"/>
            <a:ext cx="6384388" cy="47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2828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11" y="0"/>
            <a:ext cx="7886700" cy="1104636"/>
          </a:xfrm>
        </p:spPr>
        <p:txBody>
          <a:bodyPr/>
          <a:lstStyle/>
          <a:p>
            <a:pPr algn="ctr"/>
            <a:r>
              <a:rPr lang="en-US" dirty="0" smtClean="0"/>
              <a:t>Life &amp; Times: What’s It Like?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37" y="1076500"/>
            <a:ext cx="5967048" cy="44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7340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Thinking deeper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4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8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Jesus Directs Us Toward Deeper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9087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Are The Teachings of Jesus Promoting </a:t>
            </a:r>
            <a:br>
              <a:rPr lang="en-US" dirty="0" smtClean="0"/>
            </a:br>
            <a:r>
              <a:rPr lang="en-US" dirty="0" smtClean="0"/>
              <a:t>A Superior Righteousness?</a:t>
            </a:r>
          </a:p>
          <a:p>
            <a:pPr lvl="1"/>
            <a:r>
              <a:rPr lang="en-US" dirty="0" smtClean="0"/>
              <a:t>Matthew 5:20</a:t>
            </a:r>
          </a:p>
          <a:p>
            <a:r>
              <a:rPr lang="en-US" dirty="0" smtClean="0"/>
              <a:t>How Is This Command Setting Me Apart As </a:t>
            </a:r>
            <a:br>
              <a:rPr lang="en-US" dirty="0" smtClean="0"/>
            </a:br>
            <a:r>
              <a:rPr lang="en-US" dirty="0" smtClean="0"/>
              <a:t>Different From The Rest of The World?</a:t>
            </a:r>
          </a:p>
          <a:p>
            <a:pPr lvl="1"/>
            <a:r>
              <a:rPr lang="en-US" dirty="0" smtClean="0"/>
              <a:t>Matthew 5:13-16</a:t>
            </a:r>
          </a:p>
          <a:p>
            <a:r>
              <a:rPr lang="en-US" dirty="0" smtClean="0"/>
              <a:t>What Is This Command Molding Me Into?</a:t>
            </a:r>
          </a:p>
          <a:p>
            <a:pPr lvl="1"/>
            <a:r>
              <a:rPr lang="en-US" dirty="0" smtClean="0"/>
              <a:t>Matthew 5:48</a:t>
            </a:r>
          </a:p>
          <a:p>
            <a:r>
              <a:rPr lang="en-US" dirty="0" smtClean="0"/>
              <a:t>What Does This Command Require &amp; What Will I Learn In The Process of Fulfilling The Command?</a:t>
            </a:r>
          </a:p>
          <a:p>
            <a:pPr lvl="1"/>
            <a:r>
              <a:rPr lang="en-US" dirty="0" smtClean="0"/>
              <a:t>Matthew 6:3-4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64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Jesus Directs Us Toward Deeper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Underlying Truth Is Jesus Helping Me Understand?</a:t>
            </a:r>
          </a:p>
          <a:p>
            <a:pPr lvl="1"/>
            <a:r>
              <a:rPr lang="en-US" dirty="0" smtClean="0"/>
              <a:t>Matthew 6:28-30</a:t>
            </a:r>
          </a:p>
          <a:p>
            <a:r>
              <a:rPr lang="en-US" dirty="0" smtClean="0"/>
              <a:t>What Warnings Are Being Issued &amp; Why?</a:t>
            </a:r>
          </a:p>
          <a:p>
            <a:pPr lvl="1"/>
            <a:r>
              <a:rPr lang="en-US" dirty="0" smtClean="0"/>
              <a:t>Matthew 7:1-2</a:t>
            </a:r>
          </a:p>
          <a:p>
            <a:r>
              <a:rPr lang="en-US" dirty="0" smtClean="0"/>
              <a:t>What Excuses or Hesitations Tempt Me Not To Act On Jesus Words?</a:t>
            </a:r>
          </a:p>
          <a:p>
            <a:pPr lvl="1"/>
            <a:r>
              <a:rPr lang="en-US" dirty="0" smtClean="0"/>
              <a:t>Matthew 7:24-27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59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Thinking Deeper About Mistreatment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Verses: Matthew 5:38-42</a:t>
            </a:r>
          </a:p>
          <a:p>
            <a:pPr lvl="1"/>
            <a:r>
              <a:rPr lang="en-US" dirty="0" smtClean="0"/>
              <a:t>Rather Than Insist On Justice, I Will Endure More.</a:t>
            </a:r>
          </a:p>
          <a:p>
            <a:r>
              <a:rPr lang="en-US" b="1" dirty="0" smtClean="0"/>
              <a:t>Thinking Deeper: </a:t>
            </a:r>
            <a:r>
              <a:rPr lang="en-US" dirty="0" smtClean="0"/>
              <a:t>The Long-Suffering I Learn In Small Insults, Is Helpful In Bigger Troubles.</a:t>
            </a:r>
          </a:p>
          <a:p>
            <a:r>
              <a:rPr lang="en-US" b="1" dirty="0" smtClean="0"/>
              <a:t>Thinking Deeper: </a:t>
            </a:r>
            <a:r>
              <a:rPr lang="en-US" dirty="0" smtClean="0"/>
              <a:t>I Will Give More Than Is Required, Not For My Benefit, Or Even To Bless Others, But To Glorify God.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063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328</Words>
  <Application>Microsoft Macintosh PowerPoint</Application>
  <PresentationFormat>On-screen Show (16:10)</PresentationFormat>
  <Paragraphs>42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Mangal</vt:lpstr>
      <vt:lpstr>Arial</vt:lpstr>
      <vt:lpstr>Office Theme</vt:lpstr>
      <vt:lpstr>Writing Lab</vt:lpstr>
      <vt:lpstr>Geography &amp; Timeline</vt:lpstr>
      <vt:lpstr>Memorization</vt:lpstr>
      <vt:lpstr>Skits For Application</vt:lpstr>
      <vt:lpstr>Life &amp; Times: What’s It Like?</vt:lpstr>
      <vt:lpstr>Thinking deeper</vt:lpstr>
      <vt:lpstr>Jesus Directs Us Toward Deeper Thinking</vt:lpstr>
      <vt:lpstr>Jesus Directs Us Toward Deeper Thinking</vt:lpstr>
      <vt:lpstr>Thinking Deeper About Mistreatment</vt:lpstr>
      <vt:lpstr>Thinking Deeper About Correction</vt:lpstr>
      <vt:lpstr>Thinking Deeper About The Golden Rule</vt:lpstr>
      <vt:lpstr>Thinking deeper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deeper</dc:title>
  <dc:creator>Phillip Shumake</dc:creator>
  <cp:lastModifiedBy>Phillip Shumake</cp:lastModifiedBy>
  <cp:revision>11</cp:revision>
  <dcterms:created xsi:type="dcterms:W3CDTF">2017-06-07T20:35:52Z</dcterms:created>
  <dcterms:modified xsi:type="dcterms:W3CDTF">2017-06-07T22:26:35Z</dcterms:modified>
</cp:coreProperties>
</file>