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57" r:id="rId4"/>
    <p:sldId id="258" r:id="rId5"/>
    <p:sldId id="259" r:id="rId6"/>
    <p:sldId id="263" r:id="rId7"/>
    <p:sldId id="260" r:id="rId8"/>
    <p:sldId id="264" r:id="rId9"/>
    <p:sldId id="267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F009-FA05-45B9-9366-08C6FB49B413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EC6D-932A-4A31-B47A-9B01B3892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8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F009-FA05-45B9-9366-08C6FB49B413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EC6D-932A-4A31-B47A-9B01B3892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6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F009-FA05-45B9-9366-08C6FB49B413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EC6D-932A-4A31-B47A-9B01B3892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5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F009-FA05-45B9-9366-08C6FB49B413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EC6D-932A-4A31-B47A-9B01B3892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4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F009-FA05-45B9-9366-08C6FB49B413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EC6D-932A-4A31-B47A-9B01B3892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5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F009-FA05-45B9-9366-08C6FB49B413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EC6D-932A-4A31-B47A-9B01B3892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7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F009-FA05-45B9-9366-08C6FB49B413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EC6D-932A-4A31-B47A-9B01B3892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9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F009-FA05-45B9-9366-08C6FB49B413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EC6D-932A-4A31-B47A-9B01B3892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3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F009-FA05-45B9-9366-08C6FB49B413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EC6D-932A-4A31-B47A-9B01B3892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7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F009-FA05-45B9-9366-08C6FB49B413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EC6D-932A-4A31-B47A-9B01B3892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9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F009-FA05-45B9-9366-08C6FB49B413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EC6D-932A-4A31-B47A-9B01B3892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4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3F009-FA05-45B9-9366-08C6FB49B413}" type="datetimeFigureOut">
              <a:rPr lang="en-US" smtClean="0"/>
              <a:t>7/30/2017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1EC6D-932A-4A31-B47A-9B01B3892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187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2" name="Freeform 2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90F83-D21E-44AA-AD91-540179D00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/>
              <a:t>Decisions, Decisions, Decisions!</a:t>
            </a:r>
          </a:p>
        </p:txBody>
      </p:sp>
    </p:spTree>
    <p:extLst>
      <p:ext uri="{BB962C8B-B14F-4D97-AF65-F5344CB8AC3E}">
        <p14:creationId xmlns:p14="http://schemas.microsoft.com/office/powerpoint/2010/main" val="3942041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ndoor&#10;&#10;Description generated with very high confidence">
            <a:extLst>
              <a:ext uri="{FF2B5EF4-FFF2-40B4-BE49-F238E27FC236}">
                <a16:creationId xmlns:a16="http://schemas.microsoft.com/office/drawing/2014/main" id="{8F0CD753-D255-4931-99AC-F1557B3C83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20183" y="629481"/>
            <a:ext cx="4698220" cy="35236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24D0A3-9368-4A6A-84A0-6610CBFBACC6}"/>
              </a:ext>
            </a:extLst>
          </p:cNvPr>
          <p:cNvSpPr txBox="1"/>
          <p:nvPr/>
        </p:nvSpPr>
        <p:spPr>
          <a:xfrm>
            <a:off x="2391509" y="4234376"/>
            <a:ext cx="2110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Scholars,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F1CC64-31E3-46DA-9C52-C2E47A4D1017}"/>
              </a:ext>
            </a:extLst>
          </p:cNvPr>
          <p:cNvSpPr txBox="1"/>
          <p:nvPr/>
        </p:nvSpPr>
        <p:spPr>
          <a:xfrm>
            <a:off x="2469170" y="4932696"/>
            <a:ext cx="78002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“It’s always right to do right,</a:t>
            </a:r>
          </a:p>
          <a:p>
            <a:r>
              <a:rPr lang="en-US" sz="4000" dirty="0"/>
              <a:t>And it’s always wrong to do wrong.”</a:t>
            </a:r>
          </a:p>
        </p:txBody>
      </p:sp>
    </p:spTree>
    <p:extLst>
      <p:ext uri="{BB962C8B-B14F-4D97-AF65-F5344CB8AC3E}">
        <p14:creationId xmlns:p14="http://schemas.microsoft.com/office/powerpoint/2010/main" val="22833869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1AB9F6-640D-4D4B-9BBF-841E8B4E9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125"/>
            <a:ext cx="10515600" cy="1325563"/>
          </a:xfrm>
        </p:spPr>
        <p:txBody>
          <a:bodyPr/>
          <a:lstStyle/>
          <a:p>
            <a:r>
              <a:rPr lang="en-US" b="1" dirty="0"/>
              <a:t>1 Peter 3:10-12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DAC4C2-6279-465B-8DD3-97DA8BEFD1DA}"/>
              </a:ext>
            </a:extLst>
          </p:cNvPr>
          <p:cNvSpPr txBox="1"/>
          <p:nvPr/>
        </p:nvSpPr>
        <p:spPr>
          <a:xfrm>
            <a:off x="838200" y="1291673"/>
            <a:ext cx="10515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“He who would love life</a:t>
            </a:r>
            <a:br>
              <a:rPr lang="en-US" sz="3600" dirty="0"/>
            </a:br>
            <a:r>
              <a:rPr lang="en-US" sz="3600" dirty="0"/>
              <a:t>And see good days,</a:t>
            </a:r>
            <a:br>
              <a:rPr lang="en-US" sz="3600" dirty="0"/>
            </a:br>
            <a:r>
              <a:rPr lang="en-US" sz="3600" dirty="0"/>
              <a:t>Let him refrain his tongue from evil,</a:t>
            </a:r>
            <a:br>
              <a:rPr lang="en-US" sz="3600" dirty="0"/>
            </a:br>
            <a:r>
              <a:rPr lang="en-US" sz="3600" dirty="0"/>
              <a:t>And his lips from speaking deceit.</a:t>
            </a:r>
            <a:br>
              <a:rPr lang="en-US" sz="3600" dirty="0"/>
            </a:br>
            <a:r>
              <a:rPr lang="en-US" sz="3600" baseline="30000" dirty="0"/>
              <a:t>11 </a:t>
            </a:r>
            <a:r>
              <a:rPr lang="en-US" sz="3600" dirty="0"/>
              <a:t>Let him turn away from evil and do good;</a:t>
            </a:r>
            <a:br>
              <a:rPr lang="en-US" sz="3600" dirty="0"/>
            </a:br>
            <a:r>
              <a:rPr lang="en-US" sz="3600" dirty="0"/>
              <a:t>Let him seek peace and pursue it.</a:t>
            </a:r>
            <a:br>
              <a:rPr lang="en-US" sz="3600" dirty="0"/>
            </a:br>
            <a:r>
              <a:rPr lang="en-US" sz="3600" baseline="30000" dirty="0"/>
              <a:t>12 </a:t>
            </a:r>
            <a:r>
              <a:rPr lang="en-US" sz="3600" dirty="0"/>
              <a:t>For the eyes of the L</a:t>
            </a:r>
            <a:r>
              <a:rPr lang="en-US" sz="3600" cap="small" dirty="0"/>
              <a:t>ord</a:t>
            </a:r>
            <a:r>
              <a:rPr lang="en-US" sz="3600" dirty="0"/>
              <a:t> </a:t>
            </a:r>
            <a:r>
              <a:rPr lang="en-US" sz="3600" i="1" dirty="0"/>
              <a:t>are</a:t>
            </a:r>
            <a:r>
              <a:rPr lang="en-US" sz="3600" dirty="0"/>
              <a:t> on the righteous,</a:t>
            </a:r>
            <a:br>
              <a:rPr lang="en-US" sz="3600" dirty="0"/>
            </a:br>
            <a:r>
              <a:rPr lang="en-US" sz="3600" dirty="0"/>
              <a:t>And His ears </a:t>
            </a:r>
            <a:r>
              <a:rPr lang="en-US" sz="3600" i="1" dirty="0"/>
              <a:t>are open</a:t>
            </a:r>
            <a:r>
              <a:rPr lang="en-US" sz="3600" dirty="0"/>
              <a:t> to their prayers;</a:t>
            </a:r>
            <a:br>
              <a:rPr lang="en-US" sz="3600" dirty="0"/>
            </a:br>
            <a:r>
              <a:rPr lang="en-US" sz="3600" dirty="0"/>
              <a:t>But the face of the L</a:t>
            </a:r>
            <a:r>
              <a:rPr lang="en-US" sz="3600" cap="small" dirty="0"/>
              <a:t>ord</a:t>
            </a:r>
            <a:r>
              <a:rPr lang="en-US" sz="3600" dirty="0"/>
              <a:t> </a:t>
            </a:r>
            <a:r>
              <a:rPr lang="en-US" sz="3600" i="1" dirty="0"/>
              <a:t>is</a:t>
            </a:r>
            <a:r>
              <a:rPr lang="en-US" sz="3600" dirty="0"/>
              <a:t> against those who do evil.”</a:t>
            </a:r>
          </a:p>
          <a:p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CB5E957-92F7-469E-A66B-3F840D3A8407}"/>
              </a:ext>
            </a:extLst>
          </p:cNvPr>
          <p:cNvCxnSpPr/>
          <p:nvPr/>
        </p:nvCxnSpPr>
        <p:spPr>
          <a:xfrm>
            <a:off x="2926080" y="4051495"/>
            <a:ext cx="592249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F5B66973-9A5C-451F-8D53-C2CACEFDE73A}"/>
              </a:ext>
            </a:extLst>
          </p:cNvPr>
          <p:cNvSpPr/>
          <p:nvPr/>
        </p:nvSpPr>
        <p:spPr>
          <a:xfrm flipV="1">
            <a:off x="1167617" y="4642337"/>
            <a:ext cx="815927" cy="54864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1665C8A-8883-4471-BD37-896EFEBCC4B3}"/>
              </a:ext>
            </a:extLst>
          </p:cNvPr>
          <p:cNvCxnSpPr>
            <a:cxnSpLocks/>
          </p:cNvCxnSpPr>
          <p:nvPr/>
        </p:nvCxnSpPr>
        <p:spPr>
          <a:xfrm>
            <a:off x="2712720" y="5190977"/>
            <a:ext cx="689551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C061DB-798C-4799-AD50-3FC7DC964FEC}"/>
              </a:ext>
            </a:extLst>
          </p:cNvPr>
          <p:cNvCxnSpPr>
            <a:cxnSpLocks/>
          </p:cNvCxnSpPr>
          <p:nvPr/>
        </p:nvCxnSpPr>
        <p:spPr>
          <a:xfrm>
            <a:off x="1725637" y="5709137"/>
            <a:ext cx="623667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8BCB6C-E65D-47F0-8139-EAD702621E33}"/>
              </a:ext>
            </a:extLst>
          </p:cNvPr>
          <p:cNvCxnSpPr>
            <a:cxnSpLocks/>
          </p:cNvCxnSpPr>
          <p:nvPr/>
        </p:nvCxnSpPr>
        <p:spPr>
          <a:xfrm>
            <a:off x="1725637" y="6283567"/>
            <a:ext cx="892360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56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073EFB-92AB-430C-9F20-7776529F920F}"/>
              </a:ext>
            </a:extLst>
          </p:cNvPr>
          <p:cNvSpPr txBox="1"/>
          <p:nvPr/>
        </p:nvSpPr>
        <p:spPr>
          <a:xfrm>
            <a:off x="1055077" y="1041009"/>
            <a:ext cx="1015687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“We all make numerous decisions everyday; unconsciously or consciously, sometimes doing it automatically with little effort or thinking and yet, at other times, we agonize for hours over another. Why do we make these choices -- be it from deciding what to have for lunch or whether to say yes to that job offer halfway round the world?”</a:t>
            </a:r>
          </a:p>
        </p:txBody>
      </p:sp>
    </p:spTree>
    <p:extLst>
      <p:ext uri="{BB962C8B-B14F-4D97-AF65-F5344CB8AC3E}">
        <p14:creationId xmlns:p14="http://schemas.microsoft.com/office/powerpoint/2010/main" val="72008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1226CF9-C449-409C-9FCC-FA9225049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54751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Marriage?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A75FD4-E712-49AC-84F5-7154745B37CE}"/>
              </a:ext>
            </a:extLst>
          </p:cNvPr>
          <p:cNvSpPr txBox="1"/>
          <p:nvPr/>
        </p:nvSpPr>
        <p:spPr>
          <a:xfrm>
            <a:off x="838200" y="1690688"/>
            <a:ext cx="40655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“The sons of God saw the daughters of men, that           they </a:t>
            </a:r>
            <a:r>
              <a:rPr lang="en-US" sz="3600" i="1" dirty="0"/>
              <a:t>were</a:t>
            </a:r>
            <a:r>
              <a:rPr lang="en-US" sz="3600" dirty="0"/>
              <a:t> beautiful; and they took wives for themselves of all whom they chose.” (Genesis 6:2)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97C9E82-7864-4302-A98F-A9FC6B6123CF}"/>
              </a:ext>
            </a:extLst>
          </p:cNvPr>
          <p:cNvSpPr/>
          <p:nvPr/>
        </p:nvSpPr>
        <p:spPr>
          <a:xfrm>
            <a:off x="5008099" y="2982351"/>
            <a:ext cx="2039816" cy="872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BEFA45-9AF5-4D8A-A519-6C693C77627D}"/>
              </a:ext>
            </a:extLst>
          </p:cNvPr>
          <p:cNvSpPr txBox="1"/>
          <p:nvPr/>
        </p:nvSpPr>
        <p:spPr>
          <a:xfrm>
            <a:off x="7152251" y="1592390"/>
            <a:ext cx="46364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“Then the </a:t>
            </a:r>
            <a:r>
              <a:rPr lang="en-US" sz="3600" cap="small" dirty="0"/>
              <a:t>Lord</a:t>
            </a:r>
            <a:r>
              <a:rPr lang="en-US" sz="3600" dirty="0"/>
              <a:t> saw that the wickedness of man </a:t>
            </a:r>
            <a:r>
              <a:rPr lang="en-US" sz="3600" i="1" dirty="0"/>
              <a:t>was</a:t>
            </a:r>
            <a:r>
              <a:rPr lang="en-US" sz="3600" dirty="0"/>
              <a:t> great in the earth, and </a:t>
            </a:r>
            <a:r>
              <a:rPr lang="en-US" sz="3600" i="1" dirty="0"/>
              <a:t>that</a:t>
            </a:r>
            <a:r>
              <a:rPr lang="en-US" sz="3600" dirty="0"/>
              <a:t> every intent of the thoughts of his heart </a:t>
            </a:r>
            <a:r>
              <a:rPr lang="en-US" sz="3600" i="1" dirty="0"/>
              <a:t>was</a:t>
            </a:r>
            <a:r>
              <a:rPr lang="en-US" sz="3600" dirty="0"/>
              <a:t> only evil continually.” (Genesis 6:2)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8745A18-8C85-41DE-82E3-D1CBFFE7B9E2}"/>
              </a:ext>
            </a:extLst>
          </p:cNvPr>
          <p:cNvCxnSpPr>
            <a:cxnSpLocks/>
          </p:cNvCxnSpPr>
          <p:nvPr/>
        </p:nvCxnSpPr>
        <p:spPr>
          <a:xfrm>
            <a:off x="942536" y="3924888"/>
            <a:ext cx="3629465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0689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1226CF9-C449-409C-9FCC-FA9225049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65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Business?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A75FD4-E712-49AC-84F5-7154745B37CE}"/>
              </a:ext>
            </a:extLst>
          </p:cNvPr>
          <p:cNvSpPr txBox="1"/>
          <p:nvPr/>
        </p:nvSpPr>
        <p:spPr>
          <a:xfrm>
            <a:off x="403274" y="1690688"/>
            <a:ext cx="48299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“And Lot lifted his eyes and saw all the plain of Jordan, that it </a:t>
            </a:r>
            <a:r>
              <a:rPr lang="en-US" sz="3200" i="1" dirty="0"/>
              <a:t>was</a:t>
            </a:r>
            <a:r>
              <a:rPr lang="en-US" sz="3200" dirty="0"/>
              <a:t> well watered everywhere (before the </a:t>
            </a:r>
            <a:r>
              <a:rPr lang="en-US" sz="3200" cap="small" dirty="0"/>
              <a:t>Lord</a:t>
            </a:r>
            <a:r>
              <a:rPr lang="en-US" sz="3200" dirty="0"/>
              <a:t> destroyed Sodom and Gomorrah)  like the garden of the </a:t>
            </a:r>
            <a:r>
              <a:rPr lang="en-US" sz="3200" cap="small" dirty="0"/>
              <a:t>Lord</a:t>
            </a:r>
            <a:r>
              <a:rPr lang="en-US" sz="3200" dirty="0"/>
              <a:t>, like the land of Egypt as you go toward </a:t>
            </a:r>
            <a:r>
              <a:rPr lang="en-US" sz="3200" dirty="0" err="1"/>
              <a:t>Zoar</a:t>
            </a:r>
            <a:r>
              <a:rPr lang="en-US" sz="3200" dirty="0"/>
              <a:t>.” (Gen. 13:10)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97C9E82-7864-4302-A98F-A9FC6B6123CF}"/>
              </a:ext>
            </a:extLst>
          </p:cNvPr>
          <p:cNvSpPr/>
          <p:nvPr/>
        </p:nvSpPr>
        <p:spPr>
          <a:xfrm>
            <a:off x="5050302" y="3016251"/>
            <a:ext cx="1674056" cy="872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BEFA45-9AF5-4D8A-A519-6C693C77627D}"/>
              </a:ext>
            </a:extLst>
          </p:cNvPr>
          <p:cNvSpPr txBox="1"/>
          <p:nvPr/>
        </p:nvSpPr>
        <p:spPr>
          <a:xfrm>
            <a:off x="6836900" y="1000314"/>
            <a:ext cx="51347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“So Lot went out and spoke to his sons-in-law, who had married his daughters, and said, “Get up, get out of this place; for the </a:t>
            </a:r>
            <a:r>
              <a:rPr lang="en-US" sz="3200" cap="small" dirty="0"/>
              <a:t>Lord</a:t>
            </a:r>
            <a:r>
              <a:rPr lang="en-US" sz="3200" dirty="0"/>
              <a:t> will destroy this city!” But to his sons-in-law he seemed to be joking..” (Genesis 19:14)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62CF60-2DCF-4AB9-9DCB-2BFC5E03458A}"/>
              </a:ext>
            </a:extLst>
          </p:cNvPr>
          <p:cNvSpPr txBox="1"/>
          <p:nvPr/>
        </p:nvSpPr>
        <p:spPr>
          <a:xfrm>
            <a:off x="6836900" y="5032187"/>
            <a:ext cx="51347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“But his wife looked back behind him, and she became a pillar of salt” (Gen. 19:26)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51A488C-47CB-48FA-ABBD-E9576C124C5A}"/>
              </a:ext>
            </a:extLst>
          </p:cNvPr>
          <p:cNvCxnSpPr>
            <a:cxnSpLocks/>
          </p:cNvCxnSpPr>
          <p:nvPr/>
        </p:nvCxnSpPr>
        <p:spPr>
          <a:xfrm>
            <a:off x="2419643" y="4625926"/>
            <a:ext cx="2489981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8D3F2A1-C181-41CE-844E-D06479C9C23D}"/>
              </a:ext>
            </a:extLst>
          </p:cNvPr>
          <p:cNvCxnSpPr>
            <a:cxnSpLocks/>
          </p:cNvCxnSpPr>
          <p:nvPr/>
        </p:nvCxnSpPr>
        <p:spPr>
          <a:xfrm flipV="1">
            <a:off x="546296" y="5130663"/>
            <a:ext cx="1873347" cy="2344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33E922B-07DE-47C4-BC5A-7D2E246E465C}"/>
              </a:ext>
            </a:extLst>
          </p:cNvPr>
          <p:cNvSpPr txBox="1"/>
          <p:nvPr/>
        </p:nvSpPr>
        <p:spPr>
          <a:xfrm>
            <a:off x="2912011" y="5573956"/>
            <a:ext cx="195540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, Verse 13)</a:t>
            </a:r>
          </a:p>
        </p:txBody>
      </p:sp>
    </p:spTree>
    <p:extLst>
      <p:ext uri="{BB962C8B-B14F-4D97-AF65-F5344CB8AC3E}">
        <p14:creationId xmlns:p14="http://schemas.microsoft.com/office/powerpoint/2010/main" val="35078194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2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1226CF9-C449-409C-9FCC-FA9225049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65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Religion?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A75FD4-E712-49AC-84F5-7154745B37CE}"/>
              </a:ext>
            </a:extLst>
          </p:cNvPr>
          <p:cNvSpPr txBox="1"/>
          <p:nvPr/>
        </p:nvSpPr>
        <p:spPr>
          <a:xfrm>
            <a:off x="403274" y="1690688"/>
            <a:ext cx="46048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“Sarai said to Abram, “See now, the </a:t>
            </a:r>
            <a:r>
              <a:rPr lang="en-US" sz="3200" cap="small" dirty="0"/>
              <a:t>Lord</a:t>
            </a:r>
            <a:r>
              <a:rPr lang="en-US" sz="3200" dirty="0"/>
              <a:t> has restrained me from bearing </a:t>
            </a:r>
            <a:r>
              <a:rPr lang="en-US" sz="3200" i="1" dirty="0"/>
              <a:t>children.</a:t>
            </a:r>
            <a:r>
              <a:rPr lang="en-US" sz="3200" dirty="0"/>
              <a:t> Please, go in to my maid; perhaps I shall obtain children by her.” And Abram heeded the voice of Sarai. ” (Genesis 16:2)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97C9E82-7864-4302-A98F-A9FC6B6123CF}"/>
              </a:ext>
            </a:extLst>
          </p:cNvPr>
          <p:cNvSpPr/>
          <p:nvPr/>
        </p:nvSpPr>
        <p:spPr>
          <a:xfrm>
            <a:off x="4684542" y="3016251"/>
            <a:ext cx="2039816" cy="872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BEFA45-9AF5-4D8A-A519-6C693C77627D}"/>
              </a:ext>
            </a:extLst>
          </p:cNvPr>
          <p:cNvSpPr txBox="1"/>
          <p:nvPr/>
        </p:nvSpPr>
        <p:spPr>
          <a:xfrm>
            <a:off x="6827521" y="1577090"/>
            <a:ext cx="496120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“He shall be a wild man;</a:t>
            </a:r>
            <a:br>
              <a:rPr lang="en-US" sz="3200" dirty="0"/>
            </a:br>
            <a:r>
              <a:rPr lang="en-US" sz="3200" dirty="0"/>
              <a:t>His hand </a:t>
            </a:r>
            <a:r>
              <a:rPr lang="en-US" sz="3200" i="1" dirty="0"/>
              <a:t>shall be</a:t>
            </a:r>
            <a:r>
              <a:rPr lang="en-US" sz="3200" dirty="0"/>
              <a:t> against 	every man,</a:t>
            </a:r>
            <a:br>
              <a:rPr lang="en-US" sz="3200" dirty="0"/>
            </a:br>
            <a:r>
              <a:rPr lang="en-US" sz="3200" dirty="0"/>
              <a:t>And every man’s hand  	against 	him.</a:t>
            </a:r>
            <a:br>
              <a:rPr lang="en-US" sz="3200" dirty="0"/>
            </a:br>
            <a:r>
              <a:rPr lang="en-US" sz="3200" dirty="0"/>
              <a:t>And he shall dwell in the presence of all his brethren.” 				(Genesis 16:12)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C3568E-F5A0-4C46-BF05-AEB832663E16}"/>
              </a:ext>
            </a:extLst>
          </p:cNvPr>
          <p:cNvSpPr txBox="1"/>
          <p:nvPr/>
        </p:nvSpPr>
        <p:spPr>
          <a:xfrm>
            <a:off x="8149882" y="5608963"/>
            <a:ext cx="3910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Arabs</a:t>
            </a:r>
          </a:p>
        </p:txBody>
      </p:sp>
    </p:spTree>
    <p:extLst>
      <p:ext uri="{BB962C8B-B14F-4D97-AF65-F5344CB8AC3E}">
        <p14:creationId xmlns:p14="http://schemas.microsoft.com/office/powerpoint/2010/main" val="13605468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D002F23-DC05-405B-A2C3-7DDFFA744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The most serious consequences resulted from a decision that seemed very insignificant!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AC066F-A7C3-41F7-8049-049569627F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4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1226CF9-C449-409C-9FCC-FA9225049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650" y="365125"/>
            <a:ext cx="10515600" cy="1325563"/>
          </a:xfrm>
        </p:spPr>
        <p:txBody>
          <a:bodyPr/>
          <a:lstStyle/>
          <a:p>
            <a:r>
              <a:rPr lang="en-US" b="1" dirty="0"/>
              <a:t>A Very Little Decision: To eat or not to eat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A75FD4-E712-49AC-84F5-7154745B37CE}"/>
              </a:ext>
            </a:extLst>
          </p:cNvPr>
          <p:cNvSpPr txBox="1"/>
          <p:nvPr/>
        </p:nvSpPr>
        <p:spPr>
          <a:xfrm>
            <a:off x="518160" y="1690688"/>
            <a:ext cx="46048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</a:t>
            </a:r>
            <a:r>
              <a:rPr lang="en-US" sz="3200" baseline="30000" dirty="0"/>
              <a:t>6 </a:t>
            </a:r>
            <a:r>
              <a:rPr lang="en-US" sz="3200" dirty="0"/>
              <a:t>So when the woman saw that the tree </a:t>
            </a:r>
            <a:r>
              <a:rPr lang="en-US" sz="3200" i="1" dirty="0"/>
              <a:t>was</a:t>
            </a:r>
            <a:r>
              <a:rPr lang="en-US" sz="3200" dirty="0"/>
              <a:t> good for food, that it </a:t>
            </a:r>
            <a:r>
              <a:rPr lang="en-US" sz="3200" i="1" dirty="0"/>
              <a:t>was</a:t>
            </a:r>
            <a:r>
              <a:rPr lang="en-US" sz="3200" dirty="0"/>
              <a:t> pleasant to the eyes, and a tree desirable to       make </a:t>
            </a:r>
            <a:r>
              <a:rPr lang="en-US" sz="3200" i="1" dirty="0"/>
              <a:t>one</a:t>
            </a:r>
            <a:r>
              <a:rPr lang="en-US" sz="3200" dirty="0"/>
              <a:t> wise, she took of its fruit and ate. She also gave to her husband with her, and he ate. ” 				       (Genesis 3:6)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97C9E82-7864-4302-A98F-A9FC6B6123CF}"/>
              </a:ext>
            </a:extLst>
          </p:cNvPr>
          <p:cNvSpPr/>
          <p:nvPr/>
        </p:nvSpPr>
        <p:spPr>
          <a:xfrm>
            <a:off x="5237871" y="3058454"/>
            <a:ext cx="2039816" cy="872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BEFA45-9AF5-4D8A-A519-6C693C77627D}"/>
              </a:ext>
            </a:extLst>
          </p:cNvPr>
          <p:cNvSpPr txBox="1"/>
          <p:nvPr/>
        </p:nvSpPr>
        <p:spPr>
          <a:xfrm>
            <a:off x="7507459" y="1690688"/>
            <a:ext cx="46845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“…through one man sin entered the world, and death through sin, and thus death spread to all men, because all sinned.” 			   (Romans 5:12)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30948CE-5652-4FA5-8542-7D9246611B72}"/>
              </a:ext>
            </a:extLst>
          </p:cNvPr>
          <p:cNvCxnSpPr>
            <a:cxnSpLocks/>
          </p:cNvCxnSpPr>
          <p:nvPr/>
        </p:nvCxnSpPr>
        <p:spPr>
          <a:xfrm>
            <a:off x="633046" y="3221501"/>
            <a:ext cx="219456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AD963E-B63A-4163-A1F8-04793BC82D8E}"/>
              </a:ext>
            </a:extLst>
          </p:cNvPr>
          <p:cNvCxnSpPr>
            <a:cxnSpLocks/>
          </p:cNvCxnSpPr>
          <p:nvPr/>
        </p:nvCxnSpPr>
        <p:spPr>
          <a:xfrm>
            <a:off x="633046" y="3697458"/>
            <a:ext cx="327777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14E6003-D8C4-4462-9DD8-E89C44C099DB}"/>
              </a:ext>
            </a:extLst>
          </p:cNvPr>
          <p:cNvCxnSpPr>
            <a:cxnSpLocks/>
          </p:cNvCxnSpPr>
          <p:nvPr/>
        </p:nvCxnSpPr>
        <p:spPr>
          <a:xfrm>
            <a:off x="633046" y="4676716"/>
            <a:ext cx="239150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53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AC9543-613A-47AD-B7F0-7E626CFDF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92286"/>
            <a:ext cx="10515600" cy="1624305"/>
          </a:xfrm>
        </p:spPr>
        <p:txBody>
          <a:bodyPr>
            <a:normAutofit fontScale="90000"/>
          </a:bodyPr>
          <a:lstStyle/>
          <a:p>
            <a:r>
              <a:rPr lang="en-US" dirty="0"/>
              <a:t>One thing common to all these bad decisions: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1B781C-1AA0-4005-BF93-1DCBA4CD9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5745" y="3210829"/>
            <a:ext cx="10515600" cy="1500187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did not seek God’s counsel.</a:t>
            </a:r>
          </a:p>
        </p:txBody>
      </p:sp>
    </p:spTree>
    <p:extLst>
      <p:ext uri="{BB962C8B-B14F-4D97-AF65-F5344CB8AC3E}">
        <p14:creationId xmlns:p14="http://schemas.microsoft.com/office/powerpoint/2010/main" val="370988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1D2C9-F826-48FD-AF41-4A33C77D5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51" y="365125"/>
            <a:ext cx="11788726" cy="1325563"/>
          </a:xfrm>
        </p:spPr>
        <p:txBody>
          <a:bodyPr/>
          <a:lstStyle/>
          <a:p>
            <a:pPr algn="ctr"/>
            <a:r>
              <a:rPr lang="en-US" b="1" dirty="0"/>
              <a:t>End Results were always good when God was obeyed.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0FDBC-1ACA-4322-8DB5-441EB91433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9151" y="1601164"/>
            <a:ext cx="4684541" cy="49965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Seth</a:t>
            </a:r>
            <a:r>
              <a:rPr lang="en-US" dirty="0"/>
              <a:t> “Then </a:t>
            </a:r>
            <a:r>
              <a:rPr lang="en-US" i="1" dirty="0"/>
              <a:t>men</a:t>
            </a:r>
            <a:r>
              <a:rPr lang="en-US" dirty="0"/>
              <a:t> began to call on the name of the </a:t>
            </a:r>
            <a:r>
              <a:rPr lang="en-US" cap="small" dirty="0"/>
              <a:t>Lord</a:t>
            </a:r>
            <a:r>
              <a:rPr lang="en-US" dirty="0"/>
              <a:t>.” Genesis 4:6)</a:t>
            </a:r>
          </a:p>
          <a:p>
            <a:r>
              <a:rPr lang="en-US" dirty="0"/>
              <a:t>“</a:t>
            </a:r>
            <a:r>
              <a:rPr lang="en-US" b="1" dirty="0">
                <a:solidFill>
                  <a:srgbClr val="FFFF00"/>
                </a:solidFill>
              </a:rPr>
              <a:t>Noah </a:t>
            </a:r>
            <a:r>
              <a:rPr lang="en-US" dirty="0"/>
              <a:t>did according to all that the </a:t>
            </a:r>
            <a:r>
              <a:rPr lang="en-US" cap="small" dirty="0"/>
              <a:t>Lord</a:t>
            </a:r>
            <a:r>
              <a:rPr lang="en-US" dirty="0"/>
              <a:t> commanded” </a:t>
            </a:r>
          </a:p>
          <a:p>
            <a:r>
              <a:rPr lang="en-US" dirty="0"/>
              <a:t> “By faith </a:t>
            </a:r>
            <a:r>
              <a:rPr lang="en-US" b="1" dirty="0">
                <a:solidFill>
                  <a:srgbClr val="FFFF00"/>
                </a:solidFill>
              </a:rPr>
              <a:t>Abraham</a:t>
            </a:r>
            <a:r>
              <a:rPr lang="en-US" dirty="0"/>
              <a:t> offered up his only begotten </a:t>
            </a:r>
            <a:r>
              <a:rPr lang="en-US" i="1" dirty="0"/>
              <a:t>son” </a:t>
            </a:r>
            <a:r>
              <a:rPr lang="en-US" dirty="0"/>
              <a:t>(Hebrews 11:17)</a:t>
            </a:r>
          </a:p>
          <a:p>
            <a:r>
              <a:rPr lang="en-US" b="1" dirty="0">
                <a:solidFill>
                  <a:srgbClr val="FFFF00"/>
                </a:solidFill>
              </a:rPr>
              <a:t>Joseph</a:t>
            </a:r>
            <a:r>
              <a:rPr lang="en-US" b="1" dirty="0"/>
              <a:t>: “</a:t>
            </a:r>
            <a:r>
              <a:rPr lang="en-US" dirty="0"/>
              <a:t>How then can I do this great wickedness, and sin against God?” (Gen. 39:9)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68187-5290-4D55-89BE-246A6F7F7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20840" y="1626746"/>
            <a:ext cx="5181600" cy="5069476"/>
          </a:xfrm>
        </p:spPr>
        <p:txBody>
          <a:bodyPr/>
          <a:lstStyle/>
          <a:p>
            <a:r>
              <a:rPr lang="en-US" dirty="0"/>
              <a:t>A righteous “seed” was preserved for the fulfillment of God’s promise.</a:t>
            </a:r>
          </a:p>
          <a:p>
            <a:r>
              <a:rPr lang="en-US" dirty="0"/>
              <a:t>“for the saving of his household” (Hebrews 11:7)</a:t>
            </a:r>
          </a:p>
          <a:p>
            <a:r>
              <a:rPr lang="en-US" dirty="0"/>
              <a:t>“In your seed all the nations of the earth shall be blessed, because you have obeyed My voice.” (Genesis 22:18)</a:t>
            </a:r>
          </a:p>
          <a:p>
            <a:r>
              <a:rPr lang="en-US" dirty="0"/>
              <a:t>Preserved Jacob’s posterity and saved many lives (Gen. 45:7)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353A5A4-CC5A-4BAB-A966-10D05EEAD0C0}"/>
              </a:ext>
            </a:extLst>
          </p:cNvPr>
          <p:cNvSpPr/>
          <p:nvPr/>
        </p:nvSpPr>
        <p:spPr>
          <a:xfrm>
            <a:off x="1026943" y="365125"/>
            <a:ext cx="1125415" cy="732156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121BC59-34A1-44D6-9D4C-249C589A0E8C}"/>
              </a:ext>
            </a:extLst>
          </p:cNvPr>
          <p:cNvSpPr/>
          <p:nvPr/>
        </p:nvSpPr>
        <p:spPr>
          <a:xfrm>
            <a:off x="4937757" y="1690688"/>
            <a:ext cx="1856936" cy="900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15AE54E-89D6-4CCD-8E34-CFD4914E2E84}"/>
              </a:ext>
            </a:extLst>
          </p:cNvPr>
          <p:cNvSpPr/>
          <p:nvPr/>
        </p:nvSpPr>
        <p:spPr>
          <a:xfrm>
            <a:off x="4893798" y="2793734"/>
            <a:ext cx="1856936" cy="900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31B51E75-CE9C-4702-AA87-F52648D4E132}"/>
              </a:ext>
            </a:extLst>
          </p:cNvPr>
          <p:cNvSpPr/>
          <p:nvPr/>
        </p:nvSpPr>
        <p:spPr>
          <a:xfrm>
            <a:off x="4957103" y="3720275"/>
            <a:ext cx="1856936" cy="900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AB6F270-E492-4E06-86BA-9D6FBF4C99B0}"/>
              </a:ext>
            </a:extLst>
          </p:cNvPr>
          <p:cNvSpPr/>
          <p:nvPr/>
        </p:nvSpPr>
        <p:spPr>
          <a:xfrm>
            <a:off x="4957103" y="5208267"/>
            <a:ext cx="1856936" cy="900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738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1573</TotalTime>
  <Words>566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Decisions, Decisions, Decisions!</vt:lpstr>
      <vt:lpstr>PowerPoint Presentation</vt:lpstr>
      <vt:lpstr>Marriage?</vt:lpstr>
      <vt:lpstr>Business?</vt:lpstr>
      <vt:lpstr>Religion?</vt:lpstr>
      <vt:lpstr>The most serious consequences resulted from a decision that seemed very insignificant!</vt:lpstr>
      <vt:lpstr>A Very Little Decision: To eat or not to eat</vt:lpstr>
      <vt:lpstr>One thing common to all these bad decisions:</vt:lpstr>
      <vt:lpstr>End Results were always good when God was obeyed.</vt:lpstr>
      <vt:lpstr>PowerPoint Presentation</vt:lpstr>
      <vt:lpstr>1 Peter 3:10-12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Decisions, Decisions, Decisions!</dc:title>
  <dc:creator>Sewell</dc:creator>
  <cp:lastModifiedBy>Sewell</cp:lastModifiedBy>
  <cp:revision>28</cp:revision>
  <dcterms:created xsi:type="dcterms:W3CDTF">2017-07-28T21:22:04Z</dcterms:created>
  <dcterms:modified xsi:type="dcterms:W3CDTF">2017-07-30T19:48:37Z</dcterms:modified>
</cp:coreProperties>
</file>