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2" r:id="rId2"/>
    <p:sldId id="265" r:id="rId3"/>
    <p:sldId id="267" r:id="rId4"/>
    <p:sldId id="268" r:id="rId5"/>
    <p:sldId id="269" r:id="rId6"/>
    <p:sldId id="270" r:id="rId7"/>
    <p:sldId id="272" r:id="rId8"/>
    <p:sldId id="326" r:id="rId9"/>
    <p:sldId id="277" r:id="rId10"/>
    <p:sldId id="359" r:id="rId11"/>
    <p:sldId id="358" r:id="rId12"/>
    <p:sldId id="360" r:id="rId13"/>
    <p:sldId id="288" r:id="rId14"/>
    <p:sldId id="361" r:id="rId15"/>
    <p:sldId id="362" r:id="rId16"/>
    <p:sldId id="363" r:id="rId17"/>
    <p:sldId id="364" r:id="rId18"/>
    <p:sldId id="293" r:id="rId19"/>
    <p:sldId id="294" r:id="rId20"/>
    <p:sldId id="296" r:id="rId21"/>
    <p:sldId id="297" r:id="rId22"/>
    <p:sldId id="298" r:id="rId23"/>
    <p:sldId id="338" r:id="rId24"/>
    <p:sldId id="339" r:id="rId25"/>
    <p:sldId id="301" r:id="rId26"/>
    <p:sldId id="340" r:id="rId27"/>
    <p:sldId id="341" r:id="rId28"/>
    <p:sldId id="343" r:id="rId29"/>
    <p:sldId id="344" r:id="rId30"/>
    <p:sldId id="345" r:id="rId31"/>
    <p:sldId id="310" r:id="rId32"/>
    <p:sldId id="346" r:id="rId33"/>
    <p:sldId id="347" r:id="rId34"/>
    <p:sldId id="304" r:id="rId35"/>
    <p:sldId id="348" r:id="rId36"/>
    <p:sldId id="305" r:id="rId37"/>
    <p:sldId id="365" r:id="rId38"/>
    <p:sldId id="366" r:id="rId39"/>
    <p:sldId id="315" r:id="rId40"/>
    <p:sldId id="367" r:id="rId41"/>
    <p:sldId id="355" r:id="rId42"/>
    <p:sldId id="357" r:id="rId43"/>
    <p:sldId id="349" r:id="rId44"/>
    <p:sldId id="368"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009CC-98D1-40E6-8422-B9F643C2EBE7}" type="datetimeFigureOut">
              <a:rPr lang="en-US" smtClean="0"/>
              <a:t>8/12/2017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C439F-803E-4072-9973-C2B414C84AF1}" type="slidenum">
              <a:rPr lang="en-US" smtClean="0"/>
              <a:t>‹#›</a:t>
            </a:fld>
            <a:endParaRPr lang="en-US"/>
          </a:p>
        </p:txBody>
      </p:sp>
    </p:spTree>
    <p:extLst>
      <p:ext uri="{BB962C8B-B14F-4D97-AF65-F5344CB8AC3E}">
        <p14:creationId xmlns:p14="http://schemas.microsoft.com/office/powerpoint/2010/main" val="28241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32F0B54D-9096-4902-972F-39EF676BB27C}" type="datetime1">
              <a:rPr lang="pt-BR" smtClean="0"/>
              <a:t>12/08/2017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8597EEC7-FED5-4A5A-A762-CD5FE626697E}" type="datetime1">
              <a:rPr lang="pt-BR" smtClean="0"/>
              <a:t>12/08/2017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3B3963D6-FC49-470E-B792-0CA1454ADFA7}" type="datetime1">
              <a:rPr lang="pt-BR" smtClean="0"/>
              <a:t>12/08/2017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F4E88A88-49CB-4D3B-9CBE-2CC3F07F3B07}" type="datetime1">
              <a:rPr lang="pt-BR" smtClean="0"/>
              <a:t>12/08/2017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B34C3A-C39E-4151-AB6D-7636B16DE54A}" type="datetime1">
              <a:rPr lang="pt-BR" smtClean="0"/>
              <a:t>12/08/2017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3F9DBCC3-EF93-45BF-9D9E-86C4FDC951C5}" type="datetime1">
              <a:rPr lang="pt-BR" smtClean="0"/>
              <a:t>12/08/2017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9CF4E2BB-F3F9-4E58-9685-0A343C58F816}" type="datetime1">
              <a:rPr lang="pt-BR" smtClean="0"/>
              <a:t>12/08/2017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47C88F4D-1C01-4A38-91E7-E14EB984BE26}" type="datetime1">
              <a:rPr lang="pt-BR" smtClean="0"/>
              <a:t>12/08/2017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0837-34AF-4DBD-AC1C-015DF4A65CEB}" type="datetime1">
              <a:rPr lang="pt-BR" smtClean="0"/>
              <a:t>12/08/2017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B999C-4EE0-4D65-A8F0-EA4651E680E8}" type="datetime1">
              <a:rPr lang="pt-BR" smtClean="0"/>
              <a:t>12/08/2017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0B86A-4E23-41DB-8469-3FDACE9D79F6}" type="datetime1">
              <a:rPr lang="pt-BR" smtClean="0"/>
              <a:t>12/08/2017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42AA03-84FA-47E0-873F-D678DD9436A1}"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E5576-00B8-41A6-A996-6B2CEEF02DB2}" type="datetime1">
              <a:rPr lang="pt-BR" smtClean="0"/>
              <a:t>12/08/2017</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2AA03-84FA-47E0-873F-D678DD9436A1}"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6.PNG"/><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1.jpg"/><Relationship Id="rId7" Type="http://schemas.openxmlformats.org/officeDocument/2006/relationships/image" Target="../media/image35.WM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png"/><Relationship Id="rId3" Type="http://schemas.openxmlformats.org/officeDocument/2006/relationships/image" Target="../media/image1.jpg"/><Relationship Id="rId7" Type="http://schemas.openxmlformats.org/officeDocument/2006/relationships/image" Target="../media/image35.WMF"/><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WMF"/><Relationship Id="rId11" Type="http://schemas.openxmlformats.org/officeDocument/2006/relationships/image" Target="../media/image39.png"/><Relationship Id="rId5" Type="http://schemas.openxmlformats.org/officeDocument/2006/relationships/image" Target="../media/image33.WMF"/><Relationship Id="rId10" Type="http://schemas.openxmlformats.org/officeDocument/2006/relationships/image" Target="../media/image38.png"/><Relationship Id="rId4" Type="http://schemas.openxmlformats.org/officeDocument/2006/relationships/image" Target="../media/image32.WMF"/><Relationship Id="rId9" Type="http://schemas.openxmlformats.org/officeDocument/2006/relationships/image" Target="../media/image37.WMF"/></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8583"/>
            <a:ext cx="9144000" cy="4572000"/>
          </a:xfrm>
          <a:prstGeom prst="rect">
            <a:avLst/>
          </a:prstGeom>
        </p:spPr>
      </p:pic>
      <p:sp>
        <p:nvSpPr>
          <p:cNvPr id="5" name="Retângulo 4"/>
          <p:cNvSpPr/>
          <p:nvPr/>
        </p:nvSpPr>
        <p:spPr>
          <a:xfrm>
            <a:off x="0" y="620688"/>
            <a:ext cx="9144001" cy="1569660"/>
          </a:xfrm>
          <a:prstGeom prst="rect">
            <a:avLst/>
          </a:prstGeom>
        </p:spPr>
        <p:txBody>
          <a:bodyPr wrap="square">
            <a:spAutoFit/>
          </a:bodyPr>
          <a:lstStyle/>
          <a:p>
            <a:pPr algn="ctr"/>
            <a:r>
              <a:rPr lang="pt-BR" sz="3200" b="1" dirty="0" err="1">
                <a:solidFill>
                  <a:schemeClr val="bg1"/>
                </a:solidFill>
                <a:latin typeface="Calibri" panose="020F0502020204030204" pitchFamily="34" charset="0"/>
              </a:rPr>
              <a:t>Studies</a:t>
            </a:r>
            <a:r>
              <a:rPr lang="pt-BR" sz="3200" b="1" dirty="0">
                <a:solidFill>
                  <a:schemeClr val="bg1"/>
                </a:solidFill>
                <a:latin typeface="Calibri" panose="020F0502020204030204" pitchFamily="34" charset="0"/>
              </a:rPr>
              <a:t> in </a:t>
            </a:r>
            <a:r>
              <a:rPr lang="pt-BR" sz="3200" b="1" dirty="0" err="1">
                <a:solidFill>
                  <a:schemeClr val="bg1"/>
                </a:solidFill>
                <a:latin typeface="Calibri" panose="020F0502020204030204" pitchFamily="34" charset="0"/>
              </a:rPr>
              <a:t>the</a:t>
            </a:r>
            <a:r>
              <a:rPr lang="pt-BR" sz="3200" b="1" dirty="0">
                <a:solidFill>
                  <a:schemeClr val="bg1"/>
                </a:solidFill>
                <a:latin typeface="Calibri" panose="020F0502020204030204" pitchFamily="34" charset="0"/>
              </a:rPr>
              <a:t> book </a:t>
            </a:r>
            <a:r>
              <a:rPr lang="pt-BR" sz="3200" b="1" dirty="0" err="1">
                <a:solidFill>
                  <a:schemeClr val="bg1"/>
                </a:solidFill>
                <a:latin typeface="Calibri" panose="020F0502020204030204" pitchFamily="34" charset="0"/>
              </a:rPr>
              <a:t>of</a:t>
            </a:r>
            <a:r>
              <a:rPr lang="pt-BR" sz="3200" b="1">
                <a:solidFill>
                  <a:schemeClr val="bg1"/>
                </a:solidFill>
                <a:latin typeface="Calibri" panose="020F0502020204030204" pitchFamily="34" charset="0"/>
              </a:rPr>
              <a:t> Genesis</a:t>
            </a:r>
            <a:r>
              <a:rPr lang="pt-BR" sz="3200" b="1" dirty="0">
                <a:solidFill>
                  <a:schemeClr val="bg1"/>
                </a:solidFill>
                <a:latin typeface="Calibri" panose="020F0502020204030204" pitchFamily="34" charset="0"/>
              </a:rPr>
              <a:t>:</a:t>
            </a:r>
          </a:p>
          <a:p>
            <a:pPr algn="ctr"/>
            <a:r>
              <a:rPr lang="pt-BR" sz="3200" b="1" dirty="0" err="1">
                <a:solidFill>
                  <a:schemeClr val="bg1"/>
                </a:solidFill>
                <a:latin typeface="Calibri" panose="020F0502020204030204" pitchFamily="34" charset="0"/>
              </a:rPr>
              <a:t>Evangelism</a:t>
            </a:r>
            <a:r>
              <a:rPr lang="pt-BR" sz="3200" b="1" dirty="0">
                <a:solidFill>
                  <a:schemeClr val="bg1"/>
                </a:solidFill>
                <a:latin typeface="Calibri" panose="020F0502020204030204" pitchFamily="34" charset="0"/>
              </a:rPr>
              <a:t> </a:t>
            </a:r>
            <a:r>
              <a:rPr lang="pt-BR" sz="3200" b="1" dirty="0" err="1">
                <a:solidFill>
                  <a:schemeClr val="bg1"/>
                </a:solidFill>
                <a:latin typeface="Calibri" panose="020F0502020204030204" pitchFamily="34" charset="0"/>
              </a:rPr>
              <a:t>based</a:t>
            </a:r>
            <a:r>
              <a:rPr lang="pt-BR" sz="3200" b="1" dirty="0">
                <a:solidFill>
                  <a:schemeClr val="bg1"/>
                </a:solidFill>
                <a:latin typeface="Calibri" panose="020F0502020204030204" pitchFamily="34" charset="0"/>
              </a:rPr>
              <a:t> </a:t>
            </a:r>
            <a:r>
              <a:rPr lang="pt-BR" sz="3200" b="1" dirty="0" err="1">
                <a:solidFill>
                  <a:schemeClr val="bg1"/>
                </a:solidFill>
                <a:latin typeface="Calibri" panose="020F0502020204030204" pitchFamily="34" charset="0"/>
              </a:rPr>
              <a:t>on</a:t>
            </a:r>
            <a:endParaRPr lang="pt-BR" sz="3200" b="1" dirty="0">
              <a:solidFill>
                <a:schemeClr val="bg1"/>
              </a:solidFill>
              <a:latin typeface="Calibri" panose="020F0502020204030204" pitchFamily="34" charset="0"/>
            </a:endParaRPr>
          </a:p>
          <a:p>
            <a:pPr algn="ctr"/>
            <a:r>
              <a:rPr lang="pt-BR" sz="3200" b="1" dirty="0" err="1">
                <a:solidFill>
                  <a:schemeClr val="bg1"/>
                </a:solidFill>
                <a:latin typeface="Calibri" panose="020F0502020204030204" pitchFamily="34" charset="0"/>
              </a:rPr>
              <a:t>the</a:t>
            </a:r>
            <a:r>
              <a:rPr lang="pt-BR" sz="3200" b="1" dirty="0">
                <a:solidFill>
                  <a:schemeClr val="bg1"/>
                </a:solidFill>
                <a:latin typeface="Calibri" panose="020F0502020204030204" pitchFamily="34" charset="0"/>
              </a:rPr>
              <a:t> </a:t>
            </a:r>
            <a:r>
              <a:rPr lang="pt-BR" sz="3200" b="1" dirty="0" err="1">
                <a:solidFill>
                  <a:schemeClr val="bg1"/>
                </a:solidFill>
                <a:latin typeface="Calibri" panose="020F0502020204030204" pitchFamily="34" charset="0"/>
              </a:rPr>
              <a:t>Nature</a:t>
            </a:r>
            <a:r>
              <a:rPr lang="pt-BR" sz="3200" b="1" dirty="0">
                <a:solidFill>
                  <a:schemeClr val="bg1"/>
                </a:solidFill>
                <a:latin typeface="Calibri" panose="020F0502020204030204" pitchFamily="34" charset="0"/>
              </a:rPr>
              <a:t> </a:t>
            </a:r>
            <a:r>
              <a:rPr lang="pt-BR" sz="3200" b="1" dirty="0" err="1">
                <a:solidFill>
                  <a:schemeClr val="bg1"/>
                </a:solidFill>
                <a:latin typeface="Calibri" panose="020F0502020204030204" pitchFamily="34" charset="0"/>
              </a:rPr>
              <a:t>of</a:t>
            </a:r>
            <a:r>
              <a:rPr lang="pt-BR" sz="3200" b="1" dirty="0">
                <a:solidFill>
                  <a:schemeClr val="bg1"/>
                </a:solidFill>
                <a:latin typeface="Calibri" panose="020F0502020204030204" pitchFamily="34" charset="0"/>
              </a:rPr>
              <a:t> </a:t>
            </a:r>
            <a:r>
              <a:rPr lang="pt-BR" sz="3200" b="1" dirty="0" err="1">
                <a:solidFill>
                  <a:schemeClr val="bg1"/>
                </a:solidFill>
                <a:latin typeface="Calibri" panose="020F0502020204030204" pitchFamily="34" charset="0"/>
              </a:rPr>
              <a:t>God</a:t>
            </a:r>
            <a:r>
              <a:rPr lang="pt-BR" sz="3200" b="1" dirty="0">
                <a:solidFill>
                  <a:schemeClr val="bg1"/>
                </a:solidFill>
                <a:latin typeface="Calibri" panose="020F0502020204030204" pitchFamily="34" charset="0"/>
              </a:rPr>
              <a:t> </a:t>
            </a:r>
            <a:r>
              <a:rPr lang="pt-BR" sz="3200" b="1" dirty="0" err="1">
                <a:solidFill>
                  <a:schemeClr val="bg1"/>
                </a:solidFill>
                <a:latin typeface="Calibri" panose="020F0502020204030204" pitchFamily="34" charset="0"/>
              </a:rPr>
              <a:t>and</a:t>
            </a:r>
            <a:r>
              <a:rPr lang="pt-BR" sz="3200" b="1" dirty="0">
                <a:solidFill>
                  <a:schemeClr val="bg1"/>
                </a:solidFill>
                <a:latin typeface="Calibri" panose="020F0502020204030204" pitchFamily="34" charset="0"/>
              </a:rPr>
              <a:t> His World</a:t>
            </a:r>
            <a:endParaRPr lang="pt-BR" dirty="0">
              <a:solidFill>
                <a:schemeClr val="bg1"/>
              </a:solidFill>
            </a:endParaRPr>
          </a:p>
        </p:txBody>
      </p:sp>
      <p:sp>
        <p:nvSpPr>
          <p:cNvPr id="3" name="Retângulo Arredondado 2"/>
          <p:cNvSpPr/>
          <p:nvPr/>
        </p:nvSpPr>
        <p:spPr>
          <a:xfrm>
            <a:off x="611560" y="3068960"/>
            <a:ext cx="1872208" cy="2592288"/>
          </a:xfrm>
          <a:prstGeom prst="round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ângulo Arredondado 18"/>
          <p:cNvSpPr/>
          <p:nvPr/>
        </p:nvSpPr>
        <p:spPr>
          <a:xfrm>
            <a:off x="2627784" y="3068960"/>
            <a:ext cx="1872208" cy="2592288"/>
          </a:xfrm>
          <a:prstGeom prst="round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Arredondado 19"/>
          <p:cNvSpPr/>
          <p:nvPr/>
        </p:nvSpPr>
        <p:spPr>
          <a:xfrm>
            <a:off x="4644008" y="3068960"/>
            <a:ext cx="1872208" cy="2592288"/>
          </a:xfrm>
          <a:prstGeom prst="round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ângulo Arredondado 20"/>
          <p:cNvSpPr/>
          <p:nvPr/>
        </p:nvSpPr>
        <p:spPr>
          <a:xfrm>
            <a:off x="6660232" y="3068960"/>
            <a:ext cx="1872208" cy="2592288"/>
          </a:xfrm>
          <a:prstGeom prst="round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http://thumbs.gograph.com/gg57350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21" y="4093299"/>
            <a:ext cx="1743439" cy="1423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Retângulo Arredondado 11"/>
          <p:cNvSpPr/>
          <p:nvPr/>
        </p:nvSpPr>
        <p:spPr>
          <a:xfrm>
            <a:off x="611560" y="3068960"/>
            <a:ext cx="1872208" cy="93610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Book Antiqua" panose="02040602050305030304" pitchFamily="18" charset="0"/>
              </a:rPr>
              <a:t>Genesis 1:</a:t>
            </a:r>
          </a:p>
          <a:p>
            <a:pPr algn="ctr"/>
            <a:r>
              <a:rPr lang="pt-BR" b="1" dirty="0">
                <a:solidFill>
                  <a:schemeClr val="tx1"/>
                </a:solidFill>
                <a:latin typeface="Book Antiqua" panose="02040602050305030304" pitchFamily="18" charset="0"/>
              </a:rPr>
              <a:t>The </a:t>
            </a:r>
            <a:r>
              <a:rPr lang="pt-BR" b="1" dirty="0" err="1">
                <a:solidFill>
                  <a:schemeClr val="tx1"/>
                </a:solidFill>
                <a:latin typeface="Book Antiqua" panose="02040602050305030304" pitchFamily="18" charset="0"/>
              </a:rPr>
              <a:t>Nature</a:t>
            </a:r>
            <a:r>
              <a:rPr lang="pt-BR" b="1" dirty="0">
                <a:solidFill>
                  <a:schemeClr val="tx1"/>
                </a:solidFill>
                <a:latin typeface="Book Antiqua" panose="02040602050305030304" pitchFamily="18" charset="0"/>
              </a:rPr>
              <a:t> </a:t>
            </a:r>
            <a:r>
              <a:rPr lang="pt-BR" b="1" dirty="0" err="1">
                <a:solidFill>
                  <a:schemeClr val="tx1"/>
                </a:solidFill>
                <a:latin typeface="Book Antiqua" panose="02040602050305030304" pitchFamily="18" charset="0"/>
              </a:rPr>
              <a:t>of</a:t>
            </a:r>
            <a:endParaRPr lang="pt-BR" b="1" dirty="0">
              <a:solidFill>
                <a:schemeClr val="tx1"/>
              </a:solidFill>
              <a:latin typeface="Book Antiqua" panose="02040602050305030304" pitchFamily="18" charset="0"/>
            </a:endParaRPr>
          </a:p>
          <a:p>
            <a:pPr algn="ctr"/>
            <a:r>
              <a:rPr lang="pt-BR" b="1" dirty="0" err="1">
                <a:solidFill>
                  <a:schemeClr val="tx1"/>
                </a:solidFill>
                <a:latin typeface="Book Antiqua" panose="02040602050305030304" pitchFamily="18" charset="0"/>
              </a:rPr>
              <a:t>God</a:t>
            </a:r>
            <a:endParaRPr lang="en-US" b="1" dirty="0">
              <a:solidFill>
                <a:schemeClr val="tx1"/>
              </a:solidFill>
              <a:latin typeface="Book Antiqua" panose="02040602050305030304" pitchFamily="18" charset="0"/>
            </a:endParaRPr>
          </a:p>
        </p:txBody>
      </p:sp>
      <p:sp>
        <p:nvSpPr>
          <p:cNvPr id="23" name="Retângulo Arredondado 22"/>
          <p:cNvSpPr/>
          <p:nvPr/>
        </p:nvSpPr>
        <p:spPr>
          <a:xfrm>
            <a:off x="2627784" y="3068960"/>
            <a:ext cx="1872208" cy="93610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Book Antiqua" panose="02040602050305030304" pitchFamily="18" charset="0"/>
              </a:rPr>
              <a:t>Genesis 2:</a:t>
            </a:r>
          </a:p>
          <a:p>
            <a:pPr algn="ctr"/>
            <a:r>
              <a:rPr lang="pt-BR" b="1" dirty="0">
                <a:solidFill>
                  <a:schemeClr val="tx1"/>
                </a:solidFill>
                <a:latin typeface="Book Antiqua" panose="02040602050305030304" pitchFamily="18" charset="0"/>
              </a:rPr>
              <a:t>The </a:t>
            </a:r>
            <a:r>
              <a:rPr lang="pt-BR" b="1" dirty="0" err="1">
                <a:solidFill>
                  <a:schemeClr val="tx1"/>
                </a:solidFill>
                <a:latin typeface="Book Antiqua" panose="02040602050305030304" pitchFamily="18" charset="0"/>
              </a:rPr>
              <a:t>Nature</a:t>
            </a:r>
            <a:r>
              <a:rPr lang="pt-BR" b="1" dirty="0">
                <a:solidFill>
                  <a:schemeClr val="tx1"/>
                </a:solidFill>
                <a:latin typeface="Book Antiqua" panose="02040602050305030304" pitchFamily="18" charset="0"/>
              </a:rPr>
              <a:t> </a:t>
            </a:r>
            <a:r>
              <a:rPr lang="pt-BR" b="1" dirty="0" err="1">
                <a:solidFill>
                  <a:schemeClr val="tx1"/>
                </a:solidFill>
                <a:latin typeface="Book Antiqua" panose="02040602050305030304" pitchFamily="18" charset="0"/>
              </a:rPr>
              <a:t>of</a:t>
            </a:r>
            <a:endParaRPr lang="pt-BR" b="1" dirty="0">
              <a:solidFill>
                <a:schemeClr val="tx1"/>
              </a:solidFill>
              <a:latin typeface="Book Antiqua" panose="02040602050305030304" pitchFamily="18" charset="0"/>
            </a:endParaRPr>
          </a:p>
          <a:p>
            <a:pPr algn="ctr"/>
            <a:r>
              <a:rPr lang="pt-BR" b="1" dirty="0">
                <a:solidFill>
                  <a:schemeClr val="tx1"/>
                </a:solidFill>
                <a:latin typeface="Book Antiqua" panose="02040602050305030304" pitchFamily="18" charset="0"/>
              </a:rPr>
              <a:t>Man</a:t>
            </a:r>
            <a:endParaRPr lang="en-US" b="1" dirty="0">
              <a:solidFill>
                <a:schemeClr val="tx1"/>
              </a:solidFill>
              <a:latin typeface="Book Antiqua" panose="02040602050305030304" pitchFamily="18" charset="0"/>
            </a:endParaRPr>
          </a:p>
        </p:txBody>
      </p:sp>
      <p:sp>
        <p:nvSpPr>
          <p:cNvPr id="24" name="Retângulo Arredondado 23"/>
          <p:cNvSpPr/>
          <p:nvPr/>
        </p:nvSpPr>
        <p:spPr>
          <a:xfrm>
            <a:off x="4644008" y="3068960"/>
            <a:ext cx="1872208" cy="93610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Book Antiqua" panose="02040602050305030304" pitchFamily="18" charset="0"/>
              </a:rPr>
              <a:t>Genesis 3:</a:t>
            </a:r>
          </a:p>
          <a:p>
            <a:pPr algn="ctr"/>
            <a:r>
              <a:rPr lang="pt-BR" b="1" dirty="0">
                <a:solidFill>
                  <a:schemeClr val="tx1"/>
                </a:solidFill>
                <a:latin typeface="Book Antiqua" panose="02040602050305030304" pitchFamily="18" charset="0"/>
              </a:rPr>
              <a:t>The </a:t>
            </a:r>
            <a:r>
              <a:rPr lang="pt-BR" b="1" dirty="0" err="1">
                <a:solidFill>
                  <a:schemeClr val="tx1"/>
                </a:solidFill>
                <a:latin typeface="Book Antiqua" panose="02040602050305030304" pitchFamily="18" charset="0"/>
              </a:rPr>
              <a:t>Nature</a:t>
            </a:r>
            <a:r>
              <a:rPr lang="pt-BR" b="1" dirty="0">
                <a:solidFill>
                  <a:schemeClr val="tx1"/>
                </a:solidFill>
                <a:latin typeface="Book Antiqua" panose="02040602050305030304" pitchFamily="18" charset="0"/>
              </a:rPr>
              <a:t> </a:t>
            </a:r>
            <a:r>
              <a:rPr lang="pt-BR" b="1" dirty="0" err="1">
                <a:solidFill>
                  <a:schemeClr val="tx1"/>
                </a:solidFill>
                <a:latin typeface="Book Antiqua" panose="02040602050305030304" pitchFamily="18" charset="0"/>
              </a:rPr>
              <a:t>of</a:t>
            </a:r>
            <a:endParaRPr lang="pt-BR" b="1" dirty="0">
              <a:solidFill>
                <a:schemeClr val="tx1"/>
              </a:solidFill>
              <a:latin typeface="Book Antiqua" panose="02040602050305030304" pitchFamily="18" charset="0"/>
            </a:endParaRPr>
          </a:p>
          <a:p>
            <a:pPr algn="ctr"/>
            <a:r>
              <a:rPr lang="pt-BR" b="1" dirty="0" err="1">
                <a:solidFill>
                  <a:schemeClr val="tx1"/>
                </a:solidFill>
                <a:latin typeface="Book Antiqua" panose="02040602050305030304" pitchFamily="18" charset="0"/>
              </a:rPr>
              <a:t>Sin</a:t>
            </a:r>
            <a:endParaRPr lang="en-US" b="1" dirty="0">
              <a:solidFill>
                <a:schemeClr val="tx1"/>
              </a:solidFill>
              <a:latin typeface="Book Antiqua" panose="02040602050305030304" pitchFamily="18" charset="0"/>
            </a:endParaRPr>
          </a:p>
        </p:txBody>
      </p:sp>
      <p:sp>
        <p:nvSpPr>
          <p:cNvPr id="25" name="Retângulo Arredondado 24"/>
          <p:cNvSpPr/>
          <p:nvPr/>
        </p:nvSpPr>
        <p:spPr>
          <a:xfrm>
            <a:off x="6660232" y="3068960"/>
            <a:ext cx="1872208" cy="93610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Book Antiqua" panose="02040602050305030304" pitchFamily="18" charset="0"/>
              </a:rPr>
              <a:t>Genesis 4:</a:t>
            </a:r>
          </a:p>
          <a:p>
            <a:pPr algn="ctr"/>
            <a:r>
              <a:rPr lang="pt-BR" b="1" dirty="0">
                <a:solidFill>
                  <a:schemeClr val="tx1"/>
                </a:solidFill>
                <a:latin typeface="Book Antiqua" panose="02040602050305030304" pitchFamily="18" charset="0"/>
              </a:rPr>
              <a:t>The </a:t>
            </a:r>
            <a:r>
              <a:rPr lang="pt-BR" b="1" dirty="0" err="1">
                <a:solidFill>
                  <a:schemeClr val="tx1"/>
                </a:solidFill>
                <a:latin typeface="Book Antiqua" panose="02040602050305030304" pitchFamily="18" charset="0"/>
              </a:rPr>
              <a:t>Nature</a:t>
            </a:r>
            <a:r>
              <a:rPr lang="pt-BR" b="1" dirty="0">
                <a:solidFill>
                  <a:schemeClr val="tx1"/>
                </a:solidFill>
                <a:latin typeface="Book Antiqua" panose="02040602050305030304" pitchFamily="18" charset="0"/>
              </a:rPr>
              <a:t> </a:t>
            </a:r>
            <a:r>
              <a:rPr lang="pt-BR" b="1" dirty="0" err="1">
                <a:solidFill>
                  <a:schemeClr val="tx1"/>
                </a:solidFill>
                <a:latin typeface="Book Antiqua" panose="02040602050305030304" pitchFamily="18" charset="0"/>
              </a:rPr>
              <a:t>of</a:t>
            </a:r>
            <a:endParaRPr lang="pt-BR" b="1" dirty="0">
              <a:solidFill>
                <a:schemeClr val="tx1"/>
              </a:solidFill>
              <a:latin typeface="Book Antiqua" panose="02040602050305030304" pitchFamily="18" charset="0"/>
            </a:endParaRPr>
          </a:p>
          <a:p>
            <a:pPr algn="ctr"/>
            <a:r>
              <a:rPr lang="pt-BR" sz="1750" b="1" dirty="0">
                <a:solidFill>
                  <a:schemeClr val="tx1"/>
                </a:solidFill>
                <a:latin typeface="Book Antiqua" panose="02040602050305030304" pitchFamily="18" charset="0"/>
              </a:rPr>
              <a:t>A </a:t>
            </a:r>
            <a:r>
              <a:rPr lang="pt-BR" sz="1750" b="1" dirty="0" err="1">
                <a:solidFill>
                  <a:schemeClr val="tx1"/>
                </a:solidFill>
                <a:latin typeface="Book Antiqua" panose="02040602050305030304" pitchFamily="18" charset="0"/>
              </a:rPr>
              <a:t>Fallen</a:t>
            </a:r>
            <a:r>
              <a:rPr lang="pt-BR" sz="1750" b="1" dirty="0">
                <a:solidFill>
                  <a:schemeClr val="tx1"/>
                </a:solidFill>
                <a:latin typeface="Book Antiqua" panose="02040602050305030304" pitchFamily="18" charset="0"/>
              </a:rPr>
              <a:t> World</a:t>
            </a:r>
            <a:endParaRPr lang="en-US" sz="1750" b="1" dirty="0">
              <a:solidFill>
                <a:schemeClr val="tx1"/>
              </a:solidFill>
              <a:latin typeface="Book Antiqua" panose="02040602050305030304" pitchFamily="18" charset="0"/>
            </a:endParaRPr>
          </a:p>
        </p:txBody>
      </p:sp>
      <p:pic>
        <p:nvPicPr>
          <p:cNvPr id="26" name="Picture 2" descr="http://www.assuntospolemicosdabiblia.com/blog/wp-content/uploads/Imag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1" y="4093300"/>
            <a:ext cx="1746504" cy="1433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2" descr="http://4mensleatherjackets.com/wp-content/uploads/2014/02/adam-and-eve--e139129885644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1811" y="4037218"/>
            <a:ext cx="1560389" cy="1552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8" name="Picture 2"/>
          <p:cNvPicPr preferRelativeResize="0">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23084" y="4077072"/>
            <a:ext cx="1746504" cy="1452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3DF1E5-E450-4730-978B-B1FFF059E7F2}"/>
              </a:ext>
            </a:extLst>
          </p:cNvPr>
          <p:cNvSpPr>
            <a:spLocks noGrp="1"/>
          </p:cNvSpPr>
          <p:nvPr>
            <p:ph type="sldNum" sz="quarter" idx="12"/>
          </p:nvPr>
        </p:nvSpPr>
        <p:spPr/>
        <p:txBody>
          <a:bodyPr/>
          <a:lstStyle/>
          <a:p>
            <a:fld id="{2B42AA03-84FA-47E0-873F-D678DD9436A1}" type="slidenum">
              <a:rPr lang="pt-BR" smtClean="0"/>
              <a:pPr/>
              <a:t>1</a:t>
            </a:fld>
            <a:endParaRPr lang="pt-BR" dirty="0"/>
          </a:p>
        </p:txBody>
      </p:sp>
    </p:spTree>
    <p:extLst>
      <p:ext uri="{BB962C8B-B14F-4D97-AF65-F5344CB8AC3E}">
        <p14:creationId xmlns:p14="http://schemas.microsoft.com/office/powerpoint/2010/main" val="37491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par>
                          <p:cTn id="11" fill="hold">
                            <p:stCondLst>
                              <p:cond delay="1500"/>
                            </p:stCondLst>
                            <p:childTnLst>
                              <p:par>
                                <p:cTn id="12" presetID="6" presetClass="entr" presetSubtype="3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out)">
                                      <p:cBhvr>
                                        <p:cTn id="14" dur="2000"/>
                                        <p:tgtEl>
                                          <p:spTgt spid="22"/>
                                        </p:tgtEl>
                                      </p:cBhvr>
                                    </p:animEffect>
                                  </p:childTnLst>
                                </p:cTn>
                              </p:par>
                            </p:childTnLst>
                          </p:cTn>
                        </p:par>
                        <p:par>
                          <p:cTn id="15" fill="hold">
                            <p:stCondLst>
                              <p:cond delay="3500"/>
                            </p:stCondLst>
                            <p:childTnLst>
                              <p:par>
                                <p:cTn id="16" presetID="9"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1000"/>
                                        <p:tgtEl>
                                          <p:spTgt spid="23"/>
                                        </p:tgtEl>
                                      </p:cBhvr>
                                    </p:animEffect>
                                  </p:childTnLst>
                                </p:cTn>
                              </p:par>
                              <p:par>
                                <p:cTn id="19" presetID="22" presetClass="entr" presetSubtype="1"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1000"/>
                                        <p:tgtEl>
                                          <p:spTgt spid="19"/>
                                        </p:tgtEl>
                                      </p:cBhvr>
                                    </p:animEffect>
                                  </p:childTnLst>
                                </p:cTn>
                              </p:par>
                            </p:childTnLst>
                          </p:cTn>
                        </p:par>
                        <p:par>
                          <p:cTn id="22" fill="hold">
                            <p:stCondLst>
                              <p:cond delay="5000"/>
                            </p:stCondLst>
                            <p:childTnLst>
                              <p:par>
                                <p:cTn id="23" presetID="6" presetClass="entr" presetSubtype="3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out)">
                                      <p:cBhvr>
                                        <p:cTn id="25" dur="2000"/>
                                        <p:tgtEl>
                                          <p:spTgt spid="26"/>
                                        </p:tgtEl>
                                      </p:cBhvr>
                                    </p:animEffect>
                                  </p:childTnLst>
                                </p:cTn>
                              </p:par>
                            </p:childTnLst>
                          </p:cTn>
                        </p:par>
                        <p:par>
                          <p:cTn id="26" fill="hold">
                            <p:stCondLst>
                              <p:cond delay="7000"/>
                            </p:stCondLst>
                            <p:childTnLst>
                              <p:par>
                                <p:cTn id="27" presetID="9"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1000"/>
                                        <p:tgtEl>
                                          <p:spTgt spid="24"/>
                                        </p:tgtEl>
                                      </p:cBhvr>
                                    </p:animEffect>
                                  </p:childTnLst>
                                </p:cTn>
                              </p:par>
                              <p:par>
                                <p:cTn id="30" presetID="22" presetClass="entr" presetSubtype="1"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1000"/>
                                        <p:tgtEl>
                                          <p:spTgt spid="20"/>
                                        </p:tgtEl>
                                      </p:cBhvr>
                                    </p:animEffect>
                                  </p:childTnLst>
                                </p:cTn>
                              </p:par>
                            </p:childTnLst>
                          </p:cTn>
                        </p:par>
                        <p:par>
                          <p:cTn id="33" fill="hold">
                            <p:stCondLst>
                              <p:cond delay="8500"/>
                            </p:stCondLst>
                            <p:childTnLst>
                              <p:par>
                                <p:cTn id="34" presetID="6" presetClass="entr" presetSubtype="32"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ircle(out)">
                                      <p:cBhvr>
                                        <p:cTn id="36" dur="2000"/>
                                        <p:tgtEl>
                                          <p:spTgt spid="27"/>
                                        </p:tgtEl>
                                      </p:cBhvr>
                                    </p:animEffect>
                                  </p:childTnLst>
                                </p:cTn>
                              </p:par>
                            </p:childTnLst>
                          </p:cTn>
                        </p:par>
                        <p:par>
                          <p:cTn id="37" fill="hold">
                            <p:stCondLst>
                              <p:cond delay="10500"/>
                            </p:stCondLst>
                            <p:childTnLst>
                              <p:par>
                                <p:cTn id="38" presetID="9"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1000"/>
                                        <p:tgtEl>
                                          <p:spTgt spid="25"/>
                                        </p:tgtEl>
                                      </p:cBhvr>
                                    </p:animEffect>
                                  </p:childTnLst>
                                </p:cTn>
                              </p:par>
                              <p:par>
                                <p:cTn id="41" presetID="22" presetClass="entr" presetSubtype="1" fill="hold" grpId="0" nodeType="with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1000"/>
                                        <p:tgtEl>
                                          <p:spTgt spid="21"/>
                                        </p:tgtEl>
                                      </p:cBhvr>
                                    </p:animEffect>
                                  </p:childTnLst>
                                </p:cTn>
                              </p:par>
                            </p:childTnLst>
                          </p:cTn>
                        </p:par>
                        <p:par>
                          <p:cTn id="44" fill="hold">
                            <p:stCondLst>
                              <p:cond delay="12000"/>
                            </p:stCondLst>
                            <p:childTnLst>
                              <p:par>
                                <p:cTn id="45" presetID="6" presetClass="entr" presetSubtype="3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out)">
                                      <p:cBhvr>
                                        <p:cTn id="4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1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aixaDeTexto 16">
            <a:extLst>
              <a:ext uri="{FF2B5EF4-FFF2-40B4-BE49-F238E27FC236}">
                <a16:creationId xmlns:a16="http://schemas.microsoft.com/office/drawing/2014/main" id="{19B9C4A0-0A90-488D-B31D-7816D72CBF03}"/>
              </a:ext>
            </a:extLst>
          </p:cNvPr>
          <p:cNvSpPr txBox="1"/>
          <p:nvPr/>
        </p:nvSpPr>
        <p:spPr>
          <a:xfrm>
            <a:off x="539550" y="1196752"/>
            <a:ext cx="5904658" cy="830997"/>
          </a:xfrm>
          <a:prstGeom prst="rect">
            <a:avLst/>
          </a:prstGeom>
          <a:noFill/>
        </p:spPr>
        <p:txBody>
          <a:bodyPr wrap="square" rtlCol="0">
            <a:spAutoFit/>
          </a:bodyPr>
          <a:lstStyle/>
          <a:p>
            <a:pPr algn="just"/>
            <a:r>
              <a:rPr lang="pt-BR" sz="2400" i="1" dirty="0">
                <a:latin typeface="Georgia" panose="02040502050405020303" pitchFamily="18" charset="0"/>
              </a:rPr>
              <a:t>1:2</a:t>
            </a:r>
            <a:r>
              <a:rPr lang="pt-BR" sz="2400" dirty="0">
                <a:latin typeface="Georgia" panose="02040502050405020303" pitchFamily="18" charset="0"/>
              </a:rPr>
              <a:t>  “...the </a:t>
            </a:r>
            <a:r>
              <a:rPr lang="pt-BR" sz="2400" b="1" i="1" dirty="0">
                <a:latin typeface="Georgia" panose="02040502050405020303" pitchFamily="18" charset="0"/>
              </a:rPr>
              <a:t>Spirit</a:t>
            </a:r>
            <a:r>
              <a:rPr lang="pt-BR" sz="2400" dirty="0">
                <a:latin typeface="Georgia" panose="02040502050405020303" pitchFamily="18" charset="0"/>
              </a:rPr>
              <a:t> of God was hovering </a:t>
            </a:r>
          </a:p>
          <a:p>
            <a:pPr algn="just"/>
            <a:r>
              <a:rPr lang="pt-BR" sz="2400" dirty="0">
                <a:latin typeface="Georgia" panose="02040502050405020303" pitchFamily="18" charset="0"/>
              </a:rPr>
              <a:t>         over the face of the waters.”</a:t>
            </a:r>
          </a:p>
        </p:txBody>
      </p:sp>
      <p:sp>
        <p:nvSpPr>
          <p:cNvPr id="9" name="CaixaDeTexto 17">
            <a:extLst>
              <a:ext uri="{FF2B5EF4-FFF2-40B4-BE49-F238E27FC236}">
                <a16:creationId xmlns:a16="http://schemas.microsoft.com/office/drawing/2014/main" id="{0601F0EC-B84F-4FB8-B004-57F6DDF3FE1A}"/>
              </a:ext>
            </a:extLst>
          </p:cNvPr>
          <p:cNvSpPr txBox="1"/>
          <p:nvPr/>
        </p:nvSpPr>
        <p:spPr>
          <a:xfrm>
            <a:off x="251520" y="2052717"/>
            <a:ext cx="8892480" cy="461665"/>
          </a:xfrm>
          <a:prstGeom prst="rect">
            <a:avLst/>
          </a:prstGeom>
          <a:noFill/>
        </p:spPr>
        <p:txBody>
          <a:bodyPr wrap="square" rtlCol="0">
            <a:spAutoFit/>
          </a:bodyPr>
          <a:lstStyle/>
          <a:p>
            <a:r>
              <a:rPr lang="pt-BR" sz="2400" dirty="0">
                <a:latin typeface="Georgia" panose="02040502050405020303" pitchFamily="18" charset="0"/>
              </a:rPr>
              <a:t>The </a:t>
            </a:r>
            <a:r>
              <a:rPr lang="pt-BR" sz="2400" dirty="0" err="1">
                <a:latin typeface="Georgia" panose="02040502050405020303" pitchFamily="18" charset="0"/>
              </a:rPr>
              <a:t>first</a:t>
            </a:r>
            <a:r>
              <a:rPr lang="pt-BR" sz="2400" dirty="0">
                <a:latin typeface="Georgia" panose="02040502050405020303" pitchFamily="18" charset="0"/>
              </a:rPr>
              <a:t> time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presents</a:t>
            </a:r>
            <a:r>
              <a:rPr lang="pt-BR" sz="2400" dirty="0">
                <a:latin typeface="Georgia" panose="02040502050405020303" pitchFamily="18" charset="0"/>
              </a:rPr>
              <a:t> </a:t>
            </a:r>
            <a:r>
              <a:rPr lang="pt-BR" sz="2400" dirty="0" err="1">
                <a:latin typeface="Georgia" panose="02040502050405020303" pitchFamily="18" charset="0"/>
              </a:rPr>
              <a:t>Himself</a:t>
            </a:r>
            <a:r>
              <a:rPr lang="pt-BR" sz="2400" dirty="0">
                <a:latin typeface="Georgia" panose="02040502050405020303" pitchFamily="18" charset="0"/>
              </a:rPr>
              <a:t> in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Bible</a:t>
            </a:r>
            <a:r>
              <a:rPr lang="pt-BR" sz="2400" dirty="0">
                <a:latin typeface="Georgia" panose="02040502050405020303" pitchFamily="18" charset="0"/>
              </a:rPr>
              <a:t>, it </a:t>
            </a:r>
            <a:r>
              <a:rPr lang="pt-BR" sz="2400" dirty="0" err="1">
                <a:latin typeface="Georgia" panose="02040502050405020303" pitchFamily="18" charset="0"/>
              </a:rPr>
              <a:t>is</a:t>
            </a:r>
            <a:r>
              <a:rPr lang="pt-BR" sz="2400" dirty="0">
                <a:latin typeface="Georgia" panose="02040502050405020303" pitchFamily="18" charset="0"/>
              </a:rPr>
              <a:t> as SPIRIT!</a:t>
            </a:r>
          </a:p>
        </p:txBody>
      </p:sp>
      <p:sp>
        <p:nvSpPr>
          <p:cNvPr id="10" name="CaixaDeTexto 22">
            <a:extLst>
              <a:ext uri="{FF2B5EF4-FFF2-40B4-BE49-F238E27FC236}">
                <a16:creationId xmlns:a16="http://schemas.microsoft.com/office/drawing/2014/main" id="{9F3C785C-FB2C-4FED-8294-891179C408A4}"/>
              </a:ext>
            </a:extLst>
          </p:cNvPr>
          <p:cNvSpPr txBox="1"/>
          <p:nvPr/>
        </p:nvSpPr>
        <p:spPr>
          <a:xfrm>
            <a:off x="504056" y="2484765"/>
            <a:ext cx="8639944" cy="430887"/>
          </a:xfrm>
          <a:prstGeom prst="rect">
            <a:avLst/>
          </a:prstGeom>
          <a:noFill/>
        </p:spPr>
        <p:txBody>
          <a:bodyPr wrap="square" rtlCol="0">
            <a:spAutoFit/>
          </a:bodyPr>
          <a:lstStyle/>
          <a:p>
            <a:r>
              <a:rPr lang="pt-BR" sz="2200" dirty="0">
                <a:latin typeface="Georgia" panose="02040502050405020303" pitchFamily="18" charset="0"/>
              </a:rPr>
              <a:t>compare </a:t>
            </a:r>
            <a:r>
              <a:rPr lang="pt-BR" sz="2200" dirty="0" err="1">
                <a:latin typeface="Georgia" panose="02040502050405020303" pitchFamily="18" charset="0"/>
              </a:rPr>
              <a:t>this</a:t>
            </a:r>
            <a:r>
              <a:rPr lang="pt-BR" sz="2200" dirty="0">
                <a:latin typeface="Georgia" panose="02040502050405020303" pitchFamily="18" charset="0"/>
              </a:rPr>
              <a:t> </a:t>
            </a:r>
            <a:r>
              <a:rPr lang="pt-BR" sz="2200" dirty="0" err="1">
                <a:latin typeface="Georgia" panose="02040502050405020303" pitchFamily="18" charset="0"/>
              </a:rPr>
              <a:t>same</a:t>
            </a:r>
            <a:r>
              <a:rPr lang="pt-BR" sz="2200" dirty="0">
                <a:latin typeface="Georgia" panose="02040502050405020303" pitchFamily="18" charset="0"/>
              </a:rPr>
              <a:t> </a:t>
            </a:r>
            <a:r>
              <a:rPr lang="pt-BR" sz="2200" dirty="0" err="1">
                <a:latin typeface="Georgia" panose="02040502050405020303" pitchFamily="18" charset="0"/>
              </a:rPr>
              <a:t>truth</a:t>
            </a:r>
            <a:r>
              <a:rPr lang="pt-BR" sz="2200" dirty="0">
                <a:latin typeface="Georgia" panose="02040502050405020303" pitchFamily="18" charset="0"/>
              </a:rPr>
              <a:t> in </a:t>
            </a:r>
            <a:r>
              <a:rPr lang="pt-BR" sz="2200" dirty="0" err="1">
                <a:latin typeface="Georgia" panose="02040502050405020303" pitchFamily="18" charset="0"/>
              </a:rPr>
              <a:t>other</a:t>
            </a:r>
            <a:r>
              <a:rPr lang="pt-BR" sz="2200" dirty="0">
                <a:latin typeface="Georgia" panose="02040502050405020303" pitchFamily="18" charset="0"/>
              </a:rPr>
              <a:t> </a:t>
            </a:r>
            <a:r>
              <a:rPr lang="pt-BR" sz="2200" dirty="0" err="1">
                <a:latin typeface="Georgia" panose="02040502050405020303" pitchFamily="18" charset="0"/>
              </a:rPr>
              <a:t>passages</a:t>
            </a:r>
            <a:r>
              <a:rPr lang="pt-BR" sz="2200" dirty="0">
                <a:latin typeface="Georgia" panose="02040502050405020303" pitchFamily="18" charset="0"/>
              </a:rPr>
              <a:t>:</a:t>
            </a:r>
          </a:p>
        </p:txBody>
      </p:sp>
      <p:sp>
        <p:nvSpPr>
          <p:cNvPr id="11" name="CaixaDeTexto 23">
            <a:extLst>
              <a:ext uri="{FF2B5EF4-FFF2-40B4-BE49-F238E27FC236}">
                <a16:creationId xmlns:a16="http://schemas.microsoft.com/office/drawing/2014/main" id="{B2E8431C-8E34-438F-A0F5-B8D0A44B24ED}"/>
              </a:ext>
            </a:extLst>
          </p:cNvPr>
          <p:cNvSpPr txBox="1"/>
          <p:nvPr/>
        </p:nvSpPr>
        <p:spPr>
          <a:xfrm>
            <a:off x="540568" y="2875583"/>
            <a:ext cx="8639944" cy="430887"/>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Exodus</a:t>
            </a:r>
            <a:r>
              <a:rPr lang="pt-BR" sz="2200" dirty="0">
                <a:latin typeface="Georgia" panose="02040502050405020303" pitchFamily="18" charset="0"/>
              </a:rPr>
              <a:t> 3:2: </a:t>
            </a:r>
            <a:r>
              <a:rPr lang="pt-BR" sz="2200" dirty="0" err="1">
                <a:latin typeface="Georgia" panose="02040502050405020303" pitchFamily="18" charset="0"/>
              </a:rPr>
              <a:t>appeared</a:t>
            </a:r>
            <a:r>
              <a:rPr lang="pt-BR" sz="2200" dirty="0">
                <a:latin typeface="Georgia" panose="02040502050405020303" pitchFamily="18" charset="0"/>
              </a:rPr>
              <a:t> </a:t>
            </a:r>
            <a:r>
              <a:rPr lang="pt-BR" sz="2200" dirty="0" err="1">
                <a:latin typeface="Georgia" panose="02040502050405020303" pitchFamily="18" charset="0"/>
              </a:rPr>
              <a:t>before</a:t>
            </a:r>
            <a:r>
              <a:rPr lang="pt-BR" sz="2200" dirty="0">
                <a:latin typeface="Georgia" panose="02040502050405020303" pitchFamily="18" charset="0"/>
              </a:rPr>
              <a:t> </a:t>
            </a:r>
            <a:r>
              <a:rPr lang="pt-BR" sz="2200" dirty="0" err="1">
                <a:latin typeface="Georgia" panose="02040502050405020303" pitchFamily="18" charset="0"/>
              </a:rPr>
              <a:t>Moses</a:t>
            </a:r>
            <a:r>
              <a:rPr lang="pt-BR" sz="2200" dirty="0">
                <a:latin typeface="Georgia" panose="02040502050405020303" pitchFamily="18" charset="0"/>
              </a:rPr>
              <a:t> in a “</a:t>
            </a:r>
            <a:r>
              <a:rPr lang="pt-BR" sz="2200" dirty="0" err="1">
                <a:latin typeface="Georgia" panose="02040502050405020303" pitchFamily="18" charset="0"/>
              </a:rPr>
              <a:t>burning</a:t>
            </a:r>
            <a:r>
              <a:rPr lang="pt-BR" sz="2200" dirty="0">
                <a:latin typeface="Georgia" panose="02040502050405020303" pitchFamily="18" charset="0"/>
              </a:rPr>
              <a:t>” bush (flame)</a:t>
            </a:r>
          </a:p>
        </p:txBody>
      </p:sp>
      <p:sp>
        <p:nvSpPr>
          <p:cNvPr id="12" name="CaixaDeTexto 24">
            <a:extLst>
              <a:ext uri="{FF2B5EF4-FFF2-40B4-BE49-F238E27FC236}">
                <a16:creationId xmlns:a16="http://schemas.microsoft.com/office/drawing/2014/main" id="{3F7B471F-0BBF-4342-AD25-E7C674D00AC7}"/>
              </a:ext>
            </a:extLst>
          </p:cNvPr>
          <p:cNvSpPr txBox="1"/>
          <p:nvPr/>
        </p:nvSpPr>
        <p:spPr>
          <a:xfrm>
            <a:off x="539552" y="3307631"/>
            <a:ext cx="8639944" cy="769441"/>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Exodus</a:t>
            </a:r>
            <a:r>
              <a:rPr lang="pt-BR" sz="2200" dirty="0">
                <a:latin typeface="Georgia" panose="02040502050405020303" pitchFamily="18" charset="0"/>
              </a:rPr>
              <a:t> 13:21-22: </a:t>
            </a:r>
            <a:r>
              <a:rPr lang="pt-BR" sz="2200" dirty="0" err="1">
                <a:latin typeface="Georgia" panose="02040502050405020303" pitchFamily="18" charset="0"/>
              </a:rPr>
              <a:t>led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people</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Israel out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Egypt</a:t>
            </a:r>
            <a:r>
              <a:rPr lang="pt-BR" sz="2200" dirty="0">
                <a:latin typeface="Georgia" panose="02040502050405020303" pitchFamily="18" charset="0"/>
              </a:rPr>
              <a:t> as a </a:t>
            </a:r>
            <a:r>
              <a:rPr lang="pt-BR" sz="2200" dirty="0" err="1">
                <a:latin typeface="Georgia" panose="02040502050405020303" pitchFamily="18" charset="0"/>
              </a:rPr>
              <a:t>column</a:t>
            </a:r>
            <a:endParaRPr lang="pt-BR" sz="2200" dirty="0">
              <a:latin typeface="Georgia" panose="02040502050405020303" pitchFamily="18" charset="0"/>
            </a:endParaRPr>
          </a:p>
          <a:p>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fire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cloud</a:t>
            </a:r>
            <a:r>
              <a:rPr lang="pt-BR" sz="2200" dirty="0">
                <a:latin typeface="Georgia" panose="02040502050405020303" pitchFamily="18" charset="0"/>
              </a:rPr>
              <a:t> (flame, </a:t>
            </a:r>
            <a:r>
              <a:rPr lang="pt-BR" sz="2200" dirty="0" err="1">
                <a:latin typeface="Georgia" panose="02040502050405020303" pitchFamily="18" charset="0"/>
              </a:rPr>
              <a:t>smoke</a:t>
            </a:r>
            <a:r>
              <a:rPr lang="pt-BR" sz="2200" dirty="0">
                <a:latin typeface="Georgia" panose="02040502050405020303" pitchFamily="18" charset="0"/>
              </a:rPr>
              <a:t>)</a:t>
            </a:r>
          </a:p>
        </p:txBody>
      </p:sp>
      <p:sp>
        <p:nvSpPr>
          <p:cNvPr id="13" name="CaixaDeTexto 25">
            <a:extLst>
              <a:ext uri="{FF2B5EF4-FFF2-40B4-BE49-F238E27FC236}">
                <a16:creationId xmlns:a16="http://schemas.microsoft.com/office/drawing/2014/main" id="{04F18368-0BCF-41FE-AE78-BA1B64C056FB}"/>
              </a:ext>
            </a:extLst>
          </p:cNvPr>
          <p:cNvSpPr txBox="1"/>
          <p:nvPr/>
        </p:nvSpPr>
        <p:spPr>
          <a:xfrm>
            <a:off x="539552" y="4027711"/>
            <a:ext cx="8639944" cy="769441"/>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Exodus</a:t>
            </a:r>
            <a:r>
              <a:rPr lang="pt-BR" sz="2200" dirty="0">
                <a:latin typeface="Georgia" panose="02040502050405020303" pitchFamily="18" charset="0"/>
              </a:rPr>
              <a:t> 19:9, 16: </a:t>
            </a:r>
            <a:r>
              <a:rPr lang="pt-BR" sz="2200" dirty="0" err="1">
                <a:latin typeface="Georgia" panose="02040502050405020303" pitchFamily="18" charset="0"/>
              </a:rPr>
              <a:t>appeared</a:t>
            </a:r>
            <a:r>
              <a:rPr lang="pt-BR" sz="2200" dirty="0">
                <a:latin typeface="Georgia" panose="02040502050405020303" pitchFamily="18" charset="0"/>
              </a:rPr>
              <a:t> </a:t>
            </a:r>
            <a:r>
              <a:rPr lang="pt-BR" sz="2200" dirty="0" err="1">
                <a:latin typeface="Georgia" panose="02040502050405020303" pitchFamily="18" charset="0"/>
              </a:rPr>
              <a:t>before</a:t>
            </a:r>
            <a:r>
              <a:rPr lang="pt-BR" sz="2200" dirty="0">
                <a:latin typeface="Georgia" panose="02040502050405020303" pitchFamily="18" charset="0"/>
              </a:rPr>
              <a:t> Israel as a </a:t>
            </a:r>
            <a:r>
              <a:rPr lang="pt-BR" sz="2200" dirty="0" err="1">
                <a:latin typeface="Georgia" panose="02040502050405020303" pitchFamily="18" charset="0"/>
              </a:rPr>
              <a:t>dark</a:t>
            </a:r>
            <a:r>
              <a:rPr lang="pt-BR" sz="2200" dirty="0">
                <a:latin typeface="Georgia" panose="02040502050405020303" pitchFamily="18" charset="0"/>
              </a:rPr>
              <a:t> </a:t>
            </a:r>
            <a:r>
              <a:rPr lang="pt-BR" sz="2200" dirty="0" err="1">
                <a:latin typeface="Georgia" panose="02040502050405020303" pitchFamily="18" charset="0"/>
              </a:rPr>
              <a:t>storm</a:t>
            </a:r>
            <a:r>
              <a:rPr lang="pt-BR" sz="2200" dirty="0">
                <a:latin typeface="Georgia" panose="02040502050405020303" pitchFamily="18" charset="0"/>
              </a:rPr>
              <a:t> </a:t>
            </a:r>
            <a:r>
              <a:rPr lang="pt-BR" sz="2200" dirty="0" err="1">
                <a:latin typeface="Georgia" panose="02040502050405020303" pitchFamily="18" charset="0"/>
              </a:rPr>
              <a:t>cloud</a:t>
            </a:r>
            <a:r>
              <a:rPr lang="pt-BR" sz="2200" dirty="0">
                <a:latin typeface="Georgia" panose="02040502050405020303" pitchFamily="18" charset="0"/>
              </a:rPr>
              <a:t> over</a:t>
            </a:r>
          </a:p>
          <a:p>
            <a:r>
              <a:rPr lang="pt-BR" sz="2200" dirty="0">
                <a:latin typeface="Georgia" panose="02040502050405020303" pitchFamily="18" charset="0"/>
              </a:rPr>
              <a:t>   </a:t>
            </a:r>
            <a:r>
              <a:rPr lang="pt-BR" sz="2200" dirty="0" err="1">
                <a:latin typeface="Georgia" panose="02040502050405020303" pitchFamily="18" charset="0"/>
              </a:rPr>
              <a:t>Mount</a:t>
            </a:r>
            <a:r>
              <a:rPr lang="pt-BR" sz="2200" dirty="0">
                <a:latin typeface="Georgia" panose="02040502050405020303" pitchFamily="18" charset="0"/>
              </a:rPr>
              <a:t> Sinai, </a:t>
            </a:r>
            <a:r>
              <a:rPr lang="pt-BR" sz="2200" dirty="0" err="1">
                <a:latin typeface="Georgia" panose="02040502050405020303" pitchFamily="18" charset="0"/>
              </a:rPr>
              <a:t>with</a:t>
            </a:r>
            <a:r>
              <a:rPr lang="pt-BR" sz="2200" dirty="0">
                <a:latin typeface="Georgia" panose="02040502050405020303" pitchFamily="18" charset="0"/>
              </a:rPr>
              <a:t> </a:t>
            </a:r>
            <a:r>
              <a:rPr lang="pt-BR" sz="2200" dirty="0" err="1">
                <a:latin typeface="Georgia" panose="02040502050405020303" pitchFamily="18" charset="0"/>
              </a:rPr>
              <a:t>thunder</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lightning</a:t>
            </a:r>
            <a:r>
              <a:rPr lang="pt-BR" sz="2200" dirty="0">
                <a:latin typeface="Georgia" panose="02040502050405020303" pitchFamily="18" charset="0"/>
              </a:rPr>
              <a:t> (</a:t>
            </a:r>
            <a:r>
              <a:rPr lang="pt-BR" sz="2200" dirty="0" err="1">
                <a:latin typeface="Georgia" panose="02040502050405020303" pitchFamily="18" charset="0"/>
              </a:rPr>
              <a:t>cloud</a:t>
            </a:r>
            <a:r>
              <a:rPr lang="pt-BR" sz="2200" dirty="0">
                <a:latin typeface="Georgia" panose="02040502050405020303" pitchFamily="18" charset="0"/>
              </a:rPr>
              <a:t>, </a:t>
            </a:r>
            <a:r>
              <a:rPr lang="pt-BR" sz="2200" dirty="0" err="1">
                <a:latin typeface="Georgia" panose="02040502050405020303" pitchFamily="18" charset="0"/>
              </a:rPr>
              <a:t>electrical</a:t>
            </a:r>
            <a:r>
              <a:rPr lang="pt-BR" sz="2200" dirty="0">
                <a:latin typeface="Georgia" panose="02040502050405020303" pitchFamily="18" charset="0"/>
              </a:rPr>
              <a:t> </a:t>
            </a:r>
            <a:r>
              <a:rPr lang="pt-BR" sz="2200" dirty="0" err="1">
                <a:latin typeface="Georgia" panose="02040502050405020303" pitchFamily="18" charset="0"/>
              </a:rPr>
              <a:t>storm</a:t>
            </a:r>
            <a:r>
              <a:rPr lang="pt-BR" sz="2200" dirty="0">
                <a:latin typeface="Georgia" panose="02040502050405020303" pitchFamily="18" charset="0"/>
              </a:rPr>
              <a:t>)</a:t>
            </a:r>
          </a:p>
        </p:txBody>
      </p:sp>
      <p:sp>
        <p:nvSpPr>
          <p:cNvPr id="5" name="Slide Number Placeholder 4">
            <a:extLst>
              <a:ext uri="{FF2B5EF4-FFF2-40B4-BE49-F238E27FC236}">
                <a16:creationId xmlns:a16="http://schemas.microsoft.com/office/drawing/2014/main" id="{9ED3B42D-E767-44E0-9B7A-3E93F84390FF}"/>
              </a:ext>
            </a:extLst>
          </p:cNvPr>
          <p:cNvSpPr>
            <a:spLocks noGrp="1"/>
          </p:cNvSpPr>
          <p:nvPr>
            <p:ph type="sldNum" sz="quarter" idx="12"/>
          </p:nvPr>
        </p:nvSpPr>
        <p:spPr/>
        <p:txBody>
          <a:bodyPr/>
          <a:lstStyle/>
          <a:p>
            <a:fld id="{2B42AA03-84FA-47E0-873F-D678DD9436A1}" type="slidenum">
              <a:rPr lang="pt-BR" smtClean="0"/>
              <a:pPr/>
              <a:t>10</a:t>
            </a:fld>
            <a:endParaRPr lang="pt-BR"/>
          </a:p>
        </p:txBody>
      </p:sp>
    </p:spTree>
    <p:extLst>
      <p:ext uri="{BB962C8B-B14F-4D97-AF65-F5344CB8AC3E}">
        <p14:creationId xmlns:p14="http://schemas.microsoft.com/office/powerpoint/2010/main" val="31671870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aixaDeTexto 16">
            <a:extLst>
              <a:ext uri="{FF2B5EF4-FFF2-40B4-BE49-F238E27FC236}">
                <a16:creationId xmlns:a16="http://schemas.microsoft.com/office/drawing/2014/main" id="{19B9C4A0-0A90-488D-B31D-7816D72CBF03}"/>
              </a:ext>
            </a:extLst>
          </p:cNvPr>
          <p:cNvSpPr txBox="1"/>
          <p:nvPr/>
        </p:nvSpPr>
        <p:spPr>
          <a:xfrm>
            <a:off x="539550" y="1196752"/>
            <a:ext cx="5904658" cy="830997"/>
          </a:xfrm>
          <a:prstGeom prst="rect">
            <a:avLst/>
          </a:prstGeom>
          <a:noFill/>
        </p:spPr>
        <p:txBody>
          <a:bodyPr wrap="square" rtlCol="0">
            <a:spAutoFit/>
          </a:bodyPr>
          <a:lstStyle/>
          <a:p>
            <a:pPr algn="just"/>
            <a:r>
              <a:rPr lang="pt-BR" sz="2400" i="1" dirty="0">
                <a:latin typeface="Georgia" panose="02040502050405020303" pitchFamily="18" charset="0"/>
              </a:rPr>
              <a:t>1:2</a:t>
            </a:r>
            <a:r>
              <a:rPr lang="pt-BR" sz="2400" dirty="0">
                <a:latin typeface="Georgia" panose="02040502050405020303" pitchFamily="18" charset="0"/>
              </a:rPr>
              <a:t>  “...the </a:t>
            </a:r>
            <a:r>
              <a:rPr lang="pt-BR" sz="2400" b="1" i="1" dirty="0">
                <a:latin typeface="Georgia" panose="02040502050405020303" pitchFamily="18" charset="0"/>
              </a:rPr>
              <a:t>Spirit</a:t>
            </a:r>
            <a:r>
              <a:rPr lang="pt-BR" sz="2400" dirty="0">
                <a:latin typeface="Georgia" panose="02040502050405020303" pitchFamily="18" charset="0"/>
              </a:rPr>
              <a:t> of God was hovering </a:t>
            </a:r>
          </a:p>
          <a:p>
            <a:pPr algn="just"/>
            <a:r>
              <a:rPr lang="pt-BR" sz="2400" dirty="0">
                <a:latin typeface="Georgia" panose="02040502050405020303" pitchFamily="18" charset="0"/>
              </a:rPr>
              <a:t>         over the face of the waters.”</a:t>
            </a:r>
          </a:p>
        </p:txBody>
      </p:sp>
      <p:sp>
        <p:nvSpPr>
          <p:cNvPr id="9" name="CaixaDeTexto 17">
            <a:extLst>
              <a:ext uri="{FF2B5EF4-FFF2-40B4-BE49-F238E27FC236}">
                <a16:creationId xmlns:a16="http://schemas.microsoft.com/office/drawing/2014/main" id="{0601F0EC-B84F-4FB8-B004-57F6DDF3FE1A}"/>
              </a:ext>
            </a:extLst>
          </p:cNvPr>
          <p:cNvSpPr txBox="1"/>
          <p:nvPr/>
        </p:nvSpPr>
        <p:spPr>
          <a:xfrm>
            <a:off x="251520" y="2052717"/>
            <a:ext cx="8892480" cy="461665"/>
          </a:xfrm>
          <a:prstGeom prst="rect">
            <a:avLst/>
          </a:prstGeom>
          <a:noFill/>
        </p:spPr>
        <p:txBody>
          <a:bodyPr wrap="square" rtlCol="0">
            <a:spAutoFit/>
          </a:bodyPr>
          <a:lstStyle/>
          <a:p>
            <a:r>
              <a:rPr lang="pt-BR" sz="2400" dirty="0">
                <a:latin typeface="Georgia" panose="02040502050405020303" pitchFamily="18" charset="0"/>
              </a:rPr>
              <a:t>The </a:t>
            </a:r>
            <a:r>
              <a:rPr lang="pt-BR" sz="2400" dirty="0" err="1">
                <a:latin typeface="Georgia" panose="02040502050405020303" pitchFamily="18" charset="0"/>
              </a:rPr>
              <a:t>first</a:t>
            </a:r>
            <a:r>
              <a:rPr lang="pt-BR" sz="2400" dirty="0">
                <a:latin typeface="Georgia" panose="02040502050405020303" pitchFamily="18" charset="0"/>
              </a:rPr>
              <a:t> time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presents</a:t>
            </a:r>
            <a:r>
              <a:rPr lang="pt-BR" sz="2400" dirty="0">
                <a:latin typeface="Georgia" panose="02040502050405020303" pitchFamily="18" charset="0"/>
              </a:rPr>
              <a:t> </a:t>
            </a:r>
            <a:r>
              <a:rPr lang="pt-BR" sz="2400" dirty="0" err="1">
                <a:latin typeface="Georgia" panose="02040502050405020303" pitchFamily="18" charset="0"/>
              </a:rPr>
              <a:t>Himself</a:t>
            </a:r>
            <a:r>
              <a:rPr lang="pt-BR" sz="2400" dirty="0">
                <a:latin typeface="Georgia" panose="02040502050405020303" pitchFamily="18" charset="0"/>
              </a:rPr>
              <a:t> in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Bible</a:t>
            </a:r>
            <a:r>
              <a:rPr lang="pt-BR" sz="2400" dirty="0">
                <a:latin typeface="Georgia" panose="02040502050405020303" pitchFamily="18" charset="0"/>
              </a:rPr>
              <a:t>, it </a:t>
            </a:r>
            <a:r>
              <a:rPr lang="pt-BR" sz="2400" dirty="0" err="1">
                <a:latin typeface="Georgia" panose="02040502050405020303" pitchFamily="18" charset="0"/>
              </a:rPr>
              <a:t>is</a:t>
            </a:r>
            <a:r>
              <a:rPr lang="pt-BR" sz="2400" dirty="0">
                <a:latin typeface="Georgia" panose="02040502050405020303" pitchFamily="18" charset="0"/>
              </a:rPr>
              <a:t> as SPIRIT!</a:t>
            </a:r>
          </a:p>
        </p:txBody>
      </p:sp>
      <p:sp>
        <p:nvSpPr>
          <p:cNvPr id="10" name="CaixaDeTexto 22">
            <a:extLst>
              <a:ext uri="{FF2B5EF4-FFF2-40B4-BE49-F238E27FC236}">
                <a16:creationId xmlns:a16="http://schemas.microsoft.com/office/drawing/2014/main" id="{9F3C785C-FB2C-4FED-8294-891179C408A4}"/>
              </a:ext>
            </a:extLst>
          </p:cNvPr>
          <p:cNvSpPr txBox="1"/>
          <p:nvPr/>
        </p:nvSpPr>
        <p:spPr>
          <a:xfrm>
            <a:off x="504056" y="2484765"/>
            <a:ext cx="8639944" cy="430887"/>
          </a:xfrm>
          <a:prstGeom prst="rect">
            <a:avLst/>
          </a:prstGeom>
          <a:noFill/>
        </p:spPr>
        <p:txBody>
          <a:bodyPr wrap="square" rtlCol="0">
            <a:spAutoFit/>
          </a:bodyPr>
          <a:lstStyle/>
          <a:p>
            <a:r>
              <a:rPr lang="pt-BR" sz="2200" dirty="0">
                <a:latin typeface="Georgia" panose="02040502050405020303" pitchFamily="18" charset="0"/>
              </a:rPr>
              <a:t>compare </a:t>
            </a:r>
            <a:r>
              <a:rPr lang="pt-BR" sz="2200" dirty="0" err="1">
                <a:latin typeface="Georgia" panose="02040502050405020303" pitchFamily="18" charset="0"/>
              </a:rPr>
              <a:t>this</a:t>
            </a:r>
            <a:r>
              <a:rPr lang="pt-BR" sz="2200" dirty="0">
                <a:latin typeface="Georgia" panose="02040502050405020303" pitchFamily="18" charset="0"/>
              </a:rPr>
              <a:t> </a:t>
            </a:r>
            <a:r>
              <a:rPr lang="pt-BR" sz="2200" dirty="0" err="1">
                <a:latin typeface="Georgia" panose="02040502050405020303" pitchFamily="18" charset="0"/>
              </a:rPr>
              <a:t>same</a:t>
            </a:r>
            <a:r>
              <a:rPr lang="pt-BR" sz="2200" dirty="0">
                <a:latin typeface="Georgia" panose="02040502050405020303" pitchFamily="18" charset="0"/>
              </a:rPr>
              <a:t> </a:t>
            </a:r>
            <a:r>
              <a:rPr lang="pt-BR" sz="2200" dirty="0" err="1">
                <a:latin typeface="Georgia" panose="02040502050405020303" pitchFamily="18" charset="0"/>
              </a:rPr>
              <a:t>truth</a:t>
            </a:r>
            <a:r>
              <a:rPr lang="pt-BR" sz="2200" dirty="0">
                <a:latin typeface="Georgia" panose="02040502050405020303" pitchFamily="18" charset="0"/>
              </a:rPr>
              <a:t> in </a:t>
            </a:r>
            <a:r>
              <a:rPr lang="pt-BR" sz="2200" dirty="0" err="1">
                <a:latin typeface="Georgia" panose="02040502050405020303" pitchFamily="18" charset="0"/>
              </a:rPr>
              <a:t>other</a:t>
            </a:r>
            <a:r>
              <a:rPr lang="pt-BR" sz="2200" dirty="0">
                <a:latin typeface="Georgia" panose="02040502050405020303" pitchFamily="18" charset="0"/>
              </a:rPr>
              <a:t> </a:t>
            </a:r>
            <a:r>
              <a:rPr lang="pt-BR" sz="2200" dirty="0" err="1">
                <a:latin typeface="Georgia" panose="02040502050405020303" pitchFamily="18" charset="0"/>
              </a:rPr>
              <a:t>passages</a:t>
            </a:r>
            <a:r>
              <a:rPr lang="pt-BR" sz="2200" dirty="0">
                <a:latin typeface="Georgia" panose="02040502050405020303" pitchFamily="18" charset="0"/>
              </a:rPr>
              <a:t>:</a:t>
            </a:r>
          </a:p>
        </p:txBody>
      </p:sp>
      <p:sp>
        <p:nvSpPr>
          <p:cNvPr id="11" name="CaixaDeTexto 23">
            <a:extLst>
              <a:ext uri="{FF2B5EF4-FFF2-40B4-BE49-F238E27FC236}">
                <a16:creationId xmlns:a16="http://schemas.microsoft.com/office/drawing/2014/main" id="{B2E8431C-8E34-438F-A0F5-B8D0A44B24ED}"/>
              </a:ext>
            </a:extLst>
          </p:cNvPr>
          <p:cNvSpPr txBox="1"/>
          <p:nvPr/>
        </p:nvSpPr>
        <p:spPr>
          <a:xfrm>
            <a:off x="540568" y="2875583"/>
            <a:ext cx="8639944" cy="430887"/>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Exodus</a:t>
            </a:r>
            <a:r>
              <a:rPr lang="pt-BR" sz="2200" dirty="0">
                <a:latin typeface="Georgia" panose="02040502050405020303" pitchFamily="18" charset="0"/>
              </a:rPr>
              <a:t> 3:2: </a:t>
            </a:r>
            <a:r>
              <a:rPr lang="pt-BR" sz="2200" dirty="0" err="1">
                <a:latin typeface="Georgia" panose="02040502050405020303" pitchFamily="18" charset="0"/>
              </a:rPr>
              <a:t>appeared</a:t>
            </a:r>
            <a:r>
              <a:rPr lang="pt-BR" sz="2200" dirty="0">
                <a:latin typeface="Georgia" panose="02040502050405020303" pitchFamily="18" charset="0"/>
              </a:rPr>
              <a:t> </a:t>
            </a:r>
            <a:r>
              <a:rPr lang="pt-BR" sz="2200" dirty="0" err="1">
                <a:latin typeface="Georgia" panose="02040502050405020303" pitchFamily="18" charset="0"/>
              </a:rPr>
              <a:t>before</a:t>
            </a:r>
            <a:r>
              <a:rPr lang="pt-BR" sz="2200" dirty="0">
                <a:latin typeface="Georgia" panose="02040502050405020303" pitchFamily="18" charset="0"/>
              </a:rPr>
              <a:t> </a:t>
            </a:r>
            <a:r>
              <a:rPr lang="pt-BR" sz="2200" dirty="0" err="1">
                <a:latin typeface="Georgia" panose="02040502050405020303" pitchFamily="18" charset="0"/>
              </a:rPr>
              <a:t>Moses</a:t>
            </a:r>
            <a:r>
              <a:rPr lang="pt-BR" sz="2200" dirty="0">
                <a:latin typeface="Georgia" panose="02040502050405020303" pitchFamily="18" charset="0"/>
              </a:rPr>
              <a:t> in a “</a:t>
            </a:r>
            <a:r>
              <a:rPr lang="pt-BR" sz="2200" dirty="0" err="1">
                <a:latin typeface="Georgia" panose="02040502050405020303" pitchFamily="18" charset="0"/>
              </a:rPr>
              <a:t>burning</a:t>
            </a:r>
            <a:r>
              <a:rPr lang="pt-BR" sz="2200" dirty="0">
                <a:latin typeface="Georgia" panose="02040502050405020303" pitchFamily="18" charset="0"/>
              </a:rPr>
              <a:t>” bush (flame)</a:t>
            </a:r>
          </a:p>
        </p:txBody>
      </p:sp>
      <p:sp>
        <p:nvSpPr>
          <p:cNvPr id="12" name="CaixaDeTexto 24">
            <a:extLst>
              <a:ext uri="{FF2B5EF4-FFF2-40B4-BE49-F238E27FC236}">
                <a16:creationId xmlns:a16="http://schemas.microsoft.com/office/drawing/2014/main" id="{3F7B471F-0BBF-4342-AD25-E7C674D00AC7}"/>
              </a:ext>
            </a:extLst>
          </p:cNvPr>
          <p:cNvSpPr txBox="1"/>
          <p:nvPr/>
        </p:nvSpPr>
        <p:spPr>
          <a:xfrm>
            <a:off x="539552" y="3307631"/>
            <a:ext cx="8639944" cy="769441"/>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Exodus</a:t>
            </a:r>
            <a:r>
              <a:rPr lang="pt-BR" sz="2200" dirty="0">
                <a:latin typeface="Georgia" panose="02040502050405020303" pitchFamily="18" charset="0"/>
              </a:rPr>
              <a:t> 13:21-22: </a:t>
            </a:r>
            <a:r>
              <a:rPr lang="pt-BR" sz="2200" dirty="0" err="1">
                <a:latin typeface="Georgia" panose="02040502050405020303" pitchFamily="18" charset="0"/>
              </a:rPr>
              <a:t>led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people</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Israel out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Egypt</a:t>
            </a:r>
            <a:r>
              <a:rPr lang="pt-BR" sz="2200" dirty="0">
                <a:latin typeface="Georgia" panose="02040502050405020303" pitchFamily="18" charset="0"/>
              </a:rPr>
              <a:t> as a </a:t>
            </a:r>
            <a:r>
              <a:rPr lang="pt-BR" sz="2200" dirty="0" err="1">
                <a:latin typeface="Georgia" panose="02040502050405020303" pitchFamily="18" charset="0"/>
              </a:rPr>
              <a:t>column</a:t>
            </a:r>
            <a:endParaRPr lang="pt-BR" sz="2200" dirty="0">
              <a:latin typeface="Georgia" panose="02040502050405020303" pitchFamily="18" charset="0"/>
            </a:endParaRPr>
          </a:p>
          <a:p>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fire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cloud</a:t>
            </a:r>
            <a:r>
              <a:rPr lang="pt-BR" sz="2200" dirty="0">
                <a:latin typeface="Georgia" panose="02040502050405020303" pitchFamily="18" charset="0"/>
              </a:rPr>
              <a:t> (flame, </a:t>
            </a:r>
            <a:r>
              <a:rPr lang="pt-BR" sz="2200" dirty="0" err="1">
                <a:latin typeface="Georgia" panose="02040502050405020303" pitchFamily="18" charset="0"/>
              </a:rPr>
              <a:t>smoke</a:t>
            </a:r>
            <a:r>
              <a:rPr lang="pt-BR" sz="2200" dirty="0">
                <a:latin typeface="Georgia" panose="02040502050405020303" pitchFamily="18" charset="0"/>
              </a:rPr>
              <a:t>)</a:t>
            </a:r>
          </a:p>
        </p:txBody>
      </p:sp>
      <p:sp>
        <p:nvSpPr>
          <p:cNvPr id="13" name="CaixaDeTexto 25">
            <a:extLst>
              <a:ext uri="{FF2B5EF4-FFF2-40B4-BE49-F238E27FC236}">
                <a16:creationId xmlns:a16="http://schemas.microsoft.com/office/drawing/2014/main" id="{04F18368-0BCF-41FE-AE78-BA1B64C056FB}"/>
              </a:ext>
            </a:extLst>
          </p:cNvPr>
          <p:cNvSpPr txBox="1"/>
          <p:nvPr/>
        </p:nvSpPr>
        <p:spPr>
          <a:xfrm>
            <a:off x="539552" y="4027711"/>
            <a:ext cx="8639944" cy="769441"/>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Exodus</a:t>
            </a:r>
            <a:r>
              <a:rPr lang="pt-BR" sz="2200" dirty="0">
                <a:latin typeface="Georgia" panose="02040502050405020303" pitchFamily="18" charset="0"/>
              </a:rPr>
              <a:t> 19:9, 16: </a:t>
            </a:r>
            <a:r>
              <a:rPr lang="pt-BR" sz="2200" dirty="0" err="1">
                <a:latin typeface="Georgia" panose="02040502050405020303" pitchFamily="18" charset="0"/>
              </a:rPr>
              <a:t>appeared</a:t>
            </a:r>
            <a:r>
              <a:rPr lang="pt-BR" sz="2200" dirty="0">
                <a:latin typeface="Georgia" panose="02040502050405020303" pitchFamily="18" charset="0"/>
              </a:rPr>
              <a:t> </a:t>
            </a:r>
            <a:r>
              <a:rPr lang="pt-BR" sz="2200" dirty="0" err="1">
                <a:latin typeface="Georgia" panose="02040502050405020303" pitchFamily="18" charset="0"/>
              </a:rPr>
              <a:t>before</a:t>
            </a:r>
            <a:r>
              <a:rPr lang="pt-BR" sz="2200" dirty="0">
                <a:latin typeface="Georgia" panose="02040502050405020303" pitchFamily="18" charset="0"/>
              </a:rPr>
              <a:t> Israel as a </a:t>
            </a:r>
            <a:r>
              <a:rPr lang="pt-BR" sz="2200" dirty="0" err="1">
                <a:latin typeface="Georgia" panose="02040502050405020303" pitchFamily="18" charset="0"/>
              </a:rPr>
              <a:t>dark</a:t>
            </a:r>
            <a:r>
              <a:rPr lang="pt-BR" sz="2200" dirty="0">
                <a:latin typeface="Georgia" panose="02040502050405020303" pitchFamily="18" charset="0"/>
              </a:rPr>
              <a:t> </a:t>
            </a:r>
            <a:r>
              <a:rPr lang="pt-BR" sz="2200" dirty="0" err="1">
                <a:latin typeface="Georgia" panose="02040502050405020303" pitchFamily="18" charset="0"/>
              </a:rPr>
              <a:t>storm</a:t>
            </a:r>
            <a:r>
              <a:rPr lang="pt-BR" sz="2200" dirty="0">
                <a:latin typeface="Georgia" panose="02040502050405020303" pitchFamily="18" charset="0"/>
              </a:rPr>
              <a:t> </a:t>
            </a:r>
            <a:r>
              <a:rPr lang="pt-BR" sz="2200" dirty="0" err="1">
                <a:latin typeface="Georgia" panose="02040502050405020303" pitchFamily="18" charset="0"/>
              </a:rPr>
              <a:t>cloud</a:t>
            </a:r>
            <a:r>
              <a:rPr lang="pt-BR" sz="2200" dirty="0">
                <a:latin typeface="Georgia" panose="02040502050405020303" pitchFamily="18" charset="0"/>
              </a:rPr>
              <a:t> over</a:t>
            </a:r>
          </a:p>
          <a:p>
            <a:r>
              <a:rPr lang="pt-BR" sz="2200" dirty="0">
                <a:latin typeface="Georgia" panose="02040502050405020303" pitchFamily="18" charset="0"/>
              </a:rPr>
              <a:t>   </a:t>
            </a:r>
            <a:r>
              <a:rPr lang="pt-BR" sz="2200" dirty="0" err="1">
                <a:latin typeface="Georgia" panose="02040502050405020303" pitchFamily="18" charset="0"/>
              </a:rPr>
              <a:t>Mount</a:t>
            </a:r>
            <a:r>
              <a:rPr lang="pt-BR" sz="2200" dirty="0">
                <a:latin typeface="Georgia" panose="02040502050405020303" pitchFamily="18" charset="0"/>
              </a:rPr>
              <a:t> Sinai, </a:t>
            </a:r>
            <a:r>
              <a:rPr lang="pt-BR" sz="2200" dirty="0" err="1">
                <a:latin typeface="Georgia" panose="02040502050405020303" pitchFamily="18" charset="0"/>
              </a:rPr>
              <a:t>with</a:t>
            </a:r>
            <a:r>
              <a:rPr lang="pt-BR" sz="2200" dirty="0">
                <a:latin typeface="Georgia" panose="02040502050405020303" pitchFamily="18" charset="0"/>
              </a:rPr>
              <a:t> </a:t>
            </a:r>
            <a:r>
              <a:rPr lang="pt-BR" sz="2200" dirty="0" err="1">
                <a:latin typeface="Georgia" panose="02040502050405020303" pitchFamily="18" charset="0"/>
              </a:rPr>
              <a:t>thunder</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lightning</a:t>
            </a:r>
            <a:r>
              <a:rPr lang="pt-BR" sz="2200" dirty="0">
                <a:latin typeface="Georgia" panose="02040502050405020303" pitchFamily="18" charset="0"/>
              </a:rPr>
              <a:t> (</a:t>
            </a:r>
            <a:r>
              <a:rPr lang="pt-BR" sz="2200" dirty="0" err="1">
                <a:latin typeface="Georgia" panose="02040502050405020303" pitchFamily="18" charset="0"/>
              </a:rPr>
              <a:t>cloud</a:t>
            </a:r>
            <a:r>
              <a:rPr lang="pt-BR" sz="2200" dirty="0">
                <a:latin typeface="Georgia" panose="02040502050405020303" pitchFamily="18" charset="0"/>
              </a:rPr>
              <a:t>, </a:t>
            </a:r>
            <a:r>
              <a:rPr lang="pt-BR" sz="2200" dirty="0" err="1">
                <a:latin typeface="Georgia" panose="02040502050405020303" pitchFamily="18" charset="0"/>
              </a:rPr>
              <a:t>electrical</a:t>
            </a:r>
            <a:r>
              <a:rPr lang="pt-BR" sz="2200" dirty="0">
                <a:latin typeface="Georgia" panose="02040502050405020303" pitchFamily="18" charset="0"/>
              </a:rPr>
              <a:t> </a:t>
            </a:r>
            <a:r>
              <a:rPr lang="pt-BR" sz="2200" dirty="0" err="1">
                <a:latin typeface="Georgia" panose="02040502050405020303" pitchFamily="18" charset="0"/>
              </a:rPr>
              <a:t>storm</a:t>
            </a:r>
            <a:r>
              <a:rPr lang="pt-BR" sz="2200" dirty="0">
                <a:latin typeface="Georgia" panose="02040502050405020303" pitchFamily="18" charset="0"/>
              </a:rPr>
              <a:t>)</a:t>
            </a:r>
          </a:p>
        </p:txBody>
      </p:sp>
      <p:sp>
        <p:nvSpPr>
          <p:cNvPr id="5" name="Rectangle: Rounded Corners 4">
            <a:extLst>
              <a:ext uri="{FF2B5EF4-FFF2-40B4-BE49-F238E27FC236}">
                <a16:creationId xmlns:a16="http://schemas.microsoft.com/office/drawing/2014/main" id="{9E476096-5791-4057-902B-D8C66FAC904B}"/>
              </a:ext>
            </a:extLst>
          </p:cNvPr>
          <p:cNvSpPr/>
          <p:nvPr/>
        </p:nvSpPr>
        <p:spPr>
          <a:xfrm>
            <a:off x="0" y="2920229"/>
            <a:ext cx="4644008" cy="238097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Moses, in Deuteronomy 4:15-20</a:t>
            </a:r>
          </a:p>
          <a:p>
            <a:pPr algn="just"/>
            <a:r>
              <a:rPr lang="en-US" sz="2050" b="1" dirty="0"/>
              <a:t>“Take careful heed to yourselves, for </a:t>
            </a:r>
            <a:r>
              <a:rPr lang="en-US" sz="2200" b="1" i="1" dirty="0">
                <a:solidFill>
                  <a:srgbClr val="FFFF00"/>
                </a:solidFill>
              </a:rPr>
              <a:t>you saw </a:t>
            </a:r>
            <a:r>
              <a:rPr lang="en-US" sz="2200" b="1" i="1" u="sng" dirty="0">
                <a:solidFill>
                  <a:srgbClr val="FFFF00"/>
                </a:solidFill>
              </a:rPr>
              <a:t>no</a:t>
            </a:r>
            <a:r>
              <a:rPr lang="en-US" sz="2200" b="1" i="1" dirty="0">
                <a:solidFill>
                  <a:srgbClr val="FFFF00"/>
                </a:solidFill>
              </a:rPr>
              <a:t> </a:t>
            </a:r>
            <a:r>
              <a:rPr lang="en-US" sz="2200" b="1" i="1" u="sng" dirty="0">
                <a:solidFill>
                  <a:srgbClr val="FFFF00"/>
                </a:solidFill>
              </a:rPr>
              <a:t>form</a:t>
            </a:r>
            <a:r>
              <a:rPr lang="en-US" sz="2200" b="1" i="1" dirty="0">
                <a:solidFill>
                  <a:srgbClr val="FFFF00"/>
                </a:solidFill>
              </a:rPr>
              <a:t> </a:t>
            </a:r>
            <a:r>
              <a:rPr lang="en-US" sz="2050" b="1" dirty="0"/>
              <a:t>when the Lord spoke to you …lest you act corruptly and make for yourselves any </a:t>
            </a:r>
            <a:r>
              <a:rPr lang="en-US" sz="2050" b="1" i="1" dirty="0">
                <a:solidFill>
                  <a:srgbClr val="FFFF00"/>
                </a:solidFill>
              </a:rPr>
              <a:t>carved image in the form of any figure</a:t>
            </a:r>
            <a:r>
              <a:rPr lang="en-US" sz="2050" b="1" dirty="0"/>
              <a:t>… lest you…</a:t>
            </a:r>
            <a:r>
              <a:rPr lang="en-US" sz="2200" b="1" i="1" dirty="0">
                <a:solidFill>
                  <a:srgbClr val="FFFF00"/>
                </a:solidFill>
              </a:rPr>
              <a:t>feel driven to worship them</a:t>
            </a:r>
            <a:r>
              <a:rPr lang="en-US" sz="2050" b="1" dirty="0"/>
              <a:t>…” </a:t>
            </a:r>
          </a:p>
        </p:txBody>
      </p:sp>
      <p:sp>
        <p:nvSpPr>
          <p:cNvPr id="17" name="Rectangle: Rounded Corners 16">
            <a:extLst>
              <a:ext uri="{FF2B5EF4-FFF2-40B4-BE49-F238E27FC236}">
                <a16:creationId xmlns:a16="http://schemas.microsoft.com/office/drawing/2014/main" id="{DE8C77E3-0746-4183-8291-4139AD08BCB8}"/>
              </a:ext>
            </a:extLst>
          </p:cNvPr>
          <p:cNvSpPr/>
          <p:nvPr/>
        </p:nvSpPr>
        <p:spPr>
          <a:xfrm>
            <a:off x="4680520" y="2920229"/>
            <a:ext cx="4463480" cy="238097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Jesus, in John 4:23-24</a:t>
            </a:r>
          </a:p>
          <a:p>
            <a:pPr algn="just"/>
            <a:r>
              <a:rPr lang="en-US" sz="2050" b="1" dirty="0"/>
              <a:t>“…the true worshipers will worship the Father in spirit and truth; for the Father is seeking such to worship Him. </a:t>
            </a:r>
            <a:r>
              <a:rPr lang="en-US" sz="2200" b="1" i="1" u="sng" dirty="0">
                <a:solidFill>
                  <a:srgbClr val="FFFF00"/>
                </a:solidFill>
              </a:rPr>
              <a:t>God</a:t>
            </a:r>
            <a:r>
              <a:rPr lang="en-US" sz="2200" b="1" i="1" dirty="0">
                <a:solidFill>
                  <a:srgbClr val="FFFF00"/>
                </a:solidFill>
              </a:rPr>
              <a:t> </a:t>
            </a:r>
            <a:r>
              <a:rPr lang="en-US" sz="2200" b="1" i="1" u="sng" dirty="0">
                <a:solidFill>
                  <a:srgbClr val="FFFF00"/>
                </a:solidFill>
              </a:rPr>
              <a:t>is</a:t>
            </a:r>
            <a:r>
              <a:rPr lang="en-US" sz="2200" b="1" i="1" dirty="0">
                <a:solidFill>
                  <a:srgbClr val="FFFF00"/>
                </a:solidFill>
              </a:rPr>
              <a:t> </a:t>
            </a:r>
            <a:r>
              <a:rPr lang="en-US" sz="2200" b="1" i="1" u="sng" dirty="0">
                <a:solidFill>
                  <a:srgbClr val="FFFF00"/>
                </a:solidFill>
              </a:rPr>
              <a:t>Spirit</a:t>
            </a:r>
            <a:r>
              <a:rPr lang="en-US" sz="2200" b="1" i="1" dirty="0">
                <a:solidFill>
                  <a:srgbClr val="FFFF00"/>
                </a:solidFill>
              </a:rPr>
              <a:t>, and those who worship Him </a:t>
            </a:r>
            <a:r>
              <a:rPr lang="en-US" sz="2200" b="1" i="1" u="sng" dirty="0">
                <a:solidFill>
                  <a:srgbClr val="FFFF00"/>
                </a:solidFill>
              </a:rPr>
              <a:t>must</a:t>
            </a:r>
            <a:r>
              <a:rPr lang="en-US" sz="2200" b="1" i="1" dirty="0">
                <a:solidFill>
                  <a:srgbClr val="FFFF00"/>
                </a:solidFill>
              </a:rPr>
              <a:t> </a:t>
            </a:r>
            <a:r>
              <a:rPr lang="en-US" sz="2200" b="1" i="1" u="sng" dirty="0">
                <a:solidFill>
                  <a:srgbClr val="FFFF00"/>
                </a:solidFill>
              </a:rPr>
              <a:t>worship</a:t>
            </a:r>
            <a:r>
              <a:rPr lang="en-US" sz="2200" b="1" i="1" dirty="0">
                <a:solidFill>
                  <a:srgbClr val="FFFF00"/>
                </a:solidFill>
              </a:rPr>
              <a:t> </a:t>
            </a:r>
            <a:r>
              <a:rPr lang="en-US" sz="2200" b="1" i="1" u="sng" dirty="0">
                <a:solidFill>
                  <a:srgbClr val="FFFF00"/>
                </a:solidFill>
              </a:rPr>
              <a:t>in</a:t>
            </a:r>
            <a:r>
              <a:rPr lang="en-US" sz="2200" b="1" i="1" dirty="0">
                <a:solidFill>
                  <a:srgbClr val="FFFF00"/>
                </a:solidFill>
              </a:rPr>
              <a:t> </a:t>
            </a:r>
            <a:r>
              <a:rPr lang="en-US" sz="2200" b="1" i="1" u="sng" dirty="0">
                <a:solidFill>
                  <a:srgbClr val="FFFF00"/>
                </a:solidFill>
              </a:rPr>
              <a:t>spirit</a:t>
            </a:r>
            <a:r>
              <a:rPr lang="en-US" sz="2200" b="1" i="1" dirty="0">
                <a:solidFill>
                  <a:srgbClr val="FFFF00"/>
                </a:solidFill>
              </a:rPr>
              <a:t> </a:t>
            </a:r>
            <a:r>
              <a:rPr lang="en-US" sz="2200" b="1" i="1" u="sng" dirty="0">
                <a:solidFill>
                  <a:srgbClr val="FFFF00"/>
                </a:solidFill>
              </a:rPr>
              <a:t>and</a:t>
            </a:r>
            <a:r>
              <a:rPr lang="en-US" sz="2200" b="1" i="1" dirty="0">
                <a:solidFill>
                  <a:srgbClr val="FFFF00"/>
                </a:solidFill>
              </a:rPr>
              <a:t> </a:t>
            </a:r>
            <a:r>
              <a:rPr lang="en-US" sz="2200" b="1" i="1" u="sng" dirty="0">
                <a:solidFill>
                  <a:srgbClr val="FFFF00"/>
                </a:solidFill>
              </a:rPr>
              <a:t>truth</a:t>
            </a:r>
            <a:r>
              <a:rPr lang="en-US" sz="2050" b="1" dirty="0"/>
              <a:t>.”</a:t>
            </a:r>
          </a:p>
        </p:txBody>
      </p:sp>
      <p:sp>
        <p:nvSpPr>
          <p:cNvPr id="18" name="Retângulo de cantos arredondados 8">
            <a:extLst>
              <a:ext uri="{FF2B5EF4-FFF2-40B4-BE49-F238E27FC236}">
                <a16:creationId xmlns:a16="http://schemas.microsoft.com/office/drawing/2014/main" id="{9F90080D-276E-4498-B178-CDF810CA0FA2}"/>
              </a:ext>
            </a:extLst>
          </p:cNvPr>
          <p:cNvSpPr/>
          <p:nvPr/>
        </p:nvSpPr>
        <p:spPr>
          <a:xfrm>
            <a:off x="237744" y="1988840"/>
            <a:ext cx="8712968" cy="936104"/>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400" b="1" dirty="0" err="1"/>
              <a:t>According</a:t>
            </a:r>
            <a:r>
              <a:rPr lang="pt-BR" sz="2400" b="1" dirty="0"/>
              <a:t> </a:t>
            </a:r>
            <a:r>
              <a:rPr lang="pt-BR" sz="2400" b="1" dirty="0" err="1"/>
              <a:t>to</a:t>
            </a:r>
            <a:r>
              <a:rPr lang="pt-BR" sz="2400" b="1" dirty="0"/>
              <a:t> </a:t>
            </a:r>
            <a:r>
              <a:rPr lang="pt-BR" sz="2400" b="1" dirty="0" err="1"/>
              <a:t>both</a:t>
            </a:r>
            <a:r>
              <a:rPr lang="pt-BR" sz="2400" b="1" dirty="0"/>
              <a:t> </a:t>
            </a:r>
            <a:r>
              <a:rPr lang="pt-BR" sz="2400" b="1" dirty="0" err="1"/>
              <a:t>Moses</a:t>
            </a:r>
            <a:r>
              <a:rPr lang="pt-BR" sz="2400" b="1" dirty="0"/>
              <a:t> </a:t>
            </a:r>
            <a:r>
              <a:rPr lang="pt-BR" sz="2400" b="1" dirty="0" err="1"/>
              <a:t>and</a:t>
            </a:r>
            <a:r>
              <a:rPr lang="pt-BR" sz="2400" b="1" dirty="0"/>
              <a:t> Jesus, </a:t>
            </a:r>
            <a:r>
              <a:rPr lang="pt-BR" sz="2400" b="1" dirty="0" err="1"/>
              <a:t>understanding</a:t>
            </a:r>
            <a:r>
              <a:rPr lang="pt-BR" sz="2400" b="1" dirty="0"/>
              <a:t> </a:t>
            </a:r>
            <a:r>
              <a:rPr lang="pt-BR" sz="2400" b="1" dirty="0" err="1"/>
              <a:t>God’s</a:t>
            </a:r>
            <a:r>
              <a:rPr lang="pt-BR" sz="2400" b="1" dirty="0"/>
              <a:t> </a:t>
            </a:r>
            <a:r>
              <a:rPr lang="pt-BR" sz="2400" b="1" i="1" dirty="0">
                <a:solidFill>
                  <a:srgbClr val="FFFF00"/>
                </a:solidFill>
              </a:rPr>
              <a:t>spiritual </a:t>
            </a:r>
            <a:r>
              <a:rPr lang="pt-BR" sz="2400" b="1" i="1" dirty="0" err="1">
                <a:solidFill>
                  <a:srgbClr val="FFFF00"/>
                </a:solidFill>
              </a:rPr>
              <a:t>nature</a:t>
            </a:r>
            <a:r>
              <a:rPr lang="pt-BR" sz="2400" b="1" dirty="0"/>
              <a:t> </a:t>
            </a:r>
            <a:r>
              <a:rPr lang="pt-BR" sz="2400" b="1" dirty="0" err="1"/>
              <a:t>is</a:t>
            </a:r>
            <a:r>
              <a:rPr lang="pt-BR" sz="2400" b="1" dirty="0"/>
              <a:t> </a:t>
            </a:r>
            <a:r>
              <a:rPr lang="pt-BR" sz="2400" b="1" i="1" dirty="0" err="1"/>
              <a:t>absolutely</a:t>
            </a:r>
            <a:r>
              <a:rPr lang="pt-BR" sz="2400" b="1" i="1" dirty="0"/>
              <a:t> </a:t>
            </a:r>
            <a:r>
              <a:rPr lang="pt-BR" sz="2400" b="1" i="1" dirty="0" err="1"/>
              <a:t>necessary</a:t>
            </a:r>
            <a:r>
              <a:rPr lang="pt-BR" sz="2400" b="1" i="1" dirty="0"/>
              <a:t> </a:t>
            </a:r>
            <a:r>
              <a:rPr lang="pt-BR" sz="2400" b="1" dirty="0" err="1"/>
              <a:t>if</a:t>
            </a:r>
            <a:r>
              <a:rPr lang="pt-BR" sz="2400" b="1" dirty="0"/>
              <a:t> </a:t>
            </a:r>
            <a:r>
              <a:rPr lang="pt-BR" sz="2400" b="1" dirty="0" err="1"/>
              <a:t>we</a:t>
            </a:r>
            <a:r>
              <a:rPr lang="pt-BR" sz="2400" b="1" dirty="0"/>
              <a:t> </a:t>
            </a:r>
            <a:r>
              <a:rPr lang="pt-BR" sz="2400" b="1" dirty="0" err="1"/>
              <a:t>wish</a:t>
            </a:r>
            <a:r>
              <a:rPr lang="pt-BR" sz="2400" b="1" dirty="0"/>
              <a:t> </a:t>
            </a:r>
            <a:r>
              <a:rPr lang="pt-BR" sz="2400" b="1" dirty="0" err="1"/>
              <a:t>to</a:t>
            </a:r>
            <a:r>
              <a:rPr lang="pt-BR" sz="2400" b="1" dirty="0"/>
              <a:t> </a:t>
            </a:r>
            <a:r>
              <a:rPr lang="pt-BR" sz="2400" b="1" dirty="0" err="1"/>
              <a:t>worship</a:t>
            </a:r>
            <a:r>
              <a:rPr lang="pt-BR" sz="2400" b="1" dirty="0"/>
              <a:t> </a:t>
            </a:r>
            <a:r>
              <a:rPr lang="pt-BR" sz="2400" b="1" dirty="0" err="1"/>
              <a:t>Him</a:t>
            </a:r>
            <a:r>
              <a:rPr lang="pt-BR" sz="2400" b="1" dirty="0"/>
              <a:t> in </a:t>
            </a:r>
            <a:r>
              <a:rPr lang="pt-BR" sz="2400" b="1" dirty="0" err="1"/>
              <a:t>truth</a:t>
            </a:r>
            <a:r>
              <a:rPr lang="pt-BR" sz="2400" b="1" dirty="0"/>
              <a:t>!</a:t>
            </a:r>
          </a:p>
        </p:txBody>
      </p:sp>
      <p:sp>
        <p:nvSpPr>
          <p:cNvPr id="7" name="Slide Number Placeholder 6">
            <a:extLst>
              <a:ext uri="{FF2B5EF4-FFF2-40B4-BE49-F238E27FC236}">
                <a16:creationId xmlns:a16="http://schemas.microsoft.com/office/drawing/2014/main" id="{A0A4C66E-766F-466F-909D-24C39D679DDB}"/>
              </a:ext>
            </a:extLst>
          </p:cNvPr>
          <p:cNvSpPr>
            <a:spLocks noGrp="1"/>
          </p:cNvSpPr>
          <p:nvPr>
            <p:ph type="sldNum" sz="quarter" idx="12"/>
          </p:nvPr>
        </p:nvSpPr>
        <p:spPr/>
        <p:txBody>
          <a:bodyPr/>
          <a:lstStyle/>
          <a:p>
            <a:fld id="{2B42AA03-84FA-47E0-873F-D678DD9436A1}" type="slidenum">
              <a:rPr lang="pt-BR" smtClean="0"/>
              <a:pPr/>
              <a:t>11</a:t>
            </a:fld>
            <a:endParaRPr lang="pt-BR"/>
          </a:p>
        </p:txBody>
      </p:sp>
    </p:spTree>
    <p:extLst>
      <p:ext uri="{BB962C8B-B14F-4D97-AF65-F5344CB8AC3E}">
        <p14:creationId xmlns:p14="http://schemas.microsoft.com/office/powerpoint/2010/main" val="6703997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out)">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aixaDeTexto 16">
            <a:extLst>
              <a:ext uri="{FF2B5EF4-FFF2-40B4-BE49-F238E27FC236}">
                <a16:creationId xmlns:a16="http://schemas.microsoft.com/office/drawing/2014/main" id="{19B9C4A0-0A90-488D-B31D-7816D72CBF03}"/>
              </a:ext>
            </a:extLst>
          </p:cNvPr>
          <p:cNvSpPr txBox="1"/>
          <p:nvPr/>
        </p:nvSpPr>
        <p:spPr>
          <a:xfrm>
            <a:off x="539550" y="1196752"/>
            <a:ext cx="5904658" cy="830997"/>
          </a:xfrm>
          <a:prstGeom prst="rect">
            <a:avLst/>
          </a:prstGeom>
          <a:noFill/>
        </p:spPr>
        <p:txBody>
          <a:bodyPr wrap="square" rtlCol="0">
            <a:spAutoFit/>
          </a:bodyPr>
          <a:lstStyle/>
          <a:p>
            <a:pPr algn="just"/>
            <a:r>
              <a:rPr lang="pt-BR" sz="2400" i="1" dirty="0">
                <a:latin typeface="Georgia" panose="02040502050405020303" pitchFamily="18" charset="0"/>
              </a:rPr>
              <a:t>1:2</a:t>
            </a:r>
            <a:r>
              <a:rPr lang="pt-BR" sz="2400" dirty="0">
                <a:latin typeface="Georgia" panose="02040502050405020303" pitchFamily="18" charset="0"/>
              </a:rPr>
              <a:t>  “...the </a:t>
            </a:r>
            <a:r>
              <a:rPr lang="pt-BR" sz="2400" b="1" i="1" dirty="0">
                <a:latin typeface="Georgia" panose="02040502050405020303" pitchFamily="18" charset="0"/>
              </a:rPr>
              <a:t>Spirit</a:t>
            </a:r>
            <a:r>
              <a:rPr lang="pt-BR" sz="2400" dirty="0">
                <a:latin typeface="Georgia" panose="02040502050405020303" pitchFamily="18" charset="0"/>
              </a:rPr>
              <a:t> of God was hovering </a:t>
            </a:r>
          </a:p>
          <a:p>
            <a:pPr algn="just"/>
            <a:r>
              <a:rPr lang="pt-BR" sz="2400" dirty="0">
                <a:latin typeface="Georgia" panose="02040502050405020303" pitchFamily="18" charset="0"/>
              </a:rPr>
              <a:t>         over the face of the waters.”</a:t>
            </a:r>
          </a:p>
        </p:txBody>
      </p:sp>
      <p:sp>
        <p:nvSpPr>
          <p:cNvPr id="9" name="CaixaDeTexto 17">
            <a:extLst>
              <a:ext uri="{FF2B5EF4-FFF2-40B4-BE49-F238E27FC236}">
                <a16:creationId xmlns:a16="http://schemas.microsoft.com/office/drawing/2014/main" id="{0601F0EC-B84F-4FB8-B004-57F6DDF3FE1A}"/>
              </a:ext>
            </a:extLst>
          </p:cNvPr>
          <p:cNvSpPr txBox="1"/>
          <p:nvPr/>
        </p:nvSpPr>
        <p:spPr>
          <a:xfrm>
            <a:off x="251520" y="2052717"/>
            <a:ext cx="8892480" cy="461665"/>
          </a:xfrm>
          <a:prstGeom prst="rect">
            <a:avLst/>
          </a:prstGeom>
          <a:noFill/>
        </p:spPr>
        <p:txBody>
          <a:bodyPr wrap="square" rtlCol="0">
            <a:spAutoFit/>
          </a:bodyPr>
          <a:lstStyle/>
          <a:p>
            <a:r>
              <a:rPr lang="pt-BR" sz="2400" dirty="0">
                <a:latin typeface="Georgia" panose="02040502050405020303" pitchFamily="18" charset="0"/>
              </a:rPr>
              <a:t>The </a:t>
            </a:r>
            <a:r>
              <a:rPr lang="pt-BR" sz="2400" dirty="0" err="1">
                <a:latin typeface="Georgia" panose="02040502050405020303" pitchFamily="18" charset="0"/>
              </a:rPr>
              <a:t>first</a:t>
            </a:r>
            <a:r>
              <a:rPr lang="pt-BR" sz="2400" dirty="0">
                <a:latin typeface="Georgia" panose="02040502050405020303" pitchFamily="18" charset="0"/>
              </a:rPr>
              <a:t> time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presents</a:t>
            </a:r>
            <a:r>
              <a:rPr lang="pt-BR" sz="2400" dirty="0">
                <a:latin typeface="Georgia" panose="02040502050405020303" pitchFamily="18" charset="0"/>
              </a:rPr>
              <a:t> </a:t>
            </a:r>
            <a:r>
              <a:rPr lang="pt-BR" sz="2400" dirty="0" err="1">
                <a:latin typeface="Georgia" panose="02040502050405020303" pitchFamily="18" charset="0"/>
              </a:rPr>
              <a:t>Himself</a:t>
            </a:r>
            <a:r>
              <a:rPr lang="pt-BR" sz="2400" dirty="0">
                <a:latin typeface="Georgia" panose="02040502050405020303" pitchFamily="18" charset="0"/>
              </a:rPr>
              <a:t> in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Bible</a:t>
            </a:r>
            <a:r>
              <a:rPr lang="pt-BR" sz="2400" dirty="0">
                <a:latin typeface="Georgia" panose="02040502050405020303" pitchFamily="18" charset="0"/>
              </a:rPr>
              <a:t>, it </a:t>
            </a:r>
            <a:r>
              <a:rPr lang="pt-BR" sz="2400" dirty="0" err="1">
                <a:latin typeface="Georgia" panose="02040502050405020303" pitchFamily="18" charset="0"/>
              </a:rPr>
              <a:t>is</a:t>
            </a:r>
            <a:r>
              <a:rPr lang="pt-BR" sz="2400" dirty="0">
                <a:latin typeface="Georgia" panose="02040502050405020303" pitchFamily="18" charset="0"/>
              </a:rPr>
              <a:t> as SPIRIT!</a:t>
            </a:r>
          </a:p>
        </p:txBody>
      </p:sp>
      <p:sp>
        <p:nvSpPr>
          <p:cNvPr id="16" name="Retângulo de cantos arredondados 14">
            <a:extLst>
              <a:ext uri="{FF2B5EF4-FFF2-40B4-BE49-F238E27FC236}">
                <a16:creationId xmlns:a16="http://schemas.microsoft.com/office/drawing/2014/main" id="{C1C34103-3861-4FF1-8431-BAAB46A7979B}"/>
              </a:ext>
            </a:extLst>
          </p:cNvPr>
          <p:cNvSpPr/>
          <p:nvPr/>
        </p:nvSpPr>
        <p:spPr>
          <a:xfrm>
            <a:off x="323528" y="2564904"/>
            <a:ext cx="8496944" cy="2448272"/>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pt-BR" sz="2250" b="1" dirty="0" err="1"/>
              <a:t>One</a:t>
            </a:r>
            <a:r>
              <a:rPr lang="pt-BR" sz="2250" b="1" dirty="0"/>
              <a:t> </a:t>
            </a:r>
            <a:r>
              <a:rPr lang="pt-BR" sz="2250" b="1" dirty="0" err="1"/>
              <a:t>of</a:t>
            </a:r>
            <a:r>
              <a:rPr lang="pt-BR" sz="2250" b="1" dirty="0"/>
              <a:t> </a:t>
            </a:r>
            <a:r>
              <a:rPr lang="pt-BR" sz="2250" b="1" dirty="0" err="1"/>
              <a:t>the</a:t>
            </a:r>
            <a:r>
              <a:rPr lang="pt-BR" sz="2250" b="1" dirty="0"/>
              <a:t> </a:t>
            </a:r>
            <a:r>
              <a:rPr lang="pt-BR" sz="2250" b="1" dirty="0" err="1"/>
              <a:t>biggest</a:t>
            </a:r>
            <a:r>
              <a:rPr lang="pt-BR" sz="2250" b="1" dirty="0"/>
              <a:t> </a:t>
            </a:r>
            <a:r>
              <a:rPr lang="pt-BR" sz="2250" b="1" dirty="0" err="1"/>
              <a:t>religious</a:t>
            </a:r>
            <a:r>
              <a:rPr lang="pt-BR" sz="2250" b="1" dirty="0"/>
              <a:t> </a:t>
            </a:r>
            <a:r>
              <a:rPr lang="pt-BR" sz="2250" b="1" dirty="0" err="1"/>
              <a:t>errors</a:t>
            </a:r>
            <a:r>
              <a:rPr lang="pt-BR" sz="2250" b="1" dirty="0"/>
              <a:t> </a:t>
            </a:r>
            <a:r>
              <a:rPr lang="pt-BR" sz="2250" b="1" dirty="0" err="1"/>
              <a:t>is</a:t>
            </a:r>
            <a:r>
              <a:rPr lang="pt-BR" sz="2250" b="1" dirty="0"/>
              <a:t> </a:t>
            </a:r>
            <a:r>
              <a:rPr lang="pt-BR" sz="2250" b="1" dirty="0" err="1"/>
              <a:t>changing</a:t>
            </a:r>
            <a:r>
              <a:rPr lang="pt-BR" sz="2250" b="1" dirty="0"/>
              <a:t> “</a:t>
            </a:r>
            <a:r>
              <a:rPr lang="pt-BR" sz="2250" b="1" dirty="0" err="1"/>
              <a:t>the</a:t>
            </a:r>
            <a:r>
              <a:rPr lang="pt-BR" sz="2250" b="1" dirty="0"/>
              <a:t> </a:t>
            </a:r>
            <a:r>
              <a:rPr lang="pt-BR" sz="2250" b="1" dirty="0" err="1"/>
              <a:t>glory</a:t>
            </a:r>
            <a:r>
              <a:rPr lang="pt-BR" sz="2250" b="1" dirty="0"/>
              <a:t> </a:t>
            </a:r>
            <a:r>
              <a:rPr lang="pt-BR" sz="2250" b="1" dirty="0" err="1"/>
              <a:t>of</a:t>
            </a:r>
            <a:r>
              <a:rPr lang="pt-BR" sz="2250" b="1" dirty="0"/>
              <a:t> </a:t>
            </a:r>
            <a:r>
              <a:rPr lang="pt-BR" sz="2250" b="1" dirty="0" err="1"/>
              <a:t>the</a:t>
            </a:r>
            <a:r>
              <a:rPr lang="pt-BR" sz="2250" b="1" dirty="0"/>
              <a:t> </a:t>
            </a:r>
            <a:r>
              <a:rPr lang="pt-BR" sz="2250" b="1" i="1" dirty="0" err="1">
                <a:solidFill>
                  <a:srgbClr val="FFFF00"/>
                </a:solidFill>
              </a:rPr>
              <a:t>incorruptible</a:t>
            </a:r>
            <a:r>
              <a:rPr lang="pt-BR" sz="2250" b="1" i="1" dirty="0">
                <a:solidFill>
                  <a:srgbClr val="FFFF00"/>
                </a:solidFill>
              </a:rPr>
              <a:t> (Eternal, Spiritual) </a:t>
            </a:r>
            <a:r>
              <a:rPr lang="pt-BR" sz="2250" b="1" dirty="0" err="1"/>
              <a:t>God</a:t>
            </a:r>
            <a:r>
              <a:rPr lang="pt-BR" sz="2250" b="1" dirty="0"/>
              <a:t> </a:t>
            </a:r>
            <a:r>
              <a:rPr lang="pt-BR" sz="2250" b="1" dirty="0" err="1"/>
              <a:t>into</a:t>
            </a:r>
            <a:r>
              <a:rPr lang="pt-BR" sz="2250" b="1" dirty="0"/>
              <a:t> </a:t>
            </a:r>
            <a:r>
              <a:rPr lang="pt-BR" sz="2250" b="1" dirty="0" err="1"/>
              <a:t>an</a:t>
            </a:r>
            <a:r>
              <a:rPr lang="pt-BR" sz="2250" b="1" dirty="0"/>
              <a:t> </a:t>
            </a:r>
            <a:r>
              <a:rPr lang="pt-BR" sz="2250" b="1" dirty="0" err="1"/>
              <a:t>image</a:t>
            </a:r>
            <a:r>
              <a:rPr lang="pt-BR" sz="2250" b="1" dirty="0"/>
              <a:t> </a:t>
            </a:r>
            <a:r>
              <a:rPr lang="pt-BR" sz="2250" b="1" dirty="0" err="1"/>
              <a:t>made</a:t>
            </a:r>
            <a:r>
              <a:rPr lang="pt-BR" sz="2250" b="1" dirty="0"/>
              <a:t> </a:t>
            </a:r>
            <a:r>
              <a:rPr lang="pt-BR" sz="2250" b="1" dirty="0" err="1"/>
              <a:t>like</a:t>
            </a:r>
            <a:r>
              <a:rPr lang="pt-BR" sz="2250" b="1" dirty="0"/>
              <a:t> </a:t>
            </a:r>
            <a:r>
              <a:rPr lang="pt-BR" sz="2250" b="1" i="1" dirty="0" err="1">
                <a:solidFill>
                  <a:srgbClr val="FFFF00"/>
                </a:solidFill>
              </a:rPr>
              <a:t>corruptible</a:t>
            </a:r>
            <a:r>
              <a:rPr lang="pt-BR" sz="2250" b="1" dirty="0"/>
              <a:t> </a:t>
            </a:r>
            <a:r>
              <a:rPr lang="pt-BR" sz="2250" b="1" dirty="0" err="1"/>
              <a:t>man</a:t>
            </a:r>
            <a:r>
              <a:rPr lang="pt-BR" sz="2250" b="1" dirty="0"/>
              <a:t> – </a:t>
            </a:r>
            <a:r>
              <a:rPr lang="pt-BR" sz="2250" b="1" dirty="0" err="1"/>
              <a:t>and</a:t>
            </a:r>
            <a:r>
              <a:rPr lang="pt-BR" sz="2250" b="1" dirty="0"/>
              <a:t> </a:t>
            </a:r>
            <a:r>
              <a:rPr lang="pt-BR" sz="2250" b="1" dirty="0" err="1"/>
              <a:t>birds</a:t>
            </a:r>
            <a:r>
              <a:rPr lang="pt-BR" sz="2250" b="1" dirty="0"/>
              <a:t> </a:t>
            </a:r>
            <a:r>
              <a:rPr lang="pt-BR" sz="2250" b="1" dirty="0" err="1"/>
              <a:t>and</a:t>
            </a:r>
            <a:r>
              <a:rPr lang="pt-BR" sz="2250" b="1" dirty="0"/>
              <a:t> four-</a:t>
            </a:r>
            <a:r>
              <a:rPr lang="pt-BR" sz="2250" b="1" dirty="0" err="1"/>
              <a:t>footed</a:t>
            </a:r>
            <a:r>
              <a:rPr lang="pt-BR" sz="2250" b="1" dirty="0"/>
              <a:t> </a:t>
            </a:r>
            <a:r>
              <a:rPr lang="pt-BR" sz="2250" b="1" dirty="0" err="1"/>
              <a:t>animals</a:t>
            </a:r>
            <a:r>
              <a:rPr lang="pt-BR" sz="2250" b="1" dirty="0"/>
              <a:t> </a:t>
            </a:r>
            <a:r>
              <a:rPr lang="pt-BR" sz="2250" b="1" dirty="0" err="1"/>
              <a:t>and</a:t>
            </a:r>
            <a:r>
              <a:rPr lang="pt-BR" sz="2250" b="1" dirty="0"/>
              <a:t> </a:t>
            </a:r>
            <a:r>
              <a:rPr lang="pt-BR" sz="2250" b="1" dirty="0" err="1"/>
              <a:t>creeping</a:t>
            </a:r>
            <a:r>
              <a:rPr lang="pt-BR" sz="2250" b="1" dirty="0"/>
              <a:t> </a:t>
            </a:r>
            <a:r>
              <a:rPr lang="pt-BR" sz="2250" b="1" dirty="0" err="1"/>
              <a:t>things</a:t>
            </a:r>
            <a:r>
              <a:rPr lang="pt-BR" sz="2250" b="1" dirty="0"/>
              <a:t> </a:t>
            </a:r>
            <a:r>
              <a:rPr lang="pt-BR" sz="2250" b="1" i="1" dirty="0">
                <a:solidFill>
                  <a:srgbClr val="FFFF00"/>
                </a:solidFill>
              </a:rPr>
              <a:t>(temporal, </a:t>
            </a:r>
            <a:r>
              <a:rPr lang="pt-BR" sz="2250" b="1" i="1" dirty="0" err="1">
                <a:solidFill>
                  <a:srgbClr val="FFFF00"/>
                </a:solidFill>
              </a:rPr>
              <a:t>physical</a:t>
            </a:r>
            <a:r>
              <a:rPr lang="pt-BR" sz="2250" b="1" i="1" dirty="0">
                <a:solidFill>
                  <a:srgbClr val="FFFF00"/>
                </a:solidFill>
              </a:rPr>
              <a:t> </a:t>
            </a:r>
            <a:r>
              <a:rPr lang="pt-BR" sz="2250" b="1" i="1" dirty="0" err="1">
                <a:solidFill>
                  <a:srgbClr val="FFFF00"/>
                </a:solidFill>
              </a:rPr>
              <a:t>creatures</a:t>
            </a:r>
            <a:r>
              <a:rPr lang="pt-BR" sz="2250" b="1" i="1" dirty="0">
                <a:solidFill>
                  <a:srgbClr val="FFFF00"/>
                </a:solidFill>
              </a:rPr>
              <a:t>)</a:t>
            </a:r>
            <a:r>
              <a:rPr lang="pt-BR" sz="2250" b="1" dirty="0">
                <a:solidFill>
                  <a:schemeClr val="bg1"/>
                </a:solidFill>
              </a:rPr>
              <a:t>...”</a:t>
            </a:r>
            <a:r>
              <a:rPr lang="pt-BR" sz="2250" b="1" i="1" dirty="0">
                <a:solidFill>
                  <a:srgbClr val="FFFF00"/>
                </a:solidFill>
              </a:rPr>
              <a:t> </a:t>
            </a:r>
            <a:r>
              <a:rPr lang="pt-BR" sz="2250" b="1" dirty="0" err="1"/>
              <a:t>worshiping</a:t>
            </a:r>
            <a:r>
              <a:rPr lang="pt-BR" sz="2250" b="1" dirty="0"/>
              <a:t> </a:t>
            </a:r>
            <a:r>
              <a:rPr lang="pt-BR" sz="2250" b="1" dirty="0" err="1"/>
              <a:t>and</a:t>
            </a:r>
            <a:r>
              <a:rPr lang="pt-BR" sz="2250" b="1" dirty="0"/>
              <a:t> </a:t>
            </a:r>
            <a:r>
              <a:rPr lang="pt-BR" sz="2250" b="1" dirty="0" err="1"/>
              <a:t>serving</a:t>
            </a:r>
            <a:r>
              <a:rPr lang="pt-BR" sz="2250" b="1" dirty="0"/>
              <a:t> “</a:t>
            </a:r>
            <a:r>
              <a:rPr lang="pt-BR" sz="2250" b="1" i="1" dirty="0" err="1">
                <a:solidFill>
                  <a:srgbClr val="FFFF00"/>
                </a:solidFill>
              </a:rPr>
              <a:t>the</a:t>
            </a:r>
            <a:r>
              <a:rPr lang="pt-BR" sz="2250" b="1" i="1" dirty="0">
                <a:solidFill>
                  <a:srgbClr val="FFFF00"/>
                </a:solidFill>
              </a:rPr>
              <a:t> </a:t>
            </a:r>
            <a:r>
              <a:rPr lang="pt-BR" sz="2250" b="1" i="1" dirty="0" err="1">
                <a:solidFill>
                  <a:srgbClr val="FFFF00"/>
                </a:solidFill>
              </a:rPr>
              <a:t>creature</a:t>
            </a:r>
            <a:r>
              <a:rPr lang="pt-BR" sz="2250" b="1" i="1" dirty="0">
                <a:solidFill>
                  <a:srgbClr val="FFFF00"/>
                </a:solidFill>
              </a:rPr>
              <a:t> </a:t>
            </a:r>
            <a:r>
              <a:rPr lang="pt-BR" sz="2250" b="1" dirty="0" err="1"/>
              <a:t>rather</a:t>
            </a:r>
            <a:r>
              <a:rPr lang="pt-BR" sz="2250" b="1" dirty="0"/>
              <a:t> </a:t>
            </a:r>
            <a:r>
              <a:rPr lang="pt-BR" sz="2250" b="1" dirty="0" err="1"/>
              <a:t>than</a:t>
            </a:r>
            <a:r>
              <a:rPr lang="pt-BR" sz="2250" b="1" dirty="0"/>
              <a:t> </a:t>
            </a:r>
            <a:r>
              <a:rPr lang="pt-BR" sz="2250" b="1" dirty="0" err="1"/>
              <a:t>the</a:t>
            </a:r>
            <a:r>
              <a:rPr lang="pt-BR" sz="2250" b="1" dirty="0"/>
              <a:t> </a:t>
            </a:r>
            <a:r>
              <a:rPr lang="pt-BR" sz="2250" b="1" i="1" dirty="0" err="1">
                <a:solidFill>
                  <a:srgbClr val="FFFF00"/>
                </a:solidFill>
              </a:rPr>
              <a:t>Creator</a:t>
            </a:r>
            <a:r>
              <a:rPr lang="pt-BR" sz="2250" b="1" dirty="0"/>
              <a:t>” [</a:t>
            </a:r>
            <a:r>
              <a:rPr lang="pt-BR" sz="2250" b="1" dirty="0" err="1"/>
              <a:t>Rm</a:t>
            </a:r>
            <a:r>
              <a:rPr lang="pt-BR" sz="2250" b="1" dirty="0"/>
              <a:t> 1:23-25]. </a:t>
            </a:r>
            <a:r>
              <a:rPr lang="pt-BR" sz="2250" b="1" dirty="0" err="1"/>
              <a:t>We</a:t>
            </a:r>
            <a:r>
              <a:rPr lang="pt-BR" sz="2250" b="1" dirty="0"/>
              <a:t> must </a:t>
            </a:r>
            <a:r>
              <a:rPr lang="pt-BR" sz="2250" b="1" dirty="0" err="1"/>
              <a:t>learn</a:t>
            </a:r>
            <a:r>
              <a:rPr lang="pt-BR" sz="2250" b="1" dirty="0"/>
              <a:t> </a:t>
            </a:r>
            <a:r>
              <a:rPr lang="pt-BR" sz="2250" b="1" dirty="0" err="1"/>
              <a:t>by</a:t>
            </a:r>
            <a:r>
              <a:rPr lang="pt-BR" sz="2250" b="1" dirty="0"/>
              <a:t> His </a:t>
            </a:r>
            <a:r>
              <a:rPr lang="pt-BR" sz="2250" b="1" dirty="0" err="1"/>
              <a:t>word</a:t>
            </a:r>
            <a:r>
              <a:rPr lang="pt-BR" sz="2250" b="1" dirty="0"/>
              <a:t> </a:t>
            </a:r>
            <a:r>
              <a:rPr lang="pt-BR" sz="2250" b="1" dirty="0" err="1"/>
              <a:t>to</a:t>
            </a:r>
            <a:r>
              <a:rPr lang="pt-BR" sz="2250" b="1" dirty="0"/>
              <a:t> </a:t>
            </a:r>
            <a:r>
              <a:rPr lang="pt-BR" sz="2250" b="1" dirty="0" err="1"/>
              <a:t>think</a:t>
            </a:r>
            <a:r>
              <a:rPr lang="pt-BR" sz="2250" b="1" dirty="0"/>
              <a:t> </a:t>
            </a:r>
            <a:r>
              <a:rPr lang="pt-BR" sz="2250" b="1" dirty="0" err="1"/>
              <a:t>and</a:t>
            </a:r>
            <a:r>
              <a:rPr lang="pt-BR" sz="2250" b="1" dirty="0"/>
              <a:t> </a:t>
            </a:r>
            <a:r>
              <a:rPr lang="pt-BR" sz="2250" b="1" dirty="0" err="1"/>
              <a:t>act</a:t>
            </a:r>
            <a:r>
              <a:rPr lang="pt-BR" sz="2250" b="1" dirty="0"/>
              <a:t> (</a:t>
            </a:r>
            <a:r>
              <a:rPr lang="pt-BR" sz="2250" b="1" i="1" dirty="0" err="1"/>
              <a:t>worship</a:t>
            </a:r>
            <a:r>
              <a:rPr lang="pt-BR" sz="2250" b="1" i="1" dirty="0"/>
              <a:t>!</a:t>
            </a:r>
            <a:r>
              <a:rPr lang="pt-BR" sz="2250" b="1" dirty="0"/>
              <a:t>) </a:t>
            </a:r>
            <a:r>
              <a:rPr lang="pt-BR" sz="2250" b="1" dirty="0" err="1"/>
              <a:t>according</a:t>
            </a:r>
            <a:r>
              <a:rPr lang="pt-BR" sz="2250" b="1" dirty="0"/>
              <a:t> </a:t>
            </a:r>
            <a:r>
              <a:rPr lang="pt-BR" sz="2250" b="1" dirty="0" err="1"/>
              <a:t>to</a:t>
            </a:r>
            <a:r>
              <a:rPr lang="pt-BR" sz="2250" b="1" dirty="0"/>
              <a:t> </a:t>
            </a:r>
            <a:r>
              <a:rPr lang="pt-BR" sz="2250" b="1" dirty="0" err="1"/>
              <a:t>the</a:t>
            </a:r>
            <a:r>
              <a:rPr lang="pt-BR" sz="2250" b="1" dirty="0"/>
              <a:t> </a:t>
            </a:r>
            <a:r>
              <a:rPr lang="pt-BR" sz="2250" b="1" dirty="0" err="1"/>
              <a:t>truth</a:t>
            </a:r>
            <a:r>
              <a:rPr lang="pt-BR" sz="2250" b="1" dirty="0"/>
              <a:t> </a:t>
            </a:r>
            <a:r>
              <a:rPr lang="pt-BR" sz="2250" b="1" dirty="0" err="1"/>
              <a:t>of</a:t>
            </a:r>
            <a:r>
              <a:rPr lang="pt-BR" sz="2250" b="1" dirty="0"/>
              <a:t> </a:t>
            </a:r>
            <a:r>
              <a:rPr lang="pt-BR" sz="2250" b="1" dirty="0" err="1"/>
              <a:t>God</a:t>
            </a:r>
            <a:r>
              <a:rPr lang="pt-BR" sz="2250" b="1" dirty="0"/>
              <a:t>!!</a:t>
            </a:r>
          </a:p>
        </p:txBody>
      </p:sp>
      <p:sp>
        <p:nvSpPr>
          <p:cNvPr id="5" name="Slide Number Placeholder 4">
            <a:extLst>
              <a:ext uri="{FF2B5EF4-FFF2-40B4-BE49-F238E27FC236}">
                <a16:creationId xmlns:a16="http://schemas.microsoft.com/office/drawing/2014/main" id="{DCA02DEA-E946-4063-9E48-984209DE066E}"/>
              </a:ext>
            </a:extLst>
          </p:cNvPr>
          <p:cNvSpPr>
            <a:spLocks noGrp="1"/>
          </p:cNvSpPr>
          <p:nvPr>
            <p:ph type="sldNum" sz="quarter" idx="12"/>
          </p:nvPr>
        </p:nvSpPr>
        <p:spPr/>
        <p:txBody>
          <a:bodyPr/>
          <a:lstStyle/>
          <a:p>
            <a:fld id="{2B42AA03-84FA-47E0-873F-D678DD9436A1}" type="slidenum">
              <a:rPr lang="pt-BR" smtClean="0"/>
              <a:pPr/>
              <a:t>12</a:t>
            </a:fld>
            <a:endParaRPr lang="pt-BR"/>
          </a:p>
        </p:txBody>
      </p:sp>
    </p:spTree>
    <p:extLst>
      <p:ext uri="{BB962C8B-B14F-4D97-AF65-F5344CB8AC3E}">
        <p14:creationId xmlns:p14="http://schemas.microsoft.com/office/powerpoint/2010/main" val="39463968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539552" y="1167135"/>
            <a:ext cx="8712968" cy="461665"/>
          </a:xfrm>
          <a:prstGeom prst="rect">
            <a:avLst/>
          </a:prstGeom>
          <a:noFill/>
        </p:spPr>
        <p:txBody>
          <a:bodyPr wrap="square" rtlCol="0">
            <a:spAutoFit/>
          </a:bodyPr>
          <a:lstStyle/>
          <a:p>
            <a:pPr algn="just"/>
            <a:r>
              <a:rPr lang="pt-BR" sz="2400" i="1" dirty="0">
                <a:latin typeface="Georgia" panose="02040502050405020303" pitchFamily="18" charset="0"/>
              </a:rPr>
              <a:t>1:3</a:t>
            </a:r>
            <a:r>
              <a:rPr lang="pt-BR" sz="2400" dirty="0">
                <a:latin typeface="Georgia" panose="02040502050405020303" pitchFamily="18" charset="0"/>
              </a:rPr>
              <a:t>  “...God said, ‘Let there be light’; and there was light.”</a:t>
            </a:r>
          </a:p>
        </p:txBody>
      </p:sp>
      <p:sp>
        <p:nvSpPr>
          <p:cNvPr id="18" name="CaixaDeTexto 17"/>
          <p:cNvSpPr txBox="1"/>
          <p:nvPr/>
        </p:nvSpPr>
        <p:spPr>
          <a:xfrm>
            <a:off x="504056" y="1700808"/>
            <a:ext cx="8639944" cy="430887"/>
          </a:xfrm>
          <a:prstGeom prst="rect">
            <a:avLst/>
          </a:prstGeom>
          <a:noFill/>
        </p:spPr>
        <p:txBody>
          <a:bodyPr wrap="square" rtlCol="0">
            <a:spAutoFit/>
          </a:bodyPr>
          <a:lstStyle/>
          <a:p>
            <a:r>
              <a:rPr lang="pt-BR" sz="2200" dirty="0">
                <a:latin typeface="Georgia" panose="02040502050405020303" pitchFamily="18" charset="0"/>
              </a:rPr>
              <a:t>compare </a:t>
            </a:r>
            <a:r>
              <a:rPr lang="pt-BR" sz="2200" dirty="0" err="1">
                <a:latin typeface="Georgia" panose="02040502050405020303" pitchFamily="18" charset="0"/>
              </a:rPr>
              <a:t>this</a:t>
            </a:r>
            <a:r>
              <a:rPr lang="pt-BR" sz="2200" dirty="0">
                <a:latin typeface="Georgia" panose="02040502050405020303" pitchFamily="18" charset="0"/>
              </a:rPr>
              <a:t> </a:t>
            </a:r>
            <a:r>
              <a:rPr lang="pt-BR" sz="2200" dirty="0" err="1">
                <a:latin typeface="Georgia" panose="02040502050405020303" pitchFamily="18" charset="0"/>
              </a:rPr>
              <a:t>same</a:t>
            </a:r>
            <a:r>
              <a:rPr lang="pt-BR" sz="2200" dirty="0">
                <a:latin typeface="Georgia" panose="02040502050405020303" pitchFamily="18" charset="0"/>
              </a:rPr>
              <a:t> </a:t>
            </a:r>
            <a:r>
              <a:rPr lang="pt-BR" sz="2200" dirty="0" err="1">
                <a:latin typeface="Georgia" panose="02040502050405020303" pitchFamily="18" charset="0"/>
              </a:rPr>
              <a:t>truth</a:t>
            </a:r>
            <a:r>
              <a:rPr lang="pt-BR" sz="2200" dirty="0">
                <a:latin typeface="Georgia" panose="02040502050405020303" pitchFamily="18" charset="0"/>
              </a:rPr>
              <a:t> in </a:t>
            </a:r>
            <a:r>
              <a:rPr lang="pt-BR" sz="2200" dirty="0" err="1">
                <a:latin typeface="Georgia" panose="02040502050405020303" pitchFamily="18" charset="0"/>
              </a:rPr>
              <a:t>other</a:t>
            </a:r>
            <a:r>
              <a:rPr lang="pt-BR" sz="2200" dirty="0">
                <a:latin typeface="Georgia" panose="02040502050405020303" pitchFamily="18" charset="0"/>
              </a:rPr>
              <a:t> </a:t>
            </a:r>
            <a:r>
              <a:rPr lang="pt-BR" sz="2200" dirty="0" err="1">
                <a:latin typeface="Georgia" panose="02040502050405020303" pitchFamily="18" charset="0"/>
              </a:rPr>
              <a:t>passages</a:t>
            </a:r>
            <a:r>
              <a:rPr lang="pt-BR" sz="2200" dirty="0">
                <a:latin typeface="Georgia" panose="02040502050405020303" pitchFamily="18" charset="0"/>
              </a:rPr>
              <a:t>:</a:t>
            </a:r>
          </a:p>
        </p:txBody>
      </p:sp>
      <p:sp>
        <p:nvSpPr>
          <p:cNvPr id="24" name="CaixaDeTexto 23"/>
          <p:cNvSpPr txBox="1"/>
          <p:nvPr/>
        </p:nvSpPr>
        <p:spPr>
          <a:xfrm>
            <a:off x="540568" y="2091626"/>
            <a:ext cx="8639944" cy="430887"/>
          </a:xfrm>
          <a:prstGeom prst="rect">
            <a:avLst/>
          </a:prstGeom>
          <a:noFill/>
        </p:spPr>
        <p:txBody>
          <a:bodyPr wrap="square" rtlCol="0">
            <a:spAutoFit/>
          </a:bodyPr>
          <a:lstStyle/>
          <a:p>
            <a:r>
              <a:rPr lang="pt-BR" sz="2200" dirty="0">
                <a:latin typeface="Georgia" panose="02040502050405020303" pitchFamily="18" charset="0"/>
              </a:rPr>
              <a:t>- Genesis 1:6, 9, 11, 14, 20, 24, 26, 29:  “</a:t>
            </a:r>
            <a:r>
              <a:rPr lang="pt-BR" sz="2200" dirty="0" err="1">
                <a:latin typeface="Georgia" panose="02040502050405020303" pitchFamily="18" charset="0"/>
              </a:rPr>
              <a:t>Then</a:t>
            </a:r>
            <a:r>
              <a:rPr lang="pt-BR" sz="2200" dirty="0">
                <a:latin typeface="Georgia" panose="02040502050405020303" pitchFamily="18" charset="0"/>
              </a:rPr>
              <a:t> </a:t>
            </a:r>
            <a:r>
              <a:rPr lang="pt-BR" sz="2200" dirty="0" err="1">
                <a:latin typeface="Georgia" panose="02040502050405020303" pitchFamily="18" charset="0"/>
              </a:rPr>
              <a:t>God</a:t>
            </a:r>
            <a:r>
              <a:rPr lang="pt-BR" sz="2200" dirty="0">
                <a:latin typeface="Georgia" panose="02040502050405020303" pitchFamily="18" charset="0"/>
              </a:rPr>
              <a:t> </a:t>
            </a:r>
            <a:r>
              <a:rPr lang="pt-BR" sz="2200" b="1" i="1" dirty="0" err="1">
                <a:latin typeface="Georgia" panose="02040502050405020303" pitchFamily="18" charset="0"/>
              </a:rPr>
              <a:t>said</a:t>
            </a:r>
            <a:r>
              <a:rPr lang="pt-BR" sz="2200" dirty="0">
                <a:latin typeface="Georgia" panose="02040502050405020303" pitchFamily="18" charset="0"/>
              </a:rPr>
              <a:t>...”</a:t>
            </a:r>
          </a:p>
        </p:txBody>
      </p:sp>
      <p:sp>
        <p:nvSpPr>
          <p:cNvPr id="25" name="CaixaDeTexto 24"/>
          <p:cNvSpPr txBox="1"/>
          <p:nvPr/>
        </p:nvSpPr>
        <p:spPr>
          <a:xfrm>
            <a:off x="539552" y="3645024"/>
            <a:ext cx="8856984" cy="769441"/>
          </a:xfrm>
          <a:prstGeom prst="rect">
            <a:avLst/>
          </a:prstGeom>
          <a:noFill/>
        </p:spPr>
        <p:txBody>
          <a:bodyPr wrap="square" rtlCol="0">
            <a:spAutoFit/>
          </a:bodyPr>
          <a:lstStyle/>
          <a:p>
            <a:r>
              <a:rPr lang="pt-BR" sz="2200" dirty="0">
                <a:latin typeface="Georgia" panose="02040502050405020303" pitchFamily="18" charset="0"/>
              </a:rPr>
              <a:t>- Hebrews 1:3 (of Jesus): “upholding all things by the </a:t>
            </a:r>
            <a:r>
              <a:rPr lang="pt-BR" sz="2200" b="1" i="1" dirty="0">
                <a:latin typeface="Georgia" panose="02040502050405020303" pitchFamily="18" charset="0"/>
              </a:rPr>
              <a:t>word</a:t>
            </a:r>
            <a:r>
              <a:rPr lang="pt-BR" sz="2200" dirty="0">
                <a:latin typeface="Georgia" panose="02040502050405020303" pitchFamily="18" charset="0"/>
              </a:rPr>
              <a:t> of His   </a:t>
            </a:r>
          </a:p>
          <a:p>
            <a:r>
              <a:rPr lang="pt-BR" sz="2200" dirty="0">
                <a:latin typeface="Georgia" panose="02040502050405020303" pitchFamily="18" charset="0"/>
              </a:rPr>
              <a:t>   power” [Hb 11:3, “the worlds were framed by the </a:t>
            </a:r>
            <a:r>
              <a:rPr lang="pt-BR" sz="2200" b="1" i="1" dirty="0">
                <a:latin typeface="Georgia" panose="02040502050405020303" pitchFamily="18" charset="0"/>
              </a:rPr>
              <a:t>word</a:t>
            </a:r>
            <a:r>
              <a:rPr lang="pt-BR" sz="2200" dirty="0">
                <a:latin typeface="Georgia" panose="02040502050405020303" pitchFamily="18" charset="0"/>
              </a:rPr>
              <a:t> of God”]</a:t>
            </a:r>
          </a:p>
        </p:txBody>
      </p:sp>
      <p:sp>
        <p:nvSpPr>
          <p:cNvPr id="26" name="CaixaDeTexto 25"/>
          <p:cNvSpPr txBox="1"/>
          <p:nvPr/>
        </p:nvSpPr>
        <p:spPr>
          <a:xfrm>
            <a:off x="539552" y="2537028"/>
            <a:ext cx="8639944" cy="1107996"/>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Psalm</a:t>
            </a:r>
            <a:r>
              <a:rPr lang="pt-BR" sz="2200" dirty="0">
                <a:latin typeface="Georgia" panose="02040502050405020303" pitchFamily="18" charset="0"/>
              </a:rPr>
              <a:t> 33:6, 9: “</a:t>
            </a:r>
            <a:r>
              <a:rPr lang="pt-BR" sz="2200" dirty="0" err="1">
                <a:latin typeface="Georgia" panose="02040502050405020303" pitchFamily="18" charset="0"/>
              </a:rPr>
              <a:t>By</a:t>
            </a:r>
            <a:r>
              <a:rPr lang="pt-BR" sz="2200" dirty="0">
                <a:latin typeface="Georgia" panose="02040502050405020303" pitchFamily="18" charset="0"/>
              </a:rPr>
              <a:t> </a:t>
            </a:r>
            <a:r>
              <a:rPr lang="pt-BR" sz="2200" b="1" i="1" dirty="0" err="1">
                <a:latin typeface="Georgia" panose="02040502050405020303" pitchFamily="18" charset="0"/>
              </a:rPr>
              <a:t>the</a:t>
            </a:r>
            <a:r>
              <a:rPr lang="pt-BR" sz="2200" b="1" i="1" dirty="0">
                <a:latin typeface="Georgia" panose="02040502050405020303" pitchFamily="18" charset="0"/>
              </a:rPr>
              <a:t> </a:t>
            </a:r>
            <a:r>
              <a:rPr lang="pt-BR" sz="2200" b="1" i="1" dirty="0" err="1">
                <a:latin typeface="Georgia" panose="02040502050405020303" pitchFamily="18" charset="0"/>
              </a:rPr>
              <a:t>word</a:t>
            </a:r>
            <a:r>
              <a:rPr lang="pt-BR" sz="2200" b="1" i="1"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Lord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heavens</a:t>
            </a:r>
            <a:r>
              <a:rPr lang="pt-BR" sz="2200" dirty="0">
                <a:latin typeface="Georgia" panose="02040502050405020303" pitchFamily="18" charset="0"/>
              </a:rPr>
              <a:t> </a:t>
            </a:r>
            <a:r>
              <a:rPr lang="pt-BR" sz="2200" dirty="0" err="1">
                <a:latin typeface="Georgia" panose="02040502050405020303" pitchFamily="18" charset="0"/>
              </a:rPr>
              <a:t>were</a:t>
            </a:r>
            <a:r>
              <a:rPr lang="pt-BR" sz="2200" dirty="0">
                <a:latin typeface="Georgia" panose="02040502050405020303" pitchFamily="18" charset="0"/>
              </a:rPr>
              <a:t> </a:t>
            </a:r>
            <a:r>
              <a:rPr lang="pt-BR" sz="2200" dirty="0" err="1">
                <a:latin typeface="Georgia" panose="02040502050405020303" pitchFamily="18" charset="0"/>
              </a:rPr>
              <a:t>made</a:t>
            </a:r>
            <a:r>
              <a:rPr lang="pt-BR" sz="2200" dirty="0">
                <a:latin typeface="Georgia" panose="02040502050405020303" pitchFamily="18" charset="0"/>
              </a:rPr>
              <a:t>, </a:t>
            </a:r>
          </a:p>
          <a:p>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all</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host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them</a:t>
            </a:r>
            <a:r>
              <a:rPr lang="pt-BR" sz="2200" dirty="0">
                <a:latin typeface="Georgia" panose="02040502050405020303" pitchFamily="18" charset="0"/>
              </a:rPr>
              <a:t> </a:t>
            </a:r>
            <a:r>
              <a:rPr lang="pt-BR" sz="2200" dirty="0" err="1">
                <a:latin typeface="Georgia" panose="02040502050405020303" pitchFamily="18" charset="0"/>
              </a:rPr>
              <a:t>by</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breath</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His </a:t>
            </a:r>
            <a:r>
              <a:rPr lang="pt-BR" sz="2200" dirty="0" err="1">
                <a:latin typeface="Georgia" panose="02040502050405020303" pitchFamily="18" charset="0"/>
              </a:rPr>
              <a:t>mouth</a:t>
            </a:r>
            <a:r>
              <a:rPr lang="pt-BR" sz="2200" dirty="0">
                <a:latin typeface="Georgia" panose="02040502050405020303" pitchFamily="18" charset="0"/>
              </a:rPr>
              <a:t>...  For He </a:t>
            </a:r>
          </a:p>
          <a:p>
            <a:r>
              <a:rPr lang="pt-BR" sz="2200" dirty="0">
                <a:latin typeface="Georgia" panose="02040502050405020303" pitchFamily="18" charset="0"/>
              </a:rPr>
              <a:t>  </a:t>
            </a:r>
            <a:r>
              <a:rPr lang="pt-BR" sz="2200" b="1" i="1" dirty="0" err="1">
                <a:latin typeface="Georgia" panose="02040502050405020303" pitchFamily="18" charset="0"/>
              </a:rPr>
              <a:t>spoke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it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done</a:t>
            </a:r>
            <a:r>
              <a:rPr lang="pt-BR" sz="2200" dirty="0">
                <a:latin typeface="Georgia" panose="02040502050405020303" pitchFamily="18" charset="0"/>
              </a:rPr>
              <a:t>; He </a:t>
            </a:r>
            <a:r>
              <a:rPr lang="pt-BR" sz="2200" b="1" i="1" dirty="0" err="1">
                <a:latin typeface="Georgia" panose="02040502050405020303" pitchFamily="18" charset="0"/>
              </a:rPr>
              <a:t>commanded</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it </a:t>
            </a:r>
            <a:r>
              <a:rPr lang="pt-BR" sz="2200" dirty="0" err="1">
                <a:latin typeface="Georgia" panose="02040502050405020303" pitchFamily="18" charset="0"/>
              </a:rPr>
              <a:t>stood</a:t>
            </a:r>
            <a:r>
              <a:rPr lang="pt-BR" sz="2200" dirty="0">
                <a:latin typeface="Georgia" panose="02040502050405020303" pitchFamily="18" charset="0"/>
              </a:rPr>
              <a:t> </a:t>
            </a:r>
            <a:r>
              <a:rPr lang="pt-BR" sz="2200" dirty="0" err="1">
                <a:latin typeface="Georgia" panose="02040502050405020303" pitchFamily="18" charset="0"/>
              </a:rPr>
              <a:t>fast</a:t>
            </a:r>
            <a:r>
              <a:rPr lang="pt-BR" sz="2200" dirty="0">
                <a:latin typeface="Georgia" panose="02040502050405020303" pitchFamily="18" charset="0"/>
              </a:rPr>
              <a:t>.”</a:t>
            </a:r>
          </a:p>
        </p:txBody>
      </p:sp>
      <p:sp>
        <p:nvSpPr>
          <p:cNvPr id="19" name="CaixaDeTexto 18"/>
          <p:cNvSpPr txBox="1"/>
          <p:nvPr/>
        </p:nvSpPr>
        <p:spPr>
          <a:xfrm>
            <a:off x="539552" y="4366265"/>
            <a:ext cx="8639944" cy="430887"/>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Romans</a:t>
            </a:r>
            <a:r>
              <a:rPr lang="pt-BR" sz="2200" dirty="0">
                <a:latin typeface="Georgia" panose="02040502050405020303" pitchFamily="18" charset="0"/>
              </a:rPr>
              <a:t> 1:16:  The </a:t>
            </a:r>
            <a:r>
              <a:rPr lang="pt-BR" sz="2200" b="1" i="1" dirty="0">
                <a:latin typeface="Georgia" panose="02040502050405020303" pitchFamily="18" charset="0"/>
              </a:rPr>
              <a:t>gospel</a:t>
            </a:r>
            <a:r>
              <a:rPr lang="pt-BR" sz="2200" dirty="0">
                <a:latin typeface="Georgia" panose="02040502050405020303" pitchFamily="18" charset="0"/>
              </a:rPr>
              <a:t> “</a:t>
            </a:r>
            <a:r>
              <a:rPr lang="pt-BR" sz="2200" dirty="0" err="1">
                <a:latin typeface="Georgia" panose="02040502050405020303" pitchFamily="18" charset="0"/>
              </a:rPr>
              <a:t>is</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power</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God</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salvation</a:t>
            </a:r>
            <a:r>
              <a:rPr lang="pt-BR" sz="2200" dirty="0">
                <a:latin typeface="Georgia" panose="02040502050405020303" pitchFamily="18" charset="0"/>
              </a:rPr>
              <a:t>...”</a:t>
            </a:r>
          </a:p>
        </p:txBody>
      </p:sp>
      <p:sp>
        <p:nvSpPr>
          <p:cNvPr id="20" name="CaixaDeTexto 19"/>
          <p:cNvSpPr txBox="1"/>
          <p:nvPr/>
        </p:nvSpPr>
        <p:spPr>
          <a:xfrm>
            <a:off x="539552" y="4798313"/>
            <a:ext cx="8639944" cy="430887"/>
          </a:xfrm>
          <a:prstGeom prst="rect">
            <a:avLst/>
          </a:prstGeom>
          <a:noFill/>
        </p:spPr>
        <p:txBody>
          <a:bodyPr wrap="square" rtlCol="0">
            <a:spAutoFit/>
          </a:bodyPr>
          <a:lstStyle/>
          <a:p>
            <a:r>
              <a:rPr lang="pt-BR" sz="2200" dirty="0">
                <a:latin typeface="Georgia" panose="02040502050405020303" pitchFamily="18" charset="0"/>
              </a:rPr>
              <a:t>- John 17:17:  “</a:t>
            </a:r>
            <a:r>
              <a:rPr lang="pt-BR" sz="2200" dirty="0" err="1">
                <a:latin typeface="Georgia" panose="02040502050405020303" pitchFamily="18" charset="0"/>
              </a:rPr>
              <a:t>Sanctify</a:t>
            </a:r>
            <a:r>
              <a:rPr lang="pt-BR" sz="2200" dirty="0">
                <a:latin typeface="Georgia" panose="02040502050405020303" pitchFamily="18" charset="0"/>
              </a:rPr>
              <a:t> </a:t>
            </a:r>
            <a:r>
              <a:rPr lang="pt-BR" sz="2200" dirty="0" err="1">
                <a:latin typeface="Georgia" panose="02040502050405020303" pitchFamily="18" charset="0"/>
              </a:rPr>
              <a:t>them</a:t>
            </a:r>
            <a:r>
              <a:rPr lang="pt-BR" sz="2200" dirty="0">
                <a:latin typeface="Georgia" panose="02040502050405020303" pitchFamily="18" charset="0"/>
              </a:rPr>
              <a:t> </a:t>
            </a:r>
            <a:r>
              <a:rPr lang="pt-BR" sz="2200" dirty="0" err="1">
                <a:latin typeface="Georgia" panose="02040502050405020303" pitchFamily="18" charset="0"/>
              </a:rPr>
              <a:t>by</a:t>
            </a:r>
            <a:r>
              <a:rPr lang="pt-BR" sz="2200" dirty="0">
                <a:latin typeface="Georgia" panose="02040502050405020303" pitchFamily="18" charset="0"/>
              </a:rPr>
              <a:t> </a:t>
            </a:r>
            <a:r>
              <a:rPr lang="pt-BR" sz="2200" dirty="0" err="1">
                <a:latin typeface="Georgia" panose="02040502050405020303" pitchFamily="18" charset="0"/>
              </a:rPr>
              <a:t>Your</a:t>
            </a:r>
            <a:r>
              <a:rPr lang="pt-BR" sz="2200" dirty="0">
                <a:latin typeface="Georgia" panose="02040502050405020303" pitchFamily="18" charset="0"/>
              </a:rPr>
              <a:t> </a:t>
            </a:r>
            <a:r>
              <a:rPr lang="pt-BR" sz="2200" dirty="0" err="1">
                <a:latin typeface="Georgia" panose="02040502050405020303" pitchFamily="18" charset="0"/>
              </a:rPr>
              <a:t>truth</a:t>
            </a:r>
            <a:r>
              <a:rPr lang="pt-BR" sz="2200" dirty="0">
                <a:latin typeface="Georgia" panose="02040502050405020303" pitchFamily="18" charset="0"/>
              </a:rPr>
              <a:t>; </a:t>
            </a:r>
            <a:r>
              <a:rPr lang="pt-BR" sz="2200" dirty="0" err="1">
                <a:latin typeface="Georgia" panose="02040502050405020303" pitchFamily="18" charset="0"/>
              </a:rPr>
              <a:t>Your</a:t>
            </a:r>
            <a:r>
              <a:rPr lang="pt-BR" sz="2200" dirty="0">
                <a:latin typeface="Georgia" panose="02040502050405020303" pitchFamily="18" charset="0"/>
              </a:rPr>
              <a:t> </a:t>
            </a:r>
            <a:r>
              <a:rPr lang="pt-BR" sz="2200" b="1" i="1" dirty="0" err="1">
                <a:latin typeface="Georgia" panose="02040502050405020303" pitchFamily="18" charset="0"/>
              </a:rPr>
              <a:t>word</a:t>
            </a:r>
            <a:r>
              <a:rPr lang="pt-BR" sz="2200" dirty="0">
                <a:latin typeface="Georgia" panose="02040502050405020303" pitchFamily="18" charset="0"/>
              </a:rPr>
              <a:t> </a:t>
            </a:r>
            <a:r>
              <a:rPr lang="pt-BR" sz="2200" dirty="0" err="1">
                <a:latin typeface="Georgia" panose="02040502050405020303" pitchFamily="18" charset="0"/>
              </a:rPr>
              <a:t>is</a:t>
            </a:r>
            <a:r>
              <a:rPr lang="pt-BR" sz="2200" dirty="0">
                <a:latin typeface="Georgia" panose="02040502050405020303" pitchFamily="18" charset="0"/>
              </a:rPr>
              <a:t> </a:t>
            </a:r>
            <a:r>
              <a:rPr lang="pt-BR" sz="2200" dirty="0" err="1">
                <a:latin typeface="Georgia" panose="02040502050405020303" pitchFamily="18" charset="0"/>
              </a:rPr>
              <a:t>truth</a:t>
            </a:r>
            <a:r>
              <a:rPr lang="pt-BR" sz="2200" dirty="0">
                <a:latin typeface="Georgia" panose="02040502050405020303" pitchFamily="18" charset="0"/>
              </a:rPr>
              <a:t>.”</a:t>
            </a:r>
          </a:p>
        </p:txBody>
      </p:sp>
      <p:sp>
        <p:nvSpPr>
          <p:cNvPr id="21" name="Estrela de 16 Pontas 25">
            <a:extLst>
              <a:ext uri="{FF2B5EF4-FFF2-40B4-BE49-F238E27FC236}">
                <a16:creationId xmlns:a16="http://schemas.microsoft.com/office/drawing/2014/main" id="{4E7F823C-8270-47F0-A278-73278B9DAAEF}"/>
              </a:ext>
            </a:extLst>
          </p:cNvPr>
          <p:cNvSpPr/>
          <p:nvPr/>
        </p:nvSpPr>
        <p:spPr>
          <a:xfrm>
            <a:off x="1259632" y="292263"/>
            <a:ext cx="9937104" cy="976497"/>
          </a:xfrm>
          <a:prstGeom prst="star16">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1" dirty="0">
                <a:solidFill>
                  <a:schemeClr val="tx1"/>
                </a:solidFill>
                <a:latin typeface="Georgia" panose="02040502050405020303" pitchFamily="18" charset="0"/>
              </a:rPr>
              <a:t>God’s creative power resides </a:t>
            </a:r>
            <a:r>
              <a:rPr lang="pt-BR" b="1" i="1" u="sng" dirty="0">
                <a:solidFill>
                  <a:schemeClr val="tx1"/>
                </a:solidFill>
                <a:latin typeface="Georgia" panose="02040502050405020303" pitchFamily="18" charset="0"/>
              </a:rPr>
              <a:t>in</a:t>
            </a:r>
            <a:r>
              <a:rPr lang="pt-BR" b="1" i="1" dirty="0">
                <a:solidFill>
                  <a:schemeClr val="tx1"/>
                </a:solidFill>
                <a:latin typeface="Georgia" panose="02040502050405020303" pitchFamily="18" charset="0"/>
              </a:rPr>
              <a:t> </a:t>
            </a:r>
            <a:r>
              <a:rPr lang="pt-BR" b="1" i="1" u="sng" dirty="0">
                <a:solidFill>
                  <a:schemeClr val="tx1"/>
                </a:solidFill>
                <a:latin typeface="Georgia" panose="02040502050405020303" pitchFamily="18" charset="0"/>
              </a:rPr>
              <a:t>His</a:t>
            </a:r>
            <a:r>
              <a:rPr lang="pt-BR" b="1" i="1" dirty="0">
                <a:solidFill>
                  <a:schemeClr val="tx1"/>
                </a:solidFill>
                <a:latin typeface="Georgia" panose="02040502050405020303" pitchFamily="18" charset="0"/>
              </a:rPr>
              <a:t> </a:t>
            </a:r>
            <a:r>
              <a:rPr lang="pt-BR" b="1" i="1" u="sng" dirty="0">
                <a:solidFill>
                  <a:schemeClr val="tx1"/>
                </a:solidFill>
                <a:latin typeface="Georgia" panose="02040502050405020303" pitchFamily="18" charset="0"/>
              </a:rPr>
              <a:t>word</a:t>
            </a:r>
            <a:r>
              <a:rPr lang="pt-BR" b="1" i="1" dirty="0">
                <a:solidFill>
                  <a:schemeClr val="tx1"/>
                </a:solidFill>
                <a:latin typeface="Georgia" panose="02040502050405020303" pitchFamily="18" charset="0"/>
              </a:rPr>
              <a:t>!</a:t>
            </a:r>
            <a:endParaRPr lang="en-US" b="1" i="1" dirty="0">
              <a:solidFill>
                <a:schemeClr val="tx1"/>
              </a:solidFill>
              <a:latin typeface="Georgia" panose="02040502050405020303" pitchFamily="18" charset="0"/>
            </a:endParaRPr>
          </a:p>
        </p:txBody>
      </p:sp>
      <p:sp>
        <p:nvSpPr>
          <p:cNvPr id="22" name="Seta para a Direita 26">
            <a:extLst>
              <a:ext uri="{FF2B5EF4-FFF2-40B4-BE49-F238E27FC236}">
                <a16:creationId xmlns:a16="http://schemas.microsoft.com/office/drawing/2014/main" id="{19FF7132-D51F-4F53-9FC6-942E810841AC}"/>
              </a:ext>
            </a:extLst>
          </p:cNvPr>
          <p:cNvSpPr/>
          <p:nvPr/>
        </p:nvSpPr>
        <p:spPr>
          <a:xfrm rot="20411458">
            <a:off x="2522509" y="907202"/>
            <a:ext cx="1188720" cy="2429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610FE25-4AC0-4DB6-A808-275961FBFA00}"/>
              </a:ext>
            </a:extLst>
          </p:cNvPr>
          <p:cNvSpPr>
            <a:spLocks noGrp="1"/>
          </p:cNvSpPr>
          <p:nvPr>
            <p:ph type="sldNum" sz="quarter" idx="12"/>
          </p:nvPr>
        </p:nvSpPr>
        <p:spPr/>
        <p:txBody>
          <a:bodyPr/>
          <a:lstStyle/>
          <a:p>
            <a:fld id="{2B42AA03-84FA-47E0-873F-D678DD9436A1}" type="slidenum">
              <a:rPr lang="pt-BR" smtClean="0"/>
              <a:pPr/>
              <a:t>13</a:t>
            </a:fld>
            <a:endParaRPr lang="pt-BR"/>
          </a:p>
        </p:txBody>
      </p:sp>
    </p:spTree>
    <p:extLst>
      <p:ext uri="{BB962C8B-B14F-4D97-AF65-F5344CB8AC3E}">
        <p14:creationId xmlns:p14="http://schemas.microsoft.com/office/powerpoint/2010/main" val="34685659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out)">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4" grpId="0"/>
      <p:bldP spid="25" grpId="0"/>
      <p:bldP spid="26" grpId="0"/>
      <p:bldP spid="19" grpId="0"/>
      <p:bldP spid="20" grpId="0"/>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539552" y="1167135"/>
            <a:ext cx="8712968" cy="461665"/>
          </a:xfrm>
          <a:prstGeom prst="rect">
            <a:avLst/>
          </a:prstGeom>
          <a:noFill/>
        </p:spPr>
        <p:txBody>
          <a:bodyPr wrap="square" rtlCol="0">
            <a:spAutoFit/>
          </a:bodyPr>
          <a:lstStyle/>
          <a:p>
            <a:pPr algn="just"/>
            <a:r>
              <a:rPr lang="pt-BR" sz="2400" i="1" dirty="0">
                <a:latin typeface="Georgia" panose="02040502050405020303" pitchFamily="18" charset="0"/>
              </a:rPr>
              <a:t>1:3</a:t>
            </a:r>
            <a:r>
              <a:rPr lang="pt-BR" sz="2400" dirty="0">
                <a:latin typeface="Georgia" panose="02040502050405020303" pitchFamily="18" charset="0"/>
              </a:rPr>
              <a:t>  “...God said, ‘Let there be light’; and there was light.”</a:t>
            </a:r>
          </a:p>
        </p:txBody>
      </p:sp>
      <p:sp>
        <p:nvSpPr>
          <p:cNvPr id="16" name="CaixaDeTexto 22">
            <a:extLst>
              <a:ext uri="{FF2B5EF4-FFF2-40B4-BE49-F238E27FC236}">
                <a16:creationId xmlns:a16="http://schemas.microsoft.com/office/drawing/2014/main" id="{95D7B219-7027-41E7-ABAF-63389C7C5A70}"/>
              </a:ext>
            </a:extLst>
          </p:cNvPr>
          <p:cNvSpPr txBox="1"/>
          <p:nvPr/>
        </p:nvSpPr>
        <p:spPr>
          <a:xfrm>
            <a:off x="504056" y="1733907"/>
            <a:ext cx="8316416" cy="830997"/>
          </a:xfrm>
          <a:prstGeom prst="rect">
            <a:avLst/>
          </a:prstGeom>
          <a:noFill/>
        </p:spPr>
        <p:txBody>
          <a:bodyPr wrap="square" rtlCol="0">
            <a:spAutoFit/>
          </a:bodyPr>
          <a:lstStyle/>
          <a:p>
            <a:r>
              <a:rPr lang="pt-BR" sz="2400" dirty="0" err="1">
                <a:latin typeface="Georgia" panose="02040502050405020303" pitchFamily="18" charset="0"/>
              </a:rPr>
              <a:t>God’s</a:t>
            </a:r>
            <a:r>
              <a:rPr lang="pt-BR" sz="2400" dirty="0">
                <a:latin typeface="Georgia" panose="02040502050405020303" pitchFamily="18" charset="0"/>
              </a:rPr>
              <a:t> </a:t>
            </a:r>
            <a:r>
              <a:rPr lang="pt-BR" sz="2400" dirty="0" err="1">
                <a:latin typeface="Georgia" panose="02040502050405020303" pitchFamily="18" charset="0"/>
              </a:rPr>
              <a:t>first</a:t>
            </a:r>
            <a:r>
              <a:rPr lang="pt-BR" sz="2400" dirty="0">
                <a:latin typeface="Georgia" panose="02040502050405020303" pitchFamily="18" charset="0"/>
              </a:rPr>
              <a:t> </a:t>
            </a:r>
            <a:r>
              <a:rPr lang="pt-BR" sz="2400" dirty="0" err="1">
                <a:latin typeface="Georgia" panose="02040502050405020303" pitchFamily="18" charset="0"/>
              </a:rPr>
              <a:t>act</a:t>
            </a:r>
            <a:r>
              <a:rPr lang="pt-BR" sz="2400" dirty="0">
                <a:latin typeface="Georgia" panose="02040502050405020303" pitchFamily="18" charset="0"/>
              </a:rPr>
              <a:t> in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creation</a:t>
            </a:r>
            <a:r>
              <a:rPr lang="pt-BR" sz="2400" dirty="0">
                <a:latin typeface="Georgia" panose="02040502050405020303" pitchFamily="18" charset="0"/>
              </a:rPr>
              <a:t> </a:t>
            </a:r>
            <a:r>
              <a:rPr lang="pt-BR" sz="2400" dirty="0" err="1">
                <a:latin typeface="Georgia" panose="02040502050405020303" pitchFamily="18" charset="0"/>
              </a:rPr>
              <a:t>was</a:t>
            </a:r>
            <a:r>
              <a:rPr lang="pt-BR" sz="2400" dirty="0">
                <a:latin typeface="Georgia" panose="02040502050405020303" pitchFamily="18" charset="0"/>
              </a:rPr>
              <a:t> </a:t>
            </a:r>
            <a:r>
              <a:rPr lang="pt-BR" sz="2400" dirty="0" err="1">
                <a:latin typeface="Georgia" panose="02040502050405020303" pitchFamily="18" charset="0"/>
              </a:rPr>
              <a:t>to</a:t>
            </a:r>
            <a:r>
              <a:rPr lang="pt-BR" sz="2400" dirty="0">
                <a:latin typeface="Georgia" panose="02040502050405020303" pitchFamily="18" charset="0"/>
              </a:rPr>
              <a:t> remove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darkness</a:t>
            </a:r>
            <a:r>
              <a:rPr lang="pt-BR" sz="2400" dirty="0">
                <a:latin typeface="Georgia" panose="02040502050405020303" pitchFamily="18" charset="0"/>
              </a:rPr>
              <a:t>!</a:t>
            </a:r>
          </a:p>
          <a:p>
            <a:r>
              <a:rPr lang="pt-BR" sz="2400" i="1" dirty="0">
                <a:latin typeface="Georgia" panose="02040502050405020303" pitchFamily="18" charset="0"/>
              </a:rPr>
              <a:t>(</a:t>
            </a:r>
            <a:r>
              <a:rPr lang="pt-BR" sz="2400" i="1" dirty="0" err="1">
                <a:latin typeface="Georgia" panose="02040502050405020303" pitchFamily="18" charset="0"/>
              </a:rPr>
              <a:t>this</a:t>
            </a:r>
            <a:r>
              <a:rPr lang="pt-BR" sz="2400" i="1" dirty="0">
                <a:latin typeface="Georgia" panose="02040502050405020303" pitchFamily="18" charset="0"/>
              </a:rPr>
              <a:t> </a:t>
            </a:r>
            <a:r>
              <a:rPr lang="pt-BR" sz="2400" i="1" dirty="0" err="1">
                <a:latin typeface="Georgia" panose="02040502050405020303" pitchFamily="18" charset="0"/>
              </a:rPr>
              <a:t>was</a:t>
            </a:r>
            <a:r>
              <a:rPr lang="pt-BR" sz="2400" i="1" dirty="0">
                <a:latin typeface="Georgia" panose="02040502050405020303" pitchFamily="18" charset="0"/>
              </a:rPr>
              <a:t> </a:t>
            </a:r>
            <a:r>
              <a:rPr lang="pt-BR" sz="2400" i="1" dirty="0" err="1">
                <a:latin typeface="Georgia" panose="02040502050405020303" pitchFamily="18" charset="0"/>
              </a:rPr>
              <a:t>one</a:t>
            </a:r>
            <a:r>
              <a:rPr lang="pt-BR" sz="2400" i="1" dirty="0">
                <a:latin typeface="Georgia" panose="02040502050405020303" pitchFamily="18" charset="0"/>
              </a:rPr>
              <a:t> </a:t>
            </a:r>
            <a:r>
              <a:rPr lang="pt-BR" sz="2400" i="1" dirty="0" err="1">
                <a:latin typeface="Georgia" panose="02040502050405020303" pitchFamily="18" charset="0"/>
              </a:rPr>
              <a:t>of</a:t>
            </a:r>
            <a:r>
              <a:rPr lang="pt-BR" sz="2400" i="1" dirty="0">
                <a:latin typeface="Georgia" panose="02040502050405020303" pitchFamily="18" charset="0"/>
              </a:rPr>
              <a:t> </a:t>
            </a:r>
            <a:r>
              <a:rPr lang="pt-BR" sz="2400" i="1" dirty="0" err="1">
                <a:latin typeface="Georgia" panose="02040502050405020303" pitchFamily="18" charset="0"/>
              </a:rPr>
              <a:t>the</a:t>
            </a:r>
            <a:r>
              <a:rPr lang="pt-BR" sz="2400" i="1" dirty="0">
                <a:latin typeface="Georgia" panose="02040502050405020303" pitchFamily="18" charset="0"/>
              </a:rPr>
              <a:t> </a:t>
            </a:r>
            <a:r>
              <a:rPr lang="pt-BR" sz="2400" i="1" dirty="0" err="1">
                <a:latin typeface="Georgia" panose="02040502050405020303" pitchFamily="18" charset="0"/>
              </a:rPr>
              <a:t>three</a:t>
            </a:r>
            <a:r>
              <a:rPr lang="pt-BR" sz="2400" i="1" dirty="0">
                <a:latin typeface="Georgia" panose="02040502050405020303" pitchFamily="18" charset="0"/>
              </a:rPr>
              <a:t> “</a:t>
            </a:r>
            <a:r>
              <a:rPr lang="pt-BR" sz="2400" i="1" dirty="0" err="1">
                <a:latin typeface="Georgia" panose="02040502050405020303" pitchFamily="18" charset="0"/>
              </a:rPr>
              <a:t>situations</a:t>
            </a:r>
            <a:r>
              <a:rPr lang="pt-BR" sz="2400" i="1" dirty="0">
                <a:latin typeface="Georgia" panose="02040502050405020303" pitchFamily="18" charset="0"/>
              </a:rPr>
              <a:t>” </a:t>
            </a:r>
            <a:r>
              <a:rPr lang="pt-BR" sz="2400" i="1" dirty="0" err="1">
                <a:latin typeface="Georgia" panose="02040502050405020303" pitchFamily="18" charset="0"/>
              </a:rPr>
              <a:t>to</a:t>
            </a:r>
            <a:r>
              <a:rPr lang="pt-BR" sz="2400" i="1" dirty="0">
                <a:latin typeface="Georgia" panose="02040502050405020303" pitchFamily="18" charset="0"/>
              </a:rPr>
              <a:t> </a:t>
            </a:r>
            <a:r>
              <a:rPr lang="pt-BR" sz="2400" i="1" dirty="0" err="1">
                <a:latin typeface="Georgia" panose="02040502050405020303" pitchFamily="18" charset="0"/>
              </a:rPr>
              <a:t>be</a:t>
            </a:r>
            <a:r>
              <a:rPr lang="pt-BR" sz="2400" i="1" dirty="0">
                <a:latin typeface="Georgia" panose="02040502050405020303" pitchFamily="18" charset="0"/>
              </a:rPr>
              <a:t> “</a:t>
            </a:r>
            <a:r>
              <a:rPr lang="pt-BR" sz="2400" i="1" dirty="0" err="1">
                <a:latin typeface="Georgia" panose="02040502050405020303" pitchFamily="18" charset="0"/>
              </a:rPr>
              <a:t>addressed</a:t>
            </a:r>
            <a:r>
              <a:rPr lang="pt-BR" sz="2400" i="1" dirty="0">
                <a:latin typeface="Georgia" panose="02040502050405020303" pitchFamily="18" charset="0"/>
              </a:rPr>
              <a:t>”)</a:t>
            </a:r>
          </a:p>
        </p:txBody>
      </p:sp>
      <p:sp>
        <p:nvSpPr>
          <p:cNvPr id="17" name="CaixaDeTexto 26">
            <a:extLst>
              <a:ext uri="{FF2B5EF4-FFF2-40B4-BE49-F238E27FC236}">
                <a16:creationId xmlns:a16="http://schemas.microsoft.com/office/drawing/2014/main" id="{8B84D5F0-B233-4D6B-90BB-D7031CF9EB65}"/>
              </a:ext>
            </a:extLst>
          </p:cNvPr>
          <p:cNvSpPr txBox="1"/>
          <p:nvPr/>
        </p:nvSpPr>
        <p:spPr>
          <a:xfrm>
            <a:off x="504056" y="2636912"/>
            <a:ext cx="8639944" cy="769441"/>
          </a:xfrm>
          <a:prstGeom prst="rect">
            <a:avLst/>
          </a:prstGeom>
          <a:noFill/>
        </p:spPr>
        <p:txBody>
          <a:bodyPr wrap="square" rtlCol="0">
            <a:spAutoFit/>
          </a:bodyPr>
          <a:lstStyle/>
          <a:p>
            <a:r>
              <a:rPr lang="pt-BR" sz="2200" i="1" u="sng" dirty="0" err="1">
                <a:latin typeface="Georgia" panose="02040502050405020303" pitchFamily="18" charset="0"/>
              </a:rPr>
              <a:t>Physical</a:t>
            </a:r>
            <a:r>
              <a:rPr lang="pt-BR" sz="2200" dirty="0">
                <a:latin typeface="Georgia" panose="02040502050405020303" pitchFamily="18" charset="0"/>
              </a:rPr>
              <a:t> light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necessary</a:t>
            </a:r>
            <a:r>
              <a:rPr lang="pt-BR" sz="2200" dirty="0">
                <a:latin typeface="Georgia" panose="02040502050405020303" pitchFamily="18" charset="0"/>
              </a:rPr>
              <a:t> for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creation</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have</a:t>
            </a:r>
            <a:r>
              <a:rPr lang="pt-BR" sz="2200" dirty="0">
                <a:latin typeface="Georgia" panose="02040502050405020303" pitchFamily="18" charset="0"/>
              </a:rPr>
              <a:t> </a:t>
            </a:r>
            <a:r>
              <a:rPr lang="pt-BR" sz="2200" dirty="0" err="1">
                <a:latin typeface="Georgia" panose="02040502050405020303" pitchFamily="18" charset="0"/>
              </a:rPr>
              <a:t>life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vision</a:t>
            </a:r>
            <a:r>
              <a:rPr lang="pt-BR" sz="2200" dirty="0">
                <a:latin typeface="Georgia" panose="02040502050405020303" pitchFamily="18" charset="0"/>
              </a:rPr>
              <a:t>. </a:t>
            </a:r>
            <a:r>
              <a:rPr lang="pt-BR" sz="2150" dirty="0">
                <a:latin typeface="Georgia" panose="02040502050405020303" pitchFamily="18" charset="0"/>
              </a:rPr>
              <a:t>In </a:t>
            </a:r>
            <a:r>
              <a:rPr lang="pt-BR" sz="2150" dirty="0" err="1">
                <a:latin typeface="Georgia" panose="02040502050405020303" pitchFamily="18" charset="0"/>
              </a:rPr>
              <a:t>Christ</a:t>
            </a:r>
            <a:r>
              <a:rPr lang="pt-BR" sz="2150" dirty="0">
                <a:latin typeface="Georgia" panose="02040502050405020303" pitchFamily="18" charset="0"/>
              </a:rPr>
              <a:t>, </a:t>
            </a:r>
            <a:r>
              <a:rPr lang="pt-BR" sz="2150" dirty="0" err="1">
                <a:latin typeface="Georgia" panose="02040502050405020303" pitchFamily="18" charset="0"/>
              </a:rPr>
              <a:t>the</a:t>
            </a:r>
            <a:r>
              <a:rPr lang="pt-BR" sz="2150" dirty="0">
                <a:latin typeface="Georgia" panose="02040502050405020303" pitchFamily="18" charset="0"/>
              </a:rPr>
              <a:t> </a:t>
            </a:r>
            <a:r>
              <a:rPr lang="pt-BR" sz="2150" b="1" i="1" u="sng" dirty="0">
                <a:latin typeface="Georgia" panose="02040502050405020303" pitchFamily="18" charset="0"/>
              </a:rPr>
              <a:t>new</a:t>
            </a:r>
            <a:r>
              <a:rPr lang="pt-BR" sz="2150" dirty="0">
                <a:latin typeface="Georgia" panose="02040502050405020303" pitchFamily="18" charset="0"/>
              </a:rPr>
              <a:t> </a:t>
            </a:r>
            <a:r>
              <a:rPr lang="pt-BR" sz="2150" dirty="0" err="1">
                <a:latin typeface="Georgia" panose="02040502050405020303" pitchFamily="18" charset="0"/>
              </a:rPr>
              <a:t>creation</a:t>
            </a:r>
            <a:r>
              <a:rPr lang="pt-BR" sz="2150" dirty="0">
                <a:latin typeface="Georgia" panose="02040502050405020303" pitchFamily="18" charset="0"/>
              </a:rPr>
              <a:t> </a:t>
            </a:r>
            <a:r>
              <a:rPr lang="pt-BR" sz="2150" dirty="0" err="1">
                <a:latin typeface="Georgia" panose="02040502050405020303" pitchFamily="18" charset="0"/>
              </a:rPr>
              <a:t>has</a:t>
            </a:r>
            <a:r>
              <a:rPr lang="pt-BR" sz="2150" dirty="0">
                <a:latin typeface="Georgia" panose="02040502050405020303" pitchFamily="18" charset="0"/>
              </a:rPr>
              <a:t> spiritual </a:t>
            </a:r>
            <a:r>
              <a:rPr lang="pt-BR" sz="2150" dirty="0" err="1">
                <a:latin typeface="Georgia" panose="02040502050405020303" pitchFamily="18" charset="0"/>
              </a:rPr>
              <a:t>life</a:t>
            </a:r>
            <a:r>
              <a:rPr lang="pt-BR" sz="2150" dirty="0">
                <a:latin typeface="Georgia" panose="02040502050405020303" pitchFamily="18" charset="0"/>
              </a:rPr>
              <a:t> </a:t>
            </a:r>
            <a:r>
              <a:rPr lang="pt-BR" sz="2150" dirty="0" err="1">
                <a:latin typeface="Georgia" panose="02040502050405020303" pitchFamily="18" charset="0"/>
              </a:rPr>
              <a:t>and</a:t>
            </a:r>
            <a:r>
              <a:rPr lang="pt-BR" sz="2150" dirty="0">
                <a:latin typeface="Georgia" panose="02040502050405020303" pitchFamily="18" charset="0"/>
              </a:rPr>
              <a:t> </a:t>
            </a:r>
            <a:r>
              <a:rPr lang="pt-BR" sz="2150" dirty="0" err="1">
                <a:latin typeface="Georgia" panose="02040502050405020303" pitchFamily="18" charset="0"/>
              </a:rPr>
              <a:t>sight</a:t>
            </a:r>
            <a:r>
              <a:rPr lang="pt-BR" sz="2150" dirty="0">
                <a:latin typeface="Georgia" panose="02040502050405020303" pitchFamily="18" charset="0"/>
              </a:rPr>
              <a:t> </a:t>
            </a:r>
            <a:r>
              <a:rPr lang="pt-BR" sz="2150" dirty="0" err="1">
                <a:latin typeface="Georgia" panose="02040502050405020303" pitchFamily="18" charset="0"/>
              </a:rPr>
              <a:t>by</a:t>
            </a:r>
            <a:r>
              <a:rPr lang="pt-BR" sz="2150" dirty="0">
                <a:latin typeface="Georgia" panose="02040502050405020303" pitchFamily="18" charset="0"/>
              </a:rPr>
              <a:t> His “light”:</a:t>
            </a:r>
          </a:p>
        </p:txBody>
      </p:sp>
      <p:sp>
        <p:nvSpPr>
          <p:cNvPr id="23" name="CaixaDeTexto 27">
            <a:extLst>
              <a:ext uri="{FF2B5EF4-FFF2-40B4-BE49-F238E27FC236}">
                <a16:creationId xmlns:a16="http://schemas.microsoft.com/office/drawing/2014/main" id="{FA4A0AAC-E07C-4E95-92D3-B670E4F06FBA}"/>
              </a:ext>
            </a:extLst>
          </p:cNvPr>
          <p:cNvSpPr txBox="1"/>
          <p:nvPr/>
        </p:nvSpPr>
        <p:spPr>
          <a:xfrm>
            <a:off x="540568" y="3451647"/>
            <a:ext cx="8639944" cy="769441"/>
          </a:xfrm>
          <a:prstGeom prst="rect">
            <a:avLst/>
          </a:prstGeom>
          <a:noFill/>
        </p:spPr>
        <p:txBody>
          <a:bodyPr wrap="square" rtlCol="0">
            <a:spAutoFit/>
          </a:bodyPr>
          <a:lstStyle/>
          <a:p>
            <a:r>
              <a:rPr lang="pt-BR" sz="2200" dirty="0">
                <a:latin typeface="Georgia" panose="02040502050405020303" pitchFamily="18" charset="0"/>
              </a:rPr>
              <a:t>- John 1:4, 9: “In </a:t>
            </a:r>
            <a:r>
              <a:rPr lang="pt-BR" sz="2200" dirty="0" err="1">
                <a:latin typeface="Georgia" panose="02040502050405020303" pitchFamily="18" charset="0"/>
              </a:rPr>
              <a:t>Him</a:t>
            </a:r>
            <a:r>
              <a:rPr lang="pt-BR" sz="2200" dirty="0">
                <a:latin typeface="Georgia" panose="02040502050405020303" pitchFamily="18" charset="0"/>
              </a:rPr>
              <a: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life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life</a:t>
            </a:r>
            <a:r>
              <a:rPr lang="pt-BR" sz="2200" dirty="0">
                <a:latin typeface="Georgia" panose="02040502050405020303" pitchFamily="18" charset="0"/>
              </a:rPr>
              <a: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b="1" i="1" dirty="0">
                <a:latin typeface="Georgia" panose="02040502050405020303" pitchFamily="18" charset="0"/>
              </a:rPr>
              <a:t>light</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men</a:t>
            </a:r>
            <a:r>
              <a:rPr lang="pt-BR" sz="2200" dirty="0">
                <a:latin typeface="Georgia" panose="02040502050405020303" pitchFamily="18" charset="0"/>
              </a:rPr>
              <a:t>. </a:t>
            </a:r>
          </a:p>
          <a:p>
            <a:r>
              <a:rPr lang="pt-BR" sz="2200" dirty="0">
                <a:latin typeface="Georgia" panose="02040502050405020303" pitchFamily="18" charset="0"/>
              </a:rPr>
              <a:t>   ...</a:t>
            </a:r>
            <a:r>
              <a:rPr lang="pt-BR" sz="2200" dirty="0" err="1">
                <a:latin typeface="Georgia" panose="02040502050405020303" pitchFamily="18" charset="0"/>
              </a:rPr>
              <a:t>That</a:t>
            </a:r>
            <a:r>
              <a:rPr lang="pt-BR" sz="2200" dirty="0">
                <a:latin typeface="Georgia" panose="02040502050405020303" pitchFamily="18" charset="0"/>
              </a:rPr>
              <a: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true</a:t>
            </a:r>
            <a:r>
              <a:rPr lang="pt-BR" sz="2200" dirty="0">
                <a:latin typeface="Georgia" panose="02040502050405020303" pitchFamily="18" charset="0"/>
              </a:rPr>
              <a:t> </a:t>
            </a:r>
            <a:r>
              <a:rPr lang="pt-BR" sz="2200" b="1" i="1" dirty="0">
                <a:latin typeface="Georgia" panose="02040502050405020303" pitchFamily="18" charset="0"/>
              </a:rPr>
              <a:t>Light</a:t>
            </a:r>
            <a:r>
              <a:rPr lang="pt-BR" sz="2200" dirty="0">
                <a:latin typeface="Georgia" panose="02040502050405020303" pitchFamily="18" charset="0"/>
              </a:rPr>
              <a:t> </a:t>
            </a:r>
            <a:r>
              <a:rPr lang="pt-BR" sz="2200" dirty="0" err="1">
                <a:latin typeface="Georgia" panose="02040502050405020303" pitchFamily="18" charset="0"/>
              </a:rPr>
              <a:t>which</a:t>
            </a:r>
            <a:r>
              <a:rPr lang="pt-BR" sz="2200" dirty="0">
                <a:latin typeface="Georgia" panose="02040502050405020303" pitchFamily="18" charset="0"/>
              </a:rPr>
              <a:t> </a:t>
            </a:r>
            <a:r>
              <a:rPr lang="pt-BR" sz="2200" dirty="0" err="1">
                <a:latin typeface="Georgia" panose="02040502050405020303" pitchFamily="18" charset="0"/>
              </a:rPr>
              <a:t>gives</a:t>
            </a:r>
            <a:r>
              <a:rPr lang="pt-BR" sz="2200" dirty="0">
                <a:latin typeface="Georgia" panose="02040502050405020303" pitchFamily="18" charset="0"/>
              </a:rPr>
              <a:t> </a:t>
            </a:r>
            <a:r>
              <a:rPr lang="pt-BR" sz="2200" b="1" i="1" dirty="0">
                <a:latin typeface="Georgia" panose="02040502050405020303" pitchFamily="18" charset="0"/>
              </a:rPr>
              <a:t>light</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every</a:t>
            </a:r>
            <a:r>
              <a:rPr lang="pt-BR" sz="2200" dirty="0">
                <a:latin typeface="Georgia" panose="02040502050405020303" pitchFamily="18" charset="0"/>
              </a:rPr>
              <a:t> man...”</a:t>
            </a:r>
          </a:p>
        </p:txBody>
      </p:sp>
      <p:sp>
        <p:nvSpPr>
          <p:cNvPr id="27" name="CaixaDeTexto 28">
            <a:extLst>
              <a:ext uri="{FF2B5EF4-FFF2-40B4-BE49-F238E27FC236}">
                <a16:creationId xmlns:a16="http://schemas.microsoft.com/office/drawing/2014/main" id="{66E5B8D2-68DB-479D-8176-6A13702CCE5E}"/>
              </a:ext>
            </a:extLst>
          </p:cNvPr>
          <p:cNvSpPr txBox="1"/>
          <p:nvPr/>
        </p:nvSpPr>
        <p:spPr>
          <a:xfrm>
            <a:off x="539552" y="4294257"/>
            <a:ext cx="8639944" cy="769441"/>
          </a:xfrm>
          <a:prstGeom prst="rect">
            <a:avLst/>
          </a:prstGeom>
          <a:noFill/>
        </p:spPr>
        <p:txBody>
          <a:bodyPr wrap="square" rtlCol="0">
            <a:spAutoFit/>
          </a:bodyPr>
          <a:lstStyle/>
          <a:p>
            <a:r>
              <a:rPr lang="pt-BR" sz="2200" dirty="0">
                <a:latin typeface="Georgia" panose="02040502050405020303" pitchFamily="18" charset="0"/>
              </a:rPr>
              <a:t>- John 9:5: “I am the </a:t>
            </a:r>
            <a:r>
              <a:rPr lang="pt-BR" sz="2200" b="1" i="1" dirty="0">
                <a:latin typeface="Georgia" panose="02040502050405020303" pitchFamily="18" charset="0"/>
              </a:rPr>
              <a:t>light</a:t>
            </a:r>
            <a:r>
              <a:rPr lang="pt-BR" sz="2200" dirty="0">
                <a:latin typeface="Georgia" panose="02040502050405020303" pitchFamily="18" charset="0"/>
              </a:rPr>
              <a:t> of the world.” </a:t>
            </a:r>
          </a:p>
          <a:p>
            <a:r>
              <a:rPr lang="pt-BR" sz="2200" i="1" dirty="0">
                <a:latin typeface="Georgia" panose="02040502050405020303" pitchFamily="18" charset="0"/>
              </a:rPr>
              <a:t>                                                       [cp 1 John 1:5: “God is </a:t>
            </a:r>
            <a:r>
              <a:rPr lang="pt-BR" sz="2200" b="1" i="1" dirty="0">
                <a:latin typeface="Georgia" panose="02040502050405020303" pitchFamily="18" charset="0"/>
              </a:rPr>
              <a:t>light</a:t>
            </a:r>
            <a:r>
              <a:rPr lang="pt-BR" sz="2200" i="1" dirty="0">
                <a:latin typeface="Georgia" panose="02040502050405020303" pitchFamily="18" charset="0"/>
              </a:rPr>
              <a:t>”]</a:t>
            </a:r>
          </a:p>
        </p:txBody>
      </p:sp>
      <p:sp>
        <p:nvSpPr>
          <p:cNvPr id="5" name="Slide Number Placeholder 4">
            <a:extLst>
              <a:ext uri="{FF2B5EF4-FFF2-40B4-BE49-F238E27FC236}">
                <a16:creationId xmlns:a16="http://schemas.microsoft.com/office/drawing/2014/main" id="{55E967F1-FAD0-4C3C-825A-893975DC2155}"/>
              </a:ext>
            </a:extLst>
          </p:cNvPr>
          <p:cNvSpPr>
            <a:spLocks noGrp="1"/>
          </p:cNvSpPr>
          <p:nvPr>
            <p:ph type="sldNum" sz="quarter" idx="12"/>
          </p:nvPr>
        </p:nvSpPr>
        <p:spPr/>
        <p:txBody>
          <a:bodyPr/>
          <a:lstStyle/>
          <a:p>
            <a:fld id="{2B42AA03-84FA-47E0-873F-D678DD9436A1}" type="slidenum">
              <a:rPr lang="pt-BR" smtClean="0"/>
              <a:pPr/>
              <a:t>14</a:t>
            </a:fld>
            <a:endParaRPr lang="pt-BR"/>
          </a:p>
        </p:txBody>
      </p:sp>
    </p:spTree>
    <p:extLst>
      <p:ext uri="{BB962C8B-B14F-4D97-AF65-F5344CB8AC3E}">
        <p14:creationId xmlns:p14="http://schemas.microsoft.com/office/powerpoint/2010/main" val="22719531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539552" y="1167135"/>
            <a:ext cx="8712968" cy="461665"/>
          </a:xfrm>
          <a:prstGeom prst="rect">
            <a:avLst/>
          </a:prstGeom>
          <a:noFill/>
        </p:spPr>
        <p:txBody>
          <a:bodyPr wrap="square" rtlCol="0">
            <a:spAutoFit/>
          </a:bodyPr>
          <a:lstStyle/>
          <a:p>
            <a:pPr algn="just"/>
            <a:r>
              <a:rPr lang="pt-BR" sz="2400" i="1" dirty="0">
                <a:latin typeface="Georgia" panose="02040502050405020303" pitchFamily="18" charset="0"/>
              </a:rPr>
              <a:t>1:4</a:t>
            </a:r>
            <a:r>
              <a:rPr lang="pt-BR" sz="2400" dirty="0">
                <a:latin typeface="Georgia" panose="02040502050405020303" pitchFamily="18" charset="0"/>
              </a:rPr>
              <a:t>  “And God saw the light, that it was </a:t>
            </a:r>
            <a:r>
              <a:rPr lang="pt-BR" sz="2400" b="1" i="1" dirty="0">
                <a:latin typeface="Georgia" panose="02040502050405020303" pitchFamily="18" charset="0"/>
              </a:rPr>
              <a:t>good</a:t>
            </a:r>
            <a:r>
              <a:rPr lang="pt-BR" sz="2400" dirty="0">
                <a:latin typeface="Georgia" panose="02040502050405020303" pitchFamily="18" charset="0"/>
              </a:rPr>
              <a:t>...”</a:t>
            </a:r>
          </a:p>
        </p:txBody>
      </p:sp>
      <p:sp>
        <p:nvSpPr>
          <p:cNvPr id="17" name="CaixaDeTexto 17">
            <a:extLst>
              <a:ext uri="{FF2B5EF4-FFF2-40B4-BE49-F238E27FC236}">
                <a16:creationId xmlns:a16="http://schemas.microsoft.com/office/drawing/2014/main" id="{45578B3E-F0BC-40B2-B919-B061EE954AA5}"/>
              </a:ext>
            </a:extLst>
          </p:cNvPr>
          <p:cNvSpPr txBox="1"/>
          <p:nvPr/>
        </p:nvSpPr>
        <p:spPr>
          <a:xfrm>
            <a:off x="504056" y="1700808"/>
            <a:ext cx="8639944" cy="430887"/>
          </a:xfrm>
          <a:prstGeom prst="rect">
            <a:avLst/>
          </a:prstGeom>
          <a:noFill/>
        </p:spPr>
        <p:txBody>
          <a:bodyPr wrap="square" rtlCol="0">
            <a:spAutoFit/>
          </a:bodyPr>
          <a:lstStyle/>
          <a:p>
            <a:r>
              <a:rPr lang="pt-BR" sz="2200" dirty="0">
                <a:latin typeface="Georgia" panose="02040502050405020303" pitchFamily="18" charset="0"/>
              </a:rPr>
              <a:t>examine </a:t>
            </a:r>
            <a:r>
              <a:rPr lang="pt-BR" sz="2200" dirty="0" err="1">
                <a:latin typeface="Georgia" panose="02040502050405020303" pitchFamily="18" charset="0"/>
              </a:rPr>
              <a:t>God’s</a:t>
            </a:r>
            <a:r>
              <a:rPr lang="pt-BR" sz="2200" dirty="0">
                <a:latin typeface="Georgia" panose="02040502050405020303" pitchFamily="18" charset="0"/>
              </a:rPr>
              <a:t> </a:t>
            </a:r>
            <a:r>
              <a:rPr lang="pt-BR" sz="2200" dirty="0" err="1">
                <a:latin typeface="Georgia" panose="02040502050405020303" pitchFamily="18" charset="0"/>
              </a:rPr>
              <a:t>observation</a:t>
            </a:r>
            <a:r>
              <a:rPr lang="pt-BR" sz="2200" dirty="0">
                <a:latin typeface="Georgia" panose="02040502050405020303" pitchFamily="18" charset="0"/>
              </a:rPr>
              <a:t> </a:t>
            </a:r>
            <a:r>
              <a:rPr lang="pt-BR" sz="2200" dirty="0" err="1">
                <a:latin typeface="Georgia" panose="02040502050405020303" pitchFamily="18" charset="0"/>
              </a:rPr>
              <a:t>concerning</a:t>
            </a:r>
            <a:r>
              <a:rPr lang="pt-BR" sz="2200" dirty="0">
                <a:latin typeface="Georgia" panose="02040502050405020303" pitchFamily="18" charset="0"/>
              </a:rPr>
              <a:t> </a:t>
            </a:r>
            <a:r>
              <a:rPr lang="pt-BR" sz="2200" dirty="0" err="1">
                <a:latin typeface="Georgia" panose="02040502050405020303" pitchFamily="18" charset="0"/>
              </a:rPr>
              <a:t>all</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His </a:t>
            </a:r>
            <a:r>
              <a:rPr lang="pt-BR" sz="2200" dirty="0" err="1">
                <a:latin typeface="Georgia" panose="02040502050405020303" pitchFamily="18" charset="0"/>
              </a:rPr>
              <a:t>creation</a:t>
            </a:r>
            <a:r>
              <a:rPr lang="pt-BR" sz="2200" dirty="0">
                <a:latin typeface="Georgia" panose="02040502050405020303" pitchFamily="18" charset="0"/>
              </a:rPr>
              <a:t>:</a:t>
            </a:r>
          </a:p>
        </p:txBody>
      </p:sp>
      <p:sp>
        <p:nvSpPr>
          <p:cNvPr id="23" name="CaixaDeTexto 23">
            <a:extLst>
              <a:ext uri="{FF2B5EF4-FFF2-40B4-BE49-F238E27FC236}">
                <a16:creationId xmlns:a16="http://schemas.microsoft.com/office/drawing/2014/main" id="{54AA12C7-C1C0-4077-A851-7A4C54022414}"/>
              </a:ext>
            </a:extLst>
          </p:cNvPr>
          <p:cNvSpPr txBox="1"/>
          <p:nvPr/>
        </p:nvSpPr>
        <p:spPr>
          <a:xfrm>
            <a:off x="540568" y="2091626"/>
            <a:ext cx="8639944" cy="430887"/>
          </a:xfrm>
          <a:prstGeom prst="rect">
            <a:avLst/>
          </a:prstGeom>
          <a:noFill/>
        </p:spPr>
        <p:txBody>
          <a:bodyPr wrap="square" rtlCol="0">
            <a:spAutoFit/>
          </a:bodyPr>
          <a:lstStyle/>
          <a:p>
            <a:r>
              <a:rPr lang="pt-BR" sz="2200" dirty="0">
                <a:latin typeface="Georgia" panose="02040502050405020303" pitchFamily="18" charset="0"/>
              </a:rPr>
              <a:t>- Genesis 1:4, 10, 12, 18, 21, 25, 31: “...and indeed it was very good.”</a:t>
            </a:r>
          </a:p>
        </p:txBody>
      </p:sp>
      <p:sp>
        <p:nvSpPr>
          <p:cNvPr id="27" name="CaixaDeTexto 18">
            <a:extLst>
              <a:ext uri="{FF2B5EF4-FFF2-40B4-BE49-F238E27FC236}">
                <a16:creationId xmlns:a16="http://schemas.microsoft.com/office/drawing/2014/main" id="{8C59B2A8-5A13-43E9-9078-318733ABF0B8}"/>
              </a:ext>
            </a:extLst>
          </p:cNvPr>
          <p:cNvSpPr txBox="1"/>
          <p:nvPr/>
        </p:nvSpPr>
        <p:spPr>
          <a:xfrm>
            <a:off x="539552" y="4438273"/>
            <a:ext cx="8639944" cy="430887"/>
          </a:xfrm>
          <a:prstGeom prst="rect">
            <a:avLst/>
          </a:prstGeom>
          <a:noFill/>
        </p:spPr>
        <p:txBody>
          <a:bodyPr wrap="square" rtlCol="0">
            <a:spAutoFit/>
          </a:bodyPr>
          <a:lstStyle/>
          <a:p>
            <a:r>
              <a:rPr lang="pt-BR" sz="2200" dirty="0">
                <a:latin typeface="Georgia" panose="02040502050405020303" pitchFamily="18" charset="0"/>
              </a:rPr>
              <a:t>- 2 Peter 1:4: “...</a:t>
            </a:r>
            <a:r>
              <a:rPr lang="pt-BR" sz="2200" dirty="0" err="1">
                <a:latin typeface="Georgia" panose="02040502050405020303" pitchFamily="18" charset="0"/>
              </a:rPr>
              <a:t>you</a:t>
            </a:r>
            <a:r>
              <a:rPr lang="pt-BR" sz="2200" dirty="0">
                <a:latin typeface="Georgia" panose="02040502050405020303" pitchFamily="18" charset="0"/>
              </a:rPr>
              <a:t> </a:t>
            </a:r>
            <a:r>
              <a:rPr lang="pt-BR" sz="2200" dirty="0" err="1">
                <a:latin typeface="Georgia" panose="02040502050405020303" pitchFamily="18" charset="0"/>
              </a:rPr>
              <a:t>may</a:t>
            </a:r>
            <a:r>
              <a:rPr lang="pt-BR" sz="2200" dirty="0">
                <a:latin typeface="Georgia" panose="02040502050405020303" pitchFamily="18" charset="0"/>
              </a:rPr>
              <a:t> </a:t>
            </a:r>
            <a:r>
              <a:rPr lang="pt-BR" sz="2200" dirty="0" err="1">
                <a:latin typeface="Georgia" panose="02040502050405020303" pitchFamily="18" charset="0"/>
              </a:rPr>
              <a:t>be</a:t>
            </a:r>
            <a:r>
              <a:rPr lang="pt-BR" sz="2200" dirty="0">
                <a:latin typeface="Georgia" panose="02040502050405020303" pitchFamily="18" charset="0"/>
              </a:rPr>
              <a:t> </a:t>
            </a:r>
            <a:r>
              <a:rPr lang="pt-BR" sz="2200" dirty="0" err="1">
                <a:latin typeface="Georgia" panose="02040502050405020303" pitchFamily="18" charset="0"/>
              </a:rPr>
              <a:t>partakers</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divine</a:t>
            </a:r>
            <a:r>
              <a:rPr lang="pt-BR" sz="2200" dirty="0">
                <a:latin typeface="Georgia" panose="02040502050405020303" pitchFamily="18" charset="0"/>
              </a:rPr>
              <a:t> </a:t>
            </a:r>
            <a:r>
              <a:rPr lang="pt-BR" sz="2200" dirty="0" err="1">
                <a:latin typeface="Georgia" panose="02040502050405020303" pitchFamily="18" charset="0"/>
              </a:rPr>
              <a:t>nature</a:t>
            </a:r>
            <a:r>
              <a:rPr lang="pt-BR" sz="2200" dirty="0">
                <a:latin typeface="Georgia" panose="02040502050405020303" pitchFamily="18" charset="0"/>
              </a:rPr>
              <a:t>...”</a:t>
            </a:r>
          </a:p>
        </p:txBody>
      </p:sp>
      <p:sp>
        <p:nvSpPr>
          <p:cNvPr id="28" name="CaixaDeTexto 19">
            <a:extLst>
              <a:ext uri="{FF2B5EF4-FFF2-40B4-BE49-F238E27FC236}">
                <a16:creationId xmlns:a16="http://schemas.microsoft.com/office/drawing/2014/main" id="{0C254484-5386-49E0-B2BD-0D740FCE48FC}"/>
              </a:ext>
            </a:extLst>
          </p:cNvPr>
          <p:cNvSpPr txBox="1"/>
          <p:nvPr/>
        </p:nvSpPr>
        <p:spPr>
          <a:xfrm>
            <a:off x="539552" y="4870321"/>
            <a:ext cx="8639944" cy="430887"/>
          </a:xfrm>
          <a:prstGeom prst="rect">
            <a:avLst/>
          </a:prstGeom>
          <a:noFill/>
        </p:spPr>
        <p:txBody>
          <a:bodyPr wrap="square" rtlCol="0">
            <a:spAutoFit/>
          </a:bodyPr>
          <a:lstStyle/>
          <a:p>
            <a:r>
              <a:rPr lang="pt-BR" sz="2200" dirty="0">
                <a:latin typeface="Georgia" panose="02040502050405020303" pitchFamily="18" charset="0"/>
              </a:rPr>
              <a:t>- 1 Peter 1:16:  “Be </a:t>
            </a:r>
            <a:r>
              <a:rPr lang="pt-BR" sz="2200" dirty="0" err="1">
                <a:latin typeface="Georgia" panose="02040502050405020303" pitchFamily="18" charset="0"/>
              </a:rPr>
              <a:t>holy</a:t>
            </a:r>
            <a:r>
              <a:rPr lang="pt-BR" sz="2200" dirty="0">
                <a:latin typeface="Georgia" panose="02040502050405020303" pitchFamily="18" charset="0"/>
              </a:rPr>
              <a:t>, for I </a:t>
            </a:r>
            <a:r>
              <a:rPr lang="pt-BR" sz="2200" dirty="0" err="1">
                <a:latin typeface="Georgia" panose="02040502050405020303" pitchFamily="18" charset="0"/>
              </a:rPr>
              <a:t>am</a:t>
            </a:r>
            <a:r>
              <a:rPr lang="pt-BR" sz="2200" dirty="0">
                <a:latin typeface="Georgia" panose="02040502050405020303" pitchFamily="18" charset="0"/>
              </a:rPr>
              <a:t> </a:t>
            </a:r>
            <a:r>
              <a:rPr lang="pt-BR" sz="2200" dirty="0" err="1">
                <a:latin typeface="Georgia" panose="02040502050405020303" pitchFamily="18" charset="0"/>
              </a:rPr>
              <a:t>holy</a:t>
            </a:r>
            <a:r>
              <a:rPr lang="pt-BR" sz="2200" dirty="0">
                <a:latin typeface="Georgia" panose="02040502050405020303" pitchFamily="18" charset="0"/>
              </a:rPr>
              <a:t>.”</a:t>
            </a:r>
          </a:p>
        </p:txBody>
      </p:sp>
      <p:sp>
        <p:nvSpPr>
          <p:cNvPr id="29" name="Retângulo de cantos arredondados 22">
            <a:extLst>
              <a:ext uri="{FF2B5EF4-FFF2-40B4-BE49-F238E27FC236}">
                <a16:creationId xmlns:a16="http://schemas.microsoft.com/office/drawing/2014/main" id="{1116E04A-DCE9-49F3-B330-33135AD1E724}"/>
              </a:ext>
            </a:extLst>
          </p:cNvPr>
          <p:cNvSpPr/>
          <p:nvPr/>
        </p:nvSpPr>
        <p:spPr>
          <a:xfrm>
            <a:off x="251520" y="2564904"/>
            <a:ext cx="8640960" cy="1025536"/>
          </a:xfrm>
          <a:prstGeom prst="roundRect">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pt-BR" sz="2200" b="1" dirty="0">
                <a:solidFill>
                  <a:schemeClr val="tx2">
                    <a:lumMod val="50000"/>
                  </a:schemeClr>
                </a:solidFill>
              </a:rPr>
              <a:t>As </a:t>
            </a:r>
            <a:r>
              <a:rPr lang="pt-BR" sz="2200" b="1" dirty="0" err="1">
                <a:solidFill>
                  <a:schemeClr val="tx2">
                    <a:lumMod val="50000"/>
                  </a:schemeClr>
                </a:solidFill>
              </a:rPr>
              <a:t>we</a:t>
            </a:r>
            <a:r>
              <a:rPr lang="pt-BR" sz="2200" b="1" dirty="0">
                <a:solidFill>
                  <a:schemeClr val="tx2">
                    <a:lumMod val="50000"/>
                  </a:schemeClr>
                </a:solidFill>
              </a:rPr>
              <a:t> </a:t>
            </a:r>
            <a:r>
              <a:rPr lang="pt-BR" sz="2200" b="1" dirty="0" err="1">
                <a:solidFill>
                  <a:schemeClr val="tx2">
                    <a:lumMod val="50000"/>
                  </a:schemeClr>
                </a:solidFill>
              </a:rPr>
              <a:t>consider</a:t>
            </a:r>
            <a:r>
              <a:rPr lang="pt-BR" sz="2200" b="1" dirty="0">
                <a:solidFill>
                  <a:schemeClr val="tx2">
                    <a:lumMod val="50000"/>
                  </a:schemeClr>
                </a:solidFill>
              </a:rPr>
              <a:t> </a:t>
            </a:r>
            <a:r>
              <a:rPr lang="pt-BR" sz="2200" b="1" dirty="0" err="1">
                <a:solidFill>
                  <a:schemeClr val="tx2">
                    <a:lumMod val="50000"/>
                  </a:schemeClr>
                </a:solidFill>
              </a:rPr>
              <a:t>God’s</a:t>
            </a:r>
            <a:r>
              <a:rPr lang="pt-BR" sz="2200" b="1" dirty="0">
                <a:solidFill>
                  <a:schemeClr val="tx2">
                    <a:lumMod val="50000"/>
                  </a:schemeClr>
                </a:solidFill>
              </a:rPr>
              <a:t> </a:t>
            </a:r>
            <a:r>
              <a:rPr lang="pt-BR" sz="2200" b="1" dirty="0" err="1">
                <a:solidFill>
                  <a:schemeClr val="tx2">
                    <a:lumMod val="50000"/>
                  </a:schemeClr>
                </a:solidFill>
              </a:rPr>
              <a:t>work</a:t>
            </a:r>
            <a:r>
              <a:rPr lang="pt-BR" sz="2200" b="1" dirty="0">
                <a:solidFill>
                  <a:schemeClr val="tx2">
                    <a:lumMod val="50000"/>
                  </a:schemeClr>
                </a:solidFill>
              </a:rPr>
              <a:t> </a:t>
            </a:r>
            <a:r>
              <a:rPr lang="pt-BR" sz="2200" b="1" dirty="0" err="1">
                <a:solidFill>
                  <a:schemeClr val="tx2">
                    <a:lumMod val="50000"/>
                  </a:schemeClr>
                </a:solidFill>
              </a:rPr>
              <a:t>and</a:t>
            </a:r>
            <a:r>
              <a:rPr lang="pt-BR" sz="2200" b="1" dirty="0">
                <a:solidFill>
                  <a:schemeClr val="tx2">
                    <a:lumMod val="50000"/>
                  </a:schemeClr>
                </a:solidFill>
              </a:rPr>
              <a:t> His </a:t>
            </a:r>
            <a:r>
              <a:rPr lang="pt-BR" sz="2200" b="1" dirty="0" err="1">
                <a:solidFill>
                  <a:schemeClr val="tx2">
                    <a:lumMod val="50000"/>
                  </a:schemeClr>
                </a:solidFill>
              </a:rPr>
              <a:t>commands</a:t>
            </a:r>
            <a:r>
              <a:rPr lang="pt-BR" sz="2200" b="1" dirty="0">
                <a:solidFill>
                  <a:schemeClr val="tx2">
                    <a:lumMod val="50000"/>
                  </a:schemeClr>
                </a:solidFill>
              </a:rPr>
              <a:t>, </a:t>
            </a:r>
            <a:r>
              <a:rPr lang="pt-BR" sz="2200" b="1" dirty="0" err="1">
                <a:solidFill>
                  <a:schemeClr val="tx2">
                    <a:lumMod val="50000"/>
                  </a:schemeClr>
                </a:solidFill>
              </a:rPr>
              <a:t>we</a:t>
            </a:r>
            <a:r>
              <a:rPr lang="pt-BR" sz="2200" b="1" dirty="0">
                <a:solidFill>
                  <a:schemeClr val="tx2">
                    <a:lumMod val="50000"/>
                  </a:schemeClr>
                </a:solidFill>
              </a:rPr>
              <a:t> </a:t>
            </a:r>
            <a:r>
              <a:rPr lang="pt-BR" sz="2200" b="1" dirty="0" err="1">
                <a:solidFill>
                  <a:schemeClr val="tx2">
                    <a:lumMod val="50000"/>
                  </a:schemeClr>
                </a:solidFill>
              </a:rPr>
              <a:t>should</a:t>
            </a:r>
            <a:r>
              <a:rPr lang="pt-BR" sz="2200" b="1" dirty="0">
                <a:solidFill>
                  <a:schemeClr val="tx2">
                    <a:lumMod val="50000"/>
                  </a:schemeClr>
                </a:solidFill>
              </a:rPr>
              <a:t> </a:t>
            </a:r>
            <a:r>
              <a:rPr lang="pt-BR" sz="2200" b="1" dirty="0" err="1">
                <a:solidFill>
                  <a:schemeClr val="tx2">
                    <a:lumMod val="50000"/>
                  </a:schemeClr>
                </a:solidFill>
              </a:rPr>
              <a:t>always</a:t>
            </a:r>
            <a:r>
              <a:rPr lang="pt-BR" sz="2200" b="1" dirty="0">
                <a:solidFill>
                  <a:schemeClr val="tx2">
                    <a:lumMod val="50000"/>
                  </a:schemeClr>
                </a:solidFill>
              </a:rPr>
              <a:t> </a:t>
            </a:r>
            <a:r>
              <a:rPr lang="pt-BR" sz="2200" b="1" dirty="0" err="1">
                <a:solidFill>
                  <a:schemeClr val="tx2">
                    <a:lumMod val="50000"/>
                  </a:schemeClr>
                </a:solidFill>
              </a:rPr>
              <a:t>trust</a:t>
            </a:r>
            <a:r>
              <a:rPr lang="pt-BR" sz="2200" b="1" dirty="0">
                <a:solidFill>
                  <a:schemeClr val="tx2">
                    <a:lumMod val="50000"/>
                  </a:schemeClr>
                </a:solidFill>
              </a:rPr>
              <a:t> </a:t>
            </a:r>
            <a:r>
              <a:rPr lang="pt-BR" sz="2200" b="1" dirty="0" err="1">
                <a:solidFill>
                  <a:schemeClr val="tx2">
                    <a:lumMod val="50000"/>
                  </a:schemeClr>
                </a:solidFill>
              </a:rPr>
              <a:t>that</a:t>
            </a:r>
            <a:r>
              <a:rPr lang="pt-BR" sz="2200" b="1" dirty="0">
                <a:solidFill>
                  <a:schemeClr val="tx2">
                    <a:lumMod val="50000"/>
                  </a:schemeClr>
                </a:solidFill>
              </a:rPr>
              <a:t> He </a:t>
            </a:r>
            <a:r>
              <a:rPr lang="pt-BR" sz="2200" b="1" dirty="0" err="1">
                <a:solidFill>
                  <a:schemeClr val="tx2">
                    <a:lumMod val="50000"/>
                  </a:schemeClr>
                </a:solidFill>
              </a:rPr>
              <a:t>works</a:t>
            </a:r>
            <a:r>
              <a:rPr lang="pt-BR" sz="2200" b="1" dirty="0">
                <a:solidFill>
                  <a:schemeClr val="tx2">
                    <a:lumMod val="50000"/>
                  </a:schemeClr>
                </a:solidFill>
              </a:rPr>
              <a:t> </a:t>
            </a:r>
            <a:r>
              <a:rPr lang="pt-BR" sz="2200" b="1" dirty="0" err="1">
                <a:solidFill>
                  <a:schemeClr val="tx2">
                    <a:lumMod val="50000"/>
                  </a:schemeClr>
                </a:solidFill>
              </a:rPr>
              <a:t>all</a:t>
            </a:r>
            <a:r>
              <a:rPr lang="pt-BR" sz="2200" b="1" dirty="0">
                <a:solidFill>
                  <a:schemeClr val="tx2">
                    <a:lumMod val="50000"/>
                  </a:schemeClr>
                </a:solidFill>
              </a:rPr>
              <a:t> for </a:t>
            </a:r>
            <a:r>
              <a:rPr lang="pt-BR" sz="2200" b="1" dirty="0" err="1">
                <a:solidFill>
                  <a:schemeClr val="tx2">
                    <a:lumMod val="50000"/>
                  </a:schemeClr>
                </a:solidFill>
              </a:rPr>
              <a:t>good</a:t>
            </a:r>
            <a:r>
              <a:rPr lang="pt-BR" sz="2200" b="1" dirty="0">
                <a:solidFill>
                  <a:schemeClr val="tx2">
                    <a:lumMod val="50000"/>
                  </a:schemeClr>
                </a:solidFill>
              </a:rPr>
              <a:t>, </a:t>
            </a:r>
            <a:r>
              <a:rPr lang="pt-BR" sz="2200" b="1" dirty="0" err="1">
                <a:solidFill>
                  <a:schemeClr val="tx2">
                    <a:lumMod val="50000"/>
                  </a:schemeClr>
                </a:solidFill>
              </a:rPr>
              <a:t>even</a:t>
            </a:r>
            <a:r>
              <a:rPr lang="pt-BR" sz="2200" b="1" dirty="0">
                <a:solidFill>
                  <a:schemeClr val="tx2">
                    <a:lumMod val="50000"/>
                  </a:schemeClr>
                </a:solidFill>
              </a:rPr>
              <a:t> </a:t>
            </a:r>
            <a:r>
              <a:rPr lang="pt-BR" sz="2200" b="1" dirty="0" err="1">
                <a:solidFill>
                  <a:schemeClr val="tx2">
                    <a:lumMod val="50000"/>
                  </a:schemeClr>
                </a:solidFill>
              </a:rPr>
              <a:t>if</a:t>
            </a:r>
            <a:r>
              <a:rPr lang="pt-BR" sz="2200" b="1" dirty="0">
                <a:solidFill>
                  <a:schemeClr val="tx2">
                    <a:lumMod val="50000"/>
                  </a:schemeClr>
                </a:solidFill>
              </a:rPr>
              <a:t> </a:t>
            </a:r>
            <a:r>
              <a:rPr lang="pt-BR" sz="2200" b="1" dirty="0" err="1">
                <a:solidFill>
                  <a:schemeClr val="tx2">
                    <a:lumMod val="50000"/>
                  </a:schemeClr>
                </a:solidFill>
              </a:rPr>
              <a:t>we</a:t>
            </a:r>
            <a:r>
              <a:rPr lang="pt-BR" sz="2200" b="1" dirty="0">
                <a:solidFill>
                  <a:schemeClr val="tx2">
                    <a:lumMod val="50000"/>
                  </a:schemeClr>
                </a:solidFill>
              </a:rPr>
              <a:t> do </a:t>
            </a:r>
            <a:r>
              <a:rPr lang="pt-BR" sz="2200" b="1" dirty="0" err="1">
                <a:solidFill>
                  <a:schemeClr val="tx2">
                    <a:lumMod val="50000"/>
                  </a:schemeClr>
                </a:solidFill>
              </a:rPr>
              <a:t>not</a:t>
            </a:r>
            <a:r>
              <a:rPr lang="pt-BR" sz="2200" b="1" dirty="0">
                <a:solidFill>
                  <a:schemeClr val="tx2">
                    <a:lumMod val="50000"/>
                  </a:schemeClr>
                </a:solidFill>
              </a:rPr>
              <a:t> </a:t>
            </a:r>
            <a:r>
              <a:rPr lang="pt-BR" sz="2200" b="1" dirty="0" err="1">
                <a:solidFill>
                  <a:schemeClr val="tx2">
                    <a:lumMod val="50000"/>
                  </a:schemeClr>
                </a:solidFill>
              </a:rPr>
              <a:t>understand</a:t>
            </a:r>
            <a:r>
              <a:rPr lang="pt-BR" sz="2200" b="1" dirty="0">
                <a:solidFill>
                  <a:schemeClr val="tx2">
                    <a:lumMod val="50000"/>
                  </a:schemeClr>
                </a:solidFill>
              </a:rPr>
              <a:t> it: “...</a:t>
            </a:r>
            <a:r>
              <a:rPr lang="pt-BR" sz="2200" b="1" dirty="0" err="1">
                <a:solidFill>
                  <a:schemeClr val="tx2">
                    <a:lumMod val="50000"/>
                  </a:schemeClr>
                </a:solidFill>
              </a:rPr>
              <a:t>God</a:t>
            </a:r>
            <a:r>
              <a:rPr lang="pt-BR" sz="2200" b="1" dirty="0">
                <a:solidFill>
                  <a:schemeClr val="tx2">
                    <a:lumMod val="50000"/>
                  </a:schemeClr>
                </a:solidFill>
              </a:rPr>
              <a:t> </a:t>
            </a:r>
            <a:r>
              <a:rPr lang="pt-BR" sz="2200" b="1" dirty="0" err="1">
                <a:solidFill>
                  <a:schemeClr val="tx2">
                    <a:lumMod val="50000"/>
                  </a:schemeClr>
                </a:solidFill>
              </a:rPr>
              <a:t>is</a:t>
            </a:r>
            <a:r>
              <a:rPr lang="pt-BR" sz="2200" b="1" dirty="0">
                <a:solidFill>
                  <a:schemeClr val="tx2">
                    <a:lumMod val="50000"/>
                  </a:schemeClr>
                </a:solidFill>
              </a:rPr>
              <a:t> light </a:t>
            </a:r>
            <a:r>
              <a:rPr lang="pt-BR" sz="2200" b="1" dirty="0" err="1">
                <a:solidFill>
                  <a:schemeClr val="tx2">
                    <a:lumMod val="50000"/>
                  </a:schemeClr>
                </a:solidFill>
              </a:rPr>
              <a:t>and</a:t>
            </a:r>
            <a:r>
              <a:rPr lang="pt-BR" sz="2200" b="1" dirty="0">
                <a:solidFill>
                  <a:schemeClr val="tx2">
                    <a:lumMod val="50000"/>
                  </a:schemeClr>
                </a:solidFill>
              </a:rPr>
              <a:t> in </a:t>
            </a:r>
            <a:r>
              <a:rPr lang="pt-BR" sz="2200" b="1" dirty="0" err="1">
                <a:solidFill>
                  <a:schemeClr val="tx2">
                    <a:lumMod val="50000"/>
                  </a:schemeClr>
                </a:solidFill>
              </a:rPr>
              <a:t>Him</a:t>
            </a:r>
            <a:r>
              <a:rPr lang="pt-BR" sz="2200" b="1" dirty="0">
                <a:solidFill>
                  <a:schemeClr val="tx2">
                    <a:lumMod val="50000"/>
                  </a:schemeClr>
                </a:solidFill>
              </a:rPr>
              <a:t> </a:t>
            </a:r>
            <a:r>
              <a:rPr lang="pt-BR" sz="2200" b="1" dirty="0" err="1">
                <a:solidFill>
                  <a:schemeClr val="tx2">
                    <a:lumMod val="50000"/>
                  </a:schemeClr>
                </a:solidFill>
              </a:rPr>
              <a:t>is</a:t>
            </a:r>
            <a:r>
              <a:rPr lang="pt-BR" sz="2200" b="1" dirty="0">
                <a:solidFill>
                  <a:schemeClr val="tx2">
                    <a:lumMod val="50000"/>
                  </a:schemeClr>
                </a:solidFill>
              </a:rPr>
              <a:t> no </a:t>
            </a:r>
            <a:r>
              <a:rPr lang="pt-BR" sz="2200" b="1" dirty="0" err="1">
                <a:solidFill>
                  <a:schemeClr val="tx2">
                    <a:lumMod val="50000"/>
                  </a:schemeClr>
                </a:solidFill>
              </a:rPr>
              <a:t>darkness</a:t>
            </a:r>
            <a:r>
              <a:rPr lang="pt-BR" sz="2200" b="1" dirty="0">
                <a:solidFill>
                  <a:schemeClr val="tx2">
                    <a:lumMod val="50000"/>
                  </a:schemeClr>
                </a:solidFill>
              </a:rPr>
              <a:t> </a:t>
            </a:r>
            <a:r>
              <a:rPr lang="pt-BR" sz="2200" b="1" dirty="0" err="1">
                <a:solidFill>
                  <a:schemeClr val="tx2">
                    <a:lumMod val="50000"/>
                  </a:schemeClr>
                </a:solidFill>
              </a:rPr>
              <a:t>at</a:t>
            </a:r>
            <a:r>
              <a:rPr lang="pt-BR" sz="2200" b="1" dirty="0">
                <a:solidFill>
                  <a:schemeClr val="tx2">
                    <a:lumMod val="50000"/>
                  </a:schemeClr>
                </a:solidFill>
              </a:rPr>
              <a:t> </a:t>
            </a:r>
            <a:r>
              <a:rPr lang="pt-BR" sz="2200" b="1" dirty="0" err="1">
                <a:solidFill>
                  <a:schemeClr val="tx2">
                    <a:lumMod val="50000"/>
                  </a:schemeClr>
                </a:solidFill>
              </a:rPr>
              <a:t>all</a:t>
            </a:r>
            <a:r>
              <a:rPr lang="pt-BR" sz="2200" b="1" dirty="0">
                <a:solidFill>
                  <a:schemeClr val="tx2">
                    <a:lumMod val="50000"/>
                  </a:schemeClr>
                </a:solidFill>
              </a:rPr>
              <a:t>.” [1 John 1:5; </a:t>
            </a:r>
            <a:r>
              <a:rPr lang="pt-BR" sz="2200" b="1" dirty="0" err="1">
                <a:solidFill>
                  <a:schemeClr val="tx2">
                    <a:lumMod val="50000"/>
                  </a:schemeClr>
                </a:solidFill>
              </a:rPr>
              <a:t>cp</a:t>
            </a:r>
            <a:r>
              <a:rPr lang="pt-BR" sz="2200" b="1" dirty="0">
                <a:solidFill>
                  <a:schemeClr val="tx2">
                    <a:lumMod val="50000"/>
                  </a:schemeClr>
                </a:solidFill>
              </a:rPr>
              <a:t> James 1:17; etc.]</a:t>
            </a:r>
          </a:p>
        </p:txBody>
      </p:sp>
      <p:sp>
        <p:nvSpPr>
          <p:cNvPr id="30" name="CaixaDeTexto 26">
            <a:extLst>
              <a:ext uri="{FF2B5EF4-FFF2-40B4-BE49-F238E27FC236}">
                <a16:creationId xmlns:a16="http://schemas.microsoft.com/office/drawing/2014/main" id="{E6941978-4B1C-4C97-9580-8537D6B63C1B}"/>
              </a:ext>
            </a:extLst>
          </p:cNvPr>
          <p:cNvSpPr txBox="1"/>
          <p:nvPr/>
        </p:nvSpPr>
        <p:spPr>
          <a:xfrm>
            <a:off x="504056" y="3645024"/>
            <a:ext cx="8639944" cy="430887"/>
          </a:xfrm>
          <a:prstGeom prst="rect">
            <a:avLst/>
          </a:prstGeom>
          <a:noFill/>
        </p:spPr>
        <p:txBody>
          <a:bodyPr wrap="square" rtlCol="0">
            <a:spAutoFit/>
          </a:bodyPr>
          <a:lstStyle/>
          <a:p>
            <a:r>
              <a:rPr lang="pt-BR" sz="2200" dirty="0" err="1">
                <a:latin typeface="Georgia" panose="02040502050405020303" pitchFamily="18" charset="0"/>
              </a:rPr>
              <a:t>after</a:t>
            </a:r>
            <a:r>
              <a:rPr lang="pt-BR" sz="2200" dirty="0">
                <a:latin typeface="Georgia" panose="02040502050405020303" pitchFamily="18" charset="0"/>
              </a:rPr>
              <a:t> </a:t>
            </a:r>
            <a:r>
              <a:rPr lang="pt-BR" sz="2200" dirty="0" err="1">
                <a:latin typeface="Georgia" panose="02040502050405020303" pitchFamily="18" charset="0"/>
              </a:rPr>
              <a:t>all</a:t>
            </a:r>
            <a:r>
              <a:rPr lang="pt-BR" sz="2200" dirty="0">
                <a:latin typeface="Georgia" panose="02040502050405020303" pitchFamily="18" charset="0"/>
              </a:rPr>
              <a:t>, His </a:t>
            </a:r>
            <a:r>
              <a:rPr lang="pt-BR" sz="2200" dirty="0" err="1">
                <a:latin typeface="Georgia" panose="02040502050405020303" pitchFamily="18" charset="0"/>
              </a:rPr>
              <a:t>desire</a:t>
            </a:r>
            <a:r>
              <a:rPr lang="pt-BR" sz="2200" dirty="0">
                <a:latin typeface="Georgia" panose="02040502050405020303" pitchFamily="18" charset="0"/>
              </a:rPr>
              <a:t> </a:t>
            </a:r>
            <a:r>
              <a:rPr lang="pt-BR" sz="2200" dirty="0" err="1">
                <a:latin typeface="Georgia" panose="02040502050405020303" pitchFamily="18" charset="0"/>
              </a:rPr>
              <a:t>is</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transform</a:t>
            </a:r>
            <a:r>
              <a:rPr lang="pt-BR" sz="2200" dirty="0">
                <a:latin typeface="Georgia" panose="02040502050405020303" pitchFamily="18" charset="0"/>
              </a:rPr>
              <a:t> </a:t>
            </a:r>
            <a:r>
              <a:rPr lang="pt-BR" sz="2200" dirty="0" err="1">
                <a:latin typeface="Georgia" panose="02040502050405020303" pitchFamily="18" charset="0"/>
              </a:rPr>
              <a:t>us</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be</a:t>
            </a:r>
            <a:r>
              <a:rPr lang="pt-BR" sz="2200" dirty="0">
                <a:latin typeface="Georgia" panose="02040502050405020303" pitchFamily="18" charset="0"/>
              </a:rPr>
              <a:t> </a:t>
            </a:r>
            <a:r>
              <a:rPr lang="pt-BR" sz="2200" dirty="0" err="1">
                <a:latin typeface="Georgia" panose="02040502050405020303" pitchFamily="18" charset="0"/>
              </a:rPr>
              <a:t>like</a:t>
            </a:r>
            <a:r>
              <a:rPr lang="pt-BR" sz="2200" dirty="0">
                <a:latin typeface="Georgia" panose="02040502050405020303" pitchFamily="18" charset="0"/>
              </a:rPr>
              <a:t> He </a:t>
            </a:r>
            <a:r>
              <a:rPr lang="pt-BR" sz="2200" dirty="0" err="1">
                <a:latin typeface="Georgia" panose="02040502050405020303" pitchFamily="18" charset="0"/>
              </a:rPr>
              <a:t>is</a:t>
            </a:r>
            <a:r>
              <a:rPr lang="pt-BR" sz="2200" dirty="0">
                <a:latin typeface="Georgia" panose="02040502050405020303" pitchFamily="18" charset="0"/>
              </a:rPr>
              <a:t>:</a:t>
            </a:r>
          </a:p>
        </p:txBody>
      </p:sp>
      <p:sp>
        <p:nvSpPr>
          <p:cNvPr id="31" name="CaixaDeTexto 27">
            <a:extLst>
              <a:ext uri="{FF2B5EF4-FFF2-40B4-BE49-F238E27FC236}">
                <a16:creationId xmlns:a16="http://schemas.microsoft.com/office/drawing/2014/main" id="{FC966B6E-FDFD-4658-A1D4-5957CF612C58}"/>
              </a:ext>
            </a:extLst>
          </p:cNvPr>
          <p:cNvSpPr txBox="1"/>
          <p:nvPr/>
        </p:nvSpPr>
        <p:spPr>
          <a:xfrm>
            <a:off x="540568" y="4035842"/>
            <a:ext cx="8639944" cy="430887"/>
          </a:xfrm>
          <a:prstGeom prst="rect">
            <a:avLst/>
          </a:prstGeom>
          <a:noFill/>
        </p:spPr>
        <p:txBody>
          <a:bodyPr wrap="square" rtlCol="0">
            <a:spAutoFit/>
          </a:bodyPr>
          <a:lstStyle/>
          <a:p>
            <a:r>
              <a:rPr lang="pt-BR" sz="2200" dirty="0">
                <a:latin typeface="Georgia" panose="02040502050405020303" pitchFamily="18" charset="0"/>
              </a:rPr>
              <a:t>- </a:t>
            </a:r>
            <a:r>
              <a:rPr lang="pt-BR" sz="2200" dirty="0" err="1">
                <a:latin typeface="Georgia" panose="02040502050405020303" pitchFamily="18" charset="0"/>
              </a:rPr>
              <a:t>Romans</a:t>
            </a:r>
            <a:r>
              <a:rPr lang="pt-BR" sz="2200" dirty="0">
                <a:latin typeface="Georgia" panose="02040502050405020303" pitchFamily="18" charset="0"/>
              </a:rPr>
              <a:t> 8:29: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be</a:t>
            </a:r>
            <a:r>
              <a:rPr lang="pt-BR" sz="2200" dirty="0">
                <a:latin typeface="Georgia" panose="02040502050405020303" pitchFamily="18" charset="0"/>
              </a:rPr>
              <a:t> </a:t>
            </a:r>
            <a:r>
              <a:rPr lang="pt-BR" sz="2200" dirty="0" err="1">
                <a:latin typeface="Georgia" panose="02040502050405020303" pitchFamily="18" charset="0"/>
              </a:rPr>
              <a:t>conformed</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image</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His Son...”</a:t>
            </a:r>
          </a:p>
        </p:txBody>
      </p:sp>
      <p:sp>
        <p:nvSpPr>
          <p:cNvPr id="32" name="Estrela de 16 Pontas 25">
            <a:extLst>
              <a:ext uri="{FF2B5EF4-FFF2-40B4-BE49-F238E27FC236}">
                <a16:creationId xmlns:a16="http://schemas.microsoft.com/office/drawing/2014/main" id="{F6462FAB-15C1-47A4-8B34-63C7AAEDF5FA}"/>
              </a:ext>
            </a:extLst>
          </p:cNvPr>
          <p:cNvSpPr/>
          <p:nvPr/>
        </p:nvSpPr>
        <p:spPr>
          <a:xfrm>
            <a:off x="-1476672" y="188640"/>
            <a:ext cx="12025336" cy="976497"/>
          </a:xfrm>
          <a:prstGeom prst="star16">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1" dirty="0">
                <a:solidFill>
                  <a:schemeClr val="tx1"/>
                </a:solidFill>
                <a:latin typeface="Georgia" panose="02040502050405020303" pitchFamily="18" charset="0"/>
              </a:rPr>
              <a:t>By God’s nature, He works </a:t>
            </a:r>
            <a:r>
              <a:rPr lang="pt-BR" b="1" i="1" u="sng" dirty="0">
                <a:solidFill>
                  <a:schemeClr val="tx1"/>
                </a:solidFill>
                <a:latin typeface="Georgia" panose="02040502050405020303" pitchFamily="18" charset="0"/>
              </a:rPr>
              <a:t>only</a:t>
            </a:r>
            <a:r>
              <a:rPr lang="pt-BR" b="1" i="1" dirty="0">
                <a:solidFill>
                  <a:schemeClr val="tx1"/>
                </a:solidFill>
                <a:latin typeface="Georgia" panose="02040502050405020303" pitchFamily="18" charset="0"/>
              </a:rPr>
              <a:t> </a:t>
            </a:r>
            <a:r>
              <a:rPr lang="pt-BR" b="1" i="1" u="sng" dirty="0">
                <a:solidFill>
                  <a:schemeClr val="tx1"/>
                </a:solidFill>
                <a:latin typeface="Georgia" panose="02040502050405020303" pitchFamily="18" charset="0"/>
              </a:rPr>
              <a:t>that</a:t>
            </a:r>
            <a:r>
              <a:rPr lang="pt-BR" b="1" i="1" dirty="0">
                <a:solidFill>
                  <a:schemeClr val="tx1"/>
                </a:solidFill>
                <a:latin typeface="Georgia" panose="02040502050405020303" pitchFamily="18" charset="0"/>
              </a:rPr>
              <a:t> </a:t>
            </a:r>
            <a:r>
              <a:rPr lang="pt-BR" b="1" i="1" u="sng" dirty="0">
                <a:solidFill>
                  <a:schemeClr val="tx1"/>
                </a:solidFill>
                <a:latin typeface="Georgia" panose="02040502050405020303" pitchFamily="18" charset="0"/>
              </a:rPr>
              <a:t>which</a:t>
            </a:r>
            <a:r>
              <a:rPr lang="pt-BR" b="1" i="1" dirty="0">
                <a:solidFill>
                  <a:schemeClr val="tx1"/>
                </a:solidFill>
                <a:latin typeface="Georgia" panose="02040502050405020303" pitchFamily="18" charset="0"/>
              </a:rPr>
              <a:t> </a:t>
            </a:r>
            <a:r>
              <a:rPr lang="pt-BR" b="1" i="1" u="sng" dirty="0">
                <a:solidFill>
                  <a:schemeClr val="tx1"/>
                </a:solidFill>
                <a:latin typeface="Georgia" panose="02040502050405020303" pitchFamily="18" charset="0"/>
              </a:rPr>
              <a:t>is</a:t>
            </a:r>
            <a:r>
              <a:rPr lang="pt-BR" b="1" i="1" dirty="0">
                <a:solidFill>
                  <a:schemeClr val="tx1"/>
                </a:solidFill>
                <a:latin typeface="Georgia" panose="02040502050405020303" pitchFamily="18" charset="0"/>
              </a:rPr>
              <a:t> </a:t>
            </a:r>
            <a:r>
              <a:rPr lang="pt-BR" b="1" i="1" u="sng" dirty="0">
                <a:solidFill>
                  <a:schemeClr val="tx1"/>
                </a:solidFill>
                <a:latin typeface="Georgia" panose="02040502050405020303" pitchFamily="18" charset="0"/>
              </a:rPr>
              <a:t>good</a:t>
            </a:r>
            <a:r>
              <a:rPr lang="pt-BR" b="1" i="1" dirty="0">
                <a:solidFill>
                  <a:schemeClr val="tx1"/>
                </a:solidFill>
                <a:latin typeface="Georgia" panose="02040502050405020303" pitchFamily="18" charset="0"/>
              </a:rPr>
              <a:t>!</a:t>
            </a:r>
            <a:endParaRPr lang="en-US" b="1" i="1" dirty="0">
              <a:solidFill>
                <a:schemeClr val="tx1"/>
              </a:solidFill>
              <a:latin typeface="Georgia" panose="02040502050405020303" pitchFamily="18" charset="0"/>
            </a:endParaRPr>
          </a:p>
        </p:txBody>
      </p:sp>
      <p:sp>
        <p:nvSpPr>
          <p:cNvPr id="33" name="Seta para a Direita 26">
            <a:extLst>
              <a:ext uri="{FF2B5EF4-FFF2-40B4-BE49-F238E27FC236}">
                <a16:creationId xmlns:a16="http://schemas.microsoft.com/office/drawing/2014/main" id="{128F5803-3978-4188-90A7-1E6799BF7432}"/>
              </a:ext>
            </a:extLst>
          </p:cNvPr>
          <p:cNvSpPr/>
          <p:nvPr/>
        </p:nvSpPr>
        <p:spPr>
          <a:xfrm rot="12168622">
            <a:off x="5148678" y="913619"/>
            <a:ext cx="1188720" cy="2429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D1A584B-5947-4542-BBB5-8BB573176783}"/>
              </a:ext>
            </a:extLst>
          </p:cNvPr>
          <p:cNvSpPr>
            <a:spLocks noGrp="1"/>
          </p:cNvSpPr>
          <p:nvPr>
            <p:ph type="sldNum" sz="quarter" idx="12"/>
          </p:nvPr>
        </p:nvSpPr>
        <p:spPr/>
        <p:txBody>
          <a:bodyPr/>
          <a:lstStyle/>
          <a:p>
            <a:fld id="{2B42AA03-84FA-47E0-873F-D678DD9436A1}" type="slidenum">
              <a:rPr lang="pt-BR" smtClean="0"/>
              <a:pPr/>
              <a:t>15</a:t>
            </a:fld>
            <a:endParaRPr lang="pt-BR"/>
          </a:p>
        </p:txBody>
      </p:sp>
    </p:spTree>
    <p:extLst>
      <p:ext uri="{BB962C8B-B14F-4D97-AF65-F5344CB8AC3E}">
        <p14:creationId xmlns:p14="http://schemas.microsoft.com/office/powerpoint/2010/main" val="1180579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1000"/>
                                        <p:tgtEl>
                                          <p:spTgt spid="33"/>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out)">
                                      <p:cBhvr>
                                        <p:cTn id="14" dur="2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3" grpId="0"/>
      <p:bldP spid="27" grpId="0"/>
      <p:bldP spid="28" grpId="0"/>
      <p:bldP spid="29" grpId="0" animBg="1"/>
      <p:bldP spid="30" grpId="0"/>
      <p:bldP spid="31" grpId="0"/>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CaixaDeTexto 32">
            <a:extLst>
              <a:ext uri="{FF2B5EF4-FFF2-40B4-BE49-F238E27FC236}">
                <a16:creationId xmlns:a16="http://schemas.microsoft.com/office/drawing/2014/main" id="{3D04F8EC-F6FA-4EE6-AF63-458A0D37EA0C}"/>
              </a:ext>
            </a:extLst>
          </p:cNvPr>
          <p:cNvSpPr txBox="1"/>
          <p:nvPr/>
        </p:nvSpPr>
        <p:spPr>
          <a:xfrm>
            <a:off x="467544" y="4480560"/>
            <a:ext cx="8639944" cy="430887"/>
          </a:xfrm>
          <a:prstGeom prst="rect">
            <a:avLst/>
          </a:prstGeom>
          <a:noFill/>
        </p:spPr>
        <p:txBody>
          <a:bodyPr wrap="square" rtlCol="0">
            <a:spAutoFit/>
          </a:bodyPr>
          <a:lstStyle/>
          <a:p>
            <a:r>
              <a:rPr lang="pt-BR" sz="2200" dirty="0">
                <a:latin typeface="Georgia" panose="02040502050405020303" pitchFamily="18" charset="0"/>
              </a:rPr>
              <a:t>- Genesis 1:21, 24: </a:t>
            </a:r>
            <a:r>
              <a:rPr lang="pt-BR" sz="2200" dirty="0" err="1">
                <a:latin typeface="Georgia" panose="02040502050405020303" pitchFamily="18" charset="0"/>
              </a:rPr>
              <a:t>separated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animals</a:t>
            </a:r>
            <a:r>
              <a:rPr lang="pt-BR" sz="2200" dirty="0">
                <a:latin typeface="Georgia" panose="02040502050405020303" pitchFamily="18" charset="0"/>
              </a:rPr>
              <a:t> </a:t>
            </a:r>
            <a:r>
              <a:rPr lang="pt-BR" sz="2200" dirty="0" err="1">
                <a:latin typeface="Georgia" panose="02040502050405020303" pitchFamily="18" charset="0"/>
              </a:rPr>
              <a:t>according</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their</a:t>
            </a:r>
            <a:r>
              <a:rPr lang="pt-BR" sz="2200" dirty="0">
                <a:latin typeface="Georgia" panose="02040502050405020303" pitchFamily="18" charset="0"/>
              </a:rPr>
              <a:t> </a:t>
            </a:r>
            <a:r>
              <a:rPr lang="pt-BR" sz="2200" dirty="0" err="1">
                <a:latin typeface="Georgia" panose="02040502050405020303" pitchFamily="18" charset="0"/>
              </a:rPr>
              <a:t>kind</a:t>
            </a:r>
            <a:endParaRPr lang="pt-BR" sz="2200" dirty="0">
              <a:latin typeface="Georgia" panose="02040502050405020303" pitchFamily="18" charset="0"/>
            </a:endParaRPr>
          </a:p>
        </p:txBody>
      </p:sp>
      <p:sp>
        <p:nvSpPr>
          <p:cNvPr id="26" name="CaixaDeTexto 33">
            <a:extLst>
              <a:ext uri="{FF2B5EF4-FFF2-40B4-BE49-F238E27FC236}">
                <a16:creationId xmlns:a16="http://schemas.microsoft.com/office/drawing/2014/main" id="{D64832F5-1681-41D8-8891-6ED72B34E89E}"/>
              </a:ext>
            </a:extLst>
          </p:cNvPr>
          <p:cNvSpPr txBox="1"/>
          <p:nvPr/>
        </p:nvSpPr>
        <p:spPr>
          <a:xfrm>
            <a:off x="467544" y="4870321"/>
            <a:ext cx="8639944" cy="430887"/>
          </a:xfrm>
          <a:prstGeom prst="rect">
            <a:avLst/>
          </a:prstGeom>
          <a:noFill/>
        </p:spPr>
        <p:txBody>
          <a:bodyPr wrap="square" rtlCol="0">
            <a:spAutoFit/>
          </a:bodyPr>
          <a:lstStyle/>
          <a:p>
            <a:r>
              <a:rPr lang="pt-BR" sz="2200" dirty="0">
                <a:latin typeface="Georgia" panose="02040502050405020303" pitchFamily="18" charset="0"/>
              </a:rPr>
              <a:t>- Genesis 2:3: </a:t>
            </a:r>
            <a:r>
              <a:rPr lang="pt-BR" sz="2200" dirty="0" err="1">
                <a:latin typeface="Georgia" panose="02040502050405020303" pitchFamily="18" charset="0"/>
              </a:rPr>
              <a:t>separated</a:t>
            </a:r>
            <a:r>
              <a:rPr lang="pt-BR" sz="2200" dirty="0">
                <a:latin typeface="Georgia" panose="02040502050405020303" pitchFamily="18" charset="0"/>
              </a:rPr>
              <a:t> </a:t>
            </a:r>
            <a:r>
              <a:rPr lang="pt-BR" sz="2200" dirty="0" err="1">
                <a:latin typeface="Georgia" panose="02040502050405020303" pitchFamily="18" charset="0"/>
              </a:rPr>
              <a:t>one</a:t>
            </a:r>
            <a:r>
              <a:rPr lang="pt-BR" sz="2200" dirty="0">
                <a:latin typeface="Georgia" panose="02040502050405020303" pitchFamily="18" charset="0"/>
              </a:rPr>
              <a:t> </a:t>
            </a:r>
            <a:r>
              <a:rPr lang="pt-BR" sz="2200" dirty="0" err="1">
                <a:latin typeface="Georgia" panose="02040502050405020303" pitchFamily="18" charset="0"/>
              </a:rPr>
              <a:t>day</a:t>
            </a:r>
            <a:r>
              <a:rPr lang="pt-BR" sz="2200" dirty="0">
                <a:latin typeface="Georgia" panose="02040502050405020303" pitchFamily="18" charset="0"/>
              </a:rPr>
              <a:t> </a:t>
            </a:r>
            <a:r>
              <a:rPr lang="pt-BR" sz="2200" dirty="0" err="1">
                <a:latin typeface="Georgia" panose="02040502050405020303" pitchFamily="18" charset="0"/>
              </a:rPr>
              <a:t>from</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seven</a:t>
            </a:r>
            <a:r>
              <a:rPr lang="pt-BR" sz="2200" dirty="0">
                <a:latin typeface="Georgia" panose="02040502050405020303" pitchFamily="18" charset="0"/>
              </a:rPr>
              <a:t> for His </a:t>
            </a:r>
            <a:r>
              <a:rPr lang="pt-BR" sz="2200" dirty="0" err="1">
                <a:latin typeface="Georgia" panose="02040502050405020303" pitchFamily="18" charset="0"/>
              </a:rPr>
              <a:t>rest</a:t>
            </a:r>
            <a:endParaRPr lang="pt-BR" sz="2200" dirty="0">
              <a:latin typeface="Georgia" panose="02040502050405020303" pitchFamily="18" charset="0"/>
            </a:endParaRPr>
          </a:p>
        </p:txBody>
      </p:sp>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539552" y="1167135"/>
            <a:ext cx="8712968" cy="461665"/>
          </a:xfrm>
          <a:prstGeom prst="rect">
            <a:avLst/>
          </a:prstGeom>
          <a:noFill/>
        </p:spPr>
        <p:txBody>
          <a:bodyPr wrap="square" rtlCol="0">
            <a:spAutoFit/>
          </a:bodyPr>
          <a:lstStyle/>
          <a:p>
            <a:pPr algn="just"/>
            <a:r>
              <a:rPr lang="pt-BR" sz="2400" i="1" dirty="0">
                <a:latin typeface="Georgia" panose="02040502050405020303" pitchFamily="18" charset="0"/>
              </a:rPr>
              <a:t>1:4</a:t>
            </a:r>
            <a:r>
              <a:rPr lang="pt-BR" sz="2400" dirty="0">
                <a:latin typeface="Georgia" panose="02040502050405020303" pitchFamily="18" charset="0"/>
              </a:rPr>
              <a:t>  “...and God </a:t>
            </a:r>
            <a:r>
              <a:rPr lang="pt-BR" sz="2400" b="1" i="1" u="sng" dirty="0">
                <a:latin typeface="Georgia" panose="02040502050405020303" pitchFamily="18" charset="0"/>
              </a:rPr>
              <a:t>divided</a:t>
            </a:r>
            <a:r>
              <a:rPr lang="pt-BR" sz="2400" dirty="0">
                <a:latin typeface="Georgia" panose="02040502050405020303" pitchFamily="18" charset="0"/>
              </a:rPr>
              <a:t> the light from the darkness...”</a:t>
            </a:r>
          </a:p>
        </p:txBody>
      </p:sp>
      <p:sp>
        <p:nvSpPr>
          <p:cNvPr id="18" name="CaixaDeTexto 24">
            <a:extLst>
              <a:ext uri="{FF2B5EF4-FFF2-40B4-BE49-F238E27FC236}">
                <a16:creationId xmlns:a16="http://schemas.microsoft.com/office/drawing/2014/main" id="{0E9BCBF5-8A99-42DC-949A-7ECFDB22AAEF}"/>
              </a:ext>
            </a:extLst>
          </p:cNvPr>
          <p:cNvSpPr txBox="1"/>
          <p:nvPr/>
        </p:nvSpPr>
        <p:spPr>
          <a:xfrm>
            <a:off x="467544" y="1628800"/>
            <a:ext cx="8208912" cy="830997"/>
          </a:xfrm>
          <a:prstGeom prst="rect">
            <a:avLst/>
          </a:prstGeom>
          <a:noFill/>
        </p:spPr>
        <p:txBody>
          <a:bodyPr wrap="square" rtlCol="0">
            <a:spAutoFit/>
          </a:bodyPr>
          <a:lstStyle/>
          <a:p>
            <a:r>
              <a:rPr lang="pt-BR" sz="2400" dirty="0">
                <a:latin typeface="Georgia" panose="02040502050405020303" pitchFamily="18" charset="0"/>
              </a:rPr>
              <a:t>“Divide” (</a:t>
            </a:r>
            <a:r>
              <a:rPr lang="pt-BR" sz="2400" dirty="0" err="1">
                <a:latin typeface="Georgia" panose="02040502050405020303" pitchFamily="18" charset="0"/>
              </a:rPr>
              <a:t>literally</a:t>
            </a:r>
            <a:r>
              <a:rPr lang="pt-BR" sz="2400" dirty="0">
                <a:latin typeface="Georgia" panose="02040502050405020303" pitchFamily="18" charset="0"/>
              </a:rPr>
              <a:t>, “</a:t>
            </a:r>
            <a:r>
              <a:rPr lang="pt-BR" sz="2400" dirty="0" err="1">
                <a:latin typeface="Georgia" panose="02040502050405020303" pitchFamily="18" charset="0"/>
              </a:rPr>
              <a:t>separated</a:t>
            </a:r>
            <a:r>
              <a:rPr lang="pt-BR" sz="2400" dirty="0">
                <a:latin typeface="Georgia" panose="02040502050405020303" pitchFamily="18" charset="0"/>
              </a:rPr>
              <a:t>” </a:t>
            </a:r>
            <a:r>
              <a:rPr lang="pt-BR" sz="1600" dirty="0">
                <a:latin typeface="Georgia" panose="02040502050405020303" pitchFamily="18" charset="0"/>
              </a:rPr>
              <a:t>[ESV, NIV, NASB, RSV]</a:t>
            </a:r>
            <a:r>
              <a:rPr lang="pt-BR" sz="2400" dirty="0">
                <a:latin typeface="Georgia" panose="02040502050405020303" pitchFamily="18" charset="0"/>
              </a:rPr>
              <a:t>)</a:t>
            </a:r>
            <a:r>
              <a:rPr lang="pt-BR" sz="1600" dirty="0">
                <a:latin typeface="Georgia" panose="02040502050405020303" pitchFamily="18" charset="0"/>
              </a:rPr>
              <a:t> </a:t>
            </a:r>
            <a:r>
              <a:rPr lang="pt-BR" sz="2400" dirty="0" err="1">
                <a:latin typeface="Georgia" panose="02040502050405020303" pitchFamily="18" charset="0"/>
              </a:rPr>
              <a:t>is</a:t>
            </a:r>
            <a:r>
              <a:rPr lang="pt-BR" sz="2400" dirty="0">
                <a:latin typeface="Georgia" panose="02040502050405020303" pitchFamily="18" charset="0"/>
              </a:rPr>
              <a:t> </a:t>
            </a:r>
            <a:r>
              <a:rPr lang="pt-BR" sz="2400" dirty="0" err="1">
                <a:latin typeface="Georgia" panose="02040502050405020303" pitchFamily="18" charset="0"/>
              </a:rPr>
              <a:t>part</a:t>
            </a:r>
            <a:r>
              <a:rPr lang="pt-BR" sz="2400" dirty="0">
                <a:latin typeface="Georgia" panose="02040502050405020303" pitchFamily="18" charset="0"/>
              </a:rPr>
              <a:t> </a:t>
            </a:r>
            <a:r>
              <a:rPr lang="pt-BR" sz="2400" dirty="0" err="1">
                <a:latin typeface="Georgia" panose="02040502050405020303" pitchFamily="18" charset="0"/>
              </a:rPr>
              <a:t>of</a:t>
            </a:r>
            <a:r>
              <a:rPr lang="pt-BR" sz="2400" dirty="0">
                <a:latin typeface="Georgia" panose="02040502050405020303" pitchFamily="18" charset="0"/>
              </a:rPr>
              <a:t> “</a:t>
            </a:r>
            <a:r>
              <a:rPr lang="pt-BR" sz="2400" dirty="0" err="1">
                <a:latin typeface="Georgia" panose="02040502050405020303" pitchFamily="18" charset="0"/>
              </a:rPr>
              <a:t>holiness</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separated</a:t>
            </a:r>
            <a:r>
              <a:rPr lang="pt-BR" sz="2400" dirty="0">
                <a:latin typeface="Georgia" panose="02040502050405020303" pitchFamily="18" charset="0"/>
              </a:rPr>
              <a:t>” </a:t>
            </a:r>
            <a:r>
              <a:rPr lang="pt-BR" sz="2400" dirty="0" err="1">
                <a:latin typeface="Georgia" panose="02040502050405020303" pitchFamily="18" charset="0"/>
              </a:rPr>
              <a:t>many</a:t>
            </a:r>
            <a:r>
              <a:rPr lang="pt-BR" sz="2400" dirty="0">
                <a:latin typeface="Georgia" panose="02040502050405020303" pitchFamily="18" charset="0"/>
              </a:rPr>
              <a:t> </a:t>
            </a:r>
            <a:r>
              <a:rPr lang="pt-BR" sz="2400" dirty="0" err="1">
                <a:latin typeface="Georgia" panose="02040502050405020303" pitchFamily="18" charset="0"/>
              </a:rPr>
              <a:t>things</a:t>
            </a:r>
            <a:r>
              <a:rPr lang="pt-BR" sz="2400" dirty="0">
                <a:latin typeface="Georgia" panose="02040502050405020303" pitchFamily="18" charset="0"/>
              </a:rPr>
              <a:t> </a:t>
            </a:r>
            <a:r>
              <a:rPr lang="pt-BR" sz="2400" dirty="0" err="1">
                <a:latin typeface="Georgia" panose="02040502050405020303" pitchFamily="18" charset="0"/>
              </a:rPr>
              <a:t>by</a:t>
            </a:r>
            <a:r>
              <a:rPr lang="pt-BR" sz="2400" dirty="0">
                <a:latin typeface="Georgia" panose="02040502050405020303" pitchFamily="18" charset="0"/>
              </a:rPr>
              <a:t> His </a:t>
            </a:r>
            <a:r>
              <a:rPr lang="pt-BR" sz="2400" dirty="0" err="1">
                <a:latin typeface="Georgia" panose="02040502050405020303" pitchFamily="18" charset="0"/>
              </a:rPr>
              <a:t>creation</a:t>
            </a:r>
            <a:r>
              <a:rPr lang="pt-BR" sz="2400" dirty="0">
                <a:latin typeface="Georgia" panose="02040502050405020303" pitchFamily="18" charset="0"/>
              </a:rPr>
              <a:t>:</a:t>
            </a:r>
          </a:p>
        </p:txBody>
      </p:sp>
      <p:sp>
        <p:nvSpPr>
          <p:cNvPr id="19" name="CaixaDeTexto 25">
            <a:extLst>
              <a:ext uri="{FF2B5EF4-FFF2-40B4-BE49-F238E27FC236}">
                <a16:creationId xmlns:a16="http://schemas.microsoft.com/office/drawing/2014/main" id="{566FD9A9-6E1D-4345-9F10-F045EACBA0C1}"/>
              </a:ext>
            </a:extLst>
          </p:cNvPr>
          <p:cNvSpPr txBox="1"/>
          <p:nvPr/>
        </p:nvSpPr>
        <p:spPr>
          <a:xfrm>
            <a:off x="467544" y="2854097"/>
            <a:ext cx="8639944" cy="430887"/>
          </a:xfrm>
          <a:prstGeom prst="rect">
            <a:avLst/>
          </a:prstGeom>
          <a:noFill/>
        </p:spPr>
        <p:txBody>
          <a:bodyPr wrap="square" rtlCol="0">
            <a:spAutoFit/>
          </a:bodyPr>
          <a:lstStyle/>
          <a:p>
            <a:r>
              <a:rPr lang="pt-BR" sz="2200" dirty="0">
                <a:latin typeface="Georgia" panose="02040502050405020303" pitchFamily="18" charset="0"/>
              </a:rPr>
              <a:t>- Genesis 1:6-7: </a:t>
            </a:r>
            <a:r>
              <a:rPr lang="pt-BR" sz="2200" dirty="0" err="1">
                <a:latin typeface="Georgia" panose="02040502050405020303" pitchFamily="18" charset="0"/>
              </a:rPr>
              <a:t>separated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waters</a:t>
            </a:r>
            <a:r>
              <a:rPr lang="pt-BR" sz="2200" dirty="0">
                <a:latin typeface="Georgia" panose="02040502050405020303" pitchFamily="18" charset="0"/>
              </a:rPr>
              <a:t> </a:t>
            </a:r>
            <a:r>
              <a:rPr lang="pt-BR" sz="2200" dirty="0" err="1">
                <a:latin typeface="Georgia" panose="02040502050405020303" pitchFamily="18" charset="0"/>
              </a:rPr>
              <a:t>below</a:t>
            </a:r>
            <a:r>
              <a:rPr lang="pt-BR" sz="2200" dirty="0">
                <a:latin typeface="Georgia" panose="02040502050405020303" pitchFamily="18" charset="0"/>
              </a:rPr>
              <a:t> </a:t>
            </a:r>
            <a:r>
              <a:rPr lang="pt-BR" sz="2200" dirty="0" err="1">
                <a:latin typeface="Georgia" panose="02040502050405020303" pitchFamily="18" charset="0"/>
              </a:rPr>
              <a:t>from</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waters</a:t>
            </a:r>
            <a:r>
              <a:rPr lang="pt-BR" sz="2200" dirty="0">
                <a:latin typeface="Georgia" panose="02040502050405020303" pitchFamily="18" charset="0"/>
              </a:rPr>
              <a:t> </a:t>
            </a:r>
            <a:r>
              <a:rPr lang="pt-BR" sz="2200" dirty="0" err="1">
                <a:latin typeface="Georgia" panose="02040502050405020303" pitchFamily="18" charset="0"/>
              </a:rPr>
              <a:t>above</a:t>
            </a:r>
            <a:endParaRPr lang="pt-BR" sz="2200" dirty="0">
              <a:latin typeface="Georgia" panose="02040502050405020303" pitchFamily="18" charset="0"/>
            </a:endParaRPr>
          </a:p>
        </p:txBody>
      </p:sp>
      <p:sp>
        <p:nvSpPr>
          <p:cNvPr id="20" name="CaixaDeTexto 28">
            <a:extLst>
              <a:ext uri="{FF2B5EF4-FFF2-40B4-BE49-F238E27FC236}">
                <a16:creationId xmlns:a16="http://schemas.microsoft.com/office/drawing/2014/main" id="{85D564F3-9593-491B-A9FA-B3BC140C3E4A}"/>
              </a:ext>
            </a:extLst>
          </p:cNvPr>
          <p:cNvSpPr txBox="1"/>
          <p:nvPr/>
        </p:nvSpPr>
        <p:spPr>
          <a:xfrm>
            <a:off x="467544" y="3286145"/>
            <a:ext cx="8639944" cy="430887"/>
          </a:xfrm>
          <a:prstGeom prst="rect">
            <a:avLst/>
          </a:prstGeom>
          <a:noFill/>
        </p:spPr>
        <p:txBody>
          <a:bodyPr wrap="square" rtlCol="0">
            <a:spAutoFit/>
          </a:bodyPr>
          <a:lstStyle/>
          <a:p>
            <a:r>
              <a:rPr lang="pt-BR" sz="2200" dirty="0">
                <a:latin typeface="Georgia" panose="02040502050405020303" pitchFamily="18" charset="0"/>
              </a:rPr>
              <a:t>- Genesis 1:9-10: </a:t>
            </a:r>
            <a:r>
              <a:rPr lang="pt-BR" sz="2200" dirty="0" err="1">
                <a:latin typeface="Georgia" panose="02040502050405020303" pitchFamily="18" charset="0"/>
              </a:rPr>
              <a:t>separated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dry</a:t>
            </a:r>
            <a:r>
              <a:rPr lang="pt-BR" sz="2200" dirty="0">
                <a:latin typeface="Georgia" panose="02040502050405020303" pitchFamily="18" charset="0"/>
              </a:rPr>
              <a:t> </a:t>
            </a:r>
            <a:r>
              <a:rPr lang="pt-BR" sz="2200" dirty="0" err="1">
                <a:latin typeface="Georgia" panose="02040502050405020303" pitchFamily="18" charset="0"/>
              </a:rPr>
              <a:t>land</a:t>
            </a:r>
            <a:r>
              <a:rPr lang="pt-BR" sz="2200" dirty="0">
                <a:latin typeface="Georgia" panose="02040502050405020303" pitchFamily="18" charset="0"/>
              </a:rPr>
              <a:t> </a:t>
            </a:r>
            <a:r>
              <a:rPr lang="pt-BR" sz="2200" dirty="0" err="1">
                <a:latin typeface="Georgia" panose="02040502050405020303" pitchFamily="18" charset="0"/>
              </a:rPr>
              <a:t>from</a:t>
            </a:r>
            <a:r>
              <a:rPr lang="pt-BR" sz="2200" dirty="0">
                <a:latin typeface="Georgia" panose="02040502050405020303" pitchFamily="18" charset="0"/>
              </a:rPr>
              <a:t> out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water</a:t>
            </a:r>
            <a:endParaRPr lang="pt-BR" sz="2200" dirty="0">
              <a:latin typeface="Georgia" panose="02040502050405020303" pitchFamily="18" charset="0"/>
            </a:endParaRPr>
          </a:p>
        </p:txBody>
      </p:sp>
      <p:sp>
        <p:nvSpPr>
          <p:cNvPr id="21" name="CaixaDeTexto 29">
            <a:extLst>
              <a:ext uri="{FF2B5EF4-FFF2-40B4-BE49-F238E27FC236}">
                <a16:creationId xmlns:a16="http://schemas.microsoft.com/office/drawing/2014/main" id="{4D34CAF5-524E-44B4-A97A-6594355EA22C}"/>
              </a:ext>
            </a:extLst>
          </p:cNvPr>
          <p:cNvSpPr txBox="1"/>
          <p:nvPr/>
        </p:nvSpPr>
        <p:spPr>
          <a:xfrm>
            <a:off x="468560" y="2420888"/>
            <a:ext cx="8639944" cy="430887"/>
          </a:xfrm>
          <a:prstGeom prst="rect">
            <a:avLst/>
          </a:prstGeom>
          <a:noFill/>
        </p:spPr>
        <p:txBody>
          <a:bodyPr wrap="square" rtlCol="0">
            <a:spAutoFit/>
          </a:bodyPr>
          <a:lstStyle/>
          <a:p>
            <a:r>
              <a:rPr lang="pt-BR" sz="2200" dirty="0">
                <a:latin typeface="Georgia" panose="02040502050405020303" pitchFamily="18" charset="0"/>
              </a:rPr>
              <a:t>- Genesis 1:4: </a:t>
            </a:r>
            <a:r>
              <a:rPr lang="pt-BR" sz="2200" dirty="0" err="1">
                <a:latin typeface="Georgia" panose="02040502050405020303" pitchFamily="18" charset="0"/>
              </a:rPr>
              <a:t>separated</a:t>
            </a:r>
            <a:r>
              <a:rPr lang="pt-BR" sz="2200" dirty="0">
                <a:latin typeface="Georgia" panose="02040502050405020303" pitchFamily="18" charset="0"/>
              </a:rPr>
              <a:t> light </a:t>
            </a:r>
            <a:r>
              <a:rPr lang="pt-BR" sz="2200" dirty="0" err="1">
                <a:latin typeface="Georgia" panose="02040502050405020303" pitchFamily="18" charset="0"/>
              </a:rPr>
              <a:t>from</a:t>
            </a:r>
            <a:r>
              <a:rPr lang="pt-BR" sz="2200" dirty="0">
                <a:latin typeface="Georgia" panose="02040502050405020303" pitchFamily="18" charset="0"/>
              </a:rPr>
              <a:t> </a:t>
            </a:r>
            <a:r>
              <a:rPr lang="pt-BR" sz="2200" dirty="0" err="1">
                <a:latin typeface="Georgia" panose="02040502050405020303" pitchFamily="18" charset="0"/>
              </a:rPr>
              <a:t>darkness</a:t>
            </a:r>
            <a:endParaRPr lang="pt-BR" sz="2200" dirty="0">
              <a:latin typeface="Georgia" panose="02040502050405020303" pitchFamily="18" charset="0"/>
            </a:endParaRPr>
          </a:p>
        </p:txBody>
      </p:sp>
      <p:sp>
        <p:nvSpPr>
          <p:cNvPr id="22" name="CaixaDeTexto 30">
            <a:extLst>
              <a:ext uri="{FF2B5EF4-FFF2-40B4-BE49-F238E27FC236}">
                <a16:creationId xmlns:a16="http://schemas.microsoft.com/office/drawing/2014/main" id="{B846311A-1735-4088-BD93-60B90DC2E7B6}"/>
              </a:ext>
            </a:extLst>
          </p:cNvPr>
          <p:cNvSpPr txBox="1"/>
          <p:nvPr/>
        </p:nvSpPr>
        <p:spPr>
          <a:xfrm>
            <a:off x="467544" y="3677032"/>
            <a:ext cx="8639944" cy="430887"/>
          </a:xfrm>
          <a:prstGeom prst="rect">
            <a:avLst/>
          </a:prstGeom>
          <a:noFill/>
        </p:spPr>
        <p:txBody>
          <a:bodyPr wrap="square" rtlCol="0">
            <a:spAutoFit/>
          </a:bodyPr>
          <a:lstStyle/>
          <a:p>
            <a:r>
              <a:rPr lang="pt-BR" sz="2200" dirty="0">
                <a:latin typeface="Georgia" panose="02040502050405020303" pitchFamily="18" charset="0"/>
              </a:rPr>
              <a:t>- Genesis 1:12: </a:t>
            </a:r>
            <a:r>
              <a:rPr lang="pt-BR" sz="2200" dirty="0" err="1">
                <a:latin typeface="Georgia" panose="02040502050405020303" pitchFamily="18" charset="0"/>
              </a:rPr>
              <a:t>separated</a:t>
            </a:r>
            <a:r>
              <a:rPr lang="pt-BR" sz="2200" dirty="0">
                <a:latin typeface="Georgia" panose="02040502050405020303" pitchFamily="18" charset="0"/>
              </a:rPr>
              <a:t> </a:t>
            </a:r>
            <a:r>
              <a:rPr lang="pt-BR" sz="2200" dirty="0" err="1">
                <a:latin typeface="Georgia" panose="02040502050405020303" pitchFamily="18" charset="0"/>
              </a:rPr>
              <a:t>plants</a:t>
            </a:r>
            <a:r>
              <a:rPr lang="pt-BR" sz="2200" dirty="0">
                <a:latin typeface="Georgia" panose="02040502050405020303" pitchFamily="18" charset="0"/>
              </a:rPr>
              <a:t> </a:t>
            </a:r>
            <a:r>
              <a:rPr lang="pt-BR" sz="2200" dirty="0" err="1">
                <a:latin typeface="Georgia" panose="02040502050405020303" pitchFamily="18" charset="0"/>
              </a:rPr>
              <a:t>according</a:t>
            </a:r>
            <a:r>
              <a:rPr lang="pt-BR" sz="2200" dirty="0">
                <a:latin typeface="Georgia" panose="02040502050405020303" pitchFamily="18" charset="0"/>
              </a:rPr>
              <a:t> </a:t>
            </a:r>
            <a:r>
              <a:rPr lang="pt-BR" sz="2200" dirty="0" err="1">
                <a:latin typeface="Georgia" panose="02040502050405020303" pitchFamily="18" charset="0"/>
              </a:rPr>
              <a:t>to</a:t>
            </a:r>
            <a:r>
              <a:rPr lang="pt-BR" sz="2200" dirty="0">
                <a:latin typeface="Georgia" panose="02040502050405020303" pitchFamily="18" charset="0"/>
              </a:rPr>
              <a:t> </a:t>
            </a:r>
            <a:r>
              <a:rPr lang="pt-BR" sz="2200" dirty="0" err="1">
                <a:latin typeface="Georgia" panose="02040502050405020303" pitchFamily="18" charset="0"/>
              </a:rPr>
              <a:t>their</a:t>
            </a:r>
            <a:r>
              <a:rPr lang="pt-BR" sz="2200" dirty="0">
                <a:latin typeface="Georgia" panose="02040502050405020303" pitchFamily="18" charset="0"/>
              </a:rPr>
              <a:t> </a:t>
            </a:r>
            <a:r>
              <a:rPr lang="pt-BR" sz="2200" dirty="0" err="1">
                <a:latin typeface="Georgia" panose="02040502050405020303" pitchFamily="18" charset="0"/>
              </a:rPr>
              <a:t>kind</a:t>
            </a:r>
            <a:r>
              <a:rPr lang="pt-BR" sz="2200" dirty="0">
                <a:latin typeface="Georgia" panose="02040502050405020303" pitchFamily="18" charset="0"/>
              </a:rPr>
              <a:t> </a:t>
            </a:r>
            <a:r>
              <a:rPr lang="pt-BR" sz="2200" dirty="0" err="1">
                <a:latin typeface="Georgia" panose="02040502050405020303" pitchFamily="18" charset="0"/>
              </a:rPr>
              <a:t>by</a:t>
            </a:r>
            <a:r>
              <a:rPr lang="pt-BR" sz="2200" dirty="0">
                <a:latin typeface="Georgia" panose="02040502050405020303" pitchFamily="18" charset="0"/>
              </a:rPr>
              <a:t> </a:t>
            </a:r>
            <a:r>
              <a:rPr lang="pt-BR" sz="2200" dirty="0" err="1">
                <a:latin typeface="Georgia" panose="02040502050405020303" pitchFamily="18" charset="0"/>
              </a:rPr>
              <a:t>seed</a:t>
            </a:r>
            <a:endParaRPr lang="pt-BR" sz="2200" dirty="0">
              <a:latin typeface="Georgia" panose="02040502050405020303" pitchFamily="18" charset="0"/>
            </a:endParaRPr>
          </a:p>
        </p:txBody>
      </p:sp>
      <p:sp>
        <p:nvSpPr>
          <p:cNvPr id="24" name="CaixaDeTexto 31">
            <a:extLst>
              <a:ext uri="{FF2B5EF4-FFF2-40B4-BE49-F238E27FC236}">
                <a16:creationId xmlns:a16="http://schemas.microsoft.com/office/drawing/2014/main" id="{E1C4AE97-175F-4D55-8F78-201C6A039E18}"/>
              </a:ext>
            </a:extLst>
          </p:cNvPr>
          <p:cNvSpPr txBox="1"/>
          <p:nvPr/>
        </p:nvSpPr>
        <p:spPr>
          <a:xfrm>
            <a:off x="467544" y="4078233"/>
            <a:ext cx="8639944" cy="430887"/>
          </a:xfrm>
          <a:prstGeom prst="rect">
            <a:avLst/>
          </a:prstGeom>
          <a:noFill/>
        </p:spPr>
        <p:txBody>
          <a:bodyPr wrap="square" rtlCol="0">
            <a:spAutoFit/>
          </a:bodyPr>
          <a:lstStyle/>
          <a:p>
            <a:r>
              <a:rPr lang="pt-BR" sz="2200" dirty="0">
                <a:latin typeface="Georgia" panose="02040502050405020303" pitchFamily="18" charset="0"/>
              </a:rPr>
              <a:t>- Genesis 1:14: </a:t>
            </a:r>
            <a:r>
              <a:rPr lang="pt-BR" sz="2200" dirty="0" err="1">
                <a:latin typeface="Georgia" panose="02040502050405020303" pitchFamily="18" charset="0"/>
              </a:rPr>
              <a:t>separated</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Day </a:t>
            </a:r>
            <a:r>
              <a:rPr lang="pt-BR" sz="2200" dirty="0" err="1">
                <a:latin typeface="Georgia" panose="02040502050405020303" pitchFamily="18" charset="0"/>
              </a:rPr>
              <a:t>from</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Night</a:t>
            </a:r>
          </a:p>
        </p:txBody>
      </p:sp>
      <p:sp>
        <p:nvSpPr>
          <p:cNvPr id="5" name="Slide Number Placeholder 4">
            <a:extLst>
              <a:ext uri="{FF2B5EF4-FFF2-40B4-BE49-F238E27FC236}">
                <a16:creationId xmlns:a16="http://schemas.microsoft.com/office/drawing/2014/main" id="{6C3D45BE-6C47-42EA-BF9E-B7A681424E01}"/>
              </a:ext>
            </a:extLst>
          </p:cNvPr>
          <p:cNvSpPr>
            <a:spLocks noGrp="1"/>
          </p:cNvSpPr>
          <p:nvPr>
            <p:ph type="sldNum" sz="quarter" idx="12"/>
          </p:nvPr>
        </p:nvSpPr>
        <p:spPr/>
        <p:txBody>
          <a:bodyPr/>
          <a:lstStyle/>
          <a:p>
            <a:fld id="{2B42AA03-84FA-47E0-873F-D678DD9436A1}" type="slidenum">
              <a:rPr lang="pt-BR" smtClean="0"/>
              <a:pPr/>
              <a:t>16</a:t>
            </a:fld>
            <a:endParaRPr lang="pt-BR"/>
          </a:p>
        </p:txBody>
      </p:sp>
    </p:spTree>
    <p:extLst>
      <p:ext uri="{BB962C8B-B14F-4D97-AF65-F5344CB8AC3E}">
        <p14:creationId xmlns:p14="http://schemas.microsoft.com/office/powerpoint/2010/main" val="12854655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9" grpId="0"/>
      <p:bldP spid="18" grpId="0"/>
      <p:bldP spid="19" grpId="0"/>
      <p:bldP spid="20" grpId="0"/>
      <p:bldP spid="21"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539552" y="1167135"/>
            <a:ext cx="8424936" cy="830997"/>
          </a:xfrm>
          <a:prstGeom prst="rect">
            <a:avLst/>
          </a:prstGeom>
          <a:noFill/>
        </p:spPr>
        <p:txBody>
          <a:bodyPr wrap="square" rtlCol="0">
            <a:spAutoFit/>
          </a:bodyPr>
          <a:lstStyle/>
          <a:p>
            <a:pPr algn="just"/>
            <a:r>
              <a:rPr lang="pt-BR" sz="2400" i="1" dirty="0">
                <a:latin typeface="Georgia" panose="02040502050405020303" pitchFamily="18" charset="0"/>
              </a:rPr>
              <a:t>1:5</a:t>
            </a:r>
            <a:r>
              <a:rPr lang="pt-BR" sz="2400" dirty="0">
                <a:latin typeface="Georgia" panose="02040502050405020303" pitchFamily="18" charset="0"/>
              </a:rPr>
              <a:t>  “God called the light </a:t>
            </a:r>
            <a:r>
              <a:rPr lang="pt-BR" sz="2400" b="1" i="1" dirty="0">
                <a:latin typeface="Georgia" panose="02040502050405020303" pitchFamily="18" charset="0"/>
              </a:rPr>
              <a:t>Day</a:t>
            </a:r>
            <a:r>
              <a:rPr lang="pt-BR" sz="2400" dirty="0">
                <a:latin typeface="Georgia" panose="02040502050405020303" pitchFamily="18" charset="0"/>
              </a:rPr>
              <a:t>, and the darkness...</a:t>
            </a:r>
            <a:r>
              <a:rPr lang="pt-BR" sz="2400" b="1" i="1" dirty="0">
                <a:latin typeface="Georgia" panose="02040502050405020303" pitchFamily="18" charset="0"/>
              </a:rPr>
              <a:t>Night</a:t>
            </a:r>
            <a:r>
              <a:rPr lang="pt-BR" sz="2400" dirty="0">
                <a:latin typeface="Georgia" panose="02040502050405020303" pitchFamily="18" charset="0"/>
              </a:rPr>
              <a:t>.</a:t>
            </a:r>
          </a:p>
          <a:p>
            <a:pPr algn="just"/>
            <a:r>
              <a:rPr lang="pt-BR" sz="2400" dirty="0">
                <a:latin typeface="Georgia" panose="02040502050405020303" pitchFamily="18" charset="0"/>
              </a:rPr>
              <a:t>         </a:t>
            </a:r>
            <a:r>
              <a:rPr lang="pt-BR" sz="2350" dirty="0">
                <a:latin typeface="Georgia" panose="02040502050405020303" pitchFamily="18" charset="0"/>
              </a:rPr>
              <a:t>So the </a:t>
            </a:r>
            <a:r>
              <a:rPr lang="pt-BR" sz="2350" b="1" i="1" dirty="0">
                <a:latin typeface="Georgia" panose="02040502050405020303" pitchFamily="18" charset="0"/>
              </a:rPr>
              <a:t>evening</a:t>
            </a:r>
            <a:r>
              <a:rPr lang="pt-BR" sz="2350" dirty="0">
                <a:latin typeface="Georgia" panose="02040502050405020303" pitchFamily="18" charset="0"/>
              </a:rPr>
              <a:t> and the </a:t>
            </a:r>
            <a:r>
              <a:rPr lang="pt-BR" sz="2350" b="1" i="1" dirty="0">
                <a:latin typeface="Georgia" panose="02040502050405020303" pitchFamily="18" charset="0"/>
              </a:rPr>
              <a:t>morning</a:t>
            </a:r>
            <a:r>
              <a:rPr lang="pt-BR" sz="2350" dirty="0">
                <a:latin typeface="Georgia" panose="02040502050405020303" pitchFamily="18" charset="0"/>
              </a:rPr>
              <a:t> were the </a:t>
            </a:r>
            <a:r>
              <a:rPr lang="pt-BR" sz="2350" i="1" u="sng" dirty="0">
                <a:latin typeface="Georgia" panose="02040502050405020303" pitchFamily="18" charset="0"/>
              </a:rPr>
              <a:t>first</a:t>
            </a:r>
            <a:r>
              <a:rPr lang="pt-BR" sz="2350" dirty="0">
                <a:latin typeface="Georgia" panose="02040502050405020303" pitchFamily="18" charset="0"/>
              </a:rPr>
              <a:t> </a:t>
            </a:r>
            <a:r>
              <a:rPr lang="pt-BR" sz="2350" i="1" u="sng" dirty="0">
                <a:latin typeface="Georgia" panose="02040502050405020303" pitchFamily="18" charset="0"/>
              </a:rPr>
              <a:t>day</a:t>
            </a:r>
            <a:r>
              <a:rPr lang="pt-BR" sz="2350" dirty="0">
                <a:latin typeface="Georgia" panose="02040502050405020303" pitchFamily="18" charset="0"/>
              </a:rPr>
              <a:t>.”</a:t>
            </a:r>
          </a:p>
        </p:txBody>
      </p:sp>
      <p:sp>
        <p:nvSpPr>
          <p:cNvPr id="27" name="CaixaDeTexto 15">
            <a:extLst>
              <a:ext uri="{FF2B5EF4-FFF2-40B4-BE49-F238E27FC236}">
                <a16:creationId xmlns:a16="http://schemas.microsoft.com/office/drawing/2014/main" id="{8DB1347E-C01B-4CBA-91B2-076A5BF64EBA}"/>
              </a:ext>
            </a:extLst>
          </p:cNvPr>
          <p:cNvSpPr txBox="1"/>
          <p:nvPr/>
        </p:nvSpPr>
        <p:spPr>
          <a:xfrm>
            <a:off x="504056" y="1960964"/>
            <a:ext cx="8316416" cy="1107996"/>
          </a:xfrm>
          <a:prstGeom prst="rect">
            <a:avLst/>
          </a:prstGeom>
          <a:noFill/>
        </p:spPr>
        <p:txBody>
          <a:bodyPr wrap="square" rtlCol="0">
            <a:spAutoFit/>
          </a:bodyPr>
          <a:lstStyle/>
          <a:p>
            <a:pPr algn="just"/>
            <a:r>
              <a:rPr lang="pt-BR" sz="2200" dirty="0">
                <a:latin typeface="Georgia" panose="02040502050405020303" pitchFamily="18" charset="0"/>
              </a:rPr>
              <a:t>The </a:t>
            </a:r>
            <a:r>
              <a:rPr lang="pt-BR" sz="2200" b="1" i="1" dirty="0">
                <a:latin typeface="Georgia" panose="02040502050405020303" pitchFamily="18" charset="0"/>
              </a:rPr>
              <a:t>eternal </a:t>
            </a:r>
            <a:r>
              <a:rPr lang="pt-BR" sz="2200" dirty="0" err="1">
                <a:latin typeface="Georgia" panose="02040502050405020303" pitchFamily="18" charset="0"/>
              </a:rPr>
              <a:t>God</a:t>
            </a:r>
            <a:r>
              <a:rPr lang="pt-BR" sz="2200" dirty="0">
                <a:latin typeface="Georgia" panose="02040502050405020303" pitchFamily="18" charset="0"/>
              </a:rPr>
              <a:t>, </a:t>
            </a:r>
            <a:r>
              <a:rPr lang="pt-BR" sz="2200" dirty="0" err="1">
                <a:latin typeface="Georgia" panose="02040502050405020303" pitchFamily="18" charset="0"/>
              </a:rPr>
              <a:t>who</a:t>
            </a:r>
            <a:r>
              <a:rPr lang="pt-BR" sz="2200" dirty="0">
                <a:latin typeface="Georgia" panose="02040502050405020303" pitchFamily="18" charset="0"/>
              </a:rPr>
              <a:t> </a:t>
            </a:r>
            <a:r>
              <a:rPr lang="pt-BR" sz="2200" dirty="0" err="1">
                <a:latin typeface="Georgia" panose="02040502050405020303" pitchFamily="18" charset="0"/>
              </a:rPr>
              <a:t>lives</a:t>
            </a:r>
            <a:r>
              <a:rPr lang="pt-BR" sz="2200" dirty="0">
                <a:latin typeface="Georgia" panose="02040502050405020303" pitchFamily="18" charset="0"/>
              </a:rPr>
              <a:t> </a:t>
            </a:r>
            <a:r>
              <a:rPr lang="pt-BR" sz="2200" dirty="0" err="1">
                <a:latin typeface="Georgia" panose="02040502050405020303" pitchFamily="18" charset="0"/>
              </a:rPr>
              <a:t>outside</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time, </a:t>
            </a:r>
            <a:r>
              <a:rPr lang="pt-BR" sz="2200" dirty="0" err="1">
                <a:latin typeface="Georgia" panose="02040502050405020303" pitchFamily="18" charset="0"/>
              </a:rPr>
              <a:t>with</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creation</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day</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night</a:t>
            </a:r>
            <a:r>
              <a:rPr lang="pt-BR" sz="2200" dirty="0">
                <a:latin typeface="Georgia" panose="02040502050405020303" pitchFamily="18" charset="0"/>
              </a:rPr>
              <a:t>, </a:t>
            </a:r>
            <a:r>
              <a:rPr lang="pt-BR" sz="2200" dirty="0" err="1">
                <a:latin typeface="Georgia" panose="02040502050405020303" pitchFamily="18" charset="0"/>
              </a:rPr>
              <a:t>evening</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morning</a:t>
            </a:r>
            <a:r>
              <a:rPr lang="pt-BR" sz="2200" dirty="0">
                <a:latin typeface="Georgia" panose="02040502050405020303" pitchFamily="18" charset="0"/>
              </a:rPr>
              <a:t>, </a:t>
            </a:r>
            <a:r>
              <a:rPr lang="pt-BR" sz="2200" dirty="0" err="1">
                <a:latin typeface="Georgia" panose="02040502050405020303" pitchFamily="18" charset="0"/>
              </a:rPr>
              <a:t>established</a:t>
            </a:r>
            <a:r>
              <a:rPr lang="pt-BR" sz="2200" dirty="0">
                <a:latin typeface="Georgia" panose="02040502050405020303" pitchFamily="18" charset="0"/>
              </a:rPr>
              <a:t> time for </a:t>
            </a:r>
            <a:r>
              <a:rPr lang="pt-BR" sz="2200" dirty="0" err="1">
                <a:latin typeface="Georgia" panose="02040502050405020303" pitchFamily="18" charset="0"/>
              </a:rPr>
              <a:t>all</a:t>
            </a:r>
            <a:r>
              <a:rPr lang="pt-BR" sz="2200" dirty="0">
                <a:latin typeface="Georgia" panose="02040502050405020303" pitchFamily="18" charset="0"/>
              </a:rPr>
              <a:t> </a:t>
            </a:r>
            <a:r>
              <a:rPr lang="pt-BR" sz="2200" dirty="0" err="1">
                <a:latin typeface="Georgia" panose="02040502050405020303" pitchFamily="18" charset="0"/>
              </a:rPr>
              <a:t>physical</a:t>
            </a:r>
            <a:r>
              <a:rPr lang="pt-BR" sz="2200" dirty="0">
                <a:latin typeface="Georgia" panose="02040502050405020303" pitchFamily="18" charset="0"/>
              </a:rPr>
              <a:t> </a:t>
            </a:r>
            <a:r>
              <a:rPr lang="pt-BR" sz="2200" dirty="0" err="1">
                <a:latin typeface="Georgia" panose="02040502050405020303" pitchFamily="18" charset="0"/>
              </a:rPr>
              <a:t>creation</a:t>
            </a:r>
            <a:r>
              <a:rPr lang="pt-BR" sz="2200" dirty="0">
                <a:latin typeface="Georgia" panose="02040502050405020303" pitchFamily="18" charset="0"/>
              </a:rPr>
              <a:t>:  </a:t>
            </a:r>
            <a:r>
              <a:rPr lang="pt-BR" sz="2200" b="1" i="1" dirty="0" err="1">
                <a:latin typeface="Georgia" panose="02040502050405020303" pitchFamily="18" charset="0"/>
              </a:rPr>
              <a:t>from</a:t>
            </a:r>
            <a:r>
              <a:rPr lang="pt-BR" sz="2200" b="1" i="1" dirty="0">
                <a:latin typeface="Georgia" panose="02040502050405020303" pitchFamily="18" charset="0"/>
              </a:rPr>
              <a:t> THIS </a:t>
            </a:r>
            <a:r>
              <a:rPr lang="pt-BR" sz="2200" b="1" i="1" dirty="0" err="1">
                <a:latin typeface="Georgia" panose="02040502050405020303" pitchFamily="18" charset="0"/>
              </a:rPr>
              <a:t>moment</a:t>
            </a:r>
            <a:r>
              <a:rPr lang="pt-BR" sz="2200" b="1" i="1" dirty="0">
                <a:latin typeface="Georgia" panose="02040502050405020303" pitchFamily="18" charset="0"/>
              </a:rPr>
              <a:t>, TIME </a:t>
            </a:r>
            <a:r>
              <a:rPr lang="pt-BR" sz="2200" b="1" i="1" dirty="0" err="1">
                <a:latin typeface="Georgia" panose="02040502050405020303" pitchFamily="18" charset="0"/>
              </a:rPr>
              <a:t>began</a:t>
            </a:r>
            <a:r>
              <a:rPr lang="pt-BR" sz="2200" dirty="0">
                <a:latin typeface="Georgia" panose="02040502050405020303" pitchFamily="18" charset="0"/>
              </a:rPr>
              <a:t>!</a:t>
            </a:r>
          </a:p>
        </p:txBody>
      </p:sp>
      <p:sp>
        <p:nvSpPr>
          <p:cNvPr id="28" name="CaixaDeTexto 28">
            <a:extLst>
              <a:ext uri="{FF2B5EF4-FFF2-40B4-BE49-F238E27FC236}">
                <a16:creationId xmlns:a16="http://schemas.microsoft.com/office/drawing/2014/main" id="{1963DC56-F8BF-408C-AD79-2D25F6B582E7}"/>
              </a:ext>
            </a:extLst>
          </p:cNvPr>
          <p:cNvSpPr txBox="1"/>
          <p:nvPr/>
        </p:nvSpPr>
        <p:spPr>
          <a:xfrm>
            <a:off x="323528" y="3988221"/>
            <a:ext cx="8691446" cy="1384995"/>
          </a:xfrm>
          <a:prstGeom prst="rect">
            <a:avLst/>
          </a:prstGeom>
          <a:noFill/>
        </p:spPr>
        <p:txBody>
          <a:bodyPr wrap="square" rtlCol="0">
            <a:spAutoFit/>
          </a:bodyPr>
          <a:lstStyle/>
          <a:p>
            <a:r>
              <a:rPr lang="pt-BR" sz="2100" dirty="0">
                <a:latin typeface="Georgia" panose="02040502050405020303" pitchFamily="18" charset="0"/>
              </a:rPr>
              <a:t>- According to God’s teaching, everything that began from this ‘first  </a:t>
            </a:r>
          </a:p>
          <a:p>
            <a:r>
              <a:rPr lang="pt-BR" sz="2100" dirty="0">
                <a:latin typeface="Georgia" panose="02040502050405020303" pitchFamily="18" charset="0"/>
              </a:rPr>
              <a:t>  day’ is moving toward judgment day, ‘the last day’. Jesus Himself </a:t>
            </a:r>
          </a:p>
          <a:p>
            <a:r>
              <a:rPr lang="pt-BR" sz="2100" dirty="0">
                <a:latin typeface="Georgia" panose="02040502050405020303" pitchFamily="18" charset="0"/>
              </a:rPr>
              <a:t>  said: “He who rejects me...has that which judges him – the word...   </a:t>
            </a:r>
          </a:p>
          <a:p>
            <a:r>
              <a:rPr lang="pt-BR" sz="2100" dirty="0">
                <a:latin typeface="Georgia" panose="02040502050405020303" pitchFamily="18" charset="0"/>
              </a:rPr>
              <a:t>  </a:t>
            </a:r>
            <a:r>
              <a:rPr lang="pt-BR" sz="2100" b="1" i="1" dirty="0">
                <a:latin typeface="Georgia" panose="02040502050405020303" pitchFamily="18" charset="0"/>
              </a:rPr>
              <a:t>will judge him in the last day</a:t>
            </a:r>
            <a:r>
              <a:rPr lang="pt-BR" sz="2100" dirty="0">
                <a:latin typeface="Georgia" panose="02040502050405020303" pitchFamily="18" charset="0"/>
              </a:rPr>
              <a:t>” [Jn 12:48]</a:t>
            </a:r>
          </a:p>
        </p:txBody>
      </p:sp>
      <p:sp>
        <p:nvSpPr>
          <p:cNvPr id="29" name="CaixaDeTexto 29">
            <a:extLst>
              <a:ext uri="{FF2B5EF4-FFF2-40B4-BE49-F238E27FC236}">
                <a16:creationId xmlns:a16="http://schemas.microsoft.com/office/drawing/2014/main" id="{9A75D71A-B210-46AD-8AFD-0C03FA5AC186}"/>
              </a:ext>
            </a:extLst>
          </p:cNvPr>
          <p:cNvSpPr txBox="1"/>
          <p:nvPr/>
        </p:nvSpPr>
        <p:spPr>
          <a:xfrm>
            <a:off x="323528" y="2996952"/>
            <a:ext cx="8784976" cy="1061829"/>
          </a:xfrm>
          <a:prstGeom prst="rect">
            <a:avLst/>
          </a:prstGeom>
          <a:noFill/>
        </p:spPr>
        <p:txBody>
          <a:bodyPr wrap="square" rtlCol="0">
            <a:spAutoFit/>
          </a:bodyPr>
          <a:lstStyle/>
          <a:p>
            <a:r>
              <a:rPr lang="pt-BR" sz="2100" dirty="0">
                <a:latin typeface="Georgia" panose="02040502050405020303" pitchFamily="18" charset="0"/>
              </a:rPr>
              <a:t>- Despite what is called “science”, the universe is not a result of random     </a:t>
            </a:r>
          </a:p>
          <a:p>
            <a:r>
              <a:rPr lang="pt-BR" sz="2100" dirty="0">
                <a:latin typeface="Georgia" panose="02040502050405020303" pitchFamily="18" charset="0"/>
              </a:rPr>
              <a:t>   mysterious forces operating during many billions of years,  but is the </a:t>
            </a:r>
          </a:p>
          <a:p>
            <a:r>
              <a:rPr lang="pt-BR" sz="2100" dirty="0">
                <a:latin typeface="Georgia" panose="02040502050405020303" pitchFamily="18" charset="0"/>
              </a:rPr>
              <a:t>   result of an intelligent creative force working during six 24-hour days</a:t>
            </a:r>
          </a:p>
        </p:txBody>
      </p:sp>
      <p:sp>
        <p:nvSpPr>
          <p:cNvPr id="5" name="Slide Number Placeholder 4">
            <a:extLst>
              <a:ext uri="{FF2B5EF4-FFF2-40B4-BE49-F238E27FC236}">
                <a16:creationId xmlns:a16="http://schemas.microsoft.com/office/drawing/2014/main" id="{CD033B22-DD8C-4666-AB2C-E5E74B738536}"/>
              </a:ext>
            </a:extLst>
          </p:cNvPr>
          <p:cNvSpPr>
            <a:spLocks noGrp="1"/>
          </p:cNvSpPr>
          <p:nvPr>
            <p:ph type="sldNum" sz="quarter" idx="12"/>
          </p:nvPr>
        </p:nvSpPr>
        <p:spPr/>
        <p:txBody>
          <a:bodyPr/>
          <a:lstStyle/>
          <a:p>
            <a:fld id="{2B42AA03-84FA-47E0-873F-D678DD9436A1}" type="slidenum">
              <a:rPr lang="pt-BR" smtClean="0"/>
              <a:pPr/>
              <a:t>17</a:t>
            </a:fld>
            <a:endParaRPr lang="pt-BR"/>
          </a:p>
        </p:txBody>
      </p:sp>
    </p:spTree>
    <p:extLst>
      <p:ext uri="{BB962C8B-B14F-4D97-AF65-F5344CB8AC3E}">
        <p14:creationId xmlns:p14="http://schemas.microsoft.com/office/powerpoint/2010/main" val="16329916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51520" y="7350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ETERNAL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quality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unique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Divine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[1:1]</a:t>
            </a:r>
          </a:p>
        </p:txBody>
      </p:sp>
      <p:sp>
        <p:nvSpPr>
          <p:cNvPr id="2" name="Retângulo de cantos arredondados 1"/>
          <p:cNvSpPr/>
          <p:nvPr/>
        </p:nvSpPr>
        <p:spPr>
          <a:xfrm>
            <a:off x="1691680" y="44624"/>
            <a:ext cx="5760640" cy="6206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2">
                    <a:lumMod val="50000"/>
                  </a:schemeClr>
                </a:solidFill>
              </a:rPr>
              <a:t>THE NATURE OF GOD</a:t>
            </a:r>
          </a:p>
        </p:txBody>
      </p:sp>
      <p:sp>
        <p:nvSpPr>
          <p:cNvPr id="8" name="CaixaDeTexto 7"/>
          <p:cNvSpPr txBox="1"/>
          <p:nvPr/>
        </p:nvSpPr>
        <p:spPr>
          <a:xfrm>
            <a:off x="251520" y="11967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SPIRIT</a:t>
            </a:r>
            <a:r>
              <a:rPr lang="pt-BR" sz="2400" dirty="0">
                <a:solidFill>
                  <a:srgbClr val="FFFF00"/>
                </a:solidFill>
                <a:latin typeface="Georgia" panose="02040502050405020303" pitchFamily="18" charset="0"/>
              </a:rPr>
              <a:t> (He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not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in no </a:t>
            </a:r>
            <a:r>
              <a:rPr lang="pt-BR" sz="2400" dirty="0" err="1">
                <a:solidFill>
                  <a:srgbClr val="FFFF00"/>
                </a:solidFill>
                <a:latin typeface="Georgia" panose="02040502050405020303" pitchFamily="18" charset="0"/>
              </a:rPr>
              <a:t>way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man</a:t>
            </a:r>
            <a:r>
              <a:rPr lang="pt-BR" sz="2400" dirty="0">
                <a:solidFill>
                  <a:srgbClr val="FFFF00"/>
                </a:solidFill>
                <a:latin typeface="Georgia" panose="02040502050405020303" pitchFamily="18" charset="0"/>
              </a:rPr>
              <a:t>) [1:2]</a:t>
            </a:r>
          </a:p>
        </p:txBody>
      </p:sp>
      <p:sp>
        <p:nvSpPr>
          <p:cNvPr id="9" name="CaixaDeTexto 8"/>
          <p:cNvSpPr txBox="1"/>
          <p:nvPr/>
        </p:nvSpPr>
        <p:spPr>
          <a:xfrm>
            <a:off x="251520" y="1628800"/>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His </a:t>
            </a:r>
            <a:r>
              <a:rPr lang="pt-BR" sz="2400" dirty="0" err="1">
                <a:solidFill>
                  <a:srgbClr val="FFFF00"/>
                </a:solidFill>
                <a:latin typeface="Georgia" panose="02040502050405020303" pitchFamily="18" charset="0"/>
              </a:rPr>
              <a:t>creative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power</a:t>
            </a:r>
            <a:r>
              <a:rPr lang="pt-BR" sz="2400" dirty="0">
                <a:solidFill>
                  <a:srgbClr val="FFFF00"/>
                </a:solidFill>
                <a:latin typeface="Georgia" panose="02040502050405020303" pitchFamily="18" charset="0"/>
              </a:rPr>
              <a:t> resides in His </a:t>
            </a:r>
            <a:r>
              <a:rPr lang="pt-BR" sz="2400" b="1" i="1" dirty="0">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[1:3]</a:t>
            </a:r>
          </a:p>
        </p:txBody>
      </p:sp>
      <p:sp>
        <p:nvSpPr>
          <p:cNvPr id="10" name="CaixaDeTexto 9"/>
          <p:cNvSpPr txBox="1"/>
          <p:nvPr/>
        </p:nvSpPr>
        <p:spPr>
          <a:xfrm>
            <a:off x="251520" y="2103239"/>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GOOD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impossible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evil</a:t>
            </a:r>
            <a:r>
              <a:rPr lang="pt-BR" sz="2400" dirty="0">
                <a:solidFill>
                  <a:srgbClr val="FFFF00"/>
                </a:solidFill>
                <a:latin typeface="Georgia" panose="02040502050405020303" pitchFamily="18" charset="0"/>
              </a:rPr>
              <a:t>) [1:4]</a:t>
            </a:r>
          </a:p>
        </p:txBody>
      </p:sp>
      <p:sp>
        <p:nvSpPr>
          <p:cNvPr id="11" name="CaixaDeTexto 10"/>
          <p:cNvSpPr txBox="1"/>
          <p:nvPr/>
        </p:nvSpPr>
        <p:spPr>
          <a:xfrm>
            <a:off x="251520" y="25352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HOLY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separated</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sanctify</a:t>
            </a:r>
            <a:r>
              <a:rPr lang="pt-BR" sz="2400" dirty="0">
                <a:solidFill>
                  <a:srgbClr val="FFFF00"/>
                </a:solidFill>
                <a:latin typeface="Georgia" panose="02040502050405020303" pitchFamily="18" charset="0"/>
              </a:rPr>
              <a:t>’) [1:4]</a:t>
            </a:r>
          </a:p>
        </p:txBody>
      </p:sp>
      <p:sp>
        <p:nvSpPr>
          <p:cNvPr id="3" name="Slide Number Placeholder 2">
            <a:extLst>
              <a:ext uri="{FF2B5EF4-FFF2-40B4-BE49-F238E27FC236}">
                <a16:creationId xmlns:a16="http://schemas.microsoft.com/office/drawing/2014/main" id="{0E8E9CE8-2E0A-403A-8059-F7649BA46F03}"/>
              </a:ext>
            </a:extLst>
          </p:cNvPr>
          <p:cNvSpPr>
            <a:spLocks noGrp="1"/>
          </p:cNvSpPr>
          <p:nvPr>
            <p:ph type="sldNum" sz="quarter" idx="12"/>
          </p:nvPr>
        </p:nvSpPr>
        <p:spPr/>
        <p:txBody>
          <a:bodyPr/>
          <a:lstStyle/>
          <a:p>
            <a:fld id="{2B42AA03-84FA-47E0-873F-D678DD9436A1}" type="slidenum">
              <a:rPr lang="pt-BR" smtClean="0"/>
              <a:pPr/>
              <a:t>18</a:t>
            </a:fld>
            <a:endParaRPr lang="pt-BR"/>
          </a:p>
        </p:txBody>
      </p:sp>
    </p:spTree>
    <p:extLst>
      <p:ext uri="{BB962C8B-B14F-4D97-AF65-F5344CB8AC3E}">
        <p14:creationId xmlns:p14="http://schemas.microsoft.com/office/powerpoint/2010/main" val="25920948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1:6-13</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aixaDeTexto 8">
            <a:extLst>
              <a:ext uri="{FF2B5EF4-FFF2-40B4-BE49-F238E27FC236}">
                <a16:creationId xmlns:a16="http://schemas.microsoft.com/office/drawing/2014/main" id="{EA74B70D-0DE9-4FB1-9E38-A2D57418521A}"/>
              </a:ext>
            </a:extLst>
          </p:cNvPr>
          <p:cNvSpPr txBox="1"/>
          <p:nvPr/>
        </p:nvSpPr>
        <p:spPr>
          <a:xfrm>
            <a:off x="179512" y="548680"/>
            <a:ext cx="8892481" cy="2015936"/>
          </a:xfrm>
          <a:prstGeom prst="rect">
            <a:avLst/>
          </a:prstGeom>
          <a:noFill/>
        </p:spPr>
        <p:txBody>
          <a:bodyPr wrap="square" rtlCol="0">
            <a:spAutoFit/>
          </a:bodyPr>
          <a:lstStyle/>
          <a:p>
            <a:r>
              <a:rPr lang="pt-BR" sz="2000" dirty="0">
                <a:latin typeface="Georgia" panose="02040502050405020303" pitchFamily="18" charset="0"/>
              </a:rPr>
              <a:t>“</a:t>
            </a:r>
            <a:r>
              <a:rPr lang="pt-BR" sz="2100" dirty="0" err="1">
                <a:latin typeface="Georgia" panose="02040502050405020303" pitchFamily="18" charset="0"/>
              </a:rPr>
              <a:t>Then</a:t>
            </a:r>
            <a:r>
              <a:rPr lang="pt-BR" sz="2100" dirty="0">
                <a:latin typeface="Georgia" panose="02040502050405020303" pitchFamily="18" charset="0"/>
              </a:rPr>
              <a:t> </a:t>
            </a:r>
            <a:r>
              <a:rPr lang="pt-BR" sz="2100" dirty="0" err="1">
                <a:latin typeface="Georgia" panose="02040502050405020303" pitchFamily="18" charset="0"/>
              </a:rPr>
              <a:t>God</a:t>
            </a:r>
            <a:r>
              <a:rPr lang="pt-BR" sz="2100" dirty="0">
                <a:latin typeface="Georgia" panose="02040502050405020303" pitchFamily="18" charset="0"/>
              </a:rPr>
              <a:t> </a:t>
            </a:r>
            <a:r>
              <a:rPr lang="pt-BR" sz="2100" dirty="0" err="1">
                <a:latin typeface="Georgia" panose="02040502050405020303" pitchFamily="18" charset="0"/>
              </a:rPr>
              <a:t>said</a:t>
            </a:r>
            <a:r>
              <a:rPr lang="pt-BR" sz="2100" dirty="0">
                <a:latin typeface="Georgia" panose="02040502050405020303" pitchFamily="18" charset="0"/>
              </a:rPr>
              <a:t>, ‘</a:t>
            </a:r>
            <a:r>
              <a:rPr lang="pt-BR" sz="2100" dirty="0" err="1">
                <a:latin typeface="Georgia" panose="02040502050405020303" pitchFamily="18" charset="0"/>
              </a:rPr>
              <a:t>Let</a:t>
            </a:r>
            <a:r>
              <a:rPr lang="pt-BR" sz="2100" dirty="0">
                <a:latin typeface="Georgia" panose="02040502050405020303" pitchFamily="18" charset="0"/>
              </a:rPr>
              <a:t> </a:t>
            </a:r>
            <a:r>
              <a:rPr lang="pt-BR" sz="2100" dirty="0" err="1">
                <a:latin typeface="Georgia" panose="02040502050405020303" pitchFamily="18" charset="0"/>
              </a:rPr>
              <a:t>there</a:t>
            </a:r>
            <a:r>
              <a:rPr lang="pt-BR" sz="2100" dirty="0">
                <a:latin typeface="Georgia" panose="02040502050405020303" pitchFamily="18" charset="0"/>
              </a:rPr>
              <a:t> </a:t>
            </a:r>
            <a:r>
              <a:rPr lang="pt-BR" sz="2100" dirty="0" err="1">
                <a:latin typeface="Georgia" panose="02040502050405020303" pitchFamily="18" charset="0"/>
              </a:rPr>
              <a:t>be</a:t>
            </a:r>
            <a:r>
              <a:rPr lang="pt-BR" sz="2100" dirty="0">
                <a:latin typeface="Georgia" panose="02040502050405020303" pitchFamily="18" charset="0"/>
              </a:rPr>
              <a:t> a </a:t>
            </a:r>
            <a:r>
              <a:rPr lang="pt-BR" sz="2100" dirty="0" err="1">
                <a:latin typeface="Georgia" panose="02040502050405020303" pitchFamily="18" charset="0"/>
              </a:rPr>
              <a:t>firmament</a:t>
            </a:r>
            <a:r>
              <a:rPr lang="pt-BR" sz="2100" dirty="0">
                <a:latin typeface="Georgia" panose="02040502050405020303" pitchFamily="18" charset="0"/>
              </a:rPr>
              <a:t> in </a:t>
            </a:r>
            <a:r>
              <a:rPr lang="pt-BR" sz="2100" dirty="0" err="1">
                <a:latin typeface="Georgia" panose="02040502050405020303" pitchFamily="18" charset="0"/>
              </a:rPr>
              <a:t>the</a:t>
            </a:r>
            <a:r>
              <a:rPr lang="pt-BR" sz="2100" dirty="0">
                <a:latin typeface="Georgia" panose="02040502050405020303" pitchFamily="18" charset="0"/>
              </a:rPr>
              <a:t> </a:t>
            </a:r>
            <a:r>
              <a:rPr lang="pt-BR" sz="2100" dirty="0" err="1">
                <a:latin typeface="Georgia" panose="02040502050405020303" pitchFamily="18" charset="0"/>
              </a:rPr>
              <a:t>midst</a:t>
            </a:r>
            <a:r>
              <a:rPr lang="pt-BR" sz="2100" dirty="0">
                <a:latin typeface="Georgia" panose="02040502050405020303" pitchFamily="18" charset="0"/>
              </a:rPr>
              <a:t> </a:t>
            </a:r>
            <a:r>
              <a:rPr lang="pt-BR" sz="2100" dirty="0" err="1">
                <a:latin typeface="Georgia" panose="02040502050405020303" pitchFamily="18" charset="0"/>
              </a:rPr>
              <a:t>of</a:t>
            </a:r>
            <a:r>
              <a:rPr lang="pt-BR" sz="2100" dirty="0">
                <a:latin typeface="Georgia" panose="02040502050405020303" pitchFamily="18" charset="0"/>
              </a:rPr>
              <a:t> </a:t>
            </a:r>
            <a:r>
              <a:rPr lang="pt-BR" sz="2100" dirty="0" err="1">
                <a:latin typeface="Georgia" panose="02040502050405020303" pitchFamily="18" charset="0"/>
              </a:rPr>
              <a:t>the</a:t>
            </a:r>
            <a:r>
              <a:rPr lang="pt-BR" sz="2100" dirty="0">
                <a:latin typeface="Georgia" panose="02040502050405020303" pitchFamily="18" charset="0"/>
              </a:rPr>
              <a:t> </a:t>
            </a:r>
            <a:r>
              <a:rPr lang="pt-BR" sz="2100" dirty="0" err="1">
                <a:latin typeface="Georgia" panose="02040502050405020303" pitchFamily="18" charset="0"/>
              </a:rPr>
              <a:t>waters</a:t>
            </a:r>
            <a:r>
              <a:rPr lang="pt-BR" sz="2100" dirty="0">
                <a:latin typeface="Georgia" panose="02040502050405020303" pitchFamily="18" charset="0"/>
              </a:rPr>
              <a:t>, </a:t>
            </a:r>
            <a:r>
              <a:rPr lang="pt-BR" sz="2100" dirty="0" err="1">
                <a:latin typeface="Georgia" panose="02040502050405020303" pitchFamily="18" charset="0"/>
              </a:rPr>
              <a:t>and</a:t>
            </a:r>
            <a:r>
              <a:rPr lang="pt-BR" sz="2100" dirty="0">
                <a:latin typeface="Georgia" panose="02040502050405020303" pitchFamily="18" charset="0"/>
              </a:rPr>
              <a:t> </a:t>
            </a:r>
          </a:p>
          <a:p>
            <a:r>
              <a:rPr lang="pt-BR" sz="2100" dirty="0">
                <a:latin typeface="Georgia" panose="02040502050405020303" pitchFamily="18" charset="0"/>
              </a:rPr>
              <a:t>  </a:t>
            </a:r>
            <a:r>
              <a:rPr lang="pt-BR" sz="2100" dirty="0" err="1">
                <a:latin typeface="Georgia" panose="02040502050405020303" pitchFamily="18" charset="0"/>
              </a:rPr>
              <a:t>let</a:t>
            </a:r>
            <a:r>
              <a:rPr lang="pt-BR" sz="2100" dirty="0">
                <a:latin typeface="Georgia" panose="02040502050405020303" pitchFamily="18" charset="0"/>
              </a:rPr>
              <a:t> it divide </a:t>
            </a:r>
            <a:r>
              <a:rPr lang="pt-BR" sz="2100" dirty="0" err="1">
                <a:latin typeface="Georgia" panose="02040502050405020303" pitchFamily="18" charset="0"/>
              </a:rPr>
              <a:t>the</a:t>
            </a:r>
            <a:r>
              <a:rPr lang="pt-BR" sz="2100" dirty="0">
                <a:latin typeface="Georgia" panose="02040502050405020303" pitchFamily="18" charset="0"/>
              </a:rPr>
              <a:t> </a:t>
            </a:r>
            <a:r>
              <a:rPr lang="pt-BR" sz="2100" dirty="0" err="1">
                <a:latin typeface="Georgia" panose="02040502050405020303" pitchFamily="18" charset="0"/>
              </a:rPr>
              <a:t>waters</a:t>
            </a:r>
            <a:r>
              <a:rPr lang="pt-BR" sz="2100" dirty="0">
                <a:latin typeface="Georgia" panose="02040502050405020303" pitchFamily="18" charset="0"/>
              </a:rPr>
              <a:t> </a:t>
            </a:r>
            <a:r>
              <a:rPr lang="pt-BR" sz="2100" dirty="0" err="1">
                <a:latin typeface="Georgia" panose="02040502050405020303" pitchFamily="18" charset="0"/>
              </a:rPr>
              <a:t>from</a:t>
            </a:r>
            <a:r>
              <a:rPr lang="pt-BR" sz="2100" dirty="0">
                <a:latin typeface="Georgia" panose="02040502050405020303" pitchFamily="18" charset="0"/>
              </a:rPr>
              <a:t> </a:t>
            </a:r>
            <a:r>
              <a:rPr lang="pt-BR" sz="2100" dirty="0" err="1">
                <a:latin typeface="Georgia" panose="02040502050405020303" pitchFamily="18" charset="0"/>
              </a:rPr>
              <a:t>the</a:t>
            </a:r>
            <a:r>
              <a:rPr lang="pt-BR" sz="2100" dirty="0">
                <a:latin typeface="Georgia" panose="02040502050405020303" pitchFamily="18" charset="0"/>
              </a:rPr>
              <a:t> </a:t>
            </a:r>
            <a:r>
              <a:rPr lang="pt-BR" sz="2100" dirty="0" err="1">
                <a:latin typeface="Georgia" panose="02040502050405020303" pitchFamily="18" charset="0"/>
              </a:rPr>
              <a:t>waters</a:t>
            </a:r>
            <a:r>
              <a:rPr lang="pt-BR" sz="2100" dirty="0">
                <a:latin typeface="Georgia" panose="02040502050405020303" pitchFamily="18" charset="0"/>
              </a:rPr>
              <a:t>.’ </a:t>
            </a:r>
            <a:r>
              <a:rPr lang="pt-BR" sz="1900" dirty="0" err="1">
                <a:latin typeface="Georgia" panose="02040502050405020303" pitchFamily="18" charset="0"/>
              </a:rPr>
              <a:t>Thus</a:t>
            </a:r>
            <a:r>
              <a:rPr lang="pt-BR" sz="1900" dirty="0">
                <a:latin typeface="Georgia" panose="02040502050405020303" pitchFamily="18" charset="0"/>
              </a:rPr>
              <a:t> </a:t>
            </a:r>
            <a:r>
              <a:rPr lang="pt-BR" sz="1900" dirty="0" err="1">
                <a:latin typeface="Georgia" panose="02040502050405020303" pitchFamily="18" charset="0"/>
              </a:rPr>
              <a:t>God</a:t>
            </a:r>
            <a:r>
              <a:rPr lang="pt-BR" sz="1900" dirty="0">
                <a:latin typeface="Georgia" panose="02040502050405020303" pitchFamily="18" charset="0"/>
              </a:rPr>
              <a:t> </a:t>
            </a:r>
            <a:r>
              <a:rPr lang="pt-BR" sz="1900" dirty="0" err="1">
                <a:latin typeface="Georgia" panose="02040502050405020303" pitchFamily="18" charset="0"/>
              </a:rPr>
              <a:t>made</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firmament</a:t>
            </a:r>
            <a:r>
              <a:rPr lang="pt-BR" sz="1900" dirty="0">
                <a:latin typeface="Georgia" panose="02040502050405020303" pitchFamily="18" charset="0"/>
              </a:rPr>
              <a:t>, </a:t>
            </a:r>
            <a:r>
              <a:rPr lang="pt-BR" sz="1900" dirty="0" err="1">
                <a:latin typeface="Georgia" panose="02040502050405020303" pitchFamily="18" charset="0"/>
              </a:rPr>
              <a:t>and</a:t>
            </a:r>
            <a:r>
              <a:rPr lang="pt-BR" sz="1900" dirty="0">
                <a:latin typeface="Georgia" panose="02040502050405020303" pitchFamily="18" charset="0"/>
              </a:rPr>
              <a:t> </a:t>
            </a:r>
          </a:p>
          <a:p>
            <a:r>
              <a:rPr lang="pt-BR" sz="1900" dirty="0">
                <a:latin typeface="Georgia" panose="02040502050405020303" pitchFamily="18" charset="0"/>
              </a:rPr>
              <a:t>  </a:t>
            </a:r>
            <a:r>
              <a:rPr lang="pt-BR" sz="1900" dirty="0" err="1">
                <a:latin typeface="Georgia" panose="02040502050405020303" pitchFamily="18" charset="0"/>
              </a:rPr>
              <a:t>divided</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waters</a:t>
            </a:r>
            <a:r>
              <a:rPr lang="pt-BR" sz="1900" dirty="0">
                <a:latin typeface="Georgia" panose="02040502050405020303" pitchFamily="18" charset="0"/>
              </a:rPr>
              <a:t> </a:t>
            </a:r>
            <a:r>
              <a:rPr lang="pt-BR" sz="1900" dirty="0" err="1">
                <a:latin typeface="Georgia" panose="02040502050405020303" pitchFamily="18" charset="0"/>
              </a:rPr>
              <a:t>which</a:t>
            </a:r>
            <a:r>
              <a:rPr lang="pt-BR" sz="1900" dirty="0">
                <a:latin typeface="Georgia" panose="02040502050405020303" pitchFamily="18" charset="0"/>
              </a:rPr>
              <a:t> </a:t>
            </a:r>
            <a:r>
              <a:rPr lang="pt-BR" sz="1900" dirty="0" err="1">
                <a:latin typeface="Georgia" panose="02040502050405020303" pitchFamily="18" charset="0"/>
              </a:rPr>
              <a:t>were</a:t>
            </a:r>
            <a:r>
              <a:rPr lang="pt-BR" sz="1900" dirty="0">
                <a:latin typeface="Georgia" panose="02040502050405020303" pitchFamily="18" charset="0"/>
              </a:rPr>
              <a:t> </a:t>
            </a:r>
            <a:r>
              <a:rPr lang="pt-BR" sz="1900" dirty="0" err="1">
                <a:latin typeface="Georgia" panose="02040502050405020303" pitchFamily="18" charset="0"/>
              </a:rPr>
              <a:t>under</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firmament</a:t>
            </a:r>
            <a:r>
              <a:rPr lang="pt-BR" sz="1900" dirty="0">
                <a:latin typeface="Georgia" panose="02040502050405020303" pitchFamily="18" charset="0"/>
              </a:rPr>
              <a:t> </a:t>
            </a:r>
            <a:r>
              <a:rPr lang="pt-BR" sz="1900" dirty="0" err="1">
                <a:latin typeface="Georgia" panose="02040502050405020303" pitchFamily="18" charset="0"/>
              </a:rPr>
              <a:t>from</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waters</a:t>
            </a:r>
            <a:r>
              <a:rPr lang="pt-BR" sz="1900" dirty="0">
                <a:latin typeface="Georgia" panose="02040502050405020303" pitchFamily="18" charset="0"/>
              </a:rPr>
              <a:t> </a:t>
            </a:r>
            <a:r>
              <a:rPr lang="pt-BR" sz="1900" dirty="0" err="1">
                <a:latin typeface="Georgia" panose="02040502050405020303" pitchFamily="18" charset="0"/>
              </a:rPr>
              <a:t>which</a:t>
            </a:r>
            <a:r>
              <a:rPr lang="pt-BR" sz="1900" dirty="0">
                <a:latin typeface="Georgia" panose="02040502050405020303" pitchFamily="18" charset="0"/>
              </a:rPr>
              <a:t> </a:t>
            </a:r>
            <a:r>
              <a:rPr lang="pt-BR" sz="1900" dirty="0" err="1">
                <a:latin typeface="Georgia" panose="02040502050405020303" pitchFamily="18" charset="0"/>
              </a:rPr>
              <a:t>were</a:t>
            </a:r>
            <a:r>
              <a:rPr lang="pt-BR" sz="1900" dirty="0">
                <a:latin typeface="Georgia" panose="02040502050405020303" pitchFamily="18" charset="0"/>
              </a:rPr>
              <a:t> </a:t>
            </a:r>
          </a:p>
          <a:p>
            <a:r>
              <a:rPr lang="pt-BR" sz="1900" dirty="0">
                <a:latin typeface="Georgia" panose="02040502050405020303" pitchFamily="18" charset="0"/>
              </a:rPr>
              <a:t>  </a:t>
            </a:r>
            <a:r>
              <a:rPr lang="pt-BR" sz="1900" dirty="0" err="1">
                <a:latin typeface="Georgia" panose="02040502050405020303" pitchFamily="18" charset="0"/>
              </a:rPr>
              <a:t>above</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firmament</a:t>
            </a:r>
            <a:r>
              <a:rPr lang="pt-BR" sz="1900" dirty="0">
                <a:latin typeface="Georgia" panose="02040502050405020303" pitchFamily="18" charset="0"/>
              </a:rPr>
              <a:t>; </a:t>
            </a:r>
            <a:r>
              <a:rPr lang="pt-BR" sz="1900" dirty="0" err="1">
                <a:latin typeface="Georgia" panose="02040502050405020303" pitchFamily="18" charset="0"/>
              </a:rPr>
              <a:t>and</a:t>
            </a:r>
            <a:r>
              <a:rPr lang="pt-BR" sz="1900" dirty="0">
                <a:latin typeface="Georgia" panose="02040502050405020303" pitchFamily="18" charset="0"/>
              </a:rPr>
              <a:t> it </a:t>
            </a:r>
            <a:r>
              <a:rPr lang="pt-BR" sz="1900" dirty="0" err="1">
                <a:latin typeface="Georgia" panose="02040502050405020303" pitchFamily="18" charset="0"/>
              </a:rPr>
              <a:t>was</a:t>
            </a:r>
            <a:r>
              <a:rPr lang="pt-BR" sz="1900" dirty="0">
                <a:latin typeface="Georgia" panose="02040502050405020303" pitchFamily="18" charset="0"/>
              </a:rPr>
              <a:t> </a:t>
            </a:r>
            <a:r>
              <a:rPr lang="pt-BR" sz="1900" dirty="0" err="1">
                <a:latin typeface="Georgia" panose="02040502050405020303" pitchFamily="18" charset="0"/>
              </a:rPr>
              <a:t>so</a:t>
            </a:r>
            <a:r>
              <a:rPr lang="pt-BR" sz="1900" dirty="0">
                <a:latin typeface="Georgia" panose="02040502050405020303" pitchFamily="18" charset="0"/>
              </a:rPr>
              <a:t>. </a:t>
            </a:r>
            <a:r>
              <a:rPr lang="pt-BR" sz="1900" dirty="0" err="1">
                <a:latin typeface="Georgia" panose="02040502050405020303" pitchFamily="18" charset="0"/>
              </a:rPr>
              <a:t>And</a:t>
            </a:r>
            <a:r>
              <a:rPr lang="pt-BR" sz="1900" dirty="0">
                <a:latin typeface="Georgia" panose="02040502050405020303" pitchFamily="18" charset="0"/>
              </a:rPr>
              <a:t> </a:t>
            </a:r>
            <a:r>
              <a:rPr lang="pt-BR" sz="1900" dirty="0" err="1">
                <a:latin typeface="Georgia" panose="02040502050405020303" pitchFamily="18" charset="0"/>
              </a:rPr>
              <a:t>God</a:t>
            </a:r>
            <a:r>
              <a:rPr lang="pt-BR" sz="1900" dirty="0">
                <a:latin typeface="Georgia" panose="02040502050405020303" pitchFamily="18" charset="0"/>
              </a:rPr>
              <a:t> </a:t>
            </a:r>
            <a:r>
              <a:rPr lang="pt-BR" sz="1900" dirty="0" err="1">
                <a:latin typeface="Georgia" panose="02040502050405020303" pitchFamily="18" charset="0"/>
              </a:rPr>
              <a:t>called</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firmament</a:t>
            </a:r>
            <a:r>
              <a:rPr lang="pt-BR" sz="1900" dirty="0">
                <a:latin typeface="Georgia" panose="02040502050405020303" pitchFamily="18" charset="0"/>
              </a:rPr>
              <a:t> </a:t>
            </a:r>
            <a:r>
              <a:rPr lang="pt-BR" sz="1900" dirty="0" err="1">
                <a:latin typeface="Georgia" panose="02040502050405020303" pitchFamily="18" charset="0"/>
              </a:rPr>
              <a:t>Heaven</a:t>
            </a:r>
            <a:r>
              <a:rPr lang="pt-BR" sz="1900" dirty="0">
                <a:latin typeface="Georgia" panose="02040502050405020303" pitchFamily="18" charset="0"/>
              </a:rPr>
              <a:t>. </a:t>
            </a:r>
            <a:r>
              <a:rPr lang="pt-BR" sz="1900" dirty="0" err="1">
                <a:latin typeface="Georgia" panose="02040502050405020303" pitchFamily="18" charset="0"/>
              </a:rPr>
              <a:t>So</a:t>
            </a:r>
            <a:r>
              <a:rPr lang="pt-BR" sz="1900" dirty="0">
                <a:latin typeface="Georgia" panose="02040502050405020303" pitchFamily="18" charset="0"/>
              </a:rPr>
              <a:t> </a:t>
            </a:r>
          </a:p>
          <a:p>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evening</a:t>
            </a:r>
            <a:r>
              <a:rPr lang="pt-BR" sz="1900" dirty="0">
                <a:latin typeface="Georgia" panose="02040502050405020303" pitchFamily="18" charset="0"/>
              </a:rPr>
              <a:t> </a:t>
            </a:r>
            <a:r>
              <a:rPr lang="pt-BR" sz="1900" dirty="0" err="1">
                <a:latin typeface="Georgia" panose="02040502050405020303" pitchFamily="18" charset="0"/>
              </a:rPr>
              <a:t>and</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morning</a:t>
            </a:r>
            <a:r>
              <a:rPr lang="pt-BR" sz="1900" dirty="0">
                <a:latin typeface="Georgia" panose="02040502050405020303" pitchFamily="18" charset="0"/>
              </a:rPr>
              <a:t> </a:t>
            </a:r>
            <a:r>
              <a:rPr lang="pt-BR" sz="1900" dirty="0" err="1">
                <a:latin typeface="Georgia" panose="02040502050405020303" pitchFamily="18" charset="0"/>
              </a:rPr>
              <a:t>were</a:t>
            </a:r>
            <a:r>
              <a:rPr lang="pt-BR" sz="1900" dirty="0">
                <a:latin typeface="Georgia" panose="02040502050405020303" pitchFamily="18" charset="0"/>
              </a:rPr>
              <a:t> </a:t>
            </a:r>
            <a:r>
              <a:rPr lang="pt-BR" sz="1900" dirty="0" err="1">
                <a:latin typeface="Georgia" panose="02040502050405020303" pitchFamily="18" charset="0"/>
              </a:rPr>
              <a:t>the</a:t>
            </a:r>
            <a:r>
              <a:rPr lang="pt-BR" sz="1900" dirty="0">
                <a:latin typeface="Georgia" panose="02040502050405020303" pitchFamily="18" charset="0"/>
              </a:rPr>
              <a:t> </a:t>
            </a:r>
            <a:r>
              <a:rPr lang="pt-BR" sz="1900" dirty="0" err="1">
                <a:latin typeface="Georgia" panose="02040502050405020303" pitchFamily="18" charset="0"/>
              </a:rPr>
              <a:t>second</a:t>
            </a:r>
            <a:r>
              <a:rPr lang="pt-BR" sz="1900" dirty="0">
                <a:latin typeface="Georgia" panose="02040502050405020303" pitchFamily="18" charset="0"/>
              </a:rPr>
              <a:t> </a:t>
            </a:r>
            <a:r>
              <a:rPr lang="pt-BR" sz="1900" dirty="0" err="1">
                <a:latin typeface="Georgia" panose="02040502050405020303" pitchFamily="18" charset="0"/>
              </a:rPr>
              <a:t>day</a:t>
            </a:r>
            <a:r>
              <a:rPr lang="pt-BR" sz="1900" dirty="0">
                <a:latin typeface="Georgia" panose="02040502050405020303" pitchFamily="18" charset="0"/>
              </a:rPr>
              <a:t>. [1:6-8]</a:t>
            </a:r>
          </a:p>
          <a:p>
            <a:endParaRPr lang="pt-BR" sz="600" dirty="0">
              <a:latin typeface="Georgia" panose="02040502050405020303" pitchFamily="18" charset="0"/>
            </a:endParaRPr>
          </a:p>
          <a:p>
            <a:r>
              <a:rPr lang="pt-BR" sz="2000" dirty="0">
                <a:latin typeface="Georgia" panose="02040502050405020303" pitchFamily="18" charset="0"/>
              </a:rPr>
              <a:t>  </a:t>
            </a:r>
          </a:p>
        </p:txBody>
      </p:sp>
      <p:sp>
        <p:nvSpPr>
          <p:cNvPr id="11" name="Retângulo de cantos arredondados 18">
            <a:extLst>
              <a:ext uri="{FF2B5EF4-FFF2-40B4-BE49-F238E27FC236}">
                <a16:creationId xmlns:a16="http://schemas.microsoft.com/office/drawing/2014/main" id="{78CF61CD-FD21-4813-8CDB-8E0AF9B1E315}"/>
              </a:ext>
            </a:extLst>
          </p:cNvPr>
          <p:cNvSpPr/>
          <p:nvPr/>
        </p:nvSpPr>
        <p:spPr>
          <a:xfrm>
            <a:off x="420230" y="2266133"/>
            <a:ext cx="2707200" cy="299042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0">
            <a:extLst>
              <a:ext uri="{FF2B5EF4-FFF2-40B4-BE49-F238E27FC236}">
                <a16:creationId xmlns:a16="http://schemas.microsoft.com/office/drawing/2014/main" id="{A0902EEB-EC0F-4911-B6F8-E2D9A955B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20" y="2991348"/>
            <a:ext cx="2680020" cy="1530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m 11">
            <a:extLst>
              <a:ext uri="{FF2B5EF4-FFF2-40B4-BE49-F238E27FC236}">
                <a16:creationId xmlns:a16="http://schemas.microsoft.com/office/drawing/2014/main" id="{08F6F71D-9232-4266-A2B4-DEDC38C36D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30" y="1864609"/>
            <a:ext cx="2743200" cy="2743200"/>
          </a:xfrm>
          <a:prstGeom prst="rect">
            <a:avLst/>
          </a:prstGeom>
        </p:spPr>
      </p:pic>
      <p:sp>
        <p:nvSpPr>
          <p:cNvPr id="14" name="Retângulo 12">
            <a:extLst>
              <a:ext uri="{FF2B5EF4-FFF2-40B4-BE49-F238E27FC236}">
                <a16:creationId xmlns:a16="http://schemas.microsoft.com/office/drawing/2014/main" id="{FAAB0D8E-FF22-4E6F-BF5D-DA3BD38C183B}"/>
              </a:ext>
            </a:extLst>
          </p:cNvPr>
          <p:cNvSpPr/>
          <p:nvPr/>
        </p:nvSpPr>
        <p:spPr>
          <a:xfrm>
            <a:off x="35496" y="2256840"/>
            <a:ext cx="3456384" cy="2900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baixo 19">
            <a:extLst>
              <a:ext uri="{FF2B5EF4-FFF2-40B4-BE49-F238E27FC236}">
                <a16:creationId xmlns:a16="http://schemas.microsoft.com/office/drawing/2014/main" id="{CAE408EE-F75C-4012-9B1E-FF36810FD70E}"/>
              </a:ext>
            </a:extLst>
          </p:cNvPr>
          <p:cNvSpPr/>
          <p:nvPr/>
        </p:nvSpPr>
        <p:spPr>
          <a:xfrm rot="4228753">
            <a:off x="4809016" y="-18815"/>
            <a:ext cx="306622" cy="53035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4">
            <a:extLst>
              <a:ext uri="{FF2B5EF4-FFF2-40B4-BE49-F238E27FC236}">
                <a16:creationId xmlns:a16="http://schemas.microsoft.com/office/drawing/2014/main" id="{A9B6CEA3-17A0-4950-85E7-3068044D36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792" y="3150260"/>
            <a:ext cx="1945680" cy="1553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CaixaDeTexto 15">
            <a:extLst>
              <a:ext uri="{FF2B5EF4-FFF2-40B4-BE49-F238E27FC236}">
                <a16:creationId xmlns:a16="http://schemas.microsoft.com/office/drawing/2014/main" id="{52A6BB99-82D7-436C-BE59-4723DBAC70E1}"/>
              </a:ext>
            </a:extLst>
          </p:cNvPr>
          <p:cNvSpPr txBox="1"/>
          <p:nvPr/>
        </p:nvSpPr>
        <p:spPr>
          <a:xfrm>
            <a:off x="6874792" y="2780928"/>
            <a:ext cx="1945680" cy="369332"/>
          </a:xfrm>
          <a:prstGeom prst="rect">
            <a:avLst/>
          </a:prstGeom>
          <a:noFill/>
        </p:spPr>
        <p:txBody>
          <a:bodyPr wrap="square" rtlCol="0">
            <a:spAutoFit/>
          </a:bodyPr>
          <a:lstStyle/>
          <a:p>
            <a:pPr algn="ctr"/>
            <a:r>
              <a:rPr lang="pt-BR" dirty="0">
                <a:latin typeface="Georgia" panose="02040502050405020303" pitchFamily="18" charset="0"/>
              </a:rPr>
              <a:t>The blue “</a:t>
            </a:r>
            <a:r>
              <a:rPr lang="pt-BR" dirty="0" err="1">
                <a:latin typeface="Georgia" panose="02040502050405020303" pitchFamily="18" charset="0"/>
              </a:rPr>
              <a:t>sky</a:t>
            </a:r>
            <a:r>
              <a:rPr lang="pt-BR" dirty="0">
                <a:latin typeface="Georgia" panose="02040502050405020303" pitchFamily="18" charset="0"/>
              </a:rPr>
              <a:t>”:</a:t>
            </a:r>
          </a:p>
        </p:txBody>
      </p:sp>
      <p:sp>
        <p:nvSpPr>
          <p:cNvPr id="18" name="Seta para baixo 22">
            <a:extLst>
              <a:ext uri="{FF2B5EF4-FFF2-40B4-BE49-F238E27FC236}">
                <a16:creationId xmlns:a16="http://schemas.microsoft.com/office/drawing/2014/main" id="{BD58C0C7-16EE-4583-B68E-2524F185037D}"/>
              </a:ext>
            </a:extLst>
          </p:cNvPr>
          <p:cNvSpPr/>
          <p:nvPr/>
        </p:nvSpPr>
        <p:spPr>
          <a:xfrm>
            <a:off x="7756901" y="1937247"/>
            <a:ext cx="343491" cy="8436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7">
            <a:extLst>
              <a:ext uri="{FF2B5EF4-FFF2-40B4-BE49-F238E27FC236}">
                <a16:creationId xmlns:a16="http://schemas.microsoft.com/office/drawing/2014/main" id="{E5D31358-E604-469C-9D12-673354796340}"/>
              </a:ext>
            </a:extLst>
          </p:cNvPr>
          <p:cNvSpPr txBox="1"/>
          <p:nvPr/>
        </p:nvSpPr>
        <p:spPr>
          <a:xfrm>
            <a:off x="2843808" y="2771636"/>
            <a:ext cx="3748827" cy="369332"/>
          </a:xfrm>
          <a:prstGeom prst="rect">
            <a:avLst/>
          </a:prstGeom>
          <a:noFill/>
        </p:spPr>
        <p:txBody>
          <a:bodyPr wrap="square" rtlCol="0">
            <a:spAutoFit/>
          </a:bodyPr>
          <a:lstStyle/>
          <a:p>
            <a:pPr algn="ctr"/>
            <a:r>
              <a:rPr lang="pt-BR" dirty="0">
                <a:latin typeface="Georgia" panose="02040502050405020303" pitchFamily="18" charset="0"/>
              </a:rPr>
              <a:t>“</a:t>
            </a:r>
            <a:r>
              <a:rPr lang="pt-BR" dirty="0" err="1">
                <a:latin typeface="Georgia" panose="02040502050405020303" pitchFamily="18" charset="0"/>
              </a:rPr>
              <a:t>waters</a:t>
            </a:r>
            <a:r>
              <a:rPr lang="pt-BR" dirty="0">
                <a:latin typeface="Georgia" panose="02040502050405020303" pitchFamily="18" charset="0"/>
              </a:rPr>
              <a:t>” </a:t>
            </a:r>
            <a:r>
              <a:rPr lang="pt-BR" dirty="0" err="1">
                <a:latin typeface="Georgia" panose="02040502050405020303" pitchFamily="18" charset="0"/>
              </a:rPr>
              <a:t>above</a:t>
            </a:r>
            <a:r>
              <a:rPr lang="pt-BR" dirty="0">
                <a:latin typeface="Georgia" panose="02040502050405020303" pitchFamily="18" charset="0"/>
              </a:rPr>
              <a:t> </a:t>
            </a:r>
            <a:r>
              <a:rPr lang="pt-BR" dirty="0" err="1">
                <a:latin typeface="Georgia" panose="02040502050405020303" pitchFamily="18" charset="0"/>
              </a:rPr>
              <a:t>the</a:t>
            </a:r>
            <a:r>
              <a:rPr lang="pt-BR" dirty="0">
                <a:latin typeface="Georgia" panose="02040502050405020303" pitchFamily="18" charset="0"/>
              </a:rPr>
              <a:t> </a:t>
            </a:r>
            <a:r>
              <a:rPr lang="pt-BR" dirty="0" err="1">
                <a:latin typeface="Georgia" panose="02040502050405020303" pitchFamily="18" charset="0"/>
              </a:rPr>
              <a:t>firmament</a:t>
            </a:r>
            <a:endParaRPr lang="pt-BR" dirty="0">
              <a:latin typeface="Georgia" panose="02040502050405020303" pitchFamily="18" charset="0"/>
            </a:endParaRPr>
          </a:p>
        </p:txBody>
      </p:sp>
      <p:sp>
        <p:nvSpPr>
          <p:cNvPr id="20" name="CaixaDeTexto 18">
            <a:extLst>
              <a:ext uri="{FF2B5EF4-FFF2-40B4-BE49-F238E27FC236}">
                <a16:creationId xmlns:a16="http://schemas.microsoft.com/office/drawing/2014/main" id="{ED47AA57-8372-4BA4-B141-3566770B7F4F}"/>
              </a:ext>
            </a:extLst>
          </p:cNvPr>
          <p:cNvSpPr txBox="1"/>
          <p:nvPr/>
        </p:nvSpPr>
        <p:spPr>
          <a:xfrm>
            <a:off x="2911405" y="4149080"/>
            <a:ext cx="3748827" cy="369332"/>
          </a:xfrm>
          <a:prstGeom prst="rect">
            <a:avLst/>
          </a:prstGeom>
          <a:noFill/>
        </p:spPr>
        <p:txBody>
          <a:bodyPr wrap="square" rtlCol="0">
            <a:spAutoFit/>
          </a:bodyPr>
          <a:lstStyle/>
          <a:p>
            <a:pPr algn="ctr"/>
            <a:r>
              <a:rPr lang="pt-BR" dirty="0" err="1">
                <a:latin typeface="Georgia" panose="02040502050405020303" pitchFamily="18" charset="0"/>
              </a:rPr>
              <a:t>waters</a:t>
            </a:r>
            <a:r>
              <a:rPr lang="pt-BR" dirty="0">
                <a:latin typeface="Georgia" panose="02040502050405020303" pitchFamily="18" charset="0"/>
              </a:rPr>
              <a:t> </a:t>
            </a:r>
            <a:r>
              <a:rPr lang="pt-BR" dirty="0" err="1">
                <a:latin typeface="Georgia" panose="02040502050405020303" pitchFamily="18" charset="0"/>
              </a:rPr>
              <a:t>under</a:t>
            </a:r>
            <a:r>
              <a:rPr lang="pt-BR" dirty="0">
                <a:latin typeface="Georgia" panose="02040502050405020303" pitchFamily="18" charset="0"/>
              </a:rPr>
              <a:t> </a:t>
            </a:r>
            <a:r>
              <a:rPr lang="pt-BR" dirty="0" err="1">
                <a:latin typeface="Georgia" panose="02040502050405020303" pitchFamily="18" charset="0"/>
              </a:rPr>
              <a:t>the</a:t>
            </a:r>
            <a:r>
              <a:rPr lang="pt-BR" dirty="0">
                <a:latin typeface="Georgia" panose="02040502050405020303" pitchFamily="18" charset="0"/>
              </a:rPr>
              <a:t> </a:t>
            </a:r>
            <a:r>
              <a:rPr lang="pt-BR" dirty="0" err="1">
                <a:latin typeface="Georgia" panose="02040502050405020303" pitchFamily="18" charset="0"/>
              </a:rPr>
              <a:t>firmament</a:t>
            </a:r>
            <a:endParaRPr lang="pt-BR" dirty="0">
              <a:latin typeface="Georgia" panose="02040502050405020303" pitchFamily="18" charset="0"/>
            </a:endParaRPr>
          </a:p>
        </p:txBody>
      </p:sp>
      <p:sp>
        <p:nvSpPr>
          <p:cNvPr id="21" name="Elipse 19">
            <a:extLst>
              <a:ext uri="{FF2B5EF4-FFF2-40B4-BE49-F238E27FC236}">
                <a16:creationId xmlns:a16="http://schemas.microsoft.com/office/drawing/2014/main" id="{F91DAB34-C296-4B8D-81CA-1E0AE108A275}"/>
              </a:ext>
            </a:extLst>
          </p:cNvPr>
          <p:cNvSpPr/>
          <p:nvPr/>
        </p:nvSpPr>
        <p:spPr>
          <a:xfrm>
            <a:off x="1979711" y="539387"/>
            <a:ext cx="6552729" cy="441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Elipse 20">
            <a:extLst>
              <a:ext uri="{FF2B5EF4-FFF2-40B4-BE49-F238E27FC236}">
                <a16:creationId xmlns:a16="http://schemas.microsoft.com/office/drawing/2014/main" id="{DD9C2A5E-E23D-4AAD-94B9-2AC8F25F1CAA}"/>
              </a:ext>
            </a:extLst>
          </p:cNvPr>
          <p:cNvSpPr/>
          <p:nvPr/>
        </p:nvSpPr>
        <p:spPr>
          <a:xfrm>
            <a:off x="3635896" y="1173929"/>
            <a:ext cx="2304256" cy="441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1">
            <a:extLst>
              <a:ext uri="{FF2B5EF4-FFF2-40B4-BE49-F238E27FC236}">
                <a16:creationId xmlns:a16="http://schemas.microsoft.com/office/drawing/2014/main" id="{D11D9F06-EC52-45A3-B7ED-AA7BF844E13D}"/>
              </a:ext>
            </a:extLst>
          </p:cNvPr>
          <p:cNvSpPr/>
          <p:nvPr/>
        </p:nvSpPr>
        <p:spPr>
          <a:xfrm>
            <a:off x="251521" y="1475491"/>
            <a:ext cx="2448271" cy="441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2">
            <a:extLst>
              <a:ext uri="{FF2B5EF4-FFF2-40B4-BE49-F238E27FC236}">
                <a16:creationId xmlns:a16="http://schemas.microsoft.com/office/drawing/2014/main" id="{0453D9CA-CAC7-46A5-85FB-F2B5D1D25B72}"/>
              </a:ext>
            </a:extLst>
          </p:cNvPr>
          <p:cNvSpPr/>
          <p:nvPr/>
        </p:nvSpPr>
        <p:spPr>
          <a:xfrm>
            <a:off x="7452320" y="1475491"/>
            <a:ext cx="936104" cy="441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lide Number Placeholder 4">
            <a:extLst>
              <a:ext uri="{FF2B5EF4-FFF2-40B4-BE49-F238E27FC236}">
                <a16:creationId xmlns:a16="http://schemas.microsoft.com/office/drawing/2014/main" id="{2B3356B9-E175-4367-87E1-21D8E71AC9EF}"/>
              </a:ext>
            </a:extLst>
          </p:cNvPr>
          <p:cNvSpPr>
            <a:spLocks noGrp="1"/>
          </p:cNvSpPr>
          <p:nvPr>
            <p:ph type="sldNum" sz="quarter" idx="12"/>
          </p:nvPr>
        </p:nvSpPr>
        <p:spPr/>
        <p:txBody>
          <a:bodyPr/>
          <a:lstStyle/>
          <a:p>
            <a:fld id="{2B42AA03-84FA-47E0-873F-D678DD9436A1}" type="slidenum">
              <a:rPr lang="pt-BR" smtClean="0"/>
              <a:pPr/>
              <a:t>19</a:t>
            </a:fld>
            <a:endParaRPr lang="pt-BR"/>
          </a:p>
        </p:txBody>
      </p:sp>
    </p:spTree>
    <p:extLst>
      <p:ext uri="{BB962C8B-B14F-4D97-AF65-F5344CB8AC3E}">
        <p14:creationId xmlns:p14="http://schemas.microsoft.com/office/powerpoint/2010/main" val="21362544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2000"/>
                                        <p:tgtEl>
                                          <p:spTgt spid="21"/>
                                        </p:tgtEl>
                                      </p:cBhvr>
                                    </p:animEffect>
                                  </p:childTnLst>
                                </p:cTn>
                              </p:par>
                            </p:childTnLst>
                          </p:cTn>
                        </p:par>
                        <p:par>
                          <p:cTn id="35" fill="hold">
                            <p:stCondLst>
                              <p:cond delay="2500"/>
                            </p:stCondLst>
                            <p:childTnLst>
                              <p:par>
                                <p:cTn id="36" presetID="21"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heel(1)">
                                      <p:cBhvr>
                                        <p:cTn id="38" dur="2000"/>
                                        <p:tgtEl>
                                          <p:spTgt spid="22"/>
                                        </p:tgtEl>
                                      </p:cBhvr>
                                    </p:animEffect>
                                  </p:childTnLst>
                                </p:cTn>
                              </p:par>
                            </p:childTnLst>
                          </p:cTn>
                        </p:par>
                        <p:par>
                          <p:cTn id="39" fill="hold">
                            <p:stCondLst>
                              <p:cond delay="4500"/>
                            </p:stCondLst>
                            <p:childTnLst>
                              <p:par>
                                <p:cTn id="40" presetID="21" presetClass="entr" presetSubtype="1"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heel(1)">
                                      <p:cBhvr>
                                        <p:cTn id="42" dur="2000"/>
                                        <p:tgtEl>
                                          <p:spTgt spid="23"/>
                                        </p:tgtEl>
                                      </p:cBhvr>
                                    </p:animEffect>
                                  </p:childTnLst>
                                </p:cTn>
                              </p:par>
                            </p:childTnLst>
                          </p:cTn>
                        </p:par>
                        <p:par>
                          <p:cTn id="43" fill="hold">
                            <p:stCondLst>
                              <p:cond delay="6500"/>
                            </p:stCondLst>
                            <p:childTnLst>
                              <p:par>
                                <p:cTn id="44" presetID="9" presetClass="exit" presetSubtype="0" fill="hold" grpId="0" nodeType="afterEffect">
                                  <p:stCondLst>
                                    <p:cond delay="0"/>
                                  </p:stCondLst>
                                  <p:childTnLst>
                                    <p:animEffect transition="out" filter="dissolve">
                                      <p:cBhvr>
                                        <p:cTn id="45" dur="1500"/>
                                        <p:tgtEl>
                                          <p:spTgt spid="14"/>
                                        </p:tgtEl>
                                      </p:cBhvr>
                                    </p:animEffect>
                                    <p:set>
                                      <p:cBhvr>
                                        <p:cTn id="46" dur="1" fill="hold">
                                          <p:stCondLst>
                                            <p:cond delay="1499"/>
                                          </p:stCondLst>
                                        </p:cTn>
                                        <p:tgtEl>
                                          <p:spTgt spid="14"/>
                                        </p:tgtEl>
                                        <p:attrNameLst>
                                          <p:attrName>style.visibility</p:attrName>
                                        </p:attrNameLst>
                                      </p:cBhvr>
                                      <p:to>
                                        <p:strVal val="hidden"/>
                                      </p:to>
                                    </p:set>
                                  </p:childTnLst>
                                </p:cTn>
                              </p:par>
                            </p:childTnLst>
                          </p:cTn>
                        </p:par>
                        <p:par>
                          <p:cTn id="47" fill="hold">
                            <p:stCondLst>
                              <p:cond delay="8000"/>
                            </p:stCondLst>
                            <p:childTnLst>
                              <p:par>
                                <p:cTn id="48" presetID="42" presetClass="path" presetSubtype="0" accel="50000" decel="50000" fill="hold" nodeType="afterEffect">
                                  <p:stCondLst>
                                    <p:cond delay="0"/>
                                  </p:stCondLst>
                                  <p:childTnLst>
                                    <p:animMotion origin="layout" path="M 3.05556E-6 4.81481E-6 L -0.00313 0.1118 " pathEditMode="relative" rAng="0" ptsTypes="AA">
                                      <p:cBhvr>
                                        <p:cTn id="49" dur="2000" fill="hold"/>
                                        <p:tgtEl>
                                          <p:spTgt spid="12"/>
                                        </p:tgtEl>
                                        <p:attrNameLst>
                                          <p:attrName>ppt_x</p:attrName>
                                          <p:attrName>ppt_y</p:attrName>
                                        </p:attrNameLst>
                                      </p:cBhvr>
                                      <p:rCtr x="-156" y="5579"/>
                                    </p:animMotion>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500"/>
                                        <p:tgtEl>
                                          <p:spTgt spid="19"/>
                                        </p:tgtEl>
                                      </p:cBhvr>
                                    </p:animEffect>
                                    <p:anim calcmode="lin" valueType="num">
                                      <p:cBhvr>
                                        <p:cTn id="53" dur="1500" fill="hold"/>
                                        <p:tgtEl>
                                          <p:spTgt spid="19"/>
                                        </p:tgtEl>
                                        <p:attrNameLst>
                                          <p:attrName>ppt_x</p:attrName>
                                        </p:attrNameLst>
                                      </p:cBhvr>
                                      <p:tavLst>
                                        <p:tav tm="0">
                                          <p:val>
                                            <p:strVal val="#ppt_x"/>
                                          </p:val>
                                        </p:tav>
                                        <p:tav tm="100000">
                                          <p:val>
                                            <p:strVal val="#ppt_x"/>
                                          </p:val>
                                        </p:tav>
                                      </p:tavLst>
                                    </p:anim>
                                    <p:anim calcmode="lin" valueType="num">
                                      <p:cBhvr>
                                        <p:cTn id="54" dur="1500" fill="hold"/>
                                        <p:tgtEl>
                                          <p:spTgt spid="19"/>
                                        </p:tgtEl>
                                        <p:attrNameLst>
                                          <p:attrName>ppt_y</p:attrName>
                                        </p:attrNameLst>
                                      </p:cBhvr>
                                      <p:tavLst>
                                        <p:tav tm="0">
                                          <p:val>
                                            <p:strVal val="#ppt_y+.1"/>
                                          </p:val>
                                        </p:tav>
                                        <p:tav tm="100000">
                                          <p:val>
                                            <p:strVal val="#ppt_y"/>
                                          </p:val>
                                        </p:tav>
                                      </p:tavLst>
                                    </p:anim>
                                  </p:childTnLst>
                                </p:cTn>
                              </p:par>
                              <p:par>
                                <p:cTn id="55" presetID="42" presetClass="path" presetSubtype="0" accel="50000" decel="50000" fill="hold" nodeType="withEffect">
                                  <p:stCondLst>
                                    <p:cond delay="0"/>
                                  </p:stCondLst>
                                  <p:childTnLst>
                                    <p:animMotion origin="layout" path="M 3.05556E-6 -7.40741E-7 L -0.00313 -0.07986 " pathEditMode="relative" rAng="0" ptsTypes="AA">
                                      <p:cBhvr>
                                        <p:cTn id="56" dur="2000" fill="hold"/>
                                        <p:tgtEl>
                                          <p:spTgt spid="13"/>
                                        </p:tgtEl>
                                        <p:attrNameLst>
                                          <p:attrName>ppt_x</p:attrName>
                                          <p:attrName>ppt_y</p:attrName>
                                        </p:attrNameLst>
                                      </p:cBhvr>
                                      <p:rCtr x="-156" y="-4005"/>
                                    </p:animMotion>
                                  </p:childTnLst>
                                </p:cTn>
                              </p:par>
                              <p:par>
                                <p:cTn id="57" presetID="47"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500"/>
                                        <p:tgtEl>
                                          <p:spTgt spid="20"/>
                                        </p:tgtEl>
                                      </p:cBhvr>
                                    </p:animEffect>
                                    <p:anim calcmode="lin" valueType="num">
                                      <p:cBhvr>
                                        <p:cTn id="60" dur="1500" fill="hold"/>
                                        <p:tgtEl>
                                          <p:spTgt spid="20"/>
                                        </p:tgtEl>
                                        <p:attrNameLst>
                                          <p:attrName>ppt_x</p:attrName>
                                        </p:attrNameLst>
                                      </p:cBhvr>
                                      <p:tavLst>
                                        <p:tav tm="0">
                                          <p:val>
                                            <p:strVal val="#ppt_x"/>
                                          </p:val>
                                        </p:tav>
                                        <p:tav tm="100000">
                                          <p:val>
                                            <p:strVal val="#ppt_x"/>
                                          </p:val>
                                        </p:tav>
                                      </p:tavLst>
                                    </p:anim>
                                    <p:anim calcmode="lin" valueType="num">
                                      <p:cBhvr>
                                        <p:cTn id="61" dur="1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heel(1)">
                                      <p:cBhvr>
                                        <p:cTn id="66" dur="2000"/>
                                        <p:tgtEl>
                                          <p:spTgt spid="24"/>
                                        </p:tgtEl>
                                      </p:cBhvr>
                                    </p:animEffect>
                                  </p:childTnLst>
                                </p:cTn>
                              </p:par>
                            </p:childTnLst>
                          </p:cTn>
                        </p:par>
                        <p:par>
                          <p:cTn id="67" fill="hold">
                            <p:stCondLst>
                              <p:cond delay="2000"/>
                            </p:stCondLst>
                            <p:childTnLst>
                              <p:par>
                                <p:cTn id="68" presetID="22" presetClass="entr" presetSubtype="2"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right)">
                                      <p:cBhvr>
                                        <p:cTn id="70" dur="500"/>
                                        <p:tgtEl>
                                          <p:spTgt spid="15"/>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par>
                                <p:cTn id="74" presetID="9" presetClass="exit" presetSubtype="0" fill="hold" grpId="1" nodeType="withEffect">
                                  <p:stCondLst>
                                    <p:cond delay="0"/>
                                  </p:stCondLst>
                                  <p:childTnLst>
                                    <p:animEffect transition="out" filter="dissolv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9"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dissolve">
                                      <p:cBhvr>
                                        <p:cTn id="82" dur="1500"/>
                                        <p:tgtEl>
                                          <p:spTgt spid="11"/>
                                        </p:tgtEl>
                                      </p:cBhvr>
                                    </p:animEffect>
                                  </p:childTnLst>
                                </p:cTn>
                              </p:par>
                              <p:par>
                                <p:cTn id="83" presetID="42"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p:bldP spid="11" grpId="0" animBg="1"/>
      <p:bldP spid="14" grpId="0" animBg="1"/>
      <p:bldP spid="15" grpId="0" animBg="1"/>
      <p:bldP spid="17" grpId="0"/>
      <p:bldP spid="18" grpId="0" animBg="1"/>
      <p:bldP spid="19" grpId="0"/>
      <p:bldP spid="19" grpId="1"/>
      <p:bldP spid="20" grpId="0"/>
      <p:bldP spid="20" grpId="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8583"/>
            <a:ext cx="9144000" cy="4572000"/>
          </a:xfrm>
          <a:prstGeom prst="rect">
            <a:avLst/>
          </a:prstGeom>
        </p:spPr>
      </p:pic>
      <p:sp>
        <p:nvSpPr>
          <p:cNvPr id="19" name="Retângulo 18"/>
          <p:cNvSpPr/>
          <p:nvPr/>
        </p:nvSpPr>
        <p:spPr>
          <a:xfrm>
            <a:off x="179512" y="332656"/>
            <a:ext cx="8784976" cy="3662541"/>
          </a:xfrm>
          <a:prstGeom prst="rect">
            <a:avLst/>
          </a:prstGeom>
          <a:solidFill>
            <a:schemeClr val="tx1">
              <a:alpha val="75000"/>
            </a:schemeClr>
          </a:solidFill>
        </p:spPr>
        <p:txBody>
          <a:bodyPr wrap="square">
            <a:spAutoFit/>
          </a:bodyPr>
          <a:lstStyle/>
          <a:p>
            <a:pPr algn="just"/>
            <a:r>
              <a:rPr lang="pt-BR" sz="2400" b="1" dirty="0">
                <a:solidFill>
                  <a:schemeClr val="bg1"/>
                </a:solidFill>
                <a:latin typeface="Georgia" panose="02040502050405020303" pitchFamily="18" charset="0"/>
              </a:rPr>
              <a:t>“</a:t>
            </a:r>
            <a:r>
              <a:rPr lang="pt-BR" sz="2400" b="1" baseline="30000" dirty="0">
                <a:solidFill>
                  <a:schemeClr val="bg1"/>
                </a:solidFill>
                <a:latin typeface="Georgia" panose="02040502050405020303" pitchFamily="18" charset="0"/>
              </a:rPr>
              <a:t>18</a:t>
            </a:r>
            <a:r>
              <a:rPr lang="pt-BR" sz="2400" b="1" i="1" dirty="0">
                <a:solidFill>
                  <a:schemeClr val="bg1"/>
                </a:solidFill>
                <a:latin typeface="Georgia" panose="02040502050405020303" pitchFamily="18" charset="0"/>
              </a:rPr>
              <a:t>For</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wrath</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God</a:t>
            </a:r>
            <a:r>
              <a:rPr lang="pt-BR" sz="2400" b="1" i="1" dirty="0">
                <a:solidFill>
                  <a:srgbClr val="FFFF00"/>
                </a:solidFill>
                <a:latin typeface="Georgia" panose="02040502050405020303" pitchFamily="18" charset="0"/>
              </a:rPr>
              <a:t> </a:t>
            </a:r>
            <a:r>
              <a:rPr lang="pt-BR" sz="2400" b="1" dirty="0" err="1">
                <a:solidFill>
                  <a:schemeClr val="bg1"/>
                </a:solidFill>
                <a:latin typeface="Georgia" panose="02040502050405020303" pitchFamily="18" charset="0"/>
              </a:rPr>
              <a:t>is</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revealed</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from</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heaven</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against</a:t>
            </a:r>
            <a:r>
              <a:rPr lang="pt-BR" sz="2400" b="1" dirty="0">
                <a:solidFill>
                  <a:schemeClr val="bg1"/>
                </a:solidFill>
                <a:latin typeface="Georgia" panose="02040502050405020303" pitchFamily="18" charset="0"/>
              </a:rPr>
              <a:t> </a:t>
            </a:r>
            <a:r>
              <a:rPr lang="pt-BR" sz="2400" b="1" i="1" dirty="0" err="1">
                <a:solidFill>
                  <a:srgbClr val="FFFF00"/>
                </a:solidFill>
                <a:latin typeface="Georgia" panose="02040502050405020303" pitchFamily="18" charset="0"/>
              </a:rPr>
              <a:t>all</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ungodliness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and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unrighteousness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men</a:t>
            </a:r>
            <a:r>
              <a:rPr lang="pt-BR" sz="2400" b="1" i="1" dirty="0">
                <a:solidFill>
                  <a:srgbClr val="FFFF00"/>
                </a:solidFill>
                <a:latin typeface="Georgia" panose="02040502050405020303" pitchFamily="18" charset="0"/>
              </a:rPr>
              <a:t>, </a:t>
            </a:r>
            <a:r>
              <a:rPr lang="pt-BR" sz="2400" b="1" dirty="0" err="1">
                <a:solidFill>
                  <a:schemeClr val="bg1"/>
                </a:solidFill>
                <a:latin typeface="Georgia" panose="02040502050405020303" pitchFamily="18" charset="0"/>
              </a:rPr>
              <a:t>who</a:t>
            </a:r>
            <a:r>
              <a:rPr lang="pt-BR" sz="2400" b="1" dirty="0">
                <a:solidFill>
                  <a:schemeClr val="bg1"/>
                </a:solidFill>
                <a:latin typeface="Georgia" panose="02040502050405020303" pitchFamily="18" charset="0"/>
              </a:rPr>
              <a:t> </a:t>
            </a:r>
            <a:r>
              <a:rPr lang="pt-BR" sz="2400" b="1" i="1" dirty="0" err="1">
                <a:solidFill>
                  <a:srgbClr val="FFFF00"/>
                </a:solidFill>
                <a:latin typeface="Georgia" panose="02040502050405020303" pitchFamily="18" charset="0"/>
              </a:rPr>
              <a:t>suppress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truth</a:t>
            </a:r>
            <a:r>
              <a:rPr lang="pt-BR" sz="2400" b="1" i="1" dirty="0">
                <a:solidFill>
                  <a:srgbClr val="FFFF00"/>
                </a:solidFill>
                <a:latin typeface="Georgia" panose="02040502050405020303" pitchFamily="18" charset="0"/>
              </a:rPr>
              <a:t> in </a:t>
            </a:r>
            <a:r>
              <a:rPr lang="pt-BR" sz="2400" b="1" i="1" dirty="0" err="1">
                <a:solidFill>
                  <a:srgbClr val="FFFF00"/>
                </a:solidFill>
                <a:latin typeface="Georgia" panose="02040502050405020303" pitchFamily="18" charset="0"/>
              </a:rPr>
              <a:t>unrighteousness</a:t>
            </a:r>
            <a:r>
              <a:rPr lang="pt-BR" sz="2400" b="1" dirty="0">
                <a:solidFill>
                  <a:schemeClr val="bg1"/>
                </a:solidFill>
                <a:latin typeface="Georgia" panose="02040502050405020303" pitchFamily="18" charset="0"/>
              </a:rPr>
              <a:t>,</a:t>
            </a:r>
          </a:p>
          <a:p>
            <a:pPr algn="just"/>
            <a:endParaRPr lang="pt-BR" sz="1200" b="1" baseline="30000" dirty="0">
              <a:solidFill>
                <a:schemeClr val="bg1"/>
              </a:solidFill>
              <a:latin typeface="Georgia" panose="02040502050405020303" pitchFamily="18" charset="0"/>
            </a:endParaRPr>
          </a:p>
          <a:p>
            <a:pPr algn="just"/>
            <a:r>
              <a:rPr lang="pt-BR" sz="2400" b="1" baseline="30000" dirty="0">
                <a:solidFill>
                  <a:schemeClr val="bg1"/>
                </a:solidFill>
                <a:latin typeface="Georgia" panose="02040502050405020303" pitchFamily="18" charset="0"/>
              </a:rPr>
              <a:t>19</a:t>
            </a:r>
            <a:r>
              <a:rPr lang="pt-BR" sz="2400" b="1" dirty="0">
                <a:solidFill>
                  <a:schemeClr val="bg1"/>
                </a:solidFill>
                <a:latin typeface="Georgia" panose="02040502050405020303" pitchFamily="18" charset="0"/>
              </a:rPr>
              <a:t>because </a:t>
            </a:r>
            <a:r>
              <a:rPr lang="pt-BR" sz="2400" b="1" i="1" dirty="0" err="1">
                <a:solidFill>
                  <a:srgbClr val="FFFF00"/>
                </a:solidFill>
                <a:latin typeface="Georgia" panose="02040502050405020303" pitchFamily="18" charset="0"/>
              </a:rPr>
              <a:t>what</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may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be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known</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God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is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manifest</a:t>
            </a:r>
            <a:r>
              <a:rPr lang="pt-BR" sz="2400" b="1" i="1" dirty="0">
                <a:solidFill>
                  <a:srgbClr val="FFFF00"/>
                </a:solidFill>
                <a:latin typeface="Georgia" panose="02040502050405020303" pitchFamily="18" charset="0"/>
              </a:rPr>
              <a:t> in </a:t>
            </a:r>
            <a:r>
              <a:rPr lang="pt-BR" sz="2400" b="1" i="1" dirty="0" err="1">
                <a:solidFill>
                  <a:srgbClr val="FFFF00"/>
                </a:solidFill>
                <a:latin typeface="Georgia" panose="02040502050405020303" pitchFamily="18" charset="0"/>
              </a:rPr>
              <a:t>them</a:t>
            </a:r>
            <a:r>
              <a:rPr lang="pt-BR" sz="2400" b="1" dirty="0">
                <a:solidFill>
                  <a:schemeClr val="bg1"/>
                </a:solidFill>
                <a:latin typeface="Georgia" panose="02040502050405020303" pitchFamily="18" charset="0"/>
              </a:rPr>
              <a:t>, for </a:t>
            </a:r>
            <a:r>
              <a:rPr lang="pt-BR" sz="2400" b="1" i="1" dirty="0" err="1">
                <a:solidFill>
                  <a:srgbClr val="FFFF00"/>
                </a:solidFill>
                <a:latin typeface="Georgia" panose="02040502050405020303" pitchFamily="18" charset="0"/>
              </a:rPr>
              <a:t>God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has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shown</a:t>
            </a:r>
            <a:r>
              <a:rPr lang="pt-BR" sz="2400" b="1" i="1" dirty="0">
                <a:solidFill>
                  <a:srgbClr val="FFFF00"/>
                </a:solidFill>
                <a:latin typeface="Georgia" panose="02040502050405020303" pitchFamily="18" charset="0"/>
              </a:rPr>
              <a:t> it </a:t>
            </a:r>
            <a:r>
              <a:rPr lang="pt-BR" sz="2400" b="1" i="1" dirty="0" err="1">
                <a:solidFill>
                  <a:srgbClr val="FFFF00"/>
                </a:solidFill>
                <a:latin typeface="Georgia" panose="02040502050405020303" pitchFamily="18" charset="0"/>
              </a:rPr>
              <a:t>to</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them</a:t>
            </a:r>
            <a:r>
              <a:rPr lang="pt-BR" sz="2400" b="1" dirty="0">
                <a:solidFill>
                  <a:schemeClr val="bg1"/>
                </a:solidFill>
                <a:latin typeface="Georgia" panose="02040502050405020303" pitchFamily="18" charset="0"/>
              </a:rPr>
              <a:t>.</a:t>
            </a:r>
            <a:endParaRPr lang="pt-BR" sz="1200" b="1" dirty="0">
              <a:solidFill>
                <a:schemeClr val="bg1"/>
              </a:solidFill>
              <a:latin typeface="Georgia" panose="02040502050405020303" pitchFamily="18" charset="0"/>
            </a:endParaRPr>
          </a:p>
          <a:p>
            <a:pPr algn="just"/>
            <a:endParaRPr lang="pt-BR" sz="1200" b="1" baseline="30000" dirty="0">
              <a:solidFill>
                <a:schemeClr val="bg1"/>
              </a:solidFill>
              <a:latin typeface="Georgia" panose="02040502050405020303" pitchFamily="18" charset="0"/>
            </a:endParaRPr>
          </a:p>
          <a:p>
            <a:pPr algn="just"/>
            <a:r>
              <a:rPr lang="pt-BR" sz="2400" b="1" baseline="30000" dirty="0">
                <a:solidFill>
                  <a:schemeClr val="bg1"/>
                </a:solidFill>
                <a:latin typeface="Georgia" panose="02040502050405020303" pitchFamily="18" charset="0"/>
              </a:rPr>
              <a:t>20</a:t>
            </a:r>
            <a:r>
              <a:rPr lang="pt-BR" sz="2400" b="1" dirty="0">
                <a:solidFill>
                  <a:schemeClr val="bg1"/>
                </a:solidFill>
                <a:latin typeface="Georgia" panose="02040502050405020303" pitchFamily="18" charset="0"/>
              </a:rPr>
              <a:t>For </a:t>
            </a:r>
            <a:r>
              <a:rPr lang="pt-BR" sz="2400" b="1" i="1" dirty="0" err="1">
                <a:solidFill>
                  <a:srgbClr val="FFFF00"/>
                </a:solidFill>
                <a:latin typeface="Georgia" panose="02040502050405020303" pitchFamily="18" charset="0"/>
              </a:rPr>
              <a:t>since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creation</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world His </a:t>
            </a:r>
            <a:r>
              <a:rPr lang="pt-BR" sz="2400" b="1" i="1" dirty="0" err="1">
                <a:solidFill>
                  <a:srgbClr val="FFFF00"/>
                </a:solidFill>
                <a:latin typeface="Georgia" panose="02040502050405020303" pitchFamily="18" charset="0"/>
              </a:rPr>
              <a:t>invisible</a:t>
            </a:r>
            <a:r>
              <a:rPr lang="pt-BR" sz="2400" b="1" i="1" dirty="0">
                <a:solidFill>
                  <a:srgbClr val="FFFF00"/>
                </a:solidFill>
                <a:latin typeface="Georgia" panose="02040502050405020303" pitchFamily="18" charset="0"/>
              </a:rPr>
              <a:t> atributes are </a:t>
            </a:r>
            <a:r>
              <a:rPr lang="pt-BR" sz="2400" b="1" i="1" dirty="0" err="1">
                <a:solidFill>
                  <a:srgbClr val="FFFF00"/>
                </a:solidFill>
                <a:latin typeface="Georgia" panose="02040502050405020303" pitchFamily="18" charset="0"/>
              </a:rPr>
              <a:t>clearly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seen</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being</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understood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by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things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that</a:t>
            </a:r>
            <a:r>
              <a:rPr lang="pt-BR" sz="2400" b="1" i="1" dirty="0">
                <a:solidFill>
                  <a:srgbClr val="FFFF00"/>
                </a:solidFill>
                <a:latin typeface="Georgia" panose="02040502050405020303" pitchFamily="18" charset="0"/>
              </a:rPr>
              <a:t> are </a:t>
            </a:r>
            <a:r>
              <a:rPr lang="pt-BR" sz="2400" b="1" i="1" dirty="0" err="1">
                <a:solidFill>
                  <a:srgbClr val="FFFF00"/>
                </a:solidFill>
                <a:latin typeface="Georgia" panose="02040502050405020303" pitchFamily="18" charset="0"/>
              </a:rPr>
              <a:t>made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even</a:t>
            </a:r>
            <a:r>
              <a:rPr lang="pt-BR" sz="2400" b="1" i="1" dirty="0">
                <a:solidFill>
                  <a:srgbClr val="FFFF00"/>
                </a:solidFill>
                <a:latin typeface="Georgia" panose="02040502050405020303" pitchFamily="18" charset="0"/>
              </a:rPr>
              <a:t> His eternal </a:t>
            </a:r>
            <a:r>
              <a:rPr lang="pt-BR" sz="2400" b="1" i="1" dirty="0" err="1">
                <a:solidFill>
                  <a:srgbClr val="FFFF00"/>
                </a:solidFill>
                <a:latin typeface="Georgia" panose="02040502050405020303" pitchFamily="18" charset="0"/>
              </a:rPr>
              <a:t>power</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and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Godhead</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so</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that</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they</a:t>
            </a:r>
            <a:r>
              <a:rPr lang="pt-BR" sz="2400" b="1" dirty="0">
                <a:solidFill>
                  <a:schemeClr val="bg1"/>
                </a:solidFill>
                <a:latin typeface="Georgia" panose="02040502050405020303" pitchFamily="18" charset="0"/>
              </a:rPr>
              <a:t> are </a:t>
            </a:r>
            <a:r>
              <a:rPr lang="pt-BR" sz="2400" b="1" i="1" dirty="0" err="1">
                <a:solidFill>
                  <a:srgbClr val="FFFF00"/>
                </a:solidFill>
                <a:latin typeface="Georgia" panose="02040502050405020303" pitchFamily="18" charset="0"/>
              </a:rPr>
              <a:t>without</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excuse</a:t>
            </a:r>
            <a:r>
              <a:rPr lang="pt-BR" sz="2400" b="1" dirty="0">
                <a:solidFill>
                  <a:schemeClr val="bg1"/>
                </a:solidFill>
                <a:latin typeface="Georgia" panose="02040502050405020303" pitchFamily="18" charset="0"/>
              </a:rPr>
              <a:t>...”</a:t>
            </a:r>
          </a:p>
        </p:txBody>
      </p:sp>
      <p:sp>
        <p:nvSpPr>
          <p:cNvPr id="20" name="Retângulo 19"/>
          <p:cNvSpPr/>
          <p:nvPr/>
        </p:nvSpPr>
        <p:spPr>
          <a:xfrm>
            <a:off x="5508104" y="6027965"/>
            <a:ext cx="3635896" cy="569387"/>
          </a:xfrm>
          <a:prstGeom prst="rect">
            <a:avLst/>
          </a:prstGeom>
        </p:spPr>
        <p:txBody>
          <a:bodyPr wrap="square">
            <a:spAutoFit/>
          </a:bodyPr>
          <a:lstStyle/>
          <a:p>
            <a:pPr algn="ctr"/>
            <a:r>
              <a:rPr lang="pt-BR" sz="3100" b="1" dirty="0" err="1">
                <a:solidFill>
                  <a:schemeClr val="bg1"/>
                </a:solidFill>
                <a:latin typeface="Calibri" panose="020F0502020204030204" pitchFamily="34" charset="0"/>
              </a:rPr>
              <a:t>Romans</a:t>
            </a:r>
            <a:r>
              <a:rPr lang="pt-BR" sz="3100" b="1" dirty="0">
                <a:solidFill>
                  <a:schemeClr val="bg1"/>
                </a:solidFill>
                <a:latin typeface="Calibri" panose="020F0502020204030204" pitchFamily="34" charset="0"/>
              </a:rPr>
              <a:t> 1:18-20</a:t>
            </a:r>
            <a:endParaRPr lang="pt-BR" dirty="0">
              <a:solidFill>
                <a:schemeClr val="bg1"/>
              </a:solidFill>
            </a:endParaRPr>
          </a:p>
        </p:txBody>
      </p:sp>
      <p:sp>
        <p:nvSpPr>
          <p:cNvPr id="3" name="Slide Number Placeholder 2">
            <a:extLst>
              <a:ext uri="{FF2B5EF4-FFF2-40B4-BE49-F238E27FC236}">
                <a16:creationId xmlns:a16="http://schemas.microsoft.com/office/drawing/2014/main" id="{EC6A065F-2DC1-4CD8-9891-5A7A7747C3E2}"/>
              </a:ext>
            </a:extLst>
          </p:cNvPr>
          <p:cNvSpPr>
            <a:spLocks noGrp="1"/>
          </p:cNvSpPr>
          <p:nvPr>
            <p:ph type="sldNum" sz="quarter" idx="12"/>
          </p:nvPr>
        </p:nvSpPr>
        <p:spPr/>
        <p:txBody>
          <a:bodyPr/>
          <a:lstStyle/>
          <a:p>
            <a:fld id="{2B42AA03-84FA-47E0-873F-D678DD9436A1}" type="slidenum">
              <a:rPr lang="pt-BR" smtClean="0"/>
              <a:pPr/>
              <a:t>2</a:t>
            </a:fld>
            <a:endParaRPr lang="pt-BR"/>
          </a:p>
        </p:txBody>
      </p:sp>
    </p:spTree>
    <p:extLst>
      <p:ext uri="{BB962C8B-B14F-4D97-AF65-F5344CB8AC3E}">
        <p14:creationId xmlns:p14="http://schemas.microsoft.com/office/powerpoint/2010/main" val="19962955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clipartlord.com/wp-content/uploads/2013/03/ayers-ro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2246142"/>
            <a:ext cx="8136904"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520" y="3573016"/>
            <a:ext cx="9505056" cy="1887774"/>
          </a:xfrm>
          <a:prstGeom prst="rect">
            <a:avLst/>
          </a:prstGeom>
        </p:spPr>
      </p:pic>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1:6-13</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79512" y="548680"/>
            <a:ext cx="8784976" cy="1323439"/>
          </a:xfrm>
          <a:prstGeom prst="rect">
            <a:avLst/>
          </a:prstGeom>
          <a:noFill/>
        </p:spPr>
        <p:txBody>
          <a:bodyPr wrap="square" rtlCol="0">
            <a:spAutoFit/>
          </a:bodyPr>
          <a:lstStyle/>
          <a:p>
            <a:r>
              <a:rPr lang="pt-BR" sz="2000" dirty="0" err="1">
                <a:latin typeface="Georgia" panose="02040502050405020303" pitchFamily="18" charset="0"/>
              </a:rPr>
              <a:t>Then</a:t>
            </a:r>
            <a:r>
              <a:rPr lang="pt-BR" sz="2000" dirty="0">
                <a:latin typeface="Georgia" panose="02040502050405020303" pitchFamily="18" charset="0"/>
              </a:rPr>
              <a:t> </a:t>
            </a:r>
            <a:r>
              <a:rPr lang="pt-BR" sz="2000" dirty="0" err="1">
                <a:latin typeface="Georgia" panose="02040502050405020303" pitchFamily="18" charset="0"/>
              </a:rPr>
              <a:t>God</a:t>
            </a:r>
            <a:r>
              <a:rPr lang="pt-BR" sz="2000" dirty="0">
                <a:latin typeface="Georgia" panose="02040502050405020303" pitchFamily="18" charset="0"/>
              </a:rPr>
              <a:t> </a:t>
            </a:r>
            <a:r>
              <a:rPr lang="pt-BR" sz="2000" dirty="0" err="1">
                <a:latin typeface="Georgia" panose="02040502050405020303" pitchFamily="18" charset="0"/>
              </a:rPr>
              <a:t>said</a:t>
            </a:r>
            <a:r>
              <a:rPr lang="pt-BR" sz="2000" dirty="0">
                <a:latin typeface="Georgia" panose="02040502050405020303" pitchFamily="18" charset="0"/>
              </a:rPr>
              <a:t>, ‘</a:t>
            </a:r>
            <a:r>
              <a:rPr lang="pt-BR" sz="2000" dirty="0" err="1">
                <a:latin typeface="Georgia" panose="02040502050405020303" pitchFamily="18" charset="0"/>
              </a:rPr>
              <a:t>Let</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waters</a:t>
            </a:r>
            <a:r>
              <a:rPr lang="pt-BR" sz="2000" dirty="0">
                <a:latin typeface="Georgia" panose="02040502050405020303" pitchFamily="18" charset="0"/>
              </a:rPr>
              <a:t> </a:t>
            </a:r>
            <a:r>
              <a:rPr lang="pt-BR" sz="2000" dirty="0" err="1">
                <a:latin typeface="Georgia" panose="02040502050405020303" pitchFamily="18" charset="0"/>
              </a:rPr>
              <a:t>under</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heavens</a:t>
            </a:r>
            <a:r>
              <a:rPr lang="pt-BR" sz="2000" dirty="0">
                <a:latin typeface="Georgia" panose="02040502050405020303" pitchFamily="18" charset="0"/>
              </a:rPr>
              <a:t> </a:t>
            </a:r>
            <a:r>
              <a:rPr lang="pt-BR" sz="2000" dirty="0" err="1">
                <a:latin typeface="Georgia" panose="02040502050405020303" pitchFamily="18" charset="0"/>
              </a:rPr>
              <a:t>be</a:t>
            </a:r>
            <a:r>
              <a:rPr lang="pt-BR" sz="2000" dirty="0">
                <a:latin typeface="Georgia" panose="02040502050405020303" pitchFamily="18" charset="0"/>
              </a:rPr>
              <a:t> </a:t>
            </a:r>
            <a:r>
              <a:rPr lang="pt-BR" sz="2000" dirty="0" err="1">
                <a:latin typeface="Georgia" panose="02040502050405020303" pitchFamily="18" charset="0"/>
              </a:rPr>
              <a:t>gathered</a:t>
            </a:r>
            <a:r>
              <a:rPr lang="pt-BR" sz="2000" dirty="0">
                <a:latin typeface="Georgia" panose="02040502050405020303" pitchFamily="18" charset="0"/>
              </a:rPr>
              <a:t> </a:t>
            </a:r>
            <a:r>
              <a:rPr lang="pt-BR" sz="2000" dirty="0" err="1">
                <a:latin typeface="Georgia" panose="02040502050405020303" pitchFamily="18" charset="0"/>
              </a:rPr>
              <a:t>together</a:t>
            </a:r>
            <a:r>
              <a:rPr lang="pt-BR" sz="2000" dirty="0">
                <a:latin typeface="Georgia" panose="02040502050405020303" pitchFamily="18" charset="0"/>
              </a:rPr>
              <a:t> </a:t>
            </a:r>
            <a:r>
              <a:rPr lang="pt-BR" sz="2000" dirty="0" err="1">
                <a:latin typeface="Georgia" panose="02040502050405020303" pitchFamily="18" charset="0"/>
              </a:rPr>
              <a:t>into</a:t>
            </a:r>
            <a:r>
              <a:rPr lang="pt-BR" sz="2000" dirty="0">
                <a:latin typeface="Georgia" panose="02040502050405020303" pitchFamily="18" charset="0"/>
              </a:rPr>
              <a:t> </a:t>
            </a:r>
          </a:p>
          <a:p>
            <a:r>
              <a:rPr lang="pt-BR" sz="2000" dirty="0" err="1">
                <a:latin typeface="Georgia" panose="02040502050405020303" pitchFamily="18" charset="0"/>
              </a:rPr>
              <a:t>one</a:t>
            </a:r>
            <a:r>
              <a:rPr lang="pt-BR" sz="2000" dirty="0">
                <a:latin typeface="Georgia" panose="02040502050405020303" pitchFamily="18" charset="0"/>
              </a:rPr>
              <a:t> </a:t>
            </a:r>
            <a:r>
              <a:rPr lang="pt-BR" sz="2000" dirty="0" err="1">
                <a:latin typeface="Georgia" panose="02040502050405020303" pitchFamily="18" charset="0"/>
              </a:rPr>
              <a:t>place</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let</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dry</a:t>
            </a:r>
            <a:r>
              <a:rPr lang="pt-BR" sz="2000" dirty="0">
                <a:latin typeface="Georgia" panose="02040502050405020303" pitchFamily="18" charset="0"/>
              </a:rPr>
              <a:t> </a:t>
            </a:r>
            <a:r>
              <a:rPr lang="pt-BR" sz="2000" dirty="0" err="1">
                <a:latin typeface="Georgia" panose="02040502050405020303" pitchFamily="18" charset="0"/>
              </a:rPr>
              <a:t>land</a:t>
            </a:r>
            <a:r>
              <a:rPr lang="pt-BR" sz="2000" dirty="0">
                <a:latin typeface="Georgia" panose="02040502050405020303" pitchFamily="18" charset="0"/>
              </a:rPr>
              <a:t> </a:t>
            </a:r>
            <a:r>
              <a:rPr lang="pt-BR" sz="2000" dirty="0" err="1">
                <a:latin typeface="Georgia" panose="02040502050405020303" pitchFamily="18" charset="0"/>
              </a:rPr>
              <a:t>appear</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it </a:t>
            </a:r>
            <a:r>
              <a:rPr lang="pt-BR" sz="2000" dirty="0" err="1">
                <a:latin typeface="Georgia" panose="02040502050405020303" pitchFamily="18" charset="0"/>
              </a:rPr>
              <a:t>was</a:t>
            </a:r>
            <a:r>
              <a:rPr lang="pt-BR" sz="2000" dirty="0">
                <a:latin typeface="Georgia" panose="02040502050405020303" pitchFamily="18" charset="0"/>
              </a:rPr>
              <a:t> </a:t>
            </a:r>
            <a:r>
              <a:rPr lang="pt-BR" sz="2000" dirty="0" err="1">
                <a:latin typeface="Georgia" panose="02040502050405020303" pitchFamily="18" charset="0"/>
              </a:rPr>
              <a:t>so</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God</a:t>
            </a:r>
            <a:r>
              <a:rPr lang="pt-BR" sz="2000" dirty="0">
                <a:latin typeface="Georgia" panose="02040502050405020303" pitchFamily="18" charset="0"/>
              </a:rPr>
              <a:t> </a:t>
            </a:r>
            <a:r>
              <a:rPr lang="pt-BR" sz="2000" dirty="0" err="1">
                <a:latin typeface="Georgia" panose="02040502050405020303" pitchFamily="18" charset="0"/>
              </a:rPr>
              <a:t>called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dry</a:t>
            </a:r>
            <a:r>
              <a:rPr lang="pt-BR" sz="2000" dirty="0">
                <a:latin typeface="Georgia" panose="02040502050405020303" pitchFamily="18" charset="0"/>
              </a:rPr>
              <a:t> </a:t>
            </a:r>
          </a:p>
          <a:p>
            <a:r>
              <a:rPr lang="pt-BR" sz="2000" dirty="0" err="1">
                <a:latin typeface="Georgia" panose="02040502050405020303" pitchFamily="18" charset="0"/>
              </a:rPr>
              <a:t>land</a:t>
            </a:r>
            <a:r>
              <a:rPr lang="pt-BR" sz="2000" dirty="0">
                <a:latin typeface="Georgia" panose="02040502050405020303" pitchFamily="18" charset="0"/>
              </a:rPr>
              <a:t> Earth,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gathering</a:t>
            </a:r>
            <a:r>
              <a:rPr lang="pt-BR" sz="2000" dirty="0">
                <a:latin typeface="Georgia" panose="02040502050405020303" pitchFamily="18" charset="0"/>
              </a:rPr>
              <a:t> </a:t>
            </a:r>
            <a:r>
              <a:rPr lang="pt-BR" sz="2000" dirty="0" err="1">
                <a:latin typeface="Georgia" panose="02040502050405020303" pitchFamily="18" charset="0"/>
              </a:rPr>
              <a:t>together</a:t>
            </a:r>
            <a:r>
              <a:rPr lang="pt-BR" sz="2000" dirty="0">
                <a:latin typeface="Georgia" panose="02040502050405020303" pitchFamily="18" charset="0"/>
              </a:rPr>
              <a:t> </a:t>
            </a:r>
            <a:r>
              <a:rPr lang="pt-BR" sz="2000" dirty="0" err="1">
                <a:latin typeface="Georgia" panose="02040502050405020303" pitchFamily="18" charset="0"/>
              </a:rPr>
              <a:t>of</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waters</a:t>
            </a:r>
            <a:r>
              <a:rPr lang="pt-BR" sz="2000" dirty="0">
                <a:latin typeface="Georgia" panose="02040502050405020303" pitchFamily="18" charset="0"/>
              </a:rPr>
              <a:t> He </a:t>
            </a:r>
            <a:r>
              <a:rPr lang="pt-BR" sz="2000" dirty="0" err="1">
                <a:latin typeface="Georgia" panose="02040502050405020303" pitchFamily="18" charset="0"/>
              </a:rPr>
              <a:t>called</a:t>
            </a:r>
            <a:r>
              <a:rPr lang="pt-BR" sz="2000" dirty="0">
                <a:latin typeface="Georgia" panose="02040502050405020303" pitchFamily="18" charset="0"/>
              </a:rPr>
              <a:t> </a:t>
            </a:r>
            <a:r>
              <a:rPr lang="pt-BR" sz="2000" dirty="0" err="1">
                <a:latin typeface="Georgia" panose="02040502050405020303" pitchFamily="18" charset="0"/>
              </a:rPr>
              <a:t>Seas</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p>
          <a:p>
            <a:r>
              <a:rPr lang="pt-BR" sz="2000" dirty="0" err="1">
                <a:latin typeface="Georgia" panose="02040502050405020303" pitchFamily="18" charset="0"/>
              </a:rPr>
              <a:t>God</a:t>
            </a:r>
            <a:r>
              <a:rPr lang="pt-BR" sz="2000" dirty="0">
                <a:latin typeface="Georgia" panose="02040502050405020303" pitchFamily="18" charset="0"/>
              </a:rPr>
              <a:t> </a:t>
            </a:r>
            <a:r>
              <a:rPr lang="pt-BR" sz="2000" dirty="0" err="1">
                <a:latin typeface="Georgia" panose="02040502050405020303" pitchFamily="18" charset="0"/>
              </a:rPr>
              <a:t>saw</a:t>
            </a:r>
            <a:r>
              <a:rPr lang="pt-BR" sz="2000" dirty="0">
                <a:latin typeface="Georgia" panose="02040502050405020303" pitchFamily="18" charset="0"/>
              </a:rPr>
              <a:t> </a:t>
            </a:r>
            <a:r>
              <a:rPr lang="pt-BR" sz="2000" dirty="0" err="1">
                <a:latin typeface="Georgia" panose="02040502050405020303" pitchFamily="18" charset="0"/>
              </a:rPr>
              <a:t>that</a:t>
            </a:r>
            <a:r>
              <a:rPr lang="pt-BR" sz="2000" dirty="0">
                <a:latin typeface="Georgia" panose="02040502050405020303" pitchFamily="18" charset="0"/>
              </a:rPr>
              <a:t> it </a:t>
            </a:r>
            <a:r>
              <a:rPr lang="pt-BR" sz="2000" dirty="0" err="1">
                <a:latin typeface="Georgia" panose="02040502050405020303" pitchFamily="18" charset="0"/>
              </a:rPr>
              <a:t>was</a:t>
            </a:r>
            <a:r>
              <a:rPr lang="pt-BR" sz="2000" dirty="0">
                <a:latin typeface="Georgia" panose="02040502050405020303" pitchFamily="18" charset="0"/>
              </a:rPr>
              <a:t> </a:t>
            </a:r>
            <a:r>
              <a:rPr lang="pt-BR" sz="2000" dirty="0" err="1">
                <a:latin typeface="Georgia" panose="02040502050405020303" pitchFamily="18" charset="0"/>
              </a:rPr>
              <a:t>good</a:t>
            </a:r>
            <a:r>
              <a:rPr lang="pt-BR" sz="2000" dirty="0">
                <a:latin typeface="Georgia" panose="02040502050405020303" pitchFamily="18" charset="0"/>
              </a:rPr>
              <a:t>. [1:9-10]</a:t>
            </a:r>
          </a:p>
        </p:txBody>
      </p:sp>
      <p:sp>
        <p:nvSpPr>
          <p:cNvPr id="10" name="Elipse 9"/>
          <p:cNvSpPr/>
          <p:nvPr/>
        </p:nvSpPr>
        <p:spPr>
          <a:xfrm>
            <a:off x="1763688" y="539388"/>
            <a:ext cx="6624736" cy="3833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1763688" y="913410"/>
            <a:ext cx="2880320" cy="355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755576" y="1187458"/>
            <a:ext cx="752451" cy="3786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7164288" y="1187458"/>
            <a:ext cx="720080" cy="3738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eta para baixo 28"/>
          <p:cNvSpPr/>
          <p:nvPr/>
        </p:nvSpPr>
        <p:spPr>
          <a:xfrm>
            <a:off x="948512" y="1571257"/>
            <a:ext cx="343491" cy="182238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eta para baixo 29"/>
          <p:cNvSpPr/>
          <p:nvPr/>
        </p:nvSpPr>
        <p:spPr>
          <a:xfrm>
            <a:off x="7380312" y="1556792"/>
            <a:ext cx="360040" cy="27775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lide Number Placeholder 4">
            <a:extLst>
              <a:ext uri="{FF2B5EF4-FFF2-40B4-BE49-F238E27FC236}">
                <a16:creationId xmlns:a16="http://schemas.microsoft.com/office/drawing/2014/main" id="{BE604AE9-D287-4218-B588-5DA05548E348}"/>
              </a:ext>
            </a:extLst>
          </p:cNvPr>
          <p:cNvSpPr>
            <a:spLocks noGrp="1"/>
          </p:cNvSpPr>
          <p:nvPr>
            <p:ph type="sldNum" sz="quarter" idx="12"/>
          </p:nvPr>
        </p:nvSpPr>
        <p:spPr/>
        <p:txBody>
          <a:bodyPr/>
          <a:lstStyle/>
          <a:p>
            <a:fld id="{2B42AA03-84FA-47E0-873F-D678DD9436A1}" type="slidenum">
              <a:rPr lang="pt-BR" smtClean="0"/>
              <a:pPr/>
              <a:t>20</a:t>
            </a:fld>
            <a:endParaRPr lang="pt-BR"/>
          </a:p>
        </p:txBody>
      </p:sp>
    </p:spTree>
    <p:extLst>
      <p:ext uri="{BB962C8B-B14F-4D97-AF65-F5344CB8AC3E}">
        <p14:creationId xmlns:p14="http://schemas.microsoft.com/office/powerpoint/2010/main" val="33737225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1"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par>
                          <p:cTn id="22" fill="hold">
                            <p:stCondLst>
                              <p:cond delay="5500"/>
                            </p:stCondLst>
                            <p:childTnLst>
                              <p:par>
                                <p:cTn id="23" presetID="42"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par>
                          <p:cTn id="32" fill="hold">
                            <p:stCondLst>
                              <p:cond delay="8500"/>
                            </p:stCondLst>
                            <p:childTnLst>
                              <p:par>
                                <p:cTn id="33" presetID="22" presetClass="entr" presetSubtype="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9000"/>
                            </p:stCondLst>
                            <p:childTnLst>
                              <p:par>
                                <p:cTn id="37" presetID="21"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par>
                          <p:cTn id="40" fill="hold">
                            <p:stCondLst>
                              <p:cond delay="11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1:6-13</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51520" y="620688"/>
            <a:ext cx="8712968" cy="461665"/>
          </a:xfrm>
          <a:prstGeom prst="rect">
            <a:avLst/>
          </a:prstGeom>
          <a:noFill/>
        </p:spPr>
        <p:txBody>
          <a:bodyPr wrap="square" rtlCol="0">
            <a:spAutoFit/>
          </a:bodyPr>
          <a:lstStyle/>
          <a:p>
            <a:pPr algn="just"/>
            <a:r>
              <a:rPr lang="pt-BR" sz="2400" dirty="0" err="1">
                <a:latin typeface="Georgia" panose="02040502050405020303" pitchFamily="18" charset="0"/>
              </a:rPr>
              <a:t>When</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separated</a:t>
            </a:r>
            <a:r>
              <a:rPr lang="pt-BR" sz="2400" dirty="0">
                <a:latin typeface="Georgia" panose="02040502050405020303" pitchFamily="18" charset="0"/>
              </a:rPr>
              <a:t> light (</a:t>
            </a:r>
            <a:r>
              <a:rPr lang="pt-BR" sz="2400" dirty="0" err="1">
                <a:latin typeface="Georgia" panose="02040502050405020303" pitchFamily="18" charset="0"/>
              </a:rPr>
              <a:t>day</a:t>
            </a:r>
            <a:r>
              <a:rPr lang="pt-BR" sz="2400" dirty="0">
                <a:latin typeface="Georgia" panose="02040502050405020303" pitchFamily="18" charset="0"/>
              </a:rPr>
              <a:t>) </a:t>
            </a:r>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darkness</a:t>
            </a:r>
            <a:r>
              <a:rPr lang="pt-BR" sz="2400" dirty="0">
                <a:latin typeface="Georgia" panose="02040502050405020303" pitchFamily="18" charset="0"/>
              </a:rPr>
              <a:t> (</a:t>
            </a:r>
            <a:r>
              <a:rPr lang="pt-BR" sz="2400" dirty="0" err="1">
                <a:latin typeface="Georgia" panose="02040502050405020303" pitchFamily="18" charset="0"/>
              </a:rPr>
              <a:t>night</a:t>
            </a:r>
            <a:r>
              <a:rPr lang="pt-BR" sz="2400" dirty="0">
                <a:latin typeface="Georgia" panose="02040502050405020303" pitchFamily="18" charset="0"/>
              </a:rPr>
              <a:t>) [1:4-5],</a:t>
            </a:r>
          </a:p>
        </p:txBody>
      </p:sp>
      <p:sp>
        <p:nvSpPr>
          <p:cNvPr id="7" name="Retângulo 6"/>
          <p:cNvSpPr/>
          <p:nvPr/>
        </p:nvSpPr>
        <p:spPr>
          <a:xfrm>
            <a:off x="251520" y="3140968"/>
            <a:ext cx="1872208" cy="17281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r>
              <a:rPr lang="pt-BR" sz="2300" dirty="0" err="1"/>
              <a:t>Darkness</a:t>
            </a:r>
            <a:endParaRPr lang="pt-BR" sz="2400" dirty="0"/>
          </a:p>
          <a:p>
            <a:pPr algn="ctr"/>
            <a:endParaRPr lang="pt-BR" dirty="0"/>
          </a:p>
          <a:p>
            <a:pPr algn="ctr"/>
            <a:endParaRPr lang="pt-BR" dirty="0"/>
          </a:p>
          <a:p>
            <a:pPr algn="r"/>
            <a:endParaRPr lang="pt-BR" dirty="0"/>
          </a:p>
        </p:txBody>
      </p:sp>
      <p:sp>
        <p:nvSpPr>
          <p:cNvPr id="15" name="Triângulo retângulo 14"/>
          <p:cNvSpPr/>
          <p:nvPr/>
        </p:nvSpPr>
        <p:spPr>
          <a:xfrm>
            <a:off x="251520" y="3140968"/>
            <a:ext cx="1872208" cy="1728192"/>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tx1"/>
              </a:solidFill>
            </a:endParaRPr>
          </a:p>
          <a:p>
            <a:pPr algn="ctr"/>
            <a:r>
              <a:rPr lang="pt-BR" sz="2400" b="1" dirty="0">
                <a:solidFill>
                  <a:schemeClr val="tx1"/>
                </a:solidFill>
              </a:rPr>
              <a:t>Light</a:t>
            </a:r>
          </a:p>
        </p:txBody>
      </p:sp>
      <p:sp>
        <p:nvSpPr>
          <p:cNvPr id="17" name="Seta para a esquerda e para a direita 16"/>
          <p:cNvSpPr/>
          <p:nvPr/>
        </p:nvSpPr>
        <p:spPr>
          <a:xfrm rot="18690569">
            <a:off x="914106" y="3916810"/>
            <a:ext cx="698374" cy="37812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0470" y="3947930"/>
            <a:ext cx="2117224" cy="1209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Imagem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880" y="2263938"/>
            <a:ext cx="2167136" cy="2167136"/>
          </a:xfrm>
          <a:prstGeom prst="rect">
            <a:avLst/>
          </a:prstGeom>
        </p:spPr>
      </p:pic>
      <p:sp>
        <p:nvSpPr>
          <p:cNvPr id="23" name="Seta para a esquerda e para a direita 22"/>
          <p:cNvSpPr/>
          <p:nvPr/>
        </p:nvSpPr>
        <p:spPr>
          <a:xfrm rot="16200000">
            <a:off x="3283261" y="3758870"/>
            <a:ext cx="698374" cy="37812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683568" y="1023119"/>
            <a:ext cx="8074194" cy="461665"/>
          </a:xfrm>
          <a:prstGeom prst="rect">
            <a:avLst/>
          </a:prstGeom>
          <a:noFill/>
        </p:spPr>
        <p:txBody>
          <a:bodyPr wrap="square" rtlCol="0">
            <a:spAutoFit/>
          </a:bodyPr>
          <a:lstStyle/>
          <a:p>
            <a:pPr algn="just"/>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waters</a:t>
            </a:r>
            <a:r>
              <a:rPr lang="pt-BR" sz="2400" dirty="0">
                <a:latin typeface="Georgia" panose="02040502050405020303" pitchFamily="18" charset="0"/>
              </a:rPr>
              <a:t> </a:t>
            </a:r>
            <a:r>
              <a:rPr lang="pt-BR" sz="2400" dirty="0" err="1">
                <a:latin typeface="Georgia" panose="02040502050405020303" pitchFamily="18" charset="0"/>
              </a:rPr>
              <a:t>above</a:t>
            </a:r>
            <a:r>
              <a:rPr lang="pt-BR" sz="2400" dirty="0">
                <a:latin typeface="Georgia" panose="02040502050405020303" pitchFamily="18" charset="0"/>
              </a:rPr>
              <a:t> </a:t>
            </a:r>
            <a:r>
              <a:rPr lang="pt-BR" sz="2400" dirty="0" err="1">
                <a:latin typeface="Georgia" panose="02040502050405020303" pitchFamily="18" charset="0"/>
              </a:rPr>
              <a:t>from</a:t>
            </a:r>
            <a:r>
              <a:rPr lang="pt-BR" sz="2400" dirty="0">
                <a:latin typeface="Georgia" panose="02040502050405020303" pitchFamily="18" charset="0"/>
              </a:rPr>
              <a:t> </a:t>
            </a:r>
            <a:r>
              <a:rPr lang="pt-BR" sz="2400" dirty="0" err="1">
                <a:latin typeface="Georgia" panose="02040502050405020303" pitchFamily="18" charset="0"/>
              </a:rPr>
              <a:t>those</a:t>
            </a:r>
            <a:r>
              <a:rPr lang="pt-BR" sz="2400" dirty="0">
                <a:latin typeface="Georgia" panose="02040502050405020303" pitchFamily="18" charset="0"/>
              </a:rPr>
              <a:t> </a:t>
            </a:r>
            <a:r>
              <a:rPr lang="pt-BR" sz="2400" dirty="0" err="1">
                <a:latin typeface="Georgia" panose="02040502050405020303" pitchFamily="18" charset="0"/>
              </a:rPr>
              <a:t>below</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firmament</a:t>
            </a:r>
            <a:r>
              <a:rPr lang="pt-BR" sz="2400" dirty="0">
                <a:latin typeface="Georgia" panose="02040502050405020303" pitchFamily="18" charset="0"/>
              </a:rPr>
              <a:t> [1:6-7],</a:t>
            </a:r>
          </a:p>
        </p:txBody>
      </p:sp>
      <p:sp>
        <p:nvSpPr>
          <p:cNvPr id="25" name="CaixaDeTexto 24"/>
          <p:cNvSpPr txBox="1"/>
          <p:nvPr/>
        </p:nvSpPr>
        <p:spPr>
          <a:xfrm>
            <a:off x="962302" y="1412776"/>
            <a:ext cx="8074194" cy="461665"/>
          </a:xfrm>
          <a:prstGeom prst="rect">
            <a:avLst/>
          </a:prstGeom>
          <a:noFill/>
        </p:spPr>
        <p:txBody>
          <a:bodyPr wrap="square" rtlCol="0">
            <a:spAutoFit/>
          </a:bodyPr>
          <a:lstStyle/>
          <a:p>
            <a:pPr algn="just"/>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seas</a:t>
            </a:r>
            <a:r>
              <a:rPr lang="pt-BR" sz="2400" dirty="0">
                <a:latin typeface="Georgia" panose="02040502050405020303" pitchFamily="18" charset="0"/>
              </a:rPr>
              <a:t> </a:t>
            </a:r>
            <a:r>
              <a:rPr lang="pt-BR" sz="2400" dirty="0" err="1">
                <a:latin typeface="Georgia" panose="02040502050405020303" pitchFamily="18" charset="0"/>
              </a:rPr>
              <a:t>from</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dry</a:t>
            </a:r>
            <a:r>
              <a:rPr lang="pt-BR" sz="2400" dirty="0">
                <a:latin typeface="Georgia" panose="02040502050405020303" pitchFamily="18" charset="0"/>
              </a:rPr>
              <a:t> </a:t>
            </a:r>
            <a:r>
              <a:rPr lang="pt-BR" sz="2400" dirty="0" err="1">
                <a:latin typeface="Georgia" panose="02040502050405020303" pitchFamily="18" charset="0"/>
              </a:rPr>
              <a:t>land</a:t>
            </a:r>
            <a:r>
              <a:rPr lang="pt-BR" sz="2400" dirty="0">
                <a:latin typeface="Georgia" panose="02040502050405020303" pitchFamily="18" charset="0"/>
              </a:rPr>
              <a:t> [1:9-10],</a:t>
            </a:r>
          </a:p>
        </p:txBody>
      </p:sp>
      <p:pic>
        <p:nvPicPr>
          <p:cNvPr id="26" name="Picture 4" descr="http://www.clipartlord.com/wp-content/uploads/2013/03/ayers-ro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339" y="3140968"/>
            <a:ext cx="3695923" cy="995077"/>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m 26"/>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124339" y="3809295"/>
            <a:ext cx="3695923" cy="857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Seta para a esquerda e para a direita 27"/>
          <p:cNvSpPr/>
          <p:nvPr/>
        </p:nvSpPr>
        <p:spPr>
          <a:xfrm>
            <a:off x="6599077" y="3711011"/>
            <a:ext cx="698374" cy="37812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p:cNvSpPr txBox="1"/>
          <p:nvPr/>
        </p:nvSpPr>
        <p:spPr>
          <a:xfrm>
            <a:off x="530254" y="1412776"/>
            <a:ext cx="8434234" cy="1200329"/>
          </a:xfrm>
          <a:prstGeom prst="rect">
            <a:avLst/>
          </a:prstGeom>
          <a:noFill/>
        </p:spPr>
        <p:txBody>
          <a:bodyPr wrap="square" rtlCol="0">
            <a:spAutoFit/>
          </a:bodyPr>
          <a:lstStyle/>
          <a:p>
            <a:pPr algn="just"/>
            <a:r>
              <a:rPr lang="pt-BR" sz="2400" dirty="0">
                <a:latin typeface="Georgia" panose="02040502050405020303" pitchFamily="18" charset="0"/>
              </a:rPr>
              <a:t>                                                                               He </a:t>
            </a:r>
            <a:r>
              <a:rPr lang="pt-BR" sz="2400" dirty="0" err="1">
                <a:latin typeface="Georgia" panose="02040502050405020303" pitchFamily="18" charset="0"/>
              </a:rPr>
              <a:t>showed</a:t>
            </a:r>
            <a:r>
              <a:rPr lang="pt-BR" sz="2400" dirty="0">
                <a:latin typeface="Georgia" panose="02040502050405020303" pitchFamily="18" charset="0"/>
              </a:rPr>
              <a:t> </a:t>
            </a:r>
            <a:r>
              <a:rPr lang="pt-BR" sz="2400" dirty="0" err="1">
                <a:latin typeface="Georgia" panose="02040502050405020303" pitchFamily="18" charset="0"/>
              </a:rPr>
              <a:t>that</a:t>
            </a:r>
            <a:endParaRPr lang="pt-BR" sz="2400" dirty="0">
              <a:latin typeface="Georgia" panose="02040502050405020303" pitchFamily="18" charset="0"/>
            </a:endParaRPr>
          </a:p>
          <a:p>
            <a:pPr algn="just"/>
            <a:r>
              <a:rPr lang="pt-BR" sz="2400" dirty="0">
                <a:latin typeface="Georgia" panose="02040502050405020303" pitchFamily="18" charset="0"/>
              </a:rPr>
              <a:t>          He </a:t>
            </a:r>
            <a:r>
              <a:rPr lang="pt-BR" sz="2400" dirty="0" err="1">
                <a:latin typeface="Georgia" panose="02040502050405020303" pitchFamily="18" charset="0"/>
              </a:rPr>
              <a:t>is</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of</a:t>
            </a:r>
            <a:r>
              <a:rPr lang="pt-BR" sz="2400" dirty="0">
                <a:latin typeface="Georgia" panose="02040502050405020303" pitchFamily="18" charset="0"/>
              </a:rPr>
              <a:t> </a:t>
            </a:r>
            <a:r>
              <a:rPr lang="pt-BR" sz="2400" dirty="0" err="1">
                <a:latin typeface="Georgia" panose="02040502050405020303" pitchFamily="18" charset="0"/>
              </a:rPr>
              <a:t>order</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word</a:t>
            </a:r>
            <a:r>
              <a:rPr lang="pt-BR" sz="2400" dirty="0">
                <a:latin typeface="Georgia" panose="02040502050405020303" pitchFamily="18" charset="0"/>
              </a:rPr>
              <a:t> </a:t>
            </a:r>
            <a:r>
              <a:rPr lang="pt-BR" sz="2400" dirty="0" err="1">
                <a:latin typeface="Georgia" panose="02040502050405020303" pitchFamily="18" charset="0"/>
              </a:rPr>
              <a:t>of</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decrees</a:t>
            </a:r>
            <a:r>
              <a:rPr lang="pt-BR" sz="2400" dirty="0">
                <a:latin typeface="Georgia" panose="02040502050405020303" pitchFamily="18" charset="0"/>
              </a:rPr>
              <a:t> </a:t>
            </a:r>
            <a:r>
              <a:rPr lang="pt-BR" sz="2400" dirty="0" err="1">
                <a:latin typeface="Georgia" panose="02040502050405020303" pitchFamily="18" charset="0"/>
              </a:rPr>
              <a:t>order</a:t>
            </a:r>
            <a:r>
              <a:rPr lang="pt-BR" sz="2400" dirty="0">
                <a:latin typeface="Georgia" panose="02040502050405020303" pitchFamily="18" charset="0"/>
              </a:rPr>
              <a:t> </a:t>
            </a:r>
          </a:p>
          <a:p>
            <a:pPr algn="just"/>
            <a:r>
              <a:rPr lang="pt-BR" sz="2400" b="1" i="1" dirty="0">
                <a:latin typeface="Georgia" panose="02040502050405020303" pitchFamily="18" charset="0"/>
              </a:rPr>
              <a:t>	       </a:t>
            </a:r>
            <a:r>
              <a:rPr lang="pt-BR" sz="2400" dirty="0" err="1">
                <a:latin typeface="Georgia" panose="02040502050405020303" pitchFamily="18" charset="0"/>
              </a:rPr>
              <a:t>and</a:t>
            </a:r>
            <a:r>
              <a:rPr lang="pt-BR" sz="2400" b="1" i="1" dirty="0">
                <a:latin typeface="Georgia" panose="02040502050405020303" pitchFamily="18" charset="0"/>
              </a:rPr>
              <a:t> </a:t>
            </a:r>
            <a:r>
              <a:rPr lang="pt-BR" sz="2400" b="1" i="1" dirty="0" err="1">
                <a:latin typeface="Georgia" panose="02040502050405020303" pitchFamily="18" charset="0"/>
              </a:rPr>
              <a:t>places</a:t>
            </a:r>
            <a:r>
              <a:rPr lang="pt-BR" sz="2400" b="1" i="1" dirty="0">
                <a:latin typeface="Georgia" panose="02040502050405020303" pitchFamily="18" charset="0"/>
              </a:rPr>
              <a:t> </a:t>
            </a:r>
            <a:r>
              <a:rPr lang="pt-BR" sz="2400" b="1" i="1" dirty="0" err="1">
                <a:latin typeface="Georgia" panose="02040502050405020303" pitchFamily="18" charset="0"/>
              </a:rPr>
              <a:t>form</a:t>
            </a:r>
            <a:r>
              <a:rPr lang="pt-BR" sz="2400" dirty="0">
                <a:latin typeface="Georgia" panose="02040502050405020303" pitchFamily="18" charset="0"/>
              </a:rPr>
              <a:t> </a:t>
            </a:r>
            <a:r>
              <a:rPr lang="pt-BR" sz="2400" dirty="0" err="1">
                <a:latin typeface="Georgia" panose="02040502050405020303" pitchFamily="18" charset="0"/>
              </a:rPr>
              <a:t>where</a:t>
            </a:r>
            <a:r>
              <a:rPr lang="pt-BR" sz="2400" dirty="0">
                <a:latin typeface="Georgia" panose="02040502050405020303" pitchFamily="18" charset="0"/>
              </a:rPr>
              <a:t> </a:t>
            </a:r>
            <a:r>
              <a:rPr lang="pt-BR" sz="2400" dirty="0" err="1">
                <a:latin typeface="Georgia" panose="02040502050405020303" pitchFamily="18" charset="0"/>
              </a:rPr>
              <a:t>once</a:t>
            </a:r>
            <a:r>
              <a:rPr lang="pt-BR" sz="2400" dirty="0">
                <a:latin typeface="Georgia" panose="02040502050405020303" pitchFamily="18" charset="0"/>
              </a:rPr>
              <a:t> </a:t>
            </a:r>
            <a:r>
              <a:rPr lang="pt-BR" sz="2400" dirty="0" err="1">
                <a:latin typeface="Georgia" panose="02040502050405020303" pitchFamily="18" charset="0"/>
              </a:rPr>
              <a:t>there</a:t>
            </a:r>
            <a:r>
              <a:rPr lang="pt-BR" sz="2400" dirty="0">
                <a:latin typeface="Georgia" panose="02040502050405020303" pitchFamily="18" charset="0"/>
              </a:rPr>
              <a:t> </a:t>
            </a:r>
            <a:r>
              <a:rPr lang="pt-BR" sz="2400" dirty="0" err="1">
                <a:latin typeface="Georgia" panose="02040502050405020303" pitchFamily="18" charset="0"/>
              </a:rPr>
              <a:t>was</a:t>
            </a:r>
            <a:r>
              <a:rPr lang="pt-BR" sz="2400" dirty="0">
                <a:latin typeface="Georgia" panose="02040502050405020303" pitchFamily="18" charset="0"/>
              </a:rPr>
              <a:t> </a:t>
            </a:r>
            <a:r>
              <a:rPr lang="pt-BR" sz="2400" dirty="0" err="1">
                <a:latin typeface="Georgia" panose="02040502050405020303" pitchFamily="18" charset="0"/>
              </a:rPr>
              <a:t>chaos</a:t>
            </a:r>
            <a:r>
              <a:rPr lang="pt-BR" sz="2400" dirty="0">
                <a:latin typeface="Georgia" panose="02040502050405020303" pitchFamily="18" charset="0"/>
              </a:rPr>
              <a:t>...</a:t>
            </a:r>
          </a:p>
        </p:txBody>
      </p:sp>
      <p:sp>
        <p:nvSpPr>
          <p:cNvPr id="5" name="Slide Number Placeholder 4">
            <a:extLst>
              <a:ext uri="{FF2B5EF4-FFF2-40B4-BE49-F238E27FC236}">
                <a16:creationId xmlns:a16="http://schemas.microsoft.com/office/drawing/2014/main" id="{6D8ACB93-22D2-405F-BADA-C11426C6E790}"/>
              </a:ext>
            </a:extLst>
          </p:cNvPr>
          <p:cNvSpPr>
            <a:spLocks noGrp="1"/>
          </p:cNvSpPr>
          <p:nvPr>
            <p:ph type="sldNum" sz="quarter" idx="12"/>
          </p:nvPr>
        </p:nvSpPr>
        <p:spPr/>
        <p:txBody>
          <a:bodyPr/>
          <a:lstStyle/>
          <a:p>
            <a:fld id="{2B42AA03-84FA-47E0-873F-D678DD9436A1}" type="slidenum">
              <a:rPr lang="pt-BR" smtClean="0"/>
              <a:pPr/>
              <a:t>21</a:t>
            </a:fld>
            <a:endParaRPr lang="pt-BR"/>
          </a:p>
        </p:txBody>
      </p:sp>
    </p:spTree>
    <p:extLst>
      <p:ext uri="{BB962C8B-B14F-4D97-AF65-F5344CB8AC3E}">
        <p14:creationId xmlns:p14="http://schemas.microsoft.com/office/powerpoint/2010/main" val="38817814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1000"/>
                                        <p:tgtEl>
                                          <p:spTgt spid="15"/>
                                        </p:tgtEl>
                                      </p:cBhvr>
                                    </p:animEffect>
                                  </p:childTnLst>
                                </p:cTn>
                              </p:par>
                            </p:childTnLst>
                          </p:cTn>
                        </p:par>
                        <p:par>
                          <p:cTn id="15" fill="hold">
                            <p:stCondLst>
                              <p:cond delay="1500"/>
                            </p:stCondLst>
                            <p:childTnLst>
                              <p:par>
                                <p:cTn id="16" presetID="6" presetClass="entr" presetSubtype="3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1000"/>
                                        <p:tgtEl>
                                          <p:spTgt spid="1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3000"/>
                            </p:stCondLst>
                            <p:childTnLst>
                              <p:par>
                                <p:cTn id="24" presetID="9"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1000"/>
                                        <p:tgtEl>
                                          <p:spTgt spid="22"/>
                                        </p:tgtEl>
                                      </p:cBhvr>
                                    </p:animEffect>
                                  </p:childTnLst>
                                </p:cTn>
                              </p:par>
                              <p:par>
                                <p:cTn id="27" presetID="9"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1000"/>
                                        <p:tgtEl>
                                          <p:spTgt spid="21"/>
                                        </p:tgtEl>
                                      </p:cBhvr>
                                    </p:animEffect>
                                  </p:childTnLst>
                                </p:cTn>
                              </p:par>
                            </p:childTnLst>
                          </p:cTn>
                        </p:par>
                        <p:par>
                          <p:cTn id="30" fill="hold">
                            <p:stCondLst>
                              <p:cond delay="4000"/>
                            </p:stCondLst>
                            <p:childTnLst>
                              <p:par>
                                <p:cTn id="31" presetID="16" presetClass="entr" presetSubtype="4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outHorizontal)">
                                      <p:cBhvr>
                                        <p:cTn id="33" dur="1000"/>
                                        <p:tgtEl>
                                          <p:spTgt spid="23"/>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500"/>
                            </p:stCondLst>
                            <p:childTnLst>
                              <p:par>
                                <p:cTn id="39" presetID="9"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1000"/>
                                        <p:tgtEl>
                                          <p:spTgt spid="27"/>
                                        </p:tgtEl>
                                      </p:cBhvr>
                                    </p:animEffect>
                                  </p:childTnLst>
                                </p:cTn>
                              </p:par>
                              <p:par>
                                <p:cTn id="42" presetID="9"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dissolve">
                                      <p:cBhvr>
                                        <p:cTn id="44" dur="500"/>
                                        <p:tgtEl>
                                          <p:spTgt spid="26"/>
                                        </p:tgtEl>
                                      </p:cBhvr>
                                    </p:animEffect>
                                  </p:childTnLst>
                                </p:cTn>
                              </p:par>
                            </p:childTnLst>
                          </p:cTn>
                        </p:par>
                        <p:par>
                          <p:cTn id="45" fill="hold">
                            <p:stCondLst>
                              <p:cond delay="6500"/>
                            </p:stCondLst>
                            <p:childTnLst>
                              <p:par>
                                <p:cTn id="46" presetID="16" presetClass="entr" presetSubtype="37"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outVertical)">
                                      <p:cBhvr>
                                        <p:cTn id="48" dur="1000"/>
                                        <p:tgtEl>
                                          <p:spTgt spid="28"/>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P spid="15" grpId="0" animBg="1"/>
      <p:bldP spid="17" grpId="0" animBg="1"/>
      <p:bldP spid="23" grpId="0" animBg="1"/>
      <p:bldP spid="24" grpId="0"/>
      <p:bldP spid="25" grpId="0"/>
      <p:bldP spid="28"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Elipse 4"/>
          <p:cNvSpPr/>
          <p:nvPr/>
        </p:nvSpPr>
        <p:spPr>
          <a:xfrm>
            <a:off x="971600" y="44624"/>
            <a:ext cx="7200800"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err="1">
                <a:solidFill>
                  <a:schemeClr val="tx2">
                    <a:lumMod val="50000"/>
                  </a:schemeClr>
                </a:solidFill>
              </a:rPr>
              <a:t>God</a:t>
            </a:r>
            <a:r>
              <a:rPr lang="pt-BR" sz="3200" b="1" dirty="0">
                <a:solidFill>
                  <a:schemeClr val="tx2">
                    <a:lumMod val="50000"/>
                  </a:schemeClr>
                </a:solidFill>
              </a:rPr>
              <a:t> </a:t>
            </a:r>
            <a:r>
              <a:rPr lang="pt-BR" sz="3200" b="1" dirty="0" err="1">
                <a:solidFill>
                  <a:schemeClr val="tx2">
                    <a:lumMod val="50000"/>
                  </a:schemeClr>
                </a:solidFill>
              </a:rPr>
              <a:t>is</a:t>
            </a:r>
            <a:r>
              <a:rPr lang="pt-BR" sz="3200" b="1" dirty="0">
                <a:solidFill>
                  <a:schemeClr val="tx2">
                    <a:lumMod val="50000"/>
                  </a:schemeClr>
                </a:solidFill>
              </a:rPr>
              <a:t> a </a:t>
            </a:r>
            <a:r>
              <a:rPr lang="pt-BR" sz="3200" b="1" dirty="0" err="1">
                <a:solidFill>
                  <a:schemeClr val="tx2">
                    <a:lumMod val="50000"/>
                  </a:schemeClr>
                </a:solidFill>
              </a:rPr>
              <a:t>God</a:t>
            </a:r>
            <a:r>
              <a:rPr lang="pt-BR" sz="3200" b="1" dirty="0">
                <a:solidFill>
                  <a:schemeClr val="tx2">
                    <a:lumMod val="50000"/>
                  </a:schemeClr>
                </a:solidFill>
              </a:rPr>
              <a:t> </a:t>
            </a:r>
            <a:r>
              <a:rPr lang="pt-BR" sz="3200" b="1" dirty="0" err="1">
                <a:solidFill>
                  <a:schemeClr val="tx2">
                    <a:lumMod val="50000"/>
                  </a:schemeClr>
                </a:solidFill>
              </a:rPr>
              <a:t>of</a:t>
            </a:r>
            <a:r>
              <a:rPr lang="pt-BR" sz="3200" b="1" dirty="0">
                <a:solidFill>
                  <a:schemeClr val="tx2">
                    <a:lumMod val="50000"/>
                  </a:schemeClr>
                </a:solidFill>
              </a:rPr>
              <a:t> ORDER</a:t>
            </a:r>
          </a:p>
        </p:txBody>
      </p:sp>
      <p:sp>
        <p:nvSpPr>
          <p:cNvPr id="6" name="CaixaDeTexto 5"/>
          <p:cNvSpPr txBox="1"/>
          <p:nvPr/>
        </p:nvSpPr>
        <p:spPr>
          <a:xfrm>
            <a:off x="179512" y="620688"/>
            <a:ext cx="889248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Creator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ordains</a:t>
            </a:r>
            <a:r>
              <a:rPr lang="pt-BR" sz="2400" dirty="0">
                <a:solidFill>
                  <a:srgbClr val="FFFF00"/>
                </a:solidFill>
                <a:latin typeface="Georgia" panose="02040502050405020303" pitchFamily="18" charset="0"/>
              </a:rPr>
              <a:t> (organizes) His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a:t>
            </a:r>
          </a:p>
        </p:txBody>
      </p:sp>
      <p:sp>
        <p:nvSpPr>
          <p:cNvPr id="7" name="Retângulo 6"/>
          <p:cNvSpPr/>
          <p:nvPr/>
        </p:nvSpPr>
        <p:spPr>
          <a:xfrm>
            <a:off x="179512" y="1104414"/>
            <a:ext cx="8784976" cy="5139869"/>
          </a:xfrm>
          <a:prstGeom prst="rect">
            <a:avLst/>
          </a:prstGeom>
          <a:solidFill>
            <a:schemeClr val="tx1">
              <a:alpha val="75000"/>
            </a:schemeClr>
          </a:solidFill>
        </p:spPr>
        <p:txBody>
          <a:bodyPr wrap="square">
            <a:spAutoFit/>
          </a:bodyPr>
          <a:lstStyle/>
          <a:p>
            <a:pPr algn="just"/>
            <a:r>
              <a:rPr lang="pt-BR" sz="2200" b="1" dirty="0">
                <a:solidFill>
                  <a:schemeClr val="bg1"/>
                </a:solidFill>
                <a:latin typeface="Georgia" panose="02040502050405020303" pitchFamily="18" charset="0"/>
              </a:rPr>
              <a:t>“</a:t>
            </a:r>
            <a:r>
              <a:rPr lang="pt-BR" sz="2200" b="1" dirty="0" err="1">
                <a:solidFill>
                  <a:schemeClr val="bg1"/>
                </a:solidFill>
                <a:latin typeface="Georgia" panose="02040502050405020303" pitchFamily="18" charset="0"/>
              </a:rPr>
              <a:t>So</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they</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put</a:t>
            </a:r>
            <a:r>
              <a:rPr lang="pt-BR" sz="2200" b="1" dirty="0">
                <a:solidFill>
                  <a:schemeClr val="bg1"/>
                </a:solidFill>
                <a:latin typeface="Georgia" panose="02040502050405020303" pitchFamily="18" charset="0"/>
              </a:rPr>
              <a:t> it </a:t>
            </a:r>
            <a:r>
              <a:rPr lang="pt-BR" sz="2200" b="1" dirty="0" err="1">
                <a:solidFill>
                  <a:schemeClr val="bg1"/>
                </a:solidFill>
                <a:latin typeface="Georgia" panose="02040502050405020303" pitchFamily="18" charset="0"/>
              </a:rPr>
              <a:t>aside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until</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morning</a:t>
            </a:r>
            <a:r>
              <a:rPr lang="pt-BR" sz="2200" b="1" dirty="0">
                <a:solidFill>
                  <a:schemeClr val="bg1"/>
                </a:solidFill>
                <a:latin typeface="Georgia" panose="02040502050405020303" pitchFamily="18" charset="0"/>
              </a:rPr>
              <a:t>, as </a:t>
            </a:r>
            <a:r>
              <a:rPr lang="pt-BR" sz="2200" b="1" dirty="0" err="1">
                <a:solidFill>
                  <a:schemeClr val="bg1"/>
                </a:solidFill>
                <a:latin typeface="Georgia" panose="02040502050405020303" pitchFamily="18" charset="0"/>
              </a:rPr>
              <a:t>Moses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had</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ordered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it </a:t>
            </a:r>
            <a:r>
              <a:rPr lang="pt-BR" sz="2200" b="1" dirty="0" err="1">
                <a:solidFill>
                  <a:schemeClr val="bg1"/>
                </a:solidFill>
                <a:latin typeface="Georgia" panose="02040502050405020303" pitchFamily="18" charset="0"/>
              </a:rPr>
              <a:t>did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not</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become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foul</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nor</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was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there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any</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worm</a:t>
            </a:r>
            <a:r>
              <a:rPr lang="pt-BR" sz="2200" b="1" dirty="0">
                <a:solidFill>
                  <a:schemeClr val="bg1"/>
                </a:solidFill>
                <a:latin typeface="Georgia" panose="02040502050405020303" pitchFamily="18" charset="0"/>
              </a:rPr>
              <a:t> in it.”        </a:t>
            </a:r>
          </a:p>
          <a:p>
            <a:pPr algn="just"/>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Exodus</a:t>
            </a:r>
            <a:r>
              <a:rPr lang="pt-BR" sz="2200" b="1" dirty="0">
                <a:solidFill>
                  <a:schemeClr val="bg1"/>
                </a:solidFill>
                <a:latin typeface="Georgia" panose="02040502050405020303" pitchFamily="18" charset="0"/>
              </a:rPr>
              <a:t> 16:24 [NASB]</a:t>
            </a:r>
          </a:p>
          <a:p>
            <a:pPr algn="just"/>
            <a:endParaRPr lang="pt-BR" sz="1400" b="1" dirty="0">
              <a:solidFill>
                <a:schemeClr val="bg1"/>
              </a:solidFill>
              <a:latin typeface="Georgia" panose="02040502050405020303" pitchFamily="18" charset="0"/>
            </a:endParaRPr>
          </a:p>
          <a:p>
            <a:pPr algn="just"/>
            <a:r>
              <a:rPr lang="pt-BR" sz="2200" b="1" dirty="0">
                <a:solidFill>
                  <a:schemeClr val="bg1"/>
                </a:solidFill>
                <a:latin typeface="Georgia" panose="02040502050405020303" pitchFamily="18" charset="0"/>
              </a:rPr>
              <a:t>“</a:t>
            </a:r>
            <a:r>
              <a:rPr lang="pt-BR" sz="2200" b="1" dirty="0" err="1">
                <a:solidFill>
                  <a:schemeClr val="bg1"/>
                </a:solidFill>
                <a:latin typeface="Georgia" panose="02040502050405020303" pitchFamily="18" charset="0"/>
              </a:rPr>
              <a:t>Moses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commanded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Israelites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Assign</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this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land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by</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lot</a:t>
            </a:r>
            <a:r>
              <a:rPr lang="pt-BR" sz="2200" b="1" dirty="0">
                <a:solidFill>
                  <a:schemeClr val="bg1"/>
                </a:solidFill>
                <a:latin typeface="Georgia" panose="02040502050405020303" pitchFamily="18" charset="0"/>
              </a:rPr>
              <a:t> as </a:t>
            </a:r>
            <a:r>
              <a:rPr lang="pt-BR" sz="2200" b="1" dirty="0" err="1">
                <a:solidFill>
                  <a:schemeClr val="bg1"/>
                </a:solidFill>
                <a:latin typeface="Georgia" panose="02040502050405020303" pitchFamily="18" charset="0"/>
              </a:rPr>
              <a:t>an</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inheritance</a:t>
            </a:r>
            <a:r>
              <a:rPr lang="pt-BR" sz="2200" b="1" dirty="0">
                <a:solidFill>
                  <a:schemeClr val="bg1"/>
                </a:solidFill>
                <a:latin typeface="Georgia" panose="02040502050405020303" pitchFamily="18" charset="0"/>
              </a:rPr>
              <a:t>. The </a:t>
            </a:r>
            <a:r>
              <a:rPr lang="pt-BR" sz="2200" b="1" dirty="0" err="1">
                <a:solidFill>
                  <a:schemeClr val="bg1"/>
                </a:solidFill>
                <a:latin typeface="Georgia" panose="02040502050405020303" pitchFamily="18" charset="0"/>
              </a:rPr>
              <a:t>Lord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has</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ordered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that</a:t>
            </a:r>
            <a:r>
              <a:rPr lang="pt-BR" sz="2200" b="1" dirty="0">
                <a:solidFill>
                  <a:schemeClr val="bg1"/>
                </a:solidFill>
                <a:latin typeface="Georgia" panose="02040502050405020303" pitchFamily="18" charset="0"/>
              </a:rPr>
              <a:t> it </a:t>
            </a:r>
            <a:r>
              <a:rPr lang="pt-BR" sz="2200" b="1" dirty="0" err="1">
                <a:solidFill>
                  <a:schemeClr val="bg1"/>
                </a:solidFill>
                <a:latin typeface="Georgia" panose="02040502050405020303" pitchFamily="18" charset="0"/>
              </a:rPr>
              <a:t>be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given</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to</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nine-</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-a-</a:t>
            </a:r>
            <a:r>
              <a:rPr lang="pt-BR" sz="2200" b="1" dirty="0" err="1">
                <a:solidFill>
                  <a:schemeClr val="bg1"/>
                </a:solidFill>
                <a:latin typeface="Georgia" panose="02040502050405020303" pitchFamily="18" charset="0"/>
              </a:rPr>
              <a:t>half</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tribes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Numbers</a:t>
            </a:r>
            <a:r>
              <a:rPr lang="pt-BR" sz="2200" b="1" dirty="0">
                <a:solidFill>
                  <a:schemeClr val="bg1"/>
                </a:solidFill>
                <a:latin typeface="Georgia" panose="02040502050405020303" pitchFamily="18" charset="0"/>
              </a:rPr>
              <a:t> 34:13 [NIV]</a:t>
            </a:r>
          </a:p>
          <a:p>
            <a:pPr algn="r"/>
            <a:endParaRPr lang="pt-BR" sz="1400" b="1" dirty="0">
              <a:solidFill>
                <a:schemeClr val="bg1"/>
              </a:solidFill>
              <a:latin typeface="Georgia" panose="02040502050405020303" pitchFamily="18" charset="0"/>
            </a:endParaRPr>
          </a:p>
          <a:p>
            <a:pPr algn="just"/>
            <a:r>
              <a:rPr lang="pt-BR" sz="2200" b="1" dirty="0">
                <a:solidFill>
                  <a:schemeClr val="bg1"/>
                </a:solidFill>
                <a:latin typeface="Georgia" panose="02040502050405020303" pitchFamily="18" charset="0"/>
              </a:rPr>
              <a:t>“The </a:t>
            </a:r>
            <a:r>
              <a:rPr lang="pt-BR" sz="2200" b="1" dirty="0" err="1">
                <a:solidFill>
                  <a:schemeClr val="bg1"/>
                </a:solidFill>
                <a:latin typeface="Georgia" panose="02040502050405020303" pitchFamily="18" charset="0"/>
              </a:rPr>
              <a:t>people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were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all</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so</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amazed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that</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they</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asked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each</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other</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What</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is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this</a:t>
            </a:r>
            <a:r>
              <a:rPr lang="pt-BR" sz="2200" b="1" dirty="0">
                <a:solidFill>
                  <a:schemeClr val="bg1"/>
                </a:solidFill>
                <a:latin typeface="Georgia" panose="02040502050405020303" pitchFamily="18" charset="0"/>
              </a:rPr>
              <a:t>? A new </a:t>
            </a:r>
            <a:r>
              <a:rPr lang="pt-BR" sz="2200" b="1" dirty="0" err="1">
                <a:solidFill>
                  <a:schemeClr val="bg1"/>
                </a:solidFill>
                <a:latin typeface="Georgia" panose="02040502050405020303" pitchFamily="18" charset="0"/>
              </a:rPr>
              <a:t>teaching</a:t>
            </a:r>
            <a:r>
              <a:rPr lang="pt-BR" sz="2200" b="1" dirty="0">
                <a:solidFill>
                  <a:schemeClr val="bg1"/>
                </a:solidFill>
                <a:latin typeface="Georgia" panose="02040502050405020303" pitchFamily="18" charset="0"/>
              </a:rPr>
              <a:t> –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with</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authority</a:t>
            </a:r>
            <a:r>
              <a:rPr lang="pt-BR" sz="2200" b="1" dirty="0">
                <a:solidFill>
                  <a:schemeClr val="bg1"/>
                </a:solidFill>
                <a:latin typeface="Georgia" panose="02040502050405020303" pitchFamily="18" charset="0"/>
              </a:rPr>
              <a:t>! He </a:t>
            </a:r>
            <a:r>
              <a:rPr lang="pt-BR" sz="2200" b="1" dirty="0" err="1">
                <a:solidFill>
                  <a:schemeClr val="bg1"/>
                </a:solidFill>
                <a:latin typeface="Georgia" panose="02040502050405020303" pitchFamily="18" charset="0"/>
              </a:rPr>
              <a:t>even</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gives</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orders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to</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impure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spirits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they</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obey</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him</a:t>
            </a:r>
            <a:r>
              <a:rPr lang="pt-BR" sz="2200" b="1" dirty="0">
                <a:solidFill>
                  <a:schemeClr val="bg1"/>
                </a:solidFill>
                <a:latin typeface="Georgia" panose="02040502050405020303" pitchFamily="18" charset="0"/>
              </a:rPr>
              <a:t>.’”                     </a:t>
            </a:r>
          </a:p>
          <a:p>
            <a:pPr algn="just"/>
            <a:r>
              <a:rPr lang="pt-BR" sz="2200" b="1" dirty="0">
                <a:solidFill>
                  <a:schemeClr val="bg1"/>
                </a:solidFill>
                <a:latin typeface="Georgia" panose="02040502050405020303" pitchFamily="18" charset="0"/>
              </a:rPr>
              <a:t>                                                                                        Mark 1:27 [NIV]</a:t>
            </a:r>
          </a:p>
          <a:p>
            <a:pPr algn="just"/>
            <a:endParaRPr lang="pt-BR" sz="1400" b="1" dirty="0">
              <a:solidFill>
                <a:schemeClr val="bg1"/>
              </a:solidFill>
              <a:latin typeface="Georgia" panose="02040502050405020303" pitchFamily="18" charset="0"/>
            </a:endParaRPr>
          </a:p>
          <a:p>
            <a:pPr algn="just"/>
            <a:r>
              <a:rPr lang="pt-BR" sz="2200" b="1" dirty="0">
                <a:solidFill>
                  <a:schemeClr val="bg1"/>
                </a:solidFill>
                <a:latin typeface="Georgia" panose="02040502050405020303" pitchFamily="18" charset="0"/>
              </a:rPr>
              <a:t>“</a:t>
            </a:r>
            <a:r>
              <a:rPr lang="pt-BR" sz="2200" b="1" dirty="0" err="1">
                <a:solidFill>
                  <a:schemeClr val="bg1"/>
                </a:solidFill>
                <a:latin typeface="Georgia" panose="02040502050405020303" pitchFamily="18" charset="0"/>
              </a:rPr>
              <a:t>Now</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concerning</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collection</a:t>
            </a:r>
            <a:r>
              <a:rPr lang="pt-BR" sz="2200" b="1" dirty="0">
                <a:solidFill>
                  <a:schemeClr val="bg1"/>
                </a:solidFill>
                <a:latin typeface="Georgia" panose="02040502050405020303" pitchFamily="18" charset="0"/>
              </a:rPr>
              <a:t> for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saints</a:t>
            </a:r>
            <a:r>
              <a:rPr lang="pt-BR" sz="2200" b="1" dirty="0">
                <a:solidFill>
                  <a:schemeClr val="bg1"/>
                </a:solidFill>
                <a:latin typeface="Georgia" panose="02040502050405020303" pitchFamily="18" charset="0"/>
              </a:rPr>
              <a:t>, as I </a:t>
            </a:r>
            <a:r>
              <a:rPr lang="pt-BR" sz="2200" b="1" dirty="0" err="1">
                <a:solidFill>
                  <a:schemeClr val="bg1"/>
                </a:solidFill>
                <a:latin typeface="Georgia" panose="02040502050405020303" pitchFamily="18" charset="0"/>
              </a:rPr>
              <a:t>have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given</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orders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to</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churches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of</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Galatia</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so</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you</a:t>
            </a:r>
            <a:r>
              <a:rPr lang="pt-BR" sz="2200" b="1" dirty="0">
                <a:solidFill>
                  <a:schemeClr val="bg1"/>
                </a:solidFill>
                <a:latin typeface="Georgia" panose="02040502050405020303" pitchFamily="18" charset="0"/>
              </a:rPr>
              <a:t> must do </a:t>
            </a:r>
            <a:r>
              <a:rPr lang="pt-BR" sz="2200" b="1" dirty="0" err="1">
                <a:solidFill>
                  <a:schemeClr val="bg1"/>
                </a:solidFill>
                <a:latin typeface="Georgia" panose="02040502050405020303" pitchFamily="18" charset="0"/>
              </a:rPr>
              <a:t>also</a:t>
            </a:r>
            <a:r>
              <a:rPr lang="pt-BR" sz="2200" b="1" dirty="0">
                <a:solidFill>
                  <a:schemeClr val="bg1"/>
                </a:solidFill>
                <a:latin typeface="Georgia" panose="02040502050405020303" pitchFamily="18" charset="0"/>
              </a:rPr>
              <a:t>.”                                                        1 Corinthians 16:1 [NKJV]</a:t>
            </a:r>
          </a:p>
        </p:txBody>
      </p:sp>
      <p:sp>
        <p:nvSpPr>
          <p:cNvPr id="2" name="Slide Number Placeholder 1">
            <a:extLst>
              <a:ext uri="{FF2B5EF4-FFF2-40B4-BE49-F238E27FC236}">
                <a16:creationId xmlns:a16="http://schemas.microsoft.com/office/drawing/2014/main" id="{CA39D426-1EC2-4130-B11F-17C6D185F399}"/>
              </a:ext>
            </a:extLst>
          </p:cNvPr>
          <p:cNvSpPr>
            <a:spLocks noGrp="1"/>
          </p:cNvSpPr>
          <p:nvPr>
            <p:ph type="sldNum" sz="quarter" idx="12"/>
          </p:nvPr>
        </p:nvSpPr>
        <p:spPr/>
        <p:txBody>
          <a:bodyPr/>
          <a:lstStyle/>
          <a:p>
            <a:fld id="{2B42AA03-84FA-47E0-873F-D678DD9436A1}" type="slidenum">
              <a:rPr lang="pt-BR" smtClean="0"/>
              <a:pPr/>
              <a:t>22</a:t>
            </a:fld>
            <a:r>
              <a:rPr lang="pt-BR" dirty="0"/>
              <a:t>/20min</a:t>
            </a:r>
          </a:p>
        </p:txBody>
      </p:sp>
    </p:spTree>
    <p:extLst>
      <p:ext uri="{BB962C8B-B14F-4D97-AF65-F5344CB8AC3E}">
        <p14:creationId xmlns:p14="http://schemas.microsoft.com/office/powerpoint/2010/main" val="27672705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6" presetClass="entr" presetSubtype="3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Elipse 4"/>
          <p:cNvSpPr/>
          <p:nvPr/>
        </p:nvSpPr>
        <p:spPr>
          <a:xfrm>
            <a:off x="971600" y="44624"/>
            <a:ext cx="7200800"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err="1">
                <a:solidFill>
                  <a:schemeClr val="tx2">
                    <a:lumMod val="50000"/>
                  </a:schemeClr>
                </a:solidFill>
              </a:rPr>
              <a:t>God</a:t>
            </a:r>
            <a:r>
              <a:rPr lang="pt-BR" sz="3200" b="1" dirty="0">
                <a:solidFill>
                  <a:schemeClr val="tx2">
                    <a:lumMod val="50000"/>
                  </a:schemeClr>
                </a:solidFill>
              </a:rPr>
              <a:t> </a:t>
            </a:r>
            <a:r>
              <a:rPr lang="pt-BR" sz="3200" b="1" dirty="0" err="1">
                <a:solidFill>
                  <a:schemeClr val="tx2">
                    <a:lumMod val="50000"/>
                  </a:schemeClr>
                </a:solidFill>
              </a:rPr>
              <a:t>is</a:t>
            </a:r>
            <a:r>
              <a:rPr lang="pt-BR" sz="3200" b="1" dirty="0">
                <a:solidFill>
                  <a:schemeClr val="tx2">
                    <a:lumMod val="50000"/>
                  </a:schemeClr>
                </a:solidFill>
              </a:rPr>
              <a:t> a </a:t>
            </a:r>
            <a:r>
              <a:rPr lang="pt-BR" sz="3200" b="1" dirty="0" err="1">
                <a:solidFill>
                  <a:schemeClr val="tx2">
                    <a:lumMod val="50000"/>
                  </a:schemeClr>
                </a:solidFill>
              </a:rPr>
              <a:t>God</a:t>
            </a:r>
            <a:r>
              <a:rPr lang="pt-BR" sz="3200" b="1" dirty="0">
                <a:solidFill>
                  <a:schemeClr val="tx2">
                    <a:lumMod val="50000"/>
                  </a:schemeClr>
                </a:solidFill>
              </a:rPr>
              <a:t> </a:t>
            </a:r>
            <a:r>
              <a:rPr lang="pt-BR" sz="3200" b="1" dirty="0" err="1">
                <a:solidFill>
                  <a:schemeClr val="tx2">
                    <a:lumMod val="50000"/>
                  </a:schemeClr>
                </a:solidFill>
              </a:rPr>
              <a:t>of</a:t>
            </a:r>
            <a:r>
              <a:rPr lang="pt-BR" sz="3200" b="1" dirty="0">
                <a:solidFill>
                  <a:schemeClr val="tx2">
                    <a:lumMod val="50000"/>
                  </a:schemeClr>
                </a:solidFill>
              </a:rPr>
              <a:t> ORDER</a:t>
            </a:r>
          </a:p>
        </p:txBody>
      </p:sp>
      <p:sp>
        <p:nvSpPr>
          <p:cNvPr id="6" name="CaixaDeTexto 5"/>
          <p:cNvSpPr txBox="1"/>
          <p:nvPr/>
        </p:nvSpPr>
        <p:spPr>
          <a:xfrm>
            <a:off x="179512" y="620688"/>
            <a:ext cx="889248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Creator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ordains</a:t>
            </a:r>
            <a:r>
              <a:rPr lang="pt-BR" sz="2400" dirty="0">
                <a:solidFill>
                  <a:srgbClr val="FFFF00"/>
                </a:solidFill>
                <a:latin typeface="Georgia" panose="02040502050405020303" pitchFamily="18" charset="0"/>
              </a:rPr>
              <a:t> (organizes) His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a:t>
            </a:r>
          </a:p>
        </p:txBody>
      </p:sp>
      <p:sp>
        <p:nvSpPr>
          <p:cNvPr id="8" name="Estrela de 16 pontas 1"/>
          <p:cNvSpPr/>
          <p:nvPr/>
        </p:nvSpPr>
        <p:spPr>
          <a:xfrm rot="20630316">
            <a:off x="-1250812" y="365216"/>
            <a:ext cx="7327865" cy="4215476"/>
          </a:xfrm>
          <a:prstGeom prst="star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err="1"/>
              <a:t>If</a:t>
            </a:r>
            <a:r>
              <a:rPr lang="pt-BR" sz="2800" b="1" dirty="0"/>
              <a:t> </a:t>
            </a:r>
            <a:r>
              <a:rPr lang="pt-BR" sz="2800" b="1" dirty="0" err="1"/>
              <a:t>God</a:t>
            </a:r>
            <a:r>
              <a:rPr lang="pt-BR" sz="2800" b="1" dirty="0"/>
              <a:t> </a:t>
            </a:r>
            <a:r>
              <a:rPr lang="pt-BR" sz="2800" b="1" dirty="0" err="1"/>
              <a:t>maintains</a:t>
            </a:r>
            <a:endParaRPr lang="pt-BR" sz="2800" b="1" dirty="0"/>
          </a:p>
          <a:p>
            <a:pPr algn="ctr"/>
            <a:r>
              <a:rPr lang="pt-BR" sz="2800" b="1" i="1" dirty="0">
                <a:solidFill>
                  <a:srgbClr val="FFFF00"/>
                </a:solidFill>
              </a:rPr>
              <a:t>ORDER</a:t>
            </a:r>
            <a:r>
              <a:rPr lang="pt-BR" sz="2800" b="1" dirty="0"/>
              <a:t> </a:t>
            </a:r>
            <a:r>
              <a:rPr lang="pt-BR" sz="2800" b="1" dirty="0" err="1"/>
              <a:t>by</a:t>
            </a:r>
            <a:r>
              <a:rPr lang="pt-BR" sz="2800" b="1" dirty="0"/>
              <a:t> </a:t>
            </a:r>
            <a:r>
              <a:rPr lang="pt-BR" sz="2800" b="1" dirty="0" err="1"/>
              <a:t>the</a:t>
            </a:r>
            <a:r>
              <a:rPr lang="pt-BR" sz="2800" b="1" dirty="0"/>
              <a:t> </a:t>
            </a:r>
            <a:r>
              <a:rPr lang="pt-BR" sz="2800" b="1" dirty="0" err="1"/>
              <a:t>power</a:t>
            </a:r>
            <a:r>
              <a:rPr lang="pt-BR" sz="2800" b="1" dirty="0"/>
              <a:t> </a:t>
            </a:r>
            <a:r>
              <a:rPr lang="pt-BR" sz="2800" b="1" dirty="0" err="1"/>
              <a:t>of</a:t>
            </a:r>
            <a:r>
              <a:rPr lang="pt-BR" sz="2800" b="1" dirty="0"/>
              <a:t> His </a:t>
            </a:r>
            <a:r>
              <a:rPr lang="pt-BR" sz="2800" b="1" dirty="0" err="1"/>
              <a:t>word</a:t>
            </a:r>
            <a:r>
              <a:rPr lang="pt-BR" sz="2800" b="1" dirty="0"/>
              <a:t>, </a:t>
            </a:r>
            <a:r>
              <a:rPr lang="pt-BR" sz="2800" b="1" dirty="0" err="1"/>
              <a:t>then</a:t>
            </a:r>
            <a:r>
              <a:rPr lang="pt-BR" sz="2800" b="1" dirty="0"/>
              <a:t> </a:t>
            </a:r>
            <a:r>
              <a:rPr lang="pt-BR" sz="2800" b="1" dirty="0" err="1"/>
              <a:t>why</a:t>
            </a:r>
            <a:r>
              <a:rPr lang="pt-BR" sz="2800" b="1" dirty="0"/>
              <a:t> does </a:t>
            </a:r>
            <a:r>
              <a:rPr lang="pt-BR" sz="2800" b="1" dirty="0" err="1"/>
              <a:t>the</a:t>
            </a:r>
            <a:r>
              <a:rPr lang="pt-BR" sz="2800" b="1" dirty="0"/>
              <a:t> world </a:t>
            </a:r>
            <a:r>
              <a:rPr lang="pt-BR" sz="2800" b="1" dirty="0" err="1"/>
              <a:t>seem</a:t>
            </a:r>
            <a:r>
              <a:rPr lang="pt-BR" sz="2800" b="1" dirty="0"/>
              <a:t> </a:t>
            </a:r>
            <a:r>
              <a:rPr lang="pt-BR" sz="2800" b="1" dirty="0" err="1"/>
              <a:t>to</a:t>
            </a:r>
            <a:r>
              <a:rPr lang="pt-BR" sz="2800" b="1" dirty="0"/>
              <a:t> </a:t>
            </a:r>
            <a:r>
              <a:rPr lang="pt-BR" sz="2800" b="1" dirty="0" err="1"/>
              <a:t>be</a:t>
            </a:r>
            <a:r>
              <a:rPr lang="pt-BR" sz="2800" b="1" dirty="0"/>
              <a:t> </a:t>
            </a:r>
            <a:r>
              <a:rPr lang="pt-BR" sz="2800" b="1" dirty="0" err="1"/>
              <a:t>so</a:t>
            </a:r>
            <a:r>
              <a:rPr lang="pt-BR" sz="2800" b="1" dirty="0"/>
              <a:t> </a:t>
            </a:r>
            <a:r>
              <a:rPr lang="pt-BR" sz="2800" b="1" dirty="0" err="1"/>
              <a:t>full</a:t>
            </a:r>
            <a:r>
              <a:rPr lang="pt-BR" sz="2800" b="1" dirty="0"/>
              <a:t> </a:t>
            </a:r>
            <a:r>
              <a:rPr lang="pt-BR" sz="2800" b="1" dirty="0" err="1"/>
              <a:t>of</a:t>
            </a:r>
            <a:r>
              <a:rPr lang="pt-BR" sz="2800" b="1" dirty="0"/>
              <a:t> </a:t>
            </a:r>
            <a:r>
              <a:rPr lang="pt-BR" sz="2800" b="1" i="1" dirty="0">
                <a:solidFill>
                  <a:srgbClr val="FFFF00"/>
                </a:solidFill>
              </a:rPr>
              <a:t>DISORDER</a:t>
            </a:r>
            <a:r>
              <a:rPr lang="en-US" sz="2800" b="1" dirty="0"/>
              <a:t>???</a:t>
            </a:r>
            <a:endParaRPr lang="pt-BR" sz="2800" b="1" dirty="0"/>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355999" y="1431228"/>
            <a:ext cx="2506340" cy="2366892"/>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135354"/>
            <a:ext cx="1510864" cy="2464699"/>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140" y="3535656"/>
            <a:ext cx="2066997" cy="2480120"/>
          </a:xfrm>
          <a:prstGeom prst="rect">
            <a:avLst/>
          </a:prstGeom>
        </p:spPr>
      </p:pic>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2829" y="4583829"/>
            <a:ext cx="2994885" cy="2016224"/>
          </a:xfrm>
          <a:prstGeom prst="rect">
            <a:avLst/>
          </a:prstGeom>
        </p:spPr>
      </p:pic>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0837" y="2257050"/>
            <a:ext cx="1907704" cy="1868876"/>
          </a:xfrm>
          <a:prstGeom prst="rect">
            <a:avLst/>
          </a:prstGeom>
        </p:spPr>
      </p:pic>
      <p:sp>
        <p:nvSpPr>
          <p:cNvPr id="2" name="Slide Number Placeholder 1">
            <a:extLst>
              <a:ext uri="{FF2B5EF4-FFF2-40B4-BE49-F238E27FC236}">
                <a16:creationId xmlns:a16="http://schemas.microsoft.com/office/drawing/2014/main" id="{4B1A9372-E1BC-4F8E-B9AE-901C5425C8DB}"/>
              </a:ext>
            </a:extLst>
          </p:cNvPr>
          <p:cNvSpPr>
            <a:spLocks noGrp="1"/>
          </p:cNvSpPr>
          <p:nvPr>
            <p:ph type="sldNum" sz="quarter" idx="12"/>
          </p:nvPr>
        </p:nvSpPr>
        <p:spPr/>
        <p:txBody>
          <a:bodyPr/>
          <a:lstStyle/>
          <a:p>
            <a:fld id="{2B42AA03-84FA-47E0-873F-D678DD9436A1}" type="slidenum">
              <a:rPr lang="pt-BR" smtClean="0"/>
              <a:pPr/>
              <a:t>23</a:t>
            </a:fld>
            <a:endParaRPr lang="pt-BR"/>
          </a:p>
        </p:txBody>
      </p:sp>
    </p:spTree>
    <p:extLst>
      <p:ext uri="{BB962C8B-B14F-4D97-AF65-F5344CB8AC3E}">
        <p14:creationId xmlns:p14="http://schemas.microsoft.com/office/powerpoint/2010/main" val="9061960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500"/>
                                        <p:tgtEl>
                                          <p:spTgt spid="9"/>
                                        </p:tgtEl>
                                      </p:cBhvr>
                                    </p:animEffect>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1500"/>
                                        <p:tgtEl>
                                          <p:spTgt spid="10"/>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1500"/>
                                        <p:tgtEl>
                                          <p:spTgt spid="13"/>
                                        </p:tgtEl>
                                      </p:cBhvr>
                                    </p:animEffect>
                                  </p:childTnLst>
                                </p:cTn>
                              </p:par>
                            </p:childTnLst>
                          </p:cTn>
                        </p:par>
                        <p:par>
                          <p:cTn id="21" fill="hold">
                            <p:stCondLst>
                              <p:cond delay="5000"/>
                            </p:stCondLst>
                            <p:childTnLst>
                              <p:par>
                                <p:cTn id="22" presetID="9"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1500"/>
                                        <p:tgtEl>
                                          <p:spTgt spid="11"/>
                                        </p:tgtEl>
                                      </p:cBhvr>
                                    </p:animEffect>
                                  </p:childTnLst>
                                </p:cTn>
                              </p:par>
                            </p:childTnLst>
                          </p:cTn>
                        </p:par>
                        <p:par>
                          <p:cTn id="25" fill="hold">
                            <p:stCondLst>
                              <p:cond delay="6500"/>
                            </p:stCondLst>
                            <p:childTnLst>
                              <p:par>
                                <p:cTn id="26" presetID="9"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Elipse 4"/>
          <p:cNvSpPr/>
          <p:nvPr/>
        </p:nvSpPr>
        <p:spPr>
          <a:xfrm>
            <a:off x="971600" y="44624"/>
            <a:ext cx="7200800"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err="1">
                <a:solidFill>
                  <a:schemeClr val="tx2">
                    <a:lumMod val="50000"/>
                  </a:schemeClr>
                </a:solidFill>
              </a:rPr>
              <a:t>God</a:t>
            </a:r>
            <a:r>
              <a:rPr lang="pt-BR" sz="3200" b="1" dirty="0">
                <a:solidFill>
                  <a:schemeClr val="tx2">
                    <a:lumMod val="50000"/>
                  </a:schemeClr>
                </a:solidFill>
              </a:rPr>
              <a:t> </a:t>
            </a:r>
            <a:r>
              <a:rPr lang="pt-BR" sz="3200" b="1" dirty="0" err="1">
                <a:solidFill>
                  <a:schemeClr val="tx2">
                    <a:lumMod val="50000"/>
                  </a:schemeClr>
                </a:solidFill>
              </a:rPr>
              <a:t>is</a:t>
            </a:r>
            <a:r>
              <a:rPr lang="pt-BR" sz="3200" b="1" dirty="0">
                <a:solidFill>
                  <a:schemeClr val="tx2">
                    <a:lumMod val="50000"/>
                  </a:schemeClr>
                </a:solidFill>
              </a:rPr>
              <a:t> a </a:t>
            </a:r>
            <a:r>
              <a:rPr lang="pt-BR" sz="3200" b="1" dirty="0" err="1">
                <a:solidFill>
                  <a:schemeClr val="tx2">
                    <a:lumMod val="50000"/>
                  </a:schemeClr>
                </a:solidFill>
              </a:rPr>
              <a:t>God</a:t>
            </a:r>
            <a:r>
              <a:rPr lang="pt-BR" sz="3200" b="1" dirty="0">
                <a:solidFill>
                  <a:schemeClr val="tx2">
                    <a:lumMod val="50000"/>
                  </a:schemeClr>
                </a:solidFill>
              </a:rPr>
              <a:t> </a:t>
            </a:r>
            <a:r>
              <a:rPr lang="pt-BR" sz="3200" b="1" dirty="0" err="1">
                <a:solidFill>
                  <a:schemeClr val="tx2">
                    <a:lumMod val="50000"/>
                  </a:schemeClr>
                </a:solidFill>
              </a:rPr>
              <a:t>of</a:t>
            </a:r>
            <a:r>
              <a:rPr lang="pt-BR" sz="3200" b="1" dirty="0">
                <a:solidFill>
                  <a:schemeClr val="tx2">
                    <a:lumMod val="50000"/>
                  </a:schemeClr>
                </a:solidFill>
              </a:rPr>
              <a:t> ORDER</a:t>
            </a:r>
          </a:p>
        </p:txBody>
      </p:sp>
      <p:sp>
        <p:nvSpPr>
          <p:cNvPr id="6" name="CaixaDeTexto 5"/>
          <p:cNvSpPr txBox="1"/>
          <p:nvPr/>
        </p:nvSpPr>
        <p:spPr>
          <a:xfrm>
            <a:off x="179512" y="620688"/>
            <a:ext cx="889248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Creator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ordains</a:t>
            </a:r>
            <a:r>
              <a:rPr lang="pt-BR" sz="2400" dirty="0">
                <a:solidFill>
                  <a:srgbClr val="FFFF00"/>
                </a:solidFill>
                <a:latin typeface="Georgia" panose="02040502050405020303" pitchFamily="18" charset="0"/>
              </a:rPr>
              <a:t> (organizes) His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a:t>
            </a:r>
          </a:p>
        </p:txBody>
      </p:sp>
      <p:sp>
        <p:nvSpPr>
          <p:cNvPr id="8" name="Retângulo 7"/>
          <p:cNvSpPr/>
          <p:nvPr/>
        </p:nvSpPr>
        <p:spPr>
          <a:xfrm>
            <a:off x="179512" y="1550977"/>
            <a:ext cx="8784976" cy="4585871"/>
          </a:xfrm>
          <a:prstGeom prst="rect">
            <a:avLst/>
          </a:prstGeom>
          <a:solidFill>
            <a:schemeClr val="tx1">
              <a:alpha val="75000"/>
            </a:schemeClr>
          </a:solidFill>
        </p:spPr>
        <p:txBody>
          <a:bodyPr wrap="square">
            <a:spAutoFit/>
          </a:bodyPr>
          <a:lstStyle/>
          <a:p>
            <a:pPr algn="just"/>
            <a:r>
              <a:rPr lang="pt-BR" sz="2200" b="1" dirty="0">
                <a:solidFill>
                  <a:schemeClr val="bg1"/>
                </a:solidFill>
                <a:latin typeface="Georgia" panose="02040502050405020303" pitchFamily="18" charset="0"/>
              </a:rPr>
              <a:t>“</a:t>
            </a:r>
            <a:r>
              <a:rPr lang="pt-BR" sz="2200" b="1" dirty="0" err="1">
                <a:solidFill>
                  <a:schemeClr val="bg1"/>
                </a:solidFill>
                <a:latin typeface="Georgia" panose="02040502050405020303" pitchFamily="18" charset="0"/>
              </a:rPr>
              <a:t>Because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you</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have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heeded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voice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of</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your</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wife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have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eaten</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from</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tree</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of</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which</a:t>
            </a:r>
            <a:r>
              <a:rPr lang="pt-BR" sz="2200" b="1" i="1" dirty="0">
                <a:solidFill>
                  <a:srgbClr val="FFFF00"/>
                </a:solidFill>
                <a:latin typeface="Georgia" panose="02040502050405020303" pitchFamily="18" charset="0"/>
              </a:rPr>
              <a:t> I </a:t>
            </a:r>
            <a:r>
              <a:rPr lang="pt-BR" sz="2200" b="1" i="1" dirty="0" err="1">
                <a:solidFill>
                  <a:srgbClr val="FFFF00"/>
                </a:solidFill>
                <a:latin typeface="Georgia" panose="02040502050405020303" pitchFamily="18" charset="0"/>
              </a:rPr>
              <a:t>commanded</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you</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saying</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You</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shall</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not</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eat</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of</a:t>
            </a:r>
            <a:r>
              <a:rPr lang="pt-BR" sz="2200" b="1" i="1" dirty="0">
                <a:solidFill>
                  <a:srgbClr val="FFFF00"/>
                </a:solidFill>
                <a:latin typeface="Georgia" panose="02040502050405020303" pitchFamily="18" charset="0"/>
              </a:rPr>
              <a:t> it’: </a:t>
            </a:r>
            <a:r>
              <a:rPr lang="pt-BR" sz="2200" b="1" i="1" dirty="0" err="1">
                <a:solidFill>
                  <a:srgbClr val="FFFF00"/>
                </a:solidFill>
                <a:latin typeface="Georgia" panose="02040502050405020303" pitchFamily="18" charset="0"/>
              </a:rPr>
              <a:t>cursed</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is</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the</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ground</a:t>
            </a:r>
            <a:r>
              <a:rPr lang="pt-BR" sz="2200" b="1" i="1" dirty="0">
                <a:solidFill>
                  <a:srgbClr val="FFFF00"/>
                </a:solidFill>
                <a:latin typeface="Georgia" panose="02040502050405020303" pitchFamily="18" charset="0"/>
              </a:rPr>
              <a:t> </a:t>
            </a:r>
            <a:r>
              <a:rPr lang="pt-BR" sz="2200" b="1" dirty="0">
                <a:solidFill>
                  <a:schemeClr val="bg1"/>
                </a:solidFill>
                <a:latin typeface="Georgia" panose="02040502050405020303" pitchFamily="18" charset="0"/>
              </a:rPr>
              <a:t>for </a:t>
            </a:r>
            <a:r>
              <a:rPr lang="pt-BR" sz="2200" b="1" dirty="0" err="1">
                <a:solidFill>
                  <a:schemeClr val="bg1"/>
                </a:solidFill>
                <a:latin typeface="Georgia" panose="02040502050405020303" pitchFamily="18" charset="0"/>
              </a:rPr>
              <a:t>your</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sake</a:t>
            </a:r>
            <a:r>
              <a:rPr lang="pt-BR" sz="2200" b="1" dirty="0">
                <a:solidFill>
                  <a:schemeClr val="bg1"/>
                </a:solidFill>
                <a:latin typeface="Georgia" panose="02040502050405020303" pitchFamily="18" charset="0"/>
              </a:rPr>
              <a:t>... Both </a:t>
            </a:r>
            <a:r>
              <a:rPr lang="pt-BR" sz="2200" b="1" i="1" dirty="0" err="1">
                <a:solidFill>
                  <a:srgbClr val="FFFF00"/>
                </a:solidFill>
                <a:latin typeface="Georgia" panose="02040502050405020303" pitchFamily="18" charset="0"/>
              </a:rPr>
              <a:t>thorns</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and</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thistles</a:t>
            </a:r>
            <a:r>
              <a:rPr lang="pt-BR" sz="2200" b="1" i="1" dirty="0">
                <a:solidFill>
                  <a:srgbClr val="FFFF00"/>
                </a:solidFill>
                <a:latin typeface="Georgia" panose="02040502050405020303" pitchFamily="18" charset="0"/>
              </a:rPr>
              <a:t> it </a:t>
            </a:r>
            <a:r>
              <a:rPr lang="pt-BR" sz="2200" b="1" i="1" dirty="0" err="1">
                <a:solidFill>
                  <a:srgbClr val="FFFF00"/>
                </a:solidFill>
                <a:latin typeface="Georgia" panose="02040502050405020303" pitchFamily="18" charset="0"/>
              </a:rPr>
              <a:t>shall</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bring</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forth</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Till</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you</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return</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to</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the</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ground</a:t>
            </a:r>
            <a:r>
              <a:rPr lang="pt-BR" sz="2200" b="1" dirty="0">
                <a:solidFill>
                  <a:schemeClr val="bg1"/>
                </a:solidFill>
                <a:latin typeface="Georgia" panose="02040502050405020303" pitchFamily="18" charset="0"/>
              </a:rPr>
              <a:t>...”                                 Genesis 3:17-19</a:t>
            </a:r>
          </a:p>
          <a:p>
            <a:pPr algn="r"/>
            <a:endParaRPr lang="pt-BR" sz="1400" b="1" dirty="0">
              <a:solidFill>
                <a:schemeClr val="bg1"/>
              </a:solidFill>
              <a:latin typeface="Georgia" panose="02040502050405020303" pitchFamily="18" charset="0"/>
            </a:endParaRPr>
          </a:p>
          <a:p>
            <a:pPr algn="just"/>
            <a:r>
              <a:rPr lang="pt-BR" sz="2200" b="1" dirty="0">
                <a:solidFill>
                  <a:schemeClr val="bg1"/>
                </a:solidFill>
                <a:latin typeface="Georgia" panose="02040502050405020303" pitchFamily="18" charset="0"/>
              </a:rPr>
              <a:t>“</a:t>
            </a:r>
            <a:r>
              <a:rPr lang="pt-BR" sz="2200" b="1" dirty="0" err="1">
                <a:solidFill>
                  <a:schemeClr val="bg1"/>
                </a:solidFill>
                <a:latin typeface="Georgia" panose="02040502050405020303" pitchFamily="18" charset="0"/>
              </a:rPr>
              <a:t>Then</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Nadab</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Abihu</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sons </a:t>
            </a:r>
            <a:r>
              <a:rPr lang="pt-BR" sz="2200" b="1" dirty="0" err="1">
                <a:solidFill>
                  <a:schemeClr val="bg1"/>
                </a:solidFill>
                <a:latin typeface="Georgia" panose="02040502050405020303" pitchFamily="18" charset="0"/>
              </a:rPr>
              <a:t>of</a:t>
            </a:r>
            <a:r>
              <a:rPr lang="pt-BR" sz="2200" b="1" dirty="0">
                <a:solidFill>
                  <a:schemeClr val="bg1"/>
                </a:solidFill>
                <a:latin typeface="Georgia" panose="02040502050405020303" pitchFamily="18" charset="0"/>
              </a:rPr>
              <a:t> Aaron, </a:t>
            </a:r>
            <a:r>
              <a:rPr lang="pt-BR" sz="2200" b="1" dirty="0" err="1">
                <a:solidFill>
                  <a:schemeClr val="bg1"/>
                </a:solidFill>
                <a:latin typeface="Georgia" panose="02040502050405020303" pitchFamily="18" charset="0"/>
              </a:rPr>
              <a:t>each</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took</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his</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censer</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put</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fire</a:t>
            </a:r>
            <a:r>
              <a:rPr lang="pt-BR" sz="2200" b="1" dirty="0">
                <a:solidFill>
                  <a:schemeClr val="bg1"/>
                </a:solidFill>
                <a:latin typeface="Georgia" panose="02040502050405020303" pitchFamily="18" charset="0"/>
              </a:rPr>
              <a:t> in it, </a:t>
            </a:r>
            <a:r>
              <a:rPr lang="pt-BR" sz="2200" b="1" dirty="0" err="1">
                <a:solidFill>
                  <a:schemeClr val="bg1"/>
                </a:solidFill>
                <a:latin typeface="Georgia" panose="02040502050405020303" pitchFamily="18" charset="0"/>
              </a:rPr>
              <a:t>put</a:t>
            </a:r>
            <a:r>
              <a:rPr lang="pt-BR" sz="2200" b="1" dirty="0">
                <a:solidFill>
                  <a:schemeClr val="bg1"/>
                </a:solidFill>
                <a:latin typeface="Georgia" panose="02040502050405020303" pitchFamily="18" charset="0"/>
              </a:rPr>
              <a:t> incense </a:t>
            </a:r>
            <a:r>
              <a:rPr lang="pt-BR" sz="2200" b="1" dirty="0" err="1">
                <a:solidFill>
                  <a:schemeClr val="bg1"/>
                </a:solidFill>
                <a:latin typeface="Georgia" panose="02040502050405020303" pitchFamily="18" charset="0"/>
              </a:rPr>
              <a:t>on</a:t>
            </a:r>
            <a:r>
              <a:rPr lang="pt-BR" sz="2200" b="1" dirty="0">
                <a:solidFill>
                  <a:schemeClr val="bg1"/>
                </a:solidFill>
                <a:latin typeface="Georgia" panose="02040502050405020303" pitchFamily="18" charset="0"/>
              </a:rPr>
              <a:t> it,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offered</a:t>
            </a:r>
            <a:r>
              <a:rPr lang="pt-BR" sz="2200" b="1" dirty="0">
                <a:solidFill>
                  <a:schemeClr val="bg1"/>
                </a:solidFill>
                <a:latin typeface="Georgia" panose="02040502050405020303" pitchFamily="18" charset="0"/>
              </a:rPr>
              <a:t> profane </a:t>
            </a:r>
            <a:r>
              <a:rPr lang="pt-BR" sz="2200" b="1" dirty="0" err="1">
                <a:solidFill>
                  <a:schemeClr val="bg1"/>
                </a:solidFill>
                <a:latin typeface="Georgia" panose="02040502050405020303" pitchFamily="18" charset="0"/>
              </a:rPr>
              <a:t>fire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before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Lord</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which</a:t>
            </a:r>
            <a:r>
              <a:rPr lang="pt-BR" sz="2200" b="1" i="1" dirty="0">
                <a:solidFill>
                  <a:srgbClr val="FFFF00"/>
                </a:solidFill>
                <a:latin typeface="Georgia" panose="02040502050405020303" pitchFamily="18" charset="0"/>
              </a:rPr>
              <a:t> He </a:t>
            </a:r>
            <a:r>
              <a:rPr lang="pt-BR" sz="2200" b="1" i="1" dirty="0" err="1">
                <a:solidFill>
                  <a:srgbClr val="FFFF00"/>
                </a:solidFill>
                <a:latin typeface="Georgia" panose="02040502050405020303" pitchFamily="18" charset="0"/>
              </a:rPr>
              <a:t>had</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not</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commanded</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them</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So</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fire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went</a:t>
            </a:r>
            <a:r>
              <a:rPr lang="pt-BR" sz="2200" b="1" dirty="0">
                <a:solidFill>
                  <a:schemeClr val="bg1"/>
                </a:solidFill>
                <a:latin typeface="Georgia" panose="02040502050405020303" pitchFamily="18" charset="0"/>
              </a:rPr>
              <a:t> out </a:t>
            </a:r>
            <a:r>
              <a:rPr lang="pt-BR" sz="2200" b="1" dirty="0" err="1">
                <a:solidFill>
                  <a:schemeClr val="bg1"/>
                </a:solidFill>
                <a:latin typeface="Georgia" panose="02040502050405020303" pitchFamily="18" charset="0"/>
              </a:rPr>
              <a:t>from</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Lord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devoured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them</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and</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they</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died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Leviticus</a:t>
            </a:r>
            <a:r>
              <a:rPr lang="pt-BR" sz="2200" b="1" dirty="0">
                <a:solidFill>
                  <a:schemeClr val="bg1"/>
                </a:solidFill>
                <a:latin typeface="Georgia" panose="02040502050405020303" pitchFamily="18" charset="0"/>
              </a:rPr>
              <a:t> 10:1-2</a:t>
            </a:r>
          </a:p>
          <a:p>
            <a:pPr algn="just"/>
            <a:endParaRPr lang="pt-BR" sz="1400" b="1" dirty="0">
              <a:solidFill>
                <a:schemeClr val="bg1"/>
              </a:solidFill>
              <a:latin typeface="Georgia" panose="02040502050405020303" pitchFamily="18" charset="0"/>
            </a:endParaRPr>
          </a:p>
          <a:p>
            <a:pPr algn="just"/>
            <a:r>
              <a:rPr lang="pt-BR" sz="2200" b="1" dirty="0">
                <a:solidFill>
                  <a:schemeClr val="bg1"/>
                </a:solidFill>
                <a:latin typeface="Georgia" panose="02040502050405020303" pitchFamily="18" charset="0"/>
              </a:rPr>
              <a:t>“</a:t>
            </a:r>
            <a:r>
              <a:rPr lang="pt-BR" sz="2200" b="1" dirty="0" err="1">
                <a:solidFill>
                  <a:schemeClr val="bg1"/>
                </a:solidFill>
                <a:latin typeface="Georgia" panose="02040502050405020303" pitchFamily="18" charset="0"/>
              </a:rPr>
              <a:t>But</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we</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command</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you</a:t>
            </a:r>
            <a:r>
              <a:rPr lang="pt-BR" sz="2200" b="1" dirty="0">
                <a:solidFill>
                  <a:schemeClr val="bg1"/>
                </a:solidFill>
                <a:latin typeface="Georgia" panose="02040502050405020303" pitchFamily="18" charset="0"/>
              </a:rPr>
              <a:t>, </a:t>
            </a:r>
            <a:r>
              <a:rPr lang="pt-BR" sz="2200" b="1" dirty="0" err="1">
                <a:solidFill>
                  <a:schemeClr val="bg1"/>
                </a:solidFill>
                <a:latin typeface="Georgia" panose="02040502050405020303" pitchFamily="18" charset="0"/>
              </a:rPr>
              <a:t>brethren</a:t>
            </a:r>
            <a:r>
              <a:rPr lang="pt-BR" sz="2200" b="1" dirty="0">
                <a:solidFill>
                  <a:schemeClr val="bg1"/>
                </a:solidFill>
                <a:latin typeface="Georgia" panose="02040502050405020303" pitchFamily="18" charset="0"/>
              </a:rPr>
              <a:t>... </a:t>
            </a:r>
            <a:r>
              <a:rPr lang="pt-BR" sz="2200" b="1" i="1" dirty="0" err="1">
                <a:solidFill>
                  <a:srgbClr val="FFFF00"/>
                </a:solidFill>
                <a:latin typeface="Georgia" panose="02040502050405020303" pitchFamily="18" charset="0"/>
              </a:rPr>
              <a:t>that</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you</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withdraw</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from</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every</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brother</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who</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walks</a:t>
            </a:r>
            <a:r>
              <a:rPr lang="pt-BR" sz="2200" b="1" i="1"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disorderly</a:t>
            </a:r>
            <a:r>
              <a:rPr lang="pt-BR" sz="2200" b="1" dirty="0">
                <a:solidFill>
                  <a:schemeClr val="bg1"/>
                </a:solidFill>
                <a:latin typeface="Georgia" panose="02040502050405020303" pitchFamily="18" charset="0"/>
              </a:rPr>
              <a:t>...” 2 </a:t>
            </a:r>
            <a:r>
              <a:rPr lang="pt-BR" sz="2200" b="1" dirty="0" err="1">
                <a:solidFill>
                  <a:schemeClr val="bg1"/>
                </a:solidFill>
                <a:latin typeface="Georgia" panose="02040502050405020303" pitchFamily="18" charset="0"/>
              </a:rPr>
              <a:t>Thessalonians</a:t>
            </a:r>
            <a:r>
              <a:rPr lang="pt-BR" sz="2200" b="1" dirty="0">
                <a:solidFill>
                  <a:schemeClr val="bg1"/>
                </a:solidFill>
                <a:latin typeface="Georgia" panose="02040502050405020303" pitchFamily="18" charset="0"/>
              </a:rPr>
              <a:t> 3:6</a:t>
            </a:r>
          </a:p>
        </p:txBody>
      </p:sp>
      <p:sp>
        <p:nvSpPr>
          <p:cNvPr id="9" name="CaixaDeTexto 8"/>
          <p:cNvSpPr txBox="1"/>
          <p:nvPr/>
        </p:nvSpPr>
        <p:spPr>
          <a:xfrm>
            <a:off x="179512" y="1052736"/>
            <a:ext cx="8964488" cy="461665"/>
          </a:xfrm>
          <a:prstGeom prst="rect">
            <a:avLst/>
          </a:prstGeom>
          <a:noFill/>
        </p:spPr>
        <p:txBody>
          <a:bodyPr wrap="square" rtlCol="0">
            <a:spAutoFit/>
          </a:bodyPr>
          <a:lstStyle/>
          <a:p>
            <a:r>
              <a:rPr lang="pt-BR" sz="2400" b="1" dirty="0" err="1">
                <a:solidFill>
                  <a:srgbClr val="FFFF00"/>
                </a:solidFill>
                <a:latin typeface="Georgia" panose="02040502050405020303" pitchFamily="18" charset="0"/>
              </a:rPr>
              <a:t>Disorder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result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b="1" dirty="0" err="1">
                <a:solidFill>
                  <a:srgbClr val="FFFF00"/>
                </a:solidFill>
                <a:latin typeface="Georgia" panose="02040502050405020303" pitchFamily="18" charset="0"/>
              </a:rPr>
              <a:t>disobedience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a:t>
            </a:r>
          </a:p>
        </p:txBody>
      </p:sp>
      <p:sp>
        <p:nvSpPr>
          <p:cNvPr id="2" name="Slide Number Placeholder 1">
            <a:extLst>
              <a:ext uri="{FF2B5EF4-FFF2-40B4-BE49-F238E27FC236}">
                <a16:creationId xmlns:a16="http://schemas.microsoft.com/office/drawing/2014/main" id="{CA9C8984-1F16-40D8-97D8-0B3748DFF705}"/>
              </a:ext>
            </a:extLst>
          </p:cNvPr>
          <p:cNvSpPr>
            <a:spLocks noGrp="1"/>
          </p:cNvSpPr>
          <p:nvPr>
            <p:ph type="sldNum" sz="quarter" idx="12"/>
          </p:nvPr>
        </p:nvSpPr>
        <p:spPr/>
        <p:txBody>
          <a:bodyPr/>
          <a:lstStyle/>
          <a:p>
            <a:fld id="{2B42AA03-84FA-47E0-873F-D678DD9436A1}" type="slidenum">
              <a:rPr lang="pt-BR" smtClean="0"/>
              <a:pPr/>
              <a:t>24</a:t>
            </a:fld>
            <a:endParaRPr lang="pt-BR"/>
          </a:p>
        </p:txBody>
      </p:sp>
    </p:spTree>
    <p:extLst>
      <p:ext uri="{BB962C8B-B14F-4D97-AF65-F5344CB8AC3E}">
        <p14:creationId xmlns:p14="http://schemas.microsoft.com/office/powerpoint/2010/main" val="22356217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1:6-13</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79512" y="548680"/>
            <a:ext cx="8784976" cy="1954381"/>
          </a:xfrm>
          <a:prstGeom prst="rect">
            <a:avLst/>
          </a:prstGeom>
          <a:noFill/>
        </p:spPr>
        <p:txBody>
          <a:bodyPr wrap="square" rtlCol="0">
            <a:spAutoFit/>
          </a:bodyPr>
          <a:lstStyle/>
          <a:p>
            <a:r>
              <a:rPr lang="pt-BR" sz="2000" dirty="0">
                <a:latin typeface="Georgia" panose="02040502050405020303" pitchFamily="18" charset="0"/>
              </a:rPr>
              <a:t>“</a:t>
            </a:r>
            <a:r>
              <a:rPr lang="pt-BR" sz="2000" dirty="0" err="1">
                <a:latin typeface="Georgia" panose="02040502050405020303" pitchFamily="18" charset="0"/>
              </a:rPr>
              <a:t>Then</a:t>
            </a:r>
            <a:r>
              <a:rPr lang="pt-BR" sz="2000" dirty="0">
                <a:latin typeface="Georgia" panose="02040502050405020303" pitchFamily="18" charset="0"/>
              </a:rPr>
              <a:t> </a:t>
            </a:r>
            <a:r>
              <a:rPr lang="pt-BR" sz="2000" dirty="0" err="1">
                <a:latin typeface="Georgia" panose="02040502050405020303" pitchFamily="18" charset="0"/>
              </a:rPr>
              <a:t>God</a:t>
            </a:r>
            <a:r>
              <a:rPr lang="pt-BR" sz="2000" dirty="0">
                <a:latin typeface="Georgia" panose="02040502050405020303" pitchFamily="18" charset="0"/>
              </a:rPr>
              <a:t> </a:t>
            </a:r>
            <a:r>
              <a:rPr lang="pt-BR" sz="2000" dirty="0" err="1">
                <a:latin typeface="Georgia" panose="02040502050405020303" pitchFamily="18" charset="0"/>
              </a:rPr>
              <a:t>said</a:t>
            </a:r>
            <a:r>
              <a:rPr lang="pt-BR" sz="2000" dirty="0">
                <a:latin typeface="Georgia" panose="02040502050405020303" pitchFamily="18" charset="0"/>
              </a:rPr>
              <a:t>, ‘</a:t>
            </a:r>
            <a:r>
              <a:rPr lang="pt-BR" sz="2000" dirty="0" err="1">
                <a:latin typeface="Georgia" panose="02040502050405020303" pitchFamily="18" charset="0"/>
              </a:rPr>
              <a:t>Let</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earth</a:t>
            </a:r>
            <a:r>
              <a:rPr lang="pt-BR" sz="2000" dirty="0">
                <a:latin typeface="Georgia" panose="02040502050405020303" pitchFamily="18" charset="0"/>
              </a:rPr>
              <a:t> </a:t>
            </a:r>
            <a:r>
              <a:rPr lang="pt-BR" sz="2000" dirty="0" err="1">
                <a:latin typeface="Georgia" panose="02040502050405020303" pitchFamily="18" charset="0"/>
              </a:rPr>
              <a:t>bring</a:t>
            </a:r>
            <a:r>
              <a:rPr lang="pt-BR" sz="2000" dirty="0">
                <a:latin typeface="Georgia" panose="02040502050405020303" pitchFamily="18" charset="0"/>
              </a:rPr>
              <a:t> </a:t>
            </a:r>
            <a:r>
              <a:rPr lang="pt-BR" sz="2000" dirty="0" err="1">
                <a:latin typeface="Georgia" panose="02040502050405020303" pitchFamily="18" charset="0"/>
              </a:rPr>
              <a:t>forth</a:t>
            </a:r>
            <a:r>
              <a:rPr lang="pt-BR" sz="2000" dirty="0">
                <a:latin typeface="Georgia" panose="02040502050405020303" pitchFamily="18" charset="0"/>
              </a:rPr>
              <a:t> </a:t>
            </a:r>
            <a:r>
              <a:rPr lang="pt-BR" sz="2000" dirty="0" err="1">
                <a:latin typeface="Georgia" panose="02040502050405020303" pitchFamily="18" charset="0"/>
              </a:rPr>
              <a:t>grass</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herb</a:t>
            </a:r>
            <a:r>
              <a:rPr lang="pt-BR" sz="2000" dirty="0">
                <a:latin typeface="Georgia" panose="02040502050405020303" pitchFamily="18" charset="0"/>
              </a:rPr>
              <a:t> </a:t>
            </a:r>
            <a:r>
              <a:rPr lang="pt-BR" sz="2000" dirty="0" err="1">
                <a:latin typeface="Georgia" panose="02040502050405020303" pitchFamily="18" charset="0"/>
              </a:rPr>
              <a:t>that</a:t>
            </a:r>
            <a:r>
              <a:rPr lang="pt-BR" sz="2000" dirty="0">
                <a:latin typeface="Georgia" panose="02040502050405020303" pitchFamily="18" charset="0"/>
              </a:rPr>
              <a:t> </a:t>
            </a:r>
            <a:r>
              <a:rPr lang="pt-BR" sz="2000" dirty="0" err="1">
                <a:latin typeface="Georgia" panose="02040502050405020303" pitchFamily="18" charset="0"/>
              </a:rPr>
              <a:t>yields</a:t>
            </a:r>
            <a:r>
              <a:rPr lang="pt-BR" sz="2000" dirty="0">
                <a:latin typeface="Georgia" panose="02040502050405020303" pitchFamily="18" charset="0"/>
              </a:rPr>
              <a:t> </a:t>
            </a:r>
            <a:r>
              <a:rPr lang="pt-BR" sz="2000" dirty="0" err="1">
                <a:latin typeface="Georgia" panose="02040502050405020303" pitchFamily="18" charset="0"/>
              </a:rPr>
              <a:t>seed</a:t>
            </a:r>
            <a:r>
              <a:rPr lang="pt-BR" sz="2000" dirty="0">
                <a:latin typeface="Georgia" panose="02040502050405020303" pitchFamily="18" charset="0"/>
              </a:rPr>
              <a:t>, </a:t>
            </a:r>
          </a:p>
          <a:p>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fruit</a:t>
            </a:r>
            <a:r>
              <a:rPr lang="pt-BR" sz="2000" dirty="0">
                <a:latin typeface="Georgia" panose="02040502050405020303" pitchFamily="18" charset="0"/>
              </a:rPr>
              <a:t> </a:t>
            </a:r>
            <a:r>
              <a:rPr lang="pt-BR" sz="2000" dirty="0" err="1">
                <a:latin typeface="Georgia" panose="02040502050405020303" pitchFamily="18" charset="0"/>
              </a:rPr>
              <a:t>tree</a:t>
            </a:r>
            <a:r>
              <a:rPr lang="pt-BR" sz="2000" dirty="0">
                <a:latin typeface="Georgia" panose="02040502050405020303" pitchFamily="18" charset="0"/>
              </a:rPr>
              <a:t> </a:t>
            </a:r>
            <a:r>
              <a:rPr lang="pt-BR" sz="2000" dirty="0" err="1">
                <a:latin typeface="Georgia" panose="02040502050405020303" pitchFamily="18" charset="0"/>
              </a:rPr>
              <a:t>that</a:t>
            </a:r>
            <a:r>
              <a:rPr lang="pt-BR" sz="2000" dirty="0">
                <a:latin typeface="Georgia" panose="02040502050405020303" pitchFamily="18" charset="0"/>
              </a:rPr>
              <a:t> </a:t>
            </a:r>
            <a:r>
              <a:rPr lang="pt-BR" sz="2000" dirty="0" err="1">
                <a:latin typeface="Georgia" panose="02040502050405020303" pitchFamily="18" charset="0"/>
              </a:rPr>
              <a:t>yields</a:t>
            </a:r>
            <a:r>
              <a:rPr lang="pt-BR" sz="2000" dirty="0">
                <a:latin typeface="Georgia" panose="02040502050405020303" pitchFamily="18" charset="0"/>
              </a:rPr>
              <a:t> </a:t>
            </a:r>
            <a:r>
              <a:rPr lang="pt-BR" sz="2000" dirty="0" err="1">
                <a:latin typeface="Georgia" panose="02040502050405020303" pitchFamily="18" charset="0"/>
              </a:rPr>
              <a:t>fruit</a:t>
            </a:r>
            <a:r>
              <a:rPr lang="pt-BR" sz="2000" dirty="0">
                <a:latin typeface="Georgia" panose="02040502050405020303" pitchFamily="18" charset="0"/>
              </a:rPr>
              <a:t> </a:t>
            </a:r>
            <a:r>
              <a:rPr lang="pt-BR" sz="2000" dirty="0" err="1">
                <a:latin typeface="Georgia" panose="02040502050405020303" pitchFamily="18" charset="0"/>
              </a:rPr>
              <a:t>according</a:t>
            </a:r>
            <a:r>
              <a:rPr lang="pt-BR" sz="2000" dirty="0">
                <a:latin typeface="Georgia" panose="02040502050405020303" pitchFamily="18" charset="0"/>
              </a:rPr>
              <a:t> </a:t>
            </a:r>
            <a:r>
              <a:rPr lang="pt-BR" sz="2000" dirty="0" err="1">
                <a:latin typeface="Georgia" panose="02040502050405020303" pitchFamily="18" charset="0"/>
              </a:rPr>
              <a:t>to</a:t>
            </a:r>
            <a:r>
              <a:rPr lang="pt-BR" sz="2000" dirty="0">
                <a:latin typeface="Georgia" panose="02040502050405020303" pitchFamily="18" charset="0"/>
              </a:rPr>
              <a:t> its </a:t>
            </a:r>
            <a:r>
              <a:rPr lang="pt-BR" sz="2000" dirty="0" err="1">
                <a:latin typeface="Georgia" panose="02040502050405020303" pitchFamily="18" charset="0"/>
              </a:rPr>
              <a:t>kind</a:t>
            </a:r>
            <a:r>
              <a:rPr lang="pt-BR" sz="2000" dirty="0">
                <a:latin typeface="Georgia" panose="02040502050405020303" pitchFamily="18" charset="0"/>
              </a:rPr>
              <a:t>, </a:t>
            </a:r>
            <a:r>
              <a:rPr lang="pt-BR" sz="2000" dirty="0" err="1">
                <a:latin typeface="Georgia" panose="02040502050405020303" pitchFamily="18" charset="0"/>
              </a:rPr>
              <a:t>whose</a:t>
            </a:r>
            <a:r>
              <a:rPr lang="pt-BR" sz="2000" dirty="0">
                <a:latin typeface="Georgia" panose="02040502050405020303" pitchFamily="18" charset="0"/>
              </a:rPr>
              <a:t> </a:t>
            </a:r>
            <a:r>
              <a:rPr lang="pt-BR" sz="2000" dirty="0" err="1">
                <a:latin typeface="Georgia" panose="02040502050405020303" pitchFamily="18" charset="0"/>
              </a:rPr>
              <a:t>seed</a:t>
            </a:r>
            <a:r>
              <a:rPr lang="pt-BR" sz="2000" dirty="0">
                <a:latin typeface="Georgia" panose="02040502050405020303" pitchFamily="18" charset="0"/>
              </a:rPr>
              <a:t> </a:t>
            </a:r>
            <a:r>
              <a:rPr lang="pt-BR" sz="2000" dirty="0" err="1">
                <a:latin typeface="Georgia" panose="02040502050405020303" pitchFamily="18" charset="0"/>
              </a:rPr>
              <a:t>is</a:t>
            </a:r>
            <a:r>
              <a:rPr lang="pt-BR" sz="2000" dirty="0">
                <a:latin typeface="Georgia" panose="02040502050405020303" pitchFamily="18" charset="0"/>
              </a:rPr>
              <a:t> in </a:t>
            </a:r>
          </a:p>
          <a:p>
            <a:r>
              <a:rPr lang="pt-BR" sz="2000" dirty="0">
                <a:latin typeface="Georgia" panose="02040502050405020303" pitchFamily="18" charset="0"/>
              </a:rPr>
              <a:t>  </a:t>
            </a:r>
            <a:r>
              <a:rPr lang="pt-BR" sz="2000" dirty="0" err="1">
                <a:latin typeface="Georgia" panose="02040502050405020303" pitchFamily="18" charset="0"/>
              </a:rPr>
              <a:t>itself</a:t>
            </a:r>
            <a:r>
              <a:rPr lang="pt-BR" sz="2000" dirty="0">
                <a:latin typeface="Georgia" panose="02040502050405020303" pitchFamily="18" charset="0"/>
              </a:rPr>
              <a:t>, </a:t>
            </a:r>
            <a:r>
              <a:rPr lang="pt-BR" sz="2000" dirty="0" err="1">
                <a:latin typeface="Georgia" panose="02040502050405020303" pitchFamily="18" charset="0"/>
              </a:rPr>
              <a:t>on</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earth</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it </a:t>
            </a:r>
            <a:r>
              <a:rPr lang="pt-BR" sz="2000" dirty="0" err="1">
                <a:latin typeface="Georgia" panose="02040502050405020303" pitchFamily="18" charset="0"/>
              </a:rPr>
              <a:t>was</a:t>
            </a:r>
            <a:r>
              <a:rPr lang="pt-BR" sz="2000" dirty="0">
                <a:latin typeface="Georgia" panose="02040502050405020303" pitchFamily="18" charset="0"/>
              </a:rPr>
              <a:t> </a:t>
            </a:r>
            <a:r>
              <a:rPr lang="pt-BR" sz="2000" dirty="0" err="1">
                <a:latin typeface="Georgia" panose="02040502050405020303" pitchFamily="18" charset="0"/>
              </a:rPr>
              <a:t>so</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earth</a:t>
            </a:r>
            <a:r>
              <a:rPr lang="pt-BR" sz="2000" dirty="0">
                <a:latin typeface="Georgia" panose="02040502050405020303" pitchFamily="18" charset="0"/>
              </a:rPr>
              <a:t> </a:t>
            </a:r>
            <a:r>
              <a:rPr lang="pt-BR" sz="2000" dirty="0" err="1">
                <a:latin typeface="Georgia" panose="02040502050405020303" pitchFamily="18" charset="0"/>
              </a:rPr>
              <a:t>brought</a:t>
            </a:r>
            <a:r>
              <a:rPr lang="pt-BR" sz="2000" dirty="0">
                <a:latin typeface="Georgia" panose="02040502050405020303" pitchFamily="18" charset="0"/>
              </a:rPr>
              <a:t> </a:t>
            </a:r>
            <a:r>
              <a:rPr lang="pt-BR" sz="2000" dirty="0" err="1">
                <a:latin typeface="Georgia" panose="02040502050405020303" pitchFamily="18" charset="0"/>
              </a:rPr>
              <a:t>forth</a:t>
            </a:r>
            <a:r>
              <a:rPr lang="pt-BR" sz="2000" dirty="0">
                <a:latin typeface="Georgia" panose="02040502050405020303" pitchFamily="18" charset="0"/>
              </a:rPr>
              <a:t> </a:t>
            </a:r>
            <a:r>
              <a:rPr lang="pt-BR" sz="2000" dirty="0" err="1">
                <a:latin typeface="Georgia" panose="02040502050405020303" pitchFamily="18" charset="0"/>
              </a:rPr>
              <a:t>grass</a:t>
            </a:r>
            <a:r>
              <a:rPr lang="pt-BR" sz="2000" dirty="0">
                <a:latin typeface="Georgia" panose="02040502050405020303" pitchFamily="18" charset="0"/>
              </a:rPr>
              <a:t>, </a:t>
            </a:r>
            <a:r>
              <a:rPr lang="pt-BR" sz="2000" dirty="0" err="1">
                <a:latin typeface="Georgia" panose="02040502050405020303" pitchFamily="18" charset="0"/>
              </a:rPr>
              <a:t>the</a:t>
            </a:r>
            <a:endParaRPr lang="pt-BR" sz="2000" dirty="0">
              <a:latin typeface="Georgia" panose="02040502050405020303" pitchFamily="18" charset="0"/>
            </a:endParaRPr>
          </a:p>
          <a:p>
            <a:r>
              <a:rPr lang="pt-BR" sz="2000" dirty="0">
                <a:latin typeface="Georgia" panose="02040502050405020303" pitchFamily="18" charset="0"/>
              </a:rPr>
              <a:t>  </a:t>
            </a:r>
            <a:r>
              <a:rPr lang="pt-BR" sz="2000" dirty="0" err="1">
                <a:latin typeface="Georgia" panose="02040502050405020303" pitchFamily="18" charset="0"/>
              </a:rPr>
              <a:t>herb</a:t>
            </a:r>
            <a:r>
              <a:rPr lang="pt-BR" sz="2000" dirty="0">
                <a:latin typeface="Georgia" panose="02040502050405020303" pitchFamily="18" charset="0"/>
              </a:rPr>
              <a:t> </a:t>
            </a:r>
            <a:r>
              <a:rPr lang="pt-BR" sz="2000" dirty="0" err="1">
                <a:latin typeface="Georgia" panose="02040502050405020303" pitchFamily="18" charset="0"/>
              </a:rPr>
              <a:t>that</a:t>
            </a:r>
            <a:r>
              <a:rPr lang="pt-BR" sz="2000" dirty="0">
                <a:latin typeface="Georgia" panose="02040502050405020303" pitchFamily="18" charset="0"/>
              </a:rPr>
              <a:t> </a:t>
            </a:r>
            <a:r>
              <a:rPr lang="pt-BR" sz="2000" dirty="0" err="1">
                <a:latin typeface="Georgia" panose="02040502050405020303" pitchFamily="18" charset="0"/>
              </a:rPr>
              <a:t>yields</a:t>
            </a:r>
            <a:r>
              <a:rPr lang="pt-BR" sz="2000" dirty="0">
                <a:latin typeface="Georgia" panose="02040502050405020303" pitchFamily="18" charset="0"/>
              </a:rPr>
              <a:t> </a:t>
            </a:r>
            <a:r>
              <a:rPr lang="pt-BR" sz="2000" dirty="0" err="1">
                <a:latin typeface="Georgia" panose="02040502050405020303" pitchFamily="18" charset="0"/>
              </a:rPr>
              <a:t>seed</a:t>
            </a:r>
            <a:r>
              <a:rPr lang="pt-BR" sz="2000" dirty="0">
                <a:latin typeface="Georgia" panose="02040502050405020303" pitchFamily="18" charset="0"/>
              </a:rPr>
              <a:t> </a:t>
            </a:r>
            <a:r>
              <a:rPr lang="pt-BR" sz="2000" dirty="0" err="1">
                <a:latin typeface="Georgia" panose="02040502050405020303" pitchFamily="18" charset="0"/>
              </a:rPr>
              <a:t>according</a:t>
            </a:r>
            <a:r>
              <a:rPr lang="pt-BR" sz="2000" dirty="0">
                <a:latin typeface="Georgia" panose="02040502050405020303" pitchFamily="18" charset="0"/>
              </a:rPr>
              <a:t> </a:t>
            </a:r>
            <a:r>
              <a:rPr lang="pt-BR" sz="2000" dirty="0" err="1">
                <a:latin typeface="Georgia" panose="02040502050405020303" pitchFamily="18" charset="0"/>
              </a:rPr>
              <a:t>to</a:t>
            </a:r>
            <a:r>
              <a:rPr lang="pt-BR" sz="2000" dirty="0">
                <a:latin typeface="Georgia" panose="02040502050405020303" pitchFamily="18" charset="0"/>
              </a:rPr>
              <a:t> its </a:t>
            </a:r>
            <a:r>
              <a:rPr lang="pt-BR" sz="2000" dirty="0" err="1">
                <a:latin typeface="Georgia" panose="02040502050405020303" pitchFamily="18" charset="0"/>
              </a:rPr>
              <a:t>kind</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tree</a:t>
            </a:r>
            <a:r>
              <a:rPr lang="pt-BR" sz="2000" dirty="0">
                <a:latin typeface="Georgia" panose="02040502050405020303" pitchFamily="18" charset="0"/>
              </a:rPr>
              <a:t> </a:t>
            </a:r>
            <a:r>
              <a:rPr lang="pt-BR" sz="2000" dirty="0" err="1">
                <a:latin typeface="Georgia" panose="02040502050405020303" pitchFamily="18" charset="0"/>
              </a:rPr>
              <a:t>that</a:t>
            </a:r>
            <a:r>
              <a:rPr lang="pt-BR" sz="2000" dirty="0">
                <a:latin typeface="Georgia" panose="02040502050405020303" pitchFamily="18" charset="0"/>
              </a:rPr>
              <a:t> </a:t>
            </a:r>
            <a:r>
              <a:rPr lang="pt-BR" sz="2000" dirty="0" err="1">
                <a:latin typeface="Georgia" panose="02040502050405020303" pitchFamily="18" charset="0"/>
              </a:rPr>
              <a:t>yields</a:t>
            </a:r>
            <a:r>
              <a:rPr lang="pt-BR" sz="2000" dirty="0">
                <a:latin typeface="Georgia" panose="02040502050405020303" pitchFamily="18" charset="0"/>
              </a:rPr>
              <a:t> </a:t>
            </a:r>
            <a:r>
              <a:rPr lang="pt-BR" sz="2000" dirty="0" err="1">
                <a:latin typeface="Georgia" panose="02040502050405020303" pitchFamily="18" charset="0"/>
              </a:rPr>
              <a:t>fruit</a:t>
            </a:r>
            <a:r>
              <a:rPr lang="pt-BR" sz="2000" dirty="0">
                <a:latin typeface="Georgia" panose="02040502050405020303" pitchFamily="18" charset="0"/>
              </a:rPr>
              <a:t>, </a:t>
            </a:r>
          </a:p>
          <a:p>
            <a:r>
              <a:rPr lang="pt-BR" sz="2000" dirty="0">
                <a:latin typeface="Georgia" panose="02040502050405020303" pitchFamily="18" charset="0"/>
              </a:rPr>
              <a:t>  </a:t>
            </a:r>
            <a:r>
              <a:rPr lang="pt-BR" sz="2000" dirty="0" err="1">
                <a:latin typeface="Georgia" panose="02040502050405020303" pitchFamily="18" charset="0"/>
              </a:rPr>
              <a:t>whose</a:t>
            </a:r>
            <a:r>
              <a:rPr lang="pt-BR" sz="2000" dirty="0">
                <a:latin typeface="Georgia" panose="02040502050405020303" pitchFamily="18" charset="0"/>
              </a:rPr>
              <a:t> </a:t>
            </a:r>
            <a:r>
              <a:rPr lang="pt-BR" sz="2000" dirty="0" err="1">
                <a:latin typeface="Georgia" panose="02040502050405020303" pitchFamily="18" charset="0"/>
              </a:rPr>
              <a:t>seed</a:t>
            </a:r>
            <a:r>
              <a:rPr lang="pt-BR" sz="2000" dirty="0">
                <a:latin typeface="Georgia" panose="02040502050405020303" pitchFamily="18" charset="0"/>
              </a:rPr>
              <a:t> </a:t>
            </a:r>
            <a:r>
              <a:rPr lang="pt-BR" sz="2000" dirty="0" err="1">
                <a:latin typeface="Georgia" panose="02040502050405020303" pitchFamily="18" charset="0"/>
              </a:rPr>
              <a:t>is</a:t>
            </a:r>
            <a:r>
              <a:rPr lang="pt-BR" sz="2000" dirty="0">
                <a:latin typeface="Georgia" panose="02040502050405020303" pitchFamily="18" charset="0"/>
              </a:rPr>
              <a:t> in </a:t>
            </a:r>
            <a:r>
              <a:rPr lang="pt-BR" sz="2000" dirty="0" err="1">
                <a:latin typeface="Georgia" panose="02040502050405020303" pitchFamily="18" charset="0"/>
              </a:rPr>
              <a:t>itself</a:t>
            </a:r>
            <a:r>
              <a:rPr lang="pt-BR" sz="2000" dirty="0">
                <a:latin typeface="Georgia" panose="02040502050405020303" pitchFamily="18" charset="0"/>
              </a:rPr>
              <a:t>, </a:t>
            </a:r>
            <a:r>
              <a:rPr lang="pt-BR" sz="2000" dirty="0" err="1">
                <a:latin typeface="Georgia" panose="02040502050405020303" pitchFamily="18" charset="0"/>
              </a:rPr>
              <a:t>according</a:t>
            </a:r>
            <a:r>
              <a:rPr lang="pt-BR" sz="2000" dirty="0">
                <a:latin typeface="Georgia" panose="02040502050405020303" pitchFamily="18" charset="0"/>
              </a:rPr>
              <a:t> </a:t>
            </a:r>
            <a:r>
              <a:rPr lang="pt-BR" sz="2000" dirty="0" err="1">
                <a:latin typeface="Georgia" panose="02040502050405020303" pitchFamily="18" charset="0"/>
              </a:rPr>
              <a:t>to</a:t>
            </a:r>
            <a:r>
              <a:rPr lang="pt-BR" sz="2000" dirty="0">
                <a:latin typeface="Georgia" panose="02040502050405020303" pitchFamily="18" charset="0"/>
              </a:rPr>
              <a:t> its </a:t>
            </a:r>
            <a:r>
              <a:rPr lang="pt-BR" sz="2000" dirty="0" err="1">
                <a:latin typeface="Georgia" panose="02040502050405020303" pitchFamily="18" charset="0"/>
              </a:rPr>
              <a:t>kind</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God</a:t>
            </a:r>
            <a:r>
              <a:rPr lang="pt-BR" sz="2000" dirty="0">
                <a:latin typeface="Georgia" panose="02040502050405020303" pitchFamily="18" charset="0"/>
              </a:rPr>
              <a:t> </a:t>
            </a:r>
            <a:r>
              <a:rPr lang="pt-BR" sz="2000" dirty="0" err="1">
                <a:latin typeface="Georgia" panose="02040502050405020303" pitchFamily="18" charset="0"/>
              </a:rPr>
              <a:t>saw</a:t>
            </a:r>
            <a:r>
              <a:rPr lang="pt-BR" sz="2000" dirty="0">
                <a:latin typeface="Georgia" panose="02040502050405020303" pitchFamily="18" charset="0"/>
              </a:rPr>
              <a:t> </a:t>
            </a:r>
            <a:r>
              <a:rPr lang="pt-BR" sz="2000" dirty="0" err="1">
                <a:latin typeface="Georgia" panose="02040502050405020303" pitchFamily="18" charset="0"/>
              </a:rPr>
              <a:t>that</a:t>
            </a:r>
            <a:r>
              <a:rPr lang="pt-BR" sz="2000" dirty="0">
                <a:latin typeface="Georgia" panose="02040502050405020303" pitchFamily="18" charset="0"/>
              </a:rPr>
              <a:t> it </a:t>
            </a:r>
            <a:r>
              <a:rPr lang="pt-BR" sz="2000" dirty="0" err="1">
                <a:latin typeface="Georgia" panose="02040502050405020303" pitchFamily="18" charset="0"/>
              </a:rPr>
              <a:t>was</a:t>
            </a:r>
            <a:r>
              <a:rPr lang="pt-BR" sz="2000" dirty="0">
                <a:latin typeface="Georgia" panose="02040502050405020303" pitchFamily="18" charset="0"/>
              </a:rPr>
              <a:t> </a:t>
            </a:r>
            <a:r>
              <a:rPr lang="pt-BR" sz="2000" dirty="0" err="1">
                <a:latin typeface="Georgia" panose="02040502050405020303" pitchFamily="18" charset="0"/>
              </a:rPr>
              <a:t>good</a:t>
            </a:r>
            <a:r>
              <a:rPr lang="pt-BR" sz="2000" dirty="0">
                <a:latin typeface="Georgia" panose="02040502050405020303" pitchFamily="18" charset="0"/>
              </a:rPr>
              <a:t>.</a:t>
            </a:r>
          </a:p>
          <a:p>
            <a:r>
              <a:rPr lang="pt-BR" sz="2000" dirty="0">
                <a:latin typeface="Georgia" panose="02040502050405020303" pitchFamily="18" charset="0"/>
              </a:rPr>
              <a:t>  </a:t>
            </a:r>
            <a:r>
              <a:rPr lang="pt-BR" sz="2000" dirty="0" err="1">
                <a:latin typeface="Georgia" panose="02040502050405020303" pitchFamily="18" charset="0"/>
              </a:rPr>
              <a:t>So</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evening</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morning</a:t>
            </a:r>
            <a:r>
              <a:rPr lang="pt-BR" sz="2000" dirty="0">
                <a:latin typeface="Georgia" panose="02040502050405020303" pitchFamily="18" charset="0"/>
              </a:rPr>
              <a:t> </a:t>
            </a:r>
            <a:r>
              <a:rPr lang="pt-BR" sz="2000" dirty="0" err="1">
                <a:latin typeface="Georgia" panose="02040502050405020303" pitchFamily="18" charset="0"/>
              </a:rPr>
              <a:t>were</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third</a:t>
            </a:r>
            <a:r>
              <a:rPr lang="pt-BR" sz="2000" dirty="0">
                <a:latin typeface="Georgia" panose="02040502050405020303" pitchFamily="18" charset="0"/>
              </a:rPr>
              <a:t> </a:t>
            </a:r>
            <a:r>
              <a:rPr lang="pt-BR" sz="2000" dirty="0" err="1">
                <a:latin typeface="Georgia" panose="02040502050405020303" pitchFamily="18" charset="0"/>
              </a:rPr>
              <a:t>day</a:t>
            </a:r>
            <a:r>
              <a:rPr lang="pt-BR" sz="2000" dirty="0">
                <a:latin typeface="Georgia" panose="02040502050405020303" pitchFamily="18" charset="0"/>
              </a:rPr>
              <a:t>.” </a:t>
            </a:r>
            <a:r>
              <a:rPr lang="pt-BR" sz="2100" dirty="0">
                <a:latin typeface="Georgia" panose="02040502050405020303" pitchFamily="18" charset="0"/>
              </a:rPr>
              <a:t>[1:11-13]</a:t>
            </a:r>
            <a:r>
              <a:rPr lang="pt-BR" sz="2000" dirty="0">
                <a:latin typeface="Georgia" panose="02040502050405020303" pitchFamily="18" charset="0"/>
              </a:rPr>
              <a:t>  </a:t>
            </a:r>
            <a:endParaRPr lang="pt-BR" sz="2100" dirty="0">
              <a:latin typeface="Georgia" panose="02040502050405020303" pitchFamily="18" charset="0"/>
            </a:endParaRPr>
          </a:p>
        </p:txBody>
      </p:sp>
      <p:sp>
        <p:nvSpPr>
          <p:cNvPr id="10" name="Elipse 9"/>
          <p:cNvSpPr/>
          <p:nvPr/>
        </p:nvSpPr>
        <p:spPr>
          <a:xfrm>
            <a:off x="4788024" y="539387"/>
            <a:ext cx="3816424" cy="441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5508104" y="1475491"/>
            <a:ext cx="3096344" cy="441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755576" y="1403483"/>
            <a:ext cx="4578549" cy="441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Elipse 12"/>
          <p:cNvSpPr/>
          <p:nvPr/>
        </p:nvSpPr>
        <p:spPr>
          <a:xfrm>
            <a:off x="107505" y="1772816"/>
            <a:ext cx="5400600" cy="3449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baixo 15"/>
          <p:cNvSpPr/>
          <p:nvPr/>
        </p:nvSpPr>
        <p:spPr>
          <a:xfrm rot="2064444">
            <a:off x="5023661" y="1615085"/>
            <a:ext cx="397052" cy="1371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baixo 16"/>
          <p:cNvSpPr/>
          <p:nvPr/>
        </p:nvSpPr>
        <p:spPr>
          <a:xfrm rot="1806780">
            <a:off x="4054545" y="617431"/>
            <a:ext cx="345674" cy="24688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683568" y="2804735"/>
            <a:ext cx="8100392" cy="1200329"/>
          </a:xfrm>
          <a:prstGeom prst="rect">
            <a:avLst/>
          </a:prstGeom>
          <a:noFill/>
        </p:spPr>
        <p:txBody>
          <a:bodyPr wrap="square" rtlCol="0">
            <a:spAutoFit/>
          </a:bodyPr>
          <a:lstStyle/>
          <a:p>
            <a:pPr algn="just"/>
            <a:r>
              <a:rPr lang="pt-BR" sz="2400" dirty="0" err="1">
                <a:latin typeface="Georgia" panose="02040502050405020303" pitchFamily="18" charset="0"/>
              </a:rPr>
              <a:t>After</a:t>
            </a:r>
            <a:r>
              <a:rPr lang="pt-BR" sz="2400" dirty="0">
                <a:latin typeface="Georgia" panose="02040502050405020303" pitchFamily="18" charset="0"/>
              </a:rPr>
              <a:t> </a:t>
            </a:r>
            <a:r>
              <a:rPr lang="pt-BR" sz="2400" dirty="0" err="1">
                <a:latin typeface="Georgia" panose="02040502050405020303" pitchFamily="18" charset="0"/>
              </a:rPr>
              <a:t>creating</a:t>
            </a:r>
            <a:r>
              <a:rPr lang="pt-BR" sz="2400" dirty="0">
                <a:latin typeface="Georgia" panose="02040502050405020303" pitchFamily="18" charset="0"/>
              </a:rPr>
              <a:t> light </a:t>
            </a:r>
            <a:r>
              <a:rPr lang="pt-BR" sz="2400" dirty="0" err="1">
                <a:latin typeface="Georgia" panose="02040502050405020303" pitchFamily="18" charset="0"/>
              </a:rPr>
              <a:t>to</a:t>
            </a:r>
            <a:r>
              <a:rPr lang="pt-BR" sz="2400" dirty="0">
                <a:latin typeface="Georgia" panose="02040502050405020303" pitchFamily="18" charset="0"/>
              </a:rPr>
              <a:t> </a:t>
            </a:r>
            <a:r>
              <a:rPr lang="pt-BR" sz="2400" dirty="0" err="1">
                <a:latin typeface="Georgia" panose="02040502050405020303" pitchFamily="18" charset="0"/>
              </a:rPr>
              <a:t>put</a:t>
            </a:r>
            <a:r>
              <a:rPr lang="pt-BR" sz="2400" dirty="0">
                <a:latin typeface="Georgia" panose="02040502050405020303" pitchFamily="18" charset="0"/>
              </a:rPr>
              <a:t> </a:t>
            </a:r>
            <a:r>
              <a:rPr lang="pt-BR" sz="2400" dirty="0" err="1">
                <a:latin typeface="Georgia" panose="02040502050405020303" pitchFamily="18" charset="0"/>
              </a:rPr>
              <a:t>away</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darkness</a:t>
            </a:r>
            <a:r>
              <a:rPr lang="pt-BR" sz="2400" dirty="0">
                <a:latin typeface="Georgia" panose="02040502050405020303" pitchFamily="18" charset="0"/>
              </a:rPr>
              <a:t> </a:t>
            </a:r>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giving</a:t>
            </a:r>
            <a:r>
              <a:rPr lang="pt-BR" sz="2400" dirty="0">
                <a:latin typeface="Georgia" panose="02040502050405020303" pitchFamily="18" charset="0"/>
              </a:rPr>
              <a:t> </a:t>
            </a:r>
            <a:r>
              <a:rPr lang="pt-BR" sz="2400" dirty="0" err="1">
                <a:latin typeface="Georgia" panose="02040502050405020303" pitchFamily="18" charset="0"/>
              </a:rPr>
              <a:t>form</a:t>
            </a:r>
            <a:r>
              <a:rPr lang="pt-BR" sz="2400" dirty="0">
                <a:latin typeface="Georgia" panose="02040502050405020303" pitchFamily="18" charset="0"/>
              </a:rPr>
              <a:t> </a:t>
            </a:r>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order</a:t>
            </a:r>
            <a:r>
              <a:rPr lang="pt-BR" sz="2400" dirty="0">
                <a:latin typeface="Georgia" panose="02040502050405020303" pitchFamily="18" charset="0"/>
              </a:rPr>
              <a:t> </a:t>
            </a:r>
            <a:r>
              <a:rPr lang="pt-BR" sz="2400" dirty="0" err="1">
                <a:latin typeface="Georgia" panose="02040502050405020303" pitchFamily="18" charset="0"/>
              </a:rPr>
              <a:t>to</a:t>
            </a:r>
            <a:r>
              <a:rPr lang="pt-BR" sz="2400" dirty="0">
                <a:latin typeface="Georgia" panose="02040502050405020303" pitchFamily="18" charset="0"/>
              </a:rPr>
              <a:t> </a:t>
            </a:r>
            <a:r>
              <a:rPr lang="pt-BR" sz="2400" dirty="0" err="1">
                <a:latin typeface="Georgia" panose="02040502050405020303" pitchFamily="18" charset="0"/>
              </a:rPr>
              <a:t>what</a:t>
            </a:r>
            <a:r>
              <a:rPr lang="pt-BR" sz="2400" dirty="0">
                <a:latin typeface="Georgia" panose="02040502050405020303" pitchFamily="18" charset="0"/>
              </a:rPr>
              <a:t> </a:t>
            </a:r>
            <a:r>
              <a:rPr lang="pt-BR" sz="2400" dirty="0" err="1">
                <a:latin typeface="Georgia" panose="02040502050405020303" pitchFamily="18" charset="0"/>
              </a:rPr>
              <a:t>once</a:t>
            </a:r>
            <a:r>
              <a:rPr lang="pt-BR" sz="2400" dirty="0">
                <a:latin typeface="Georgia" panose="02040502050405020303" pitchFamily="18" charset="0"/>
              </a:rPr>
              <a:t> </a:t>
            </a:r>
            <a:r>
              <a:rPr lang="pt-BR" sz="2400" dirty="0" err="1">
                <a:latin typeface="Georgia" panose="02040502050405020303" pitchFamily="18" charset="0"/>
              </a:rPr>
              <a:t>was</a:t>
            </a:r>
            <a:r>
              <a:rPr lang="pt-BR" sz="2400" dirty="0">
                <a:latin typeface="Georgia" panose="02040502050405020303" pitchFamily="18" charset="0"/>
              </a:rPr>
              <a:t> </a:t>
            </a:r>
            <a:r>
              <a:rPr lang="pt-BR" sz="2400" dirty="0" err="1">
                <a:latin typeface="Georgia" panose="02040502050405020303" pitchFamily="18" charset="0"/>
              </a:rPr>
              <a:t>chaos</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then</a:t>
            </a:r>
            <a:r>
              <a:rPr lang="pt-BR" sz="2400" dirty="0">
                <a:latin typeface="Georgia" panose="02040502050405020303" pitchFamily="18" charset="0"/>
              </a:rPr>
              <a:t> </a:t>
            </a:r>
            <a:r>
              <a:rPr lang="pt-BR" sz="2400" dirty="0" err="1">
                <a:latin typeface="Georgia" panose="02040502050405020303" pitchFamily="18" charset="0"/>
              </a:rPr>
              <a:t>began</a:t>
            </a:r>
            <a:r>
              <a:rPr lang="pt-BR" sz="2400" dirty="0">
                <a:latin typeface="Georgia" panose="02040502050405020303" pitchFamily="18" charset="0"/>
              </a:rPr>
              <a:t> </a:t>
            </a:r>
            <a:r>
              <a:rPr lang="pt-BR" sz="2400" dirty="0" err="1">
                <a:latin typeface="Georgia" panose="02040502050405020303" pitchFamily="18" charset="0"/>
              </a:rPr>
              <a:t>to</a:t>
            </a:r>
            <a:r>
              <a:rPr lang="pt-BR" sz="2400" dirty="0">
                <a:latin typeface="Georgia" panose="02040502050405020303" pitchFamily="18" charset="0"/>
              </a:rPr>
              <a:t> </a:t>
            </a:r>
            <a:r>
              <a:rPr lang="pt-BR" sz="2400" dirty="0" err="1">
                <a:latin typeface="Georgia" panose="02040502050405020303" pitchFamily="18" charset="0"/>
              </a:rPr>
              <a:t>fill</a:t>
            </a:r>
            <a:r>
              <a:rPr lang="pt-BR" sz="2400" dirty="0">
                <a:latin typeface="Georgia" panose="02040502050405020303" pitchFamily="18" charset="0"/>
              </a:rPr>
              <a:t> in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void</a:t>
            </a:r>
            <a:r>
              <a:rPr lang="pt-BR" sz="2400" dirty="0">
                <a:latin typeface="Georgia" panose="02040502050405020303" pitchFamily="18" charset="0"/>
              </a:rPr>
              <a:t>” </a:t>
            </a:r>
            <a:r>
              <a:rPr lang="pt-BR" sz="2400" dirty="0" err="1">
                <a:latin typeface="Georgia" panose="02040502050405020303" pitchFamily="18" charset="0"/>
              </a:rPr>
              <a:t>with</a:t>
            </a:r>
            <a:r>
              <a:rPr lang="pt-BR" sz="2400" dirty="0">
                <a:latin typeface="Georgia" panose="02040502050405020303" pitchFamily="18" charset="0"/>
              </a:rPr>
              <a:t> </a:t>
            </a:r>
            <a:r>
              <a:rPr lang="pt-BR" sz="2400" dirty="0" err="1">
                <a:latin typeface="Georgia" panose="02040502050405020303" pitchFamily="18" charset="0"/>
              </a:rPr>
              <a:t>plants</a:t>
            </a:r>
            <a:r>
              <a:rPr lang="pt-BR" sz="2400" dirty="0">
                <a:latin typeface="Georgia" panose="02040502050405020303" pitchFamily="18" charset="0"/>
              </a:rPr>
              <a:t> </a:t>
            </a:r>
            <a:r>
              <a:rPr lang="pt-BR" sz="2400" dirty="0" err="1">
                <a:latin typeface="Georgia" panose="02040502050405020303" pitchFamily="18" charset="0"/>
              </a:rPr>
              <a:t>to</a:t>
            </a:r>
            <a:r>
              <a:rPr lang="pt-BR" sz="2400" dirty="0">
                <a:latin typeface="Georgia" panose="02040502050405020303" pitchFamily="18" charset="0"/>
              </a:rPr>
              <a:t> cover </a:t>
            </a:r>
            <a:r>
              <a:rPr lang="pt-BR" sz="2400" dirty="0" err="1">
                <a:latin typeface="Georgia" panose="02040502050405020303" pitchFamily="18" charset="0"/>
              </a:rPr>
              <a:t>the</a:t>
            </a:r>
            <a:r>
              <a:rPr lang="pt-BR" sz="2400" dirty="0">
                <a:latin typeface="Georgia" panose="02040502050405020303" pitchFamily="18" charset="0"/>
              </a:rPr>
              <a:t> face </a:t>
            </a:r>
            <a:r>
              <a:rPr lang="pt-BR" sz="2400" dirty="0" err="1">
                <a:latin typeface="Georgia" panose="02040502050405020303" pitchFamily="18" charset="0"/>
              </a:rPr>
              <a:t>of</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earth</a:t>
            </a:r>
            <a:endParaRPr lang="pt-BR" sz="2400" dirty="0">
              <a:latin typeface="Georgia" panose="02040502050405020303" pitchFamily="18" charset="0"/>
            </a:endParaRPr>
          </a:p>
        </p:txBody>
      </p:sp>
      <p:sp>
        <p:nvSpPr>
          <p:cNvPr id="19" name="CaixaDeTexto 18"/>
          <p:cNvSpPr txBox="1"/>
          <p:nvPr/>
        </p:nvSpPr>
        <p:spPr>
          <a:xfrm>
            <a:off x="683568" y="4005064"/>
            <a:ext cx="8280920" cy="1200329"/>
          </a:xfrm>
          <a:prstGeom prst="rect">
            <a:avLst/>
          </a:prstGeom>
          <a:noFill/>
        </p:spPr>
        <p:txBody>
          <a:bodyPr wrap="square" rtlCol="0">
            <a:spAutoFit/>
          </a:bodyPr>
          <a:lstStyle/>
          <a:p>
            <a:pPr algn="just"/>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of</a:t>
            </a:r>
            <a:r>
              <a:rPr lang="pt-BR" sz="2400" dirty="0">
                <a:latin typeface="Georgia" panose="02040502050405020303" pitchFamily="18" charset="0"/>
              </a:rPr>
              <a:t> </a:t>
            </a:r>
            <a:r>
              <a:rPr lang="pt-BR" sz="2400" dirty="0" err="1">
                <a:latin typeface="Georgia" panose="02040502050405020303" pitchFamily="18" charset="0"/>
              </a:rPr>
              <a:t>order</a:t>
            </a:r>
            <a:r>
              <a:rPr lang="pt-BR" sz="2400" dirty="0">
                <a:latin typeface="Georgia" panose="02040502050405020303" pitchFamily="18" charset="0"/>
              </a:rPr>
              <a:t> </a:t>
            </a:r>
            <a:r>
              <a:rPr lang="pt-BR" sz="2400" dirty="0" err="1">
                <a:latin typeface="Georgia" panose="02040502050405020303" pitchFamily="18" charset="0"/>
              </a:rPr>
              <a:t>established</a:t>
            </a:r>
            <a:r>
              <a:rPr lang="pt-BR" sz="2400" dirty="0">
                <a:latin typeface="Georgia" panose="02040502050405020303" pitchFamily="18" charset="0"/>
              </a:rPr>
              <a:t> a </a:t>
            </a:r>
            <a:r>
              <a:rPr lang="pt-BR" sz="2400" dirty="0" err="1">
                <a:latin typeface="Georgia" panose="02040502050405020303" pitchFamily="18" charset="0"/>
              </a:rPr>
              <a:t>law</a:t>
            </a:r>
            <a:r>
              <a:rPr lang="pt-BR" sz="2400" dirty="0">
                <a:latin typeface="Georgia" panose="02040502050405020303" pitchFamily="18" charset="0"/>
              </a:rPr>
              <a:t> </a:t>
            </a:r>
            <a:r>
              <a:rPr lang="pt-BR" sz="2400" dirty="0" err="1">
                <a:latin typeface="Georgia" panose="02040502050405020303" pitchFamily="18" charset="0"/>
              </a:rPr>
              <a:t>to</a:t>
            </a:r>
            <a:r>
              <a:rPr lang="pt-BR" sz="2400" dirty="0">
                <a:latin typeface="Georgia" panose="02040502050405020303" pitchFamily="18" charset="0"/>
              </a:rPr>
              <a:t> </a:t>
            </a:r>
            <a:r>
              <a:rPr lang="pt-BR" sz="2400" dirty="0" err="1">
                <a:latin typeface="Georgia" panose="02040502050405020303" pitchFamily="18" charset="0"/>
              </a:rPr>
              <a:t>govern</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reproduction</a:t>
            </a:r>
            <a:r>
              <a:rPr lang="pt-BR" sz="2400" dirty="0">
                <a:latin typeface="Georgia" panose="02040502050405020303" pitchFamily="18" charset="0"/>
              </a:rPr>
              <a:t> </a:t>
            </a:r>
            <a:r>
              <a:rPr lang="pt-BR" sz="2400" dirty="0" err="1">
                <a:latin typeface="Georgia" panose="02040502050405020303" pitchFamily="18" charset="0"/>
              </a:rPr>
              <a:t>of</a:t>
            </a:r>
            <a:r>
              <a:rPr lang="pt-BR" sz="2400" dirty="0">
                <a:latin typeface="Georgia" panose="02040502050405020303" pitchFamily="18" charset="0"/>
              </a:rPr>
              <a:t> </a:t>
            </a:r>
            <a:r>
              <a:rPr lang="pt-BR" sz="2400" dirty="0" err="1">
                <a:latin typeface="Georgia" panose="02040502050405020303" pitchFamily="18" charset="0"/>
              </a:rPr>
              <a:t>plant</a:t>
            </a:r>
            <a:r>
              <a:rPr lang="pt-BR" sz="2400" dirty="0">
                <a:latin typeface="Georgia" panose="02040502050405020303" pitchFamily="18" charset="0"/>
              </a:rPr>
              <a:t> </a:t>
            </a:r>
            <a:r>
              <a:rPr lang="pt-BR" sz="2400" dirty="0" err="1">
                <a:latin typeface="Georgia" panose="02040502050405020303" pitchFamily="18" charset="0"/>
              </a:rPr>
              <a:t>life</a:t>
            </a:r>
            <a:r>
              <a:rPr lang="pt-BR" sz="2400" dirty="0">
                <a:latin typeface="Georgia" panose="02040502050405020303" pitchFamily="18" charset="0"/>
              </a:rPr>
              <a:t>: </a:t>
            </a:r>
            <a:r>
              <a:rPr lang="pt-BR" sz="2400" dirty="0" err="1">
                <a:latin typeface="Georgia" panose="02040502050405020303" pitchFamily="18" charset="0"/>
              </a:rPr>
              <a:t>each</a:t>
            </a:r>
            <a:r>
              <a:rPr lang="pt-BR" sz="2400" dirty="0">
                <a:latin typeface="Georgia" panose="02040502050405020303" pitchFamily="18" charset="0"/>
              </a:rPr>
              <a:t> </a:t>
            </a:r>
            <a:r>
              <a:rPr lang="pt-BR" sz="2400" dirty="0" err="1">
                <a:latin typeface="Georgia" panose="02040502050405020303" pitchFamily="18" charset="0"/>
              </a:rPr>
              <a:t>plant</a:t>
            </a:r>
            <a:r>
              <a:rPr lang="pt-BR" sz="2400" dirty="0">
                <a:latin typeface="Georgia" panose="02040502050405020303" pitchFamily="18" charset="0"/>
              </a:rPr>
              <a:t> </a:t>
            </a:r>
            <a:r>
              <a:rPr lang="pt-BR" sz="2400" dirty="0" err="1">
                <a:latin typeface="Georgia" panose="02040502050405020303" pitchFamily="18" charset="0"/>
              </a:rPr>
              <a:t>would</a:t>
            </a:r>
            <a:r>
              <a:rPr lang="pt-BR" sz="2400" dirty="0">
                <a:latin typeface="Georgia" panose="02040502050405020303" pitchFamily="18" charset="0"/>
              </a:rPr>
              <a:t> </a:t>
            </a:r>
            <a:r>
              <a:rPr lang="pt-BR" sz="2400" dirty="0" err="1">
                <a:latin typeface="Georgia" panose="02040502050405020303" pitchFamily="18" charset="0"/>
              </a:rPr>
              <a:t>have</a:t>
            </a:r>
            <a:r>
              <a:rPr lang="pt-BR" sz="2400" dirty="0">
                <a:latin typeface="Georgia" panose="02040502050405020303" pitchFamily="18" charset="0"/>
              </a:rPr>
              <a:t> </a:t>
            </a:r>
            <a:r>
              <a:rPr lang="pt-BR" sz="2400" dirty="0" err="1">
                <a:latin typeface="Georgia" panose="02040502050405020303" pitchFamily="18" charset="0"/>
              </a:rPr>
              <a:t>within</a:t>
            </a:r>
            <a:r>
              <a:rPr lang="pt-BR" sz="2400" dirty="0">
                <a:latin typeface="Georgia" panose="02040502050405020303" pitchFamily="18" charset="0"/>
              </a:rPr>
              <a:t> </a:t>
            </a:r>
            <a:r>
              <a:rPr lang="pt-BR" sz="2400" dirty="0" err="1">
                <a:latin typeface="Georgia" panose="02040502050405020303" pitchFamily="18" charset="0"/>
              </a:rPr>
              <a:t>itself</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seed</a:t>
            </a:r>
            <a:r>
              <a:rPr lang="pt-BR" sz="2400" dirty="0">
                <a:latin typeface="Georgia" panose="02040502050405020303" pitchFamily="18" charset="0"/>
              </a:rPr>
              <a:t> for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next</a:t>
            </a:r>
            <a:r>
              <a:rPr lang="pt-BR" sz="2400" dirty="0">
                <a:latin typeface="Georgia" panose="02040502050405020303" pitchFamily="18" charset="0"/>
              </a:rPr>
              <a:t> </a:t>
            </a:r>
            <a:r>
              <a:rPr lang="pt-BR" sz="2400" dirty="0" err="1">
                <a:latin typeface="Georgia" panose="02040502050405020303" pitchFamily="18" charset="0"/>
              </a:rPr>
              <a:t>generation</a:t>
            </a:r>
            <a:r>
              <a:rPr lang="pt-BR" sz="2400" dirty="0">
                <a:latin typeface="Georgia" panose="02040502050405020303" pitchFamily="18" charset="0"/>
              </a:rPr>
              <a:t> </a:t>
            </a:r>
            <a:r>
              <a:rPr lang="pt-BR" sz="2400" b="1" i="1" dirty="0" err="1">
                <a:latin typeface="Georgia" panose="02040502050405020303" pitchFamily="18" charset="0"/>
              </a:rPr>
              <a:t>of</a:t>
            </a:r>
            <a:r>
              <a:rPr lang="pt-BR" sz="2400" b="1" i="1" dirty="0">
                <a:latin typeface="Georgia" panose="02040502050405020303" pitchFamily="18" charset="0"/>
              </a:rPr>
              <a:t> its </a:t>
            </a:r>
            <a:r>
              <a:rPr lang="pt-BR" sz="2400" b="1" i="1" dirty="0" err="1">
                <a:latin typeface="Georgia" panose="02040502050405020303" pitchFamily="18" charset="0"/>
              </a:rPr>
              <a:t>own</a:t>
            </a:r>
            <a:r>
              <a:rPr lang="pt-BR" sz="2400" b="1" i="1" dirty="0">
                <a:latin typeface="Georgia" panose="02040502050405020303" pitchFamily="18" charset="0"/>
              </a:rPr>
              <a:t> </a:t>
            </a:r>
            <a:r>
              <a:rPr lang="pt-BR" sz="2400" b="1" i="1" dirty="0" err="1">
                <a:latin typeface="Georgia" panose="02040502050405020303" pitchFamily="18" charset="0"/>
              </a:rPr>
              <a:t>species</a:t>
            </a:r>
            <a:r>
              <a:rPr lang="pt-BR" sz="2400" b="1" i="1" dirty="0">
                <a:latin typeface="Georgia" panose="02040502050405020303" pitchFamily="18" charset="0"/>
              </a:rPr>
              <a:t>!</a:t>
            </a:r>
            <a:endParaRPr lang="pt-BR" sz="2400" dirty="0">
              <a:latin typeface="Georgia" panose="02040502050405020303" pitchFamily="18" charset="0"/>
            </a:endParaRPr>
          </a:p>
        </p:txBody>
      </p:sp>
      <p:sp>
        <p:nvSpPr>
          <p:cNvPr id="20" name="Seta para baixo 19"/>
          <p:cNvSpPr/>
          <p:nvPr/>
        </p:nvSpPr>
        <p:spPr>
          <a:xfrm rot="8359222">
            <a:off x="5680491" y="1337388"/>
            <a:ext cx="360040" cy="40233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lide Number Placeholder 4">
            <a:extLst>
              <a:ext uri="{FF2B5EF4-FFF2-40B4-BE49-F238E27FC236}">
                <a16:creationId xmlns:a16="http://schemas.microsoft.com/office/drawing/2014/main" id="{96A31F5F-A085-484F-966D-2142EAAC815F}"/>
              </a:ext>
            </a:extLst>
          </p:cNvPr>
          <p:cNvSpPr>
            <a:spLocks noGrp="1"/>
          </p:cNvSpPr>
          <p:nvPr>
            <p:ph type="sldNum" sz="quarter" idx="12"/>
          </p:nvPr>
        </p:nvSpPr>
        <p:spPr/>
        <p:txBody>
          <a:bodyPr/>
          <a:lstStyle/>
          <a:p>
            <a:fld id="{2B42AA03-84FA-47E0-873F-D678DD9436A1}" type="slidenum">
              <a:rPr lang="pt-BR" smtClean="0"/>
              <a:pPr/>
              <a:t>25</a:t>
            </a:fld>
            <a:endParaRPr lang="pt-BR"/>
          </a:p>
        </p:txBody>
      </p:sp>
    </p:spTree>
    <p:extLst>
      <p:ext uri="{BB962C8B-B14F-4D97-AF65-F5344CB8AC3E}">
        <p14:creationId xmlns:p14="http://schemas.microsoft.com/office/powerpoint/2010/main" val="32640490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4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50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xit" presetSubtype="1" fill="hold" grpId="1" nodeType="withEffect">
                                  <p:stCondLst>
                                    <p:cond delay="0"/>
                                  </p:stCondLst>
                                  <p:childTnLst>
                                    <p:animEffect transition="out" filter="wipe(up)">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22" presetClass="exit" presetSubtype="1" fill="hold" grpId="1" nodeType="withEffect">
                                  <p:stCondLst>
                                    <p:cond delay="0"/>
                                  </p:stCondLst>
                                  <p:childTnLst>
                                    <p:animEffect transition="out" filter="wipe(up)">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par>
                          <p:cTn id="38" fill="hold">
                            <p:stCondLst>
                              <p:cond delay="500"/>
                            </p:stCondLst>
                            <p:childTnLst>
                              <p:par>
                                <p:cTn id="39" presetID="21"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childTnLst>
                          </p:cTn>
                        </p:par>
                        <p:par>
                          <p:cTn id="42" fill="hold">
                            <p:stCondLst>
                              <p:cond delay="2500"/>
                            </p:stCondLst>
                            <p:childTnLst>
                              <p:par>
                                <p:cTn id="43" presetID="21"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6" grpId="0" animBg="1"/>
      <p:bldP spid="16" grpId="1" animBg="1"/>
      <p:bldP spid="17" grpId="0" animBg="1"/>
      <p:bldP spid="17" grpId="1" animBg="1"/>
      <p:bldP spid="18" grpId="0"/>
      <p:bldP spid="19"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51520" y="7350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ETERNAL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quality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unique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Divine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[1:1]</a:t>
            </a:r>
          </a:p>
        </p:txBody>
      </p:sp>
      <p:sp>
        <p:nvSpPr>
          <p:cNvPr id="2" name="Retângulo de cantos arredondados 1"/>
          <p:cNvSpPr/>
          <p:nvPr/>
        </p:nvSpPr>
        <p:spPr>
          <a:xfrm>
            <a:off x="1691680" y="44624"/>
            <a:ext cx="5760640" cy="6206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2">
                    <a:lumMod val="50000"/>
                  </a:schemeClr>
                </a:solidFill>
              </a:rPr>
              <a:t>THE NATURE OF GOD</a:t>
            </a:r>
          </a:p>
        </p:txBody>
      </p:sp>
      <p:sp>
        <p:nvSpPr>
          <p:cNvPr id="8" name="CaixaDeTexto 7"/>
          <p:cNvSpPr txBox="1"/>
          <p:nvPr/>
        </p:nvSpPr>
        <p:spPr>
          <a:xfrm>
            <a:off x="251520" y="11967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SPIRIT</a:t>
            </a:r>
            <a:r>
              <a:rPr lang="pt-BR" sz="2400" dirty="0">
                <a:solidFill>
                  <a:srgbClr val="FFFF00"/>
                </a:solidFill>
                <a:latin typeface="Georgia" panose="02040502050405020303" pitchFamily="18" charset="0"/>
              </a:rPr>
              <a:t> (He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not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in no </a:t>
            </a:r>
            <a:r>
              <a:rPr lang="pt-BR" sz="2400" dirty="0" err="1">
                <a:solidFill>
                  <a:srgbClr val="FFFF00"/>
                </a:solidFill>
                <a:latin typeface="Georgia" panose="02040502050405020303" pitchFamily="18" charset="0"/>
              </a:rPr>
              <a:t>way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man</a:t>
            </a:r>
            <a:r>
              <a:rPr lang="pt-BR" sz="2400" dirty="0">
                <a:solidFill>
                  <a:srgbClr val="FFFF00"/>
                </a:solidFill>
                <a:latin typeface="Georgia" panose="02040502050405020303" pitchFamily="18" charset="0"/>
              </a:rPr>
              <a:t>) [1:2]</a:t>
            </a:r>
          </a:p>
        </p:txBody>
      </p:sp>
      <p:sp>
        <p:nvSpPr>
          <p:cNvPr id="9" name="CaixaDeTexto 8"/>
          <p:cNvSpPr txBox="1"/>
          <p:nvPr/>
        </p:nvSpPr>
        <p:spPr>
          <a:xfrm>
            <a:off x="251520" y="1628800"/>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His </a:t>
            </a:r>
            <a:r>
              <a:rPr lang="pt-BR" sz="2400" dirty="0" err="1">
                <a:solidFill>
                  <a:srgbClr val="FFFF00"/>
                </a:solidFill>
                <a:latin typeface="Georgia" panose="02040502050405020303" pitchFamily="18" charset="0"/>
              </a:rPr>
              <a:t>creative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power</a:t>
            </a:r>
            <a:r>
              <a:rPr lang="pt-BR" sz="2400" dirty="0">
                <a:solidFill>
                  <a:srgbClr val="FFFF00"/>
                </a:solidFill>
                <a:latin typeface="Georgia" panose="02040502050405020303" pitchFamily="18" charset="0"/>
              </a:rPr>
              <a:t> resides in His </a:t>
            </a:r>
            <a:r>
              <a:rPr lang="pt-BR" sz="2400" b="1" i="1" dirty="0">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[1:3]</a:t>
            </a:r>
          </a:p>
        </p:txBody>
      </p:sp>
      <p:sp>
        <p:nvSpPr>
          <p:cNvPr id="10" name="CaixaDeTexto 9"/>
          <p:cNvSpPr txBox="1"/>
          <p:nvPr/>
        </p:nvSpPr>
        <p:spPr>
          <a:xfrm>
            <a:off x="251520" y="2103239"/>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GOOD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impossible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evil</a:t>
            </a:r>
            <a:r>
              <a:rPr lang="pt-BR" sz="2400" dirty="0">
                <a:solidFill>
                  <a:srgbClr val="FFFF00"/>
                </a:solidFill>
                <a:latin typeface="Georgia" panose="02040502050405020303" pitchFamily="18" charset="0"/>
              </a:rPr>
              <a:t>) [1:4]</a:t>
            </a:r>
          </a:p>
        </p:txBody>
      </p:sp>
      <p:sp>
        <p:nvSpPr>
          <p:cNvPr id="11" name="CaixaDeTexto 10"/>
          <p:cNvSpPr txBox="1"/>
          <p:nvPr/>
        </p:nvSpPr>
        <p:spPr>
          <a:xfrm>
            <a:off x="251520" y="25352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HOLY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separated</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sanctify</a:t>
            </a:r>
            <a:r>
              <a:rPr lang="pt-BR" sz="2400" dirty="0">
                <a:solidFill>
                  <a:srgbClr val="FFFF00"/>
                </a:solidFill>
                <a:latin typeface="Georgia" panose="02040502050405020303" pitchFamily="18" charset="0"/>
              </a:rPr>
              <a:t>’) [1:4]</a:t>
            </a:r>
          </a:p>
        </p:txBody>
      </p:sp>
      <p:sp>
        <p:nvSpPr>
          <p:cNvPr id="12" name="CaixaDeTexto 11"/>
          <p:cNvSpPr txBox="1"/>
          <p:nvPr/>
        </p:nvSpPr>
        <p:spPr>
          <a:xfrm>
            <a:off x="251520" y="29969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ORDERLY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establishes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by</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[1:6-13]</a:t>
            </a:r>
          </a:p>
        </p:txBody>
      </p:sp>
      <p:sp>
        <p:nvSpPr>
          <p:cNvPr id="3" name="Slide Number Placeholder 2">
            <a:extLst>
              <a:ext uri="{FF2B5EF4-FFF2-40B4-BE49-F238E27FC236}">
                <a16:creationId xmlns:a16="http://schemas.microsoft.com/office/drawing/2014/main" id="{4FC9D1A9-D57E-405D-B08B-447CE8C339D0}"/>
              </a:ext>
            </a:extLst>
          </p:cNvPr>
          <p:cNvSpPr>
            <a:spLocks noGrp="1"/>
          </p:cNvSpPr>
          <p:nvPr>
            <p:ph type="sldNum" sz="quarter" idx="12"/>
          </p:nvPr>
        </p:nvSpPr>
        <p:spPr/>
        <p:txBody>
          <a:bodyPr/>
          <a:lstStyle/>
          <a:p>
            <a:fld id="{2B42AA03-84FA-47E0-873F-D678DD9436A1}" type="slidenum">
              <a:rPr lang="pt-BR" smtClean="0"/>
              <a:pPr/>
              <a:t>26</a:t>
            </a:fld>
            <a:endParaRPr lang="pt-BR"/>
          </a:p>
        </p:txBody>
      </p:sp>
    </p:spTree>
    <p:extLst>
      <p:ext uri="{BB962C8B-B14F-4D97-AF65-F5344CB8AC3E}">
        <p14:creationId xmlns:p14="http://schemas.microsoft.com/office/powerpoint/2010/main" val="39266551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1:14-19</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CaixaDeTexto 8">
            <a:extLst>
              <a:ext uri="{FF2B5EF4-FFF2-40B4-BE49-F238E27FC236}">
                <a16:creationId xmlns:a16="http://schemas.microsoft.com/office/drawing/2014/main" id="{B9A10666-9BE5-4542-8D4D-10436948271F}"/>
              </a:ext>
            </a:extLst>
          </p:cNvPr>
          <p:cNvSpPr txBox="1"/>
          <p:nvPr/>
        </p:nvSpPr>
        <p:spPr>
          <a:xfrm>
            <a:off x="179512" y="548680"/>
            <a:ext cx="8784976" cy="1384995"/>
          </a:xfrm>
          <a:prstGeom prst="rect">
            <a:avLst/>
          </a:prstGeom>
          <a:noFill/>
        </p:spPr>
        <p:txBody>
          <a:bodyPr wrap="square" rtlCol="0">
            <a:spAutoFit/>
          </a:bodyPr>
          <a:lstStyle/>
          <a:p>
            <a:r>
              <a:rPr lang="pt-BR" sz="2000" dirty="0">
                <a:latin typeface="Georgia" panose="02040502050405020303" pitchFamily="18" charset="0"/>
              </a:rPr>
              <a:t>“</a:t>
            </a:r>
            <a:r>
              <a:rPr lang="en-US" sz="2100" dirty="0">
                <a:latin typeface="Georgia" panose="02040502050405020303" pitchFamily="18" charset="0"/>
              </a:rPr>
              <a:t>Then God said, ‘Let there be lights in the firmament of the heavens to </a:t>
            </a:r>
          </a:p>
          <a:p>
            <a:r>
              <a:rPr lang="en-US" sz="2100" dirty="0">
                <a:latin typeface="Georgia" panose="02040502050405020303" pitchFamily="18" charset="0"/>
              </a:rPr>
              <a:t>  divide the day from the night; and let them be for signs and seasons, </a:t>
            </a:r>
          </a:p>
          <a:p>
            <a:r>
              <a:rPr lang="en-US" sz="2100" dirty="0">
                <a:latin typeface="Georgia" panose="02040502050405020303" pitchFamily="18" charset="0"/>
              </a:rPr>
              <a:t>  and for days and years; and let them be for lights in the firmament of </a:t>
            </a:r>
          </a:p>
          <a:p>
            <a:r>
              <a:rPr lang="en-US" sz="2100" dirty="0">
                <a:latin typeface="Georgia" panose="02040502050405020303" pitchFamily="18" charset="0"/>
              </a:rPr>
              <a:t>  the heavens to give light on the earth’; and it was so.” [1:14-15]</a:t>
            </a:r>
            <a:endParaRPr lang="pt-BR" sz="2100" dirty="0">
              <a:latin typeface="Georgia" panose="02040502050405020303" pitchFamily="18" charset="0"/>
            </a:endParaRPr>
          </a:p>
        </p:txBody>
      </p:sp>
      <p:sp>
        <p:nvSpPr>
          <p:cNvPr id="23" name="Elipse 9">
            <a:extLst>
              <a:ext uri="{FF2B5EF4-FFF2-40B4-BE49-F238E27FC236}">
                <a16:creationId xmlns:a16="http://schemas.microsoft.com/office/drawing/2014/main" id="{C071F974-9F74-4C36-AD8C-EB5C22269422}"/>
              </a:ext>
            </a:extLst>
          </p:cNvPr>
          <p:cNvSpPr/>
          <p:nvPr/>
        </p:nvSpPr>
        <p:spPr>
          <a:xfrm>
            <a:off x="251520" y="874800"/>
            <a:ext cx="3683175"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reto 10">
            <a:extLst>
              <a:ext uri="{FF2B5EF4-FFF2-40B4-BE49-F238E27FC236}">
                <a16:creationId xmlns:a16="http://schemas.microsoft.com/office/drawing/2014/main" id="{D3BA6CE8-5AAC-4B77-9B18-4673D24F1A6E}"/>
              </a:ext>
            </a:extLst>
          </p:cNvPr>
          <p:cNvCxnSpPr/>
          <p:nvPr/>
        </p:nvCxnSpPr>
        <p:spPr>
          <a:xfrm>
            <a:off x="2267744" y="874800"/>
            <a:ext cx="4248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CaixaDeTexto 11">
            <a:extLst>
              <a:ext uri="{FF2B5EF4-FFF2-40B4-BE49-F238E27FC236}">
                <a16:creationId xmlns:a16="http://schemas.microsoft.com/office/drawing/2014/main" id="{A4E4AACF-2C03-4702-B51D-D42BABFA43CF}"/>
              </a:ext>
            </a:extLst>
          </p:cNvPr>
          <p:cNvSpPr txBox="1"/>
          <p:nvPr/>
        </p:nvSpPr>
        <p:spPr>
          <a:xfrm>
            <a:off x="35496" y="764704"/>
            <a:ext cx="576064" cy="369332"/>
          </a:xfrm>
          <a:prstGeom prst="rect">
            <a:avLst/>
          </a:prstGeom>
          <a:noFill/>
        </p:spPr>
        <p:txBody>
          <a:bodyPr wrap="square" rtlCol="0">
            <a:spAutoFit/>
          </a:bodyPr>
          <a:lstStyle/>
          <a:p>
            <a:r>
              <a:rPr lang="pt-BR" dirty="0">
                <a:solidFill>
                  <a:srgbClr val="FF0000"/>
                </a:solidFill>
              </a:rPr>
              <a:t>❶</a:t>
            </a:r>
          </a:p>
        </p:txBody>
      </p:sp>
      <p:sp>
        <p:nvSpPr>
          <p:cNvPr id="26" name="CaixaDeTexto 12">
            <a:extLst>
              <a:ext uri="{FF2B5EF4-FFF2-40B4-BE49-F238E27FC236}">
                <a16:creationId xmlns:a16="http://schemas.microsoft.com/office/drawing/2014/main" id="{FAFCC817-DD8D-4200-8DA6-F7D75B72CEA2}"/>
              </a:ext>
            </a:extLst>
          </p:cNvPr>
          <p:cNvSpPr txBox="1"/>
          <p:nvPr/>
        </p:nvSpPr>
        <p:spPr>
          <a:xfrm>
            <a:off x="187896" y="1988840"/>
            <a:ext cx="576064" cy="369332"/>
          </a:xfrm>
          <a:prstGeom prst="rect">
            <a:avLst/>
          </a:prstGeom>
          <a:noFill/>
        </p:spPr>
        <p:txBody>
          <a:bodyPr wrap="square" rtlCol="0">
            <a:spAutoFit/>
          </a:bodyPr>
          <a:lstStyle/>
          <a:p>
            <a:r>
              <a:rPr lang="pt-BR" dirty="0">
                <a:solidFill>
                  <a:srgbClr val="FF0000"/>
                </a:solidFill>
              </a:rPr>
              <a:t>❶</a:t>
            </a:r>
          </a:p>
        </p:txBody>
      </p:sp>
      <p:sp>
        <p:nvSpPr>
          <p:cNvPr id="27" name="Elipse 13">
            <a:extLst>
              <a:ext uri="{FF2B5EF4-FFF2-40B4-BE49-F238E27FC236}">
                <a16:creationId xmlns:a16="http://schemas.microsoft.com/office/drawing/2014/main" id="{51A56F9B-A588-411B-8F86-E5E6C97647CB}"/>
              </a:ext>
            </a:extLst>
          </p:cNvPr>
          <p:cNvSpPr/>
          <p:nvPr/>
        </p:nvSpPr>
        <p:spPr>
          <a:xfrm>
            <a:off x="4211960" y="865507"/>
            <a:ext cx="2808312"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14">
            <a:extLst>
              <a:ext uri="{FF2B5EF4-FFF2-40B4-BE49-F238E27FC236}">
                <a16:creationId xmlns:a16="http://schemas.microsoft.com/office/drawing/2014/main" id="{F1D86B9F-9C75-4DA1-BAFA-F741AABD7293}"/>
              </a:ext>
            </a:extLst>
          </p:cNvPr>
          <p:cNvSpPr txBox="1"/>
          <p:nvPr/>
        </p:nvSpPr>
        <p:spPr>
          <a:xfrm>
            <a:off x="6804248" y="764704"/>
            <a:ext cx="335321" cy="369332"/>
          </a:xfrm>
          <a:prstGeom prst="rect">
            <a:avLst/>
          </a:prstGeom>
          <a:noFill/>
        </p:spPr>
        <p:txBody>
          <a:bodyPr wrap="square" rtlCol="0">
            <a:spAutoFit/>
          </a:bodyPr>
          <a:lstStyle/>
          <a:p>
            <a:r>
              <a:rPr lang="pt-BR" dirty="0">
                <a:solidFill>
                  <a:srgbClr val="FF0000"/>
                </a:solidFill>
              </a:rPr>
              <a:t>❷</a:t>
            </a:r>
          </a:p>
        </p:txBody>
      </p:sp>
      <p:sp>
        <p:nvSpPr>
          <p:cNvPr id="29" name="CaixaDeTexto 15">
            <a:extLst>
              <a:ext uri="{FF2B5EF4-FFF2-40B4-BE49-F238E27FC236}">
                <a16:creationId xmlns:a16="http://schemas.microsoft.com/office/drawing/2014/main" id="{FB54369C-1B1E-4BCC-AC3C-D0279DE9621F}"/>
              </a:ext>
            </a:extLst>
          </p:cNvPr>
          <p:cNvSpPr txBox="1"/>
          <p:nvPr/>
        </p:nvSpPr>
        <p:spPr>
          <a:xfrm>
            <a:off x="179512" y="2420888"/>
            <a:ext cx="576064" cy="369332"/>
          </a:xfrm>
          <a:prstGeom prst="rect">
            <a:avLst/>
          </a:prstGeom>
          <a:noFill/>
        </p:spPr>
        <p:txBody>
          <a:bodyPr wrap="square" rtlCol="0">
            <a:spAutoFit/>
          </a:bodyPr>
          <a:lstStyle/>
          <a:p>
            <a:r>
              <a:rPr lang="pt-BR" dirty="0">
                <a:solidFill>
                  <a:srgbClr val="FF0000"/>
                </a:solidFill>
              </a:rPr>
              <a:t>❷</a:t>
            </a:r>
          </a:p>
        </p:txBody>
      </p:sp>
      <p:sp>
        <p:nvSpPr>
          <p:cNvPr id="30" name="CaixaDeTexto 16">
            <a:extLst>
              <a:ext uri="{FF2B5EF4-FFF2-40B4-BE49-F238E27FC236}">
                <a16:creationId xmlns:a16="http://schemas.microsoft.com/office/drawing/2014/main" id="{58F92A9E-C489-4C59-8EE8-CCB38E218586}"/>
              </a:ext>
            </a:extLst>
          </p:cNvPr>
          <p:cNvSpPr txBox="1"/>
          <p:nvPr/>
        </p:nvSpPr>
        <p:spPr>
          <a:xfrm>
            <a:off x="576064" y="1916832"/>
            <a:ext cx="8100392" cy="461665"/>
          </a:xfrm>
          <a:prstGeom prst="rect">
            <a:avLst/>
          </a:prstGeom>
          <a:noFill/>
        </p:spPr>
        <p:txBody>
          <a:bodyPr wrap="square" rtlCol="0">
            <a:spAutoFit/>
          </a:bodyPr>
          <a:lstStyle/>
          <a:p>
            <a:pPr algn="just"/>
            <a:r>
              <a:rPr lang="pt-BR" sz="2400" dirty="0" err="1">
                <a:latin typeface="Georgia" panose="02040502050405020303" pitchFamily="18" charset="0"/>
              </a:rPr>
              <a:t>Didn’t</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already</a:t>
            </a:r>
            <a:r>
              <a:rPr lang="pt-BR" sz="2400" dirty="0">
                <a:latin typeface="Georgia" panose="02040502050405020303" pitchFamily="18" charset="0"/>
              </a:rPr>
              <a:t> </a:t>
            </a:r>
            <a:r>
              <a:rPr lang="pt-BR" sz="2400" dirty="0" err="1">
                <a:latin typeface="Georgia" panose="02040502050405020303" pitchFamily="18" charset="0"/>
              </a:rPr>
              <a:t>separate</a:t>
            </a:r>
            <a:r>
              <a:rPr lang="pt-BR" sz="2400" dirty="0">
                <a:latin typeface="Georgia" panose="02040502050405020303" pitchFamily="18" charset="0"/>
              </a:rPr>
              <a:t> </a:t>
            </a:r>
            <a:r>
              <a:rPr lang="pt-BR" sz="2400" dirty="0" err="1">
                <a:latin typeface="Georgia" panose="02040502050405020303" pitchFamily="18" charset="0"/>
              </a:rPr>
              <a:t>day</a:t>
            </a:r>
            <a:r>
              <a:rPr lang="pt-BR" sz="2400" dirty="0">
                <a:latin typeface="Georgia" panose="02040502050405020303" pitchFamily="18" charset="0"/>
              </a:rPr>
              <a:t> </a:t>
            </a:r>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night</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31" name="CaixaDeTexto 17">
            <a:extLst>
              <a:ext uri="{FF2B5EF4-FFF2-40B4-BE49-F238E27FC236}">
                <a16:creationId xmlns:a16="http://schemas.microsoft.com/office/drawing/2014/main" id="{90189AD1-2E23-4DAA-8A67-8472C78799A2}"/>
              </a:ext>
            </a:extLst>
          </p:cNvPr>
          <p:cNvSpPr txBox="1"/>
          <p:nvPr/>
        </p:nvSpPr>
        <p:spPr>
          <a:xfrm>
            <a:off x="567680" y="2348880"/>
            <a:ext cx="8100392" cy="461665"/>
          </a:xfrm>
          <a:prstGeom prst="rect">
            <a:avLst/>
          </a:prstGeom>
          <a:noFill/>
        </p:spPr>
        <p:txBody>
          <a:bodyPr wrap="square" rtlCol="0">
            <a:spAutoFit/>
          </a:bodyPr>
          <a:lstStyle/>
          <a:p>
            <a:pPr algn="just"/>
            <a:r>
              <a:rPr lang="pt-BR" sz="2400" dirty="0" err="1">
                <a:latin typeface="Georgia" panose="02040502050405020303" pitchFamily="18" charset="0"/>
              </a:rPr>
              <a:t>What</a:t>
            </a:r>
            <a:r>
              <a:rPr lang="pt-BR" sz="2400" dirty="0">
                <a:latin typeface="Georgia" panose="02040502050405020303" pitchFamily="18" charset="0"/>
              </a:rPr>
              <a:t> does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word</a:t>
            </a:r>
            <a:r>
              <a:rPr lang="pt-BR" sz="2400" dirty="0">
                <a:latin typeface="Georgia" panose="02040502050405020303" pitchFamily="18" charset="0"/>
              </a:rPr>
              <a:t> “</a:t>
            </a:r>
            <a:r>
              <a:rPr lang="pt-BR" sz="2400" dirty="0" err="1">
                <a:latin typeface="Georgia" panose="02040502050405020303" pitchFamily="18" charset="0"/>
              </a:rPr>
              <a:t>sign</a:t>
            </a:r>
            <a:r>
              <a:rPr lang="pt-BR" sz="2400" dirty="0">
                <a:latin typeface="Georgia" panose="02040502050405020303" pitchFamily="18" charset="0"/>
              </a:rPr>
              <a:t>” </a:t>
            </a:r>
            <a:r>
              <a:rPr lang="pt-BR" sz="2400" dirty="0" err="1">
                <a:latin typeface="Georgia" panose="02040502050405020303" pitchFamily="18" charset="0"/>
              </a:rPr>
              <a:t>mean</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32" name="CaixaDeTexto 18">
            <a:extLst>
              <a:ext uri="{FF2B5EF4-FFF2-40B4-BE49-F238E27FC236}">
                <a16:creationId xmlns:a16="http://schemas.microsoft.com/office/drawing/2014/main" id="{533E023F-84BC-4E52-AF6B-2251079A8B55}"/>
              </a:ext>
            </a:extLst>
          </p:cNvPr>
          <p:cNvSpPr txBox="1"/>
          <p:nvPr/>
        </p:nvSpPr>
        <p:spPr>
          <a:xfrm>
            <a:off x="755576" y="2780928"/>
            <a:ext cx="8280920" cy="800219"/>
          </a:xfrm>
          <a:prstGeom prst="rect">
            <a:avLst/>
          </a:prstGeom>
          <a:noFill/>
        </p:spPr>
        <p:txBody>
          <a:bodyPr wrap="square" rtlCol="0">
            <a:spAutoFit/>
          </a:bodyPr>
          <a:lstStyle/>
          <a:p>
            <a:pPr algn="just"/>
            <a:r>
              <a:rPr lang="pt-BR" sz="2400" b="1" i="1" dirty="0">
                <a:latin typeface="Georgia" panose="02040502050405020303" pitchFamily="18" charset="0"/>
              </a:rPr>
              <a:t>Dictionary.com</a:t>
            </a:r>
            <a:r>
              <a:rPr lang="pt-BR" sz="2400" dirty="0">
                <a:latin typeface="Georgia" panose="02040502050405020303" pitchFamily="18" charset="0"/>
              </a:rPr>
              <a:t>: </a:t>
            </a:r>
            <a:r>
              <a:rPr lang="pt-BR" sz="2200" dirty="0">
                <a:latin typeface="Georgia" panose="02040502050405020303" pitchFamily="18" charset="0"/>
              </a:rPr>
              <a:t>“1. a </a:t>
            </a:r>
            <a:r>
              <a:rPr lang="pt-BR" sz="2200" dirty="0" err="1">
                <a:latin typeface="Georgia" panose="02040502050405020303" pitchFamily="18" charset="0"/>
              </a:rPr>
              <a:t>token</a:t>
            </a:r>
            <a:r>
              <a:rPr lang="pt-BR" sz="2200" dirty="0">
                <a:latin typeface="Georgia" panose="02040502050405020303" pitchFamily="18" charset="0"/>
              </a:rPr>
              <a:t>; </a:t>
            </a:r>
            <a:r>
              <a:rPr lang="pt-BR" sz="2200" dirty="0" err="1">
                <a:latin typeface="Georgia" panose="02040502050405020303" pitchFamily="18" charset="0"/>
              </a:rPr>
              <a:t>indication</a:t>
            </a:r>
            <a:r>
              <a:rPr lang="pt-BR" sz="2200" dirty="0">
                <a:latin typeface="Georgia" panose="02040502050405020303" pitchFamily="18" charset="0"/>
              </a:rPr>
              <a:t>. 2. </a:t>
            </a:r>
            <a:r>
              <a:rPr lang="pt-BR" sz="2200" dirty="0" err="1">
                <a:latin typeface="Georgia" panose="02040502050405020303" pitchFamily="18" charset="0"/>
              </a:rPr>
              <a:t>any</a:t>
            </a:r>
            <a:r>
              <a:rPr lang="pt-BR" sz="2200" dirty="0">
                <a:latin typeface="Georgia" panose="02040502050405020303" pitchFamily="18" charset="0"/>
              </a:rPr>
              <a:t> </a:t>
            </a:r>
            <a:r>
              <a:rPr lang="pt-BR" sz="2200" dirty="0" err="1">
                <a:latin typeface="Georgia" panose="02040502050405020303" pitchFamily="18" charset="0"/>
              </a:rPr>
              <a:t>object</a:t>
            </a:r>
            <a:r>
              <a:rPr lang="pt-BR" sz="2200" dirty="0">
                <a:latin typeface="Georgia" panose="02040502050405020303" pitchFamily="18" charset="0"/>
              </a:rPr>
              <a:t>, </a:t>
            </a:r>
            <a:r>
              <a:rPr lang="pt-BR" sz="2200" dirty="0" err="1">
                <a:latin typeface="Georgia" panose="02040502050405020303" pitchFamily="18" charset="0"/>
              </a:rPr>
              <a:t>action</a:t>
            </a:r>
            <a:r>
              <a:rPr lang="pt-BR" sz="2200" dirty="0">
                <a:latin typeface="Georgia" panose="02040502050405020303" pitchFamily="18" charset="0"/>
              </a:rPr>
              <a:t>, </a:t>
            </a:r>
            <a:r>
              <a:rPr lang="pt-BR" sz="2200" dirty="0" err="1">
                <a:latin typeface="Georgia" panose="02040502050405020303" pitchFamily="18" charset="0"/>
              </a:rPr>
              <a:t>event</a:t>
            </a:r>
            <a:r>
              <a:rPr lang="pt-BR" sz="2200" dirty="0">
                <a:latin typeface="Georgia" panose="02040502050405020303" pitchFamily="18" charset="0"/>
              </a:rPr>
              <a:t>, </a:t>
            </a:r>
            <a:r>
              <a:rPr lang="pt-BR" sz="2200" dirty="0" err="1">
                <a:latin typeface="Georgia" panose="02040502050405020303" pitchFamily="18" charset="0"/>
              </a:rPr>
              <a:t>pattern</a:t>
            </a:r>
            <a:r>
              <a:rPr lang="pt-BR" sz="2200" dirty="0">
                <a:latin typeface="Georgia" panose="02040502050405020303" pitchFamily="18" charset="0"/>
              </a:rPr>
              <a:t>, etc., </a:t>
            </a:r>
            <a:r>
              <a:rPr lang="pt-BR" sz="2200" dirty="0" err="1">
                <a:latin typeface="Georgia" panose="02040502050405020303" pitchFamily="18" charset="0"/>
              </a:rPr>
              <a:t>that</a:t>
            </a:r>
            <a:r>
              <a:rPr lang="pt-BR" sz="2200" dirty="0">
                <a:latin typeface="Georgia" panose="02040502050405020303" pitchFamily="18" charset="0"/>
              </a:rPr>
              <a:t> </a:t>
            </a:r>
            <a:r>
              <a:rPr lang="pt-BR" sz="2200" dirty="0" err="1">
                <a:latin typeface="Georgia" panose="02040502050405020303" pitchFamily="18" charset="0"/>
              </a:rPr>
              <a:t>conveys</a:t>
            </a:r>
            <a:r>
              <a:rPr lang="pt-BR" sz="2200" dirty="0">
                <a:latin typeface="Georgia" panose="02040502050405020303" pitchFamily="18" charset="0"/>
              </a:rPr>
              <a:t> a </a:t>
            </a:r>
            <a:r>
              <a:rPr lang="pt-BR" sz="2200" dirty="0" err="1">
                <a:latin typeface="Georgia" panose="02040502050405020303" pitchFamily="18" charset="0"/>
              </a:rPr>
              <a:t>meaning</a:t>
            </a:r>
            <a:r>
              <a:rPr lang="pt-BR" sz="2200" dirty="0">
                <a:latin typeface="Georgia" panose="02040502050405020303" pitchFamily="18" charset="0"/>
              </a:rPr>
              <a:t>.” </a:t>
            </a:r>
          </a:p>
        </p:txBody>
      </p:sp>
      <p:sp>
        <p:nvSpPr>
          <p:cNvPr id="33" name="CaixaDeTexto 19">
            <a:extLst>
              <a:ext uri="{FF2B5EF4-FFF2-40B4-BE49-F238E27FC236}">
                <a16:creationId xmlns:a16="http://schemas.microsoft.com/office/drawing/2014/main" id="{184D92A2-F844-4BFC-885A-CF39A46122D8}"/>
              </a:ext>
            </a:extLst>
          </p:cNvPr>
          <p:cNvSpPr txBox="1"/>
          <p:nvPr/>
        </p:nvSpPr>
        <p:spPr>
          <a:xfrm>
            <a:off x="6588223" y="1916832"/>
            <a:ext cx="2533337"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So</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why</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again</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34" name="Estrela de 16 pontas 22">
            <a:extLst>
              <a:ext uri="{FF2B5EF4-FFF2-40B4-BE49-F238E27FC236}">
                <a16:creationId xmlns:a16="http://schemas.microsoft.com/office/drawing/2014/main" id="{A46E342A-361B-439D-8E42-07FFFC395F97}"/>
              </a:ext>
            </a:extLst>
          </p:cNvPr>
          <p:cNvSpPr/>
          <p:nvPr/>
        </p:nvSpPr>
        <p:spPr>
          <a:xfrm rot="21018591">
            <a:off x="5123150" y="489481"/>
            <a:ext cx="3800884" cy="2669213"/>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Yes!! [1:4-5]</a:t>
            </a:r>
          </a:p>
          <a:p>
            <a:pPr algn="ctr"/>
            <a:r>
              <a:rPr lang="pt-BR" sz="2400" b="1" dirty="0" err="1"/>
              <a:t>Why</a:t>
            </a:r>
            <a:r>
              <a:rPr lang="pt-BR" sz="2400" b="1" dirty="0"/>
              <a:t>, </a:t>
            </a:r>
            <a:r>
              <a:rPr lang="pt-BR" sz="2400" b="1" dirty="0" err="1"/>
              <a:t>then</a:t>
            </a:r>
            <a:r>
              <a:rPr lang="pt-BR" sz="2400" b="1" dirty="0"/>
              <a:t>, </a:t>
            </a:r>
            <a:r>
              <a:rPr lang="pt-BR" sz="2400" b="1" dirty="0" err="1"/>
              <a:t>would</a:t>
            </a:r>
            <a:r>
              <a:rPr lang="pt-BR" sz="2400" b="1" dirty="0"/>
              <a:t> </a:t>
            </a:r>
            <a:r>
              <a:rPr lang="pt-BR" sz="2400" b="1" dirty="0" err="1"/>
              <a:t>God</a:t>
            </a:r>
            <a:r>
              <a:rPr lang="pt-BR" sz="2400" b="1" dirty="0"/>
              <a:t> do </a:t>
            </a:r>
            <a:r>
              <a:rPr lang="pt-BR" sz="2400" b="1" dirty="0" err="1"/>
              <a:t>this</a:t>
            </a:r>
            <a:r>
              <a:rPr lang="pt-BR" sz="2400" b="1" dirty="0"/>
              <a:t> </a:t>
            </a:r>
            <a:r>
              <a:rPr lang="pt-BR" sz="2400" b="1" dirty="0" err="1"/>
              <a:t>again</a:t>
            </a:r>
            <a:r>
              <a:rPr lang="pt-BR" sz="2400" b="1" dirty="0"/>
              <a:t> </a:t>
            </a:r>
          </a:p>
          <a:p>
            <a:pPr algn="ctr"/>
            <a:r>
              <a:rPr lang="pt-BR" sz="2400" b="1" dirty="0" err="1"/>
              <a:t>here</a:t>
            </a:r>
            <a:r>
              <a:rPr lang="en-US" sz="2400" b="1" dirty="0"/>
              <a:t>??</a:t>
            </a:r>
            <a:endParaRPr lang="pt-BR" sz="2400" b="1" dirty="0"/>
          </a:p>
        </p:txBody>
      </p:sp>
      <p:sp>
        <p:nvSpPr>
          <p:cNvPr id="5" name="Slide Number Placeholder 4">
            <a:extLst>
              <a:ext uri="{FF2B5EF4-FFF2-40B4-BE49-F238E27FC236}">
                <a16:creationId xmlns:a16="http://schemas.microsoft.com/office/drawing/2014/main" id="{2319CE58-F6C7-4561-ABEA-3644FF595642}"/>
              </a:ext>
            </a:extLst>
          </p:cNvPr>
          <p:cNvSpPr>
            <a:spLocks noGrp="1"/>
          </p:cNvSpPr>
          <p:nvPr>
            <p:ph type="sldNum" sz="quarter" idx="12"/>
          </p:nvPr>
        </p:nvSpPr>
        <p:spPr/>
        <p:txBody>
          <a:bodyPr/>
          <a:lstStyle/>
          <a:p>
            <a:fld id="{2B42AA03-84FA-47E0-873F-D678DD9436A1}" type="slidenum">
              <a:rPr lang="pt-BR" smtClean="0"/>
              <a:pPr/>
              <a:t>27</a:t>
            </a:fld>
            <a:endParaRPr lang="pt-BR"/>
          </a:p>
        </p:txBody>
      </p:sp>
    </p:spTree>
    <p:extLst>
      <p:ext uri="{BB962C8B-B14F-4D97-AF65-F5344CB8AC3E}">
        <p14:creationId xmlns:p14="http://schemas.microsoft.com/office/powerpoint/2010/main" val="33252249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75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2000"/>
                                        <p:tgtEl>
                                          <p:spTgt spid="25"/>
                                        </p:tgtEl>
                                      </p:cBhvr>
                                    </p:animEffect>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strVal val="4*#ppt_w"/>
                                          </p:val>
                                        </p:tav>
                                        <p:tav tm="100000">
                                          <p:val>
                                            <p:strVal val="#ppt_w"/>
                                          </p:val>
                                        </p:tav>
                                      </p:tavLst>
                                    </p:anim>
                                    <p:anim calcmode="lin" valueType="num">
                                      <p:cBhvr>
                                        <p:cTn id="59" dur="500" fill="hold"/>
                                        <p:tgtEl>
                                          <p:spTgt spid="34"/>
                                        </p:tgtEl>
                                        <p:attrNameLst>
                                          <p:attrName>ppt_h</p:attrName>
                                        </p:attrNameLst>
                                      </p:cBhvr>
                                      <p:tavLst>
                                        <p:tav tm="0">
                                          <p:val>
                                            <p:strVal val="4*#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750"/>
                                        <p:tgtEl>
                                          <p:spTgt spid="34"/>
                                        </p:tgtEl>
                                      </p:cBhvr>
                                    </p:animEffect>
                                    <p:set>
                                      <p:cBhvr>
                                        <p:cTn id="64" dur="1" fill="hold">
                                          <p:stCondLst>
                                            <p:cond delay="749"/>
                                          </p:stCondLst>
                                        </p:cTn>
                                        <p:tgtEl>
                                          <p:spTgt spid="34"/>
                                        </p:tgtEl>
                                        <p:attrNameLst>
                                          <p:attrName>style.visibility</p:attrName>
                                        </p:attrNameLst>
                                      </p:cBhvr>
                                      <p:to>
                                        <p:strVal val="hidden"/>
                                      </p:to>
                                    </p:set>
                                  </p:childTnLst>
                                </p:cTn>
                              </p:par>
                              <p:par>
                                <p:cTn id="65" presetID="22" presetClass="entr" presetSubtype="8" fill="hold" nodeType="with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Effect transition="in" filter="wipe(left)">
                                      <p:cBhvr>
                                        <p:cTn id="67" dur="500"/>
                                        <p:tgtEl>
                                          <p:spTgt spid="33">
                                            <p:txEl>
                                              <p:pRg st="0" end="0"/>
                                            </p:txEl>
                                          </p:spTgt>
                                        </p:tgtEl>
                                      </p:cBhvr>
                                    </p:animEffect>
                                  </p:childTnLst>
                                </p:cTn>
                              </p:par>
                            </p:childTnLst>
                          </p:cTn>
                        </p:par>
                        <p:par>
                          <p:cTn id="68" fill="hold">
                            <p:stCondLst>
                              <p:cond delay="750"/>
                            </p:stCondLst>
                            <p:childTnLst>
                              <p:par>
                                <p:cTn id="69" presetID="21" presetClass="entr" presetSubtype="1"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heel(1)">
                                      <p:cBhvr>
                                        <p:cTn id="71" dur="2000"/>
                                        <p:tgtEl>
                                          <p:spTgt spid="27"/>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dissolve">
                                      <p:cBhvr>
                                        <p:cTn id="74" dur="2000"/>
                                        <p:tgtEl>
                                          <p:spTgt spid="28"/>
                                        </p:tgtEl>
                                      </p:cBhvr>
                                    </p:animEffect>
                                  </p:childTnLst>
                                </p:cTn>
                              </p:par>
                            </p:childTnLst>
                          </p:cTn>
                        </p:par>
                        <p:par>
                          <p:cTn id="75" fill="hold">
                            <p:stCondLst>
                              <p:cond delay="2750"/>
                            </p:stCondLst>
                            <p:childTnLst>
                              <p:par>
                                <p:cTn id="76" presetID="42"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22" grpId="0"/>
      <p:bldP spid="23" grpId="0" animBg="1"/>
      <p:bldP spid="25" grpId="0"/>
      <p:bldP spid="26" grpId="0"/>
      <p:bldP spid="27" grpId="0" animBg="1"/>
      <p:bldP spid="28" grpId="0"/>
      <p:bldP spid="29" grpId="0"/>
      <p:bldP spid="30" grpId="0"/>
      <p:bldP spid="31" grpId="0"/>
      <p:bldP spid="32" grpId="0"/>
      <p:bldP spid="34" grpId="0" animBg="1"/>
      <p:bldP spid="3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Imagem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500556"/>
            <a:ext cx="3633531" cy="3499407"/>
          </a:xfrm>
          <a:prstGeom prst="rect">
            <a:avLst/>
          </a:prstGeom>
        </p:spPr>
      </p:pic>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1:14-19</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79512" y="548680"/>
            <a:ext cx="8784976" cy="1384995"/>
          </a:xfrm>
          <a:prstGeom prst="rect">
            <a:avLst/>
          </a:prstGeom>
          <a:noFill/>
        </p:spPr>
        <p:txBody>
          <a:bodyPr wrap="square" rtlCol="0">
            <a:spAutoFit/>
          </a:bodyPr>
          <a:lstStyle/>
          <a:p>
            <a:r>
              <a:rPr lang="pt-BR" sz="2000" dirty="0">
                <a:latin typeface="Georgia" panose="02040502050405020303" pitchFamily="18" charset="0"/>
              </a:rPr>
              <a:t>“</a:t>
            </a:r>
            <a:r>
              <a:rPr lang="en-US" sz="2100" dirty="0">
                <a:latin typeface="Georgia" panose="02040502050405020303" pitchFamily="18" charset="0"/>
              </a:rPr>
              <a:t>Then God said, ‘Let there be lights in the firmament of the heavens to </a:t>
            </a:r>
          </a:p>
          <a:p>
            <a:r>
              <a:rPr lang="en-US" sz="2100" dirty="0">
                <a:latin typeface="Georgia" panose="02040502050405020303" pitchFamily="18" charset="0"/>
              </a:rPr>
              <a:t>  divide the day from the night; and let them be for signs and seasons, </a:t>
            </a:r>
          </a:p>
          <a:p>
            <a:r>
              <a:rPr lang="en-US" sz="2100" dirty="0">
                <a:latin typeface="Georgia" panose="02040502050405020303" pitchFamily="18" charset="0"/>
              </a:rPr>
              <a:t>  and for days and years; and let them be for lights in the firmament of </a:t>
            </a:r>
          </a:p>
          <a:p>
            <a:r>
              <a:rPr lang="en-US" sz="2100" dirty="0">
                <a:latin typeface="Georgia" panose="02040502050405020303" pitchFamily="18" charset="0"/>
              </a:rPr>
              <a:t>  the heavens to give light on the earth’; and it was so.” [1:14-15]</a:t>
            </a:r>
            <a:endParaRPr lang="pt-BR" sz="2100" dirty="0">
              <a:latin typeface="Georgia" panose="02040502050405020303" pitchFamily="18" charset="0"/>
            </a:endParaRPr>
          </a:p>
        </p:txBody>
      </p:sp>
      <p:sp>
        <p:nvSpPr>
          <p:cNvPr id="10" name="Elipse 9"/>
          <p:cNvSpPr/>
          <p:nvPr/>
        </p:nvSpPr>
        <p:spPr>
          <a:xfrm>
            <a:off x="251520" y="874800"/>
            <a:ext cx="3683175"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2267744" y="874800"/>
            <a:ext cx="4248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35496" y="764704"/>
            <a:ext cx="576064" cy="369332"/>
          </a:xfrm>
          <a:prstGeom prst="rect">
            <a:avLst/>
          </a:prstGeom>
          <a:noFill/>
        </p:spPr>
        <p:txBody>
          <a:bodyPr wrap="square" rtlCol="0">
            <a:spAutoFit/>
          </a:bodyPr>
          <a:lstStyle/>
          <a:p>
            <a:r>
              <a:rPr lang="pt-BR" dirty="0">
                <a:solidFill>
                  <a:srgbClr val="FF0000"/>
                </a:solidFill>
              </a:rPr>
              <a:t>❶</a:t>
            </a:r>
          </a:p>
        </p:txBody>
      </p:sp>
      <p:sp>
        <p:nvSpPr>
          <p:cNvPr id="13" name="CaixaDeTexto 12"/>
          <p:cNvSpPr txBox="1"/>
          <p:nvPr/>
        </p:nvSpPr>
        <p:spPr>
          <a:xfrm>
            <a:off x="187896" y="1988840"/>
            <a:ext cx="576064" cy="369332"/>
          </a:xfrm>
          <a:prstGeom prst="rect">
            <a:avLst/>
          </a:prstGeom>
          <a:noFill/>
        </p:spPr>
        <p:txBody>
          <a:bodyPr wrap="square" rtlCol="0">
            <a:spAutoFit/>
          </a:bodyPr>
          <a:lstStyle/>
          <a:p>
            <a:r>
              <a:rPr lang="pt-BR" dirty="0">
                <a:solidFill>
                  <a:srgbClr val="FF0000"/>
                </a:solidFill>
              </a:rPr>
              <a:t>❶</a:t>
            </a:r>
          </a:p>
        </p:txBody>
      </p:sp>
      <p:sp>
        <p:nvSpPr>
          <p:cNvPr id="14" name="Elipse 13"/>
          <p:cNvSpPr/>
          <p:nvPr/>
        </p:nvSpPr>
        <p:spPr>
          <a:xfrm>
            <a:off x="4211960" y="865507"/>
            <a:ext cx="2808312"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6804248" y="764704"/>
            <a:ext cx="335321" cy="369332"/>
          </a:xfrm>
          <a:prstGeom prst="rect">
            <a:avLst/>
          </a:prstGeom>
          <a:noFill/>
        </p:spPr>
        <p:txBody>
          <a:bodyPr wrap="square" rtlCol="0">
            <a:spAutoFit/>
          </a:bodyPr>
          <a:lstStyle/>
          <a:p>
            <a:r>
              <a:rPr lang="pt-BR" dirty="0">
                <a:solidFill>
                  <a:srgbClr val="FF0000"/>
                </a:solidFill>
              </a:rPr>
              <a:t>❷</a:t>
            </a:r>
          </a:p>
        </p:txBody>
      </p:sp>
      <p:sp>
        <p:nvSpPr>
          <p:cNvPr id="16" name="CaixaDeTexto 15"/>
          <p:cNvSpPr txBox="1"/>
          <p:nvPr/>
        </p:nvSpPr>
        <p:spPr>
          <a:xfrm>
            <a:off x="179512" y="2420888"/>
            <a:ext cx="576064" cy="369332"/>
          </a:xfrm>
          <a:prstGeom prst="rect">
            <a:avLst/>
          </a:prstGeom>
          <a:noFill/>
        </p:spPr>
        <p:txBody>
          <a:bodyPr wrap="square" rtlCol="0">
            <a:spAutoFit/>
          </a:bodyPr>
          <a:lstStyle/>
          <a:p>
            <a:r>
              <a:rPr lang="pt-BR" dirty="0">
                <a:solidFill>
                  <a:srgbClr val="FF0000"/>
                </a:solidFill>
              </a:rPr>
              <a:t>❷</a:t>
            </a:r>
          </a:p>
        </p:txBody>
      </p:sp>
      <p:sp>
        <p:nvSpPr>
          <p:cNvPr id="17" name="CaixaDeTexto 16"/>
          <p:cNvSpPr txBox="1"/>
          <p:nvPr/>
        </p:nvSpPr>
        <p:spPr>
          <a:xfrm>
            <a:off x="576064" y="1916832"/>
            <a:ext cx="8100392" cy="461665"/>
          </a:xfrm>
          <a:prstGeom prst="rect">
            <a:avLst/>
          </a:prstGeom>
          <a:noFill/>
        </p:spPr>
        <p:txBody>
          <a:bodyPr wrap="square" rtlCol="0">
            <a:spAutoFit/>
          </a:bodyPr>
          <a:lstStyle/>
          <a:p>
            <a:pPr algn="just"/>
            <a:r>
              <a:rPr lang="pt-BR" sz="2400" dirty="0" err="1">
                <a:latin typeface="Georgia" panose="02040502050405020303" pitchFamily="18" charset="0"/>
              </a:rPr>
              <a:t>Didn’t</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already</a:t>
            </a:r>
            <a:r>
              <a:rPr lang="pt-BR" sz="2400" dirty="0">
                <a:latin typeface="Georgia" panose="02040502050405020303" pitchFamily="18" charset="0"/>
              </a:rPr>
              <a:t> </a:t>
            </a:r>
            <a:r>
              <a:rPr lang="pt-BR" sz="2400" dirty="0" err="1">
                <a:latin typeface="Georgia" panose="02040502050405020303" pitchFamily="18" charset="0"/>
              </a:rPr>
              <a:t>separate</a:t>
            </a:r>
            <a:r>
              <a:rPr lang="pt-BR" sz="2400" dirty="0">
                <a:latin typeface="Georgia" panose="02040502050405020303" pitchFamily="18" charset="0"/>
              </a:rPr>
              <a:t> </a:t>
            </a:r>
            <a:r>
              <a:rPr lang="pt-BR" sz="2400" dirty="0" err="1">
                <a:latin typeface="Georgia" panose="02040502050405020303" pitchFamily="18" charset="0"/>
              </a:rPr>
              <a:t>day</a:t>
            </a:r>
            <a:r>
              <a:rPr lang="pt-BR" sz="2400" dirty="0">
                <a:latin typeface="Georgia" panose="02040502050405020303" pitchFamily="18" charset="0"/>
              </a:rPr>
              <a:t> </a:t>
            </a:r>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night</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18" name="CaixaDeTexto 17"/>
          <p:cNvSpPr txBox="1"/>
          <p:nvPr/>
        </p:nvSpPr>
        <p:spPr>
          <a:xfrm>
            <a:off x="567680" y="2348880"/>
            <a:ext cx="8100392" cy="461665"/>
          </a:xfrm>
          <a:prstGeom prst="rect">
            <a:avLst/>
          </a:prstGeom>
          <a:noFill/>
        </p:spPr>
        <p:txBody>
          <a:bodyPr wrap="square" rtlCol="0">
            <a:spAutoFit/>
          </a:bodyPr>
          <a:lstStyle/>
          <a:p>
            <a:pPr algn="just"/>
            <a:r>
              <a:rPr lang="pt-BR" sz="2400" dirty="0" err="1">
                <a:latin typeface="Georgia" panose="02040502050405020303" pitchFamily="18" charset="0"/>
              </a:rPr>
              <a:t>What</a:t>
            </a:r>
            <a:r>
              <a:rPr lang="pt-BR" sz="2400" dirty="0">
                <a:latin typeface="Georgia" panose="02040502050405020303" pitchFamily="18" charset="0"/>
              </a:rPr>
              <a:t> does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word</a:t>
            </a:r>
            <a:r>
              <a:rPr lang="pt-BR" sz="2400" dirty="0">
                <a:latin typeface="Georgia" panose="02040502050405020303" pitchFamily="18" charset="0"/>
              </a:rPr>
              <a:t> “</a:t>
            </a:r>
            <a:r>
              <a:rPr lang="pt-BR" sz="2400" dirty="0" err="1">
                <a:latin typeface="Georgia" panose="02040502050405020303" pitchFamily="18" charset="0"/>
              </a:rPr>
              <a:t>sign</a:t>
            </a:r>
            <a:r>
              <a:rPr lang="pt-BR" sz="2400" dirty="0">
                <a:latin typeface="Georgia" panose="02040502050405020303" pitchFamily="18" charset="0"/>
              </a:rPr>
              <a:t>” </a:t>
            </a:r>
            <a:r>
              <a:rPr lang="pt-BR" sz="2400" dirty="0" err="1">
                <a:latin typeface="Georgia" panose="02040502050405020303" pitchFamily="18" charset="0"/>
              </a:rPr>
              <a:t>mean</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20" name="CaixaDeTexto 19"/>
          <p:cNvSpPr txBox="1"/>
          <p:nvPr/>
        </p:nvSpPr>
        <p:spPr>
          <a:xfrm>
            <a:off x="6588224" y="1916832"/>
            <a:ext cx="2384648"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So</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why</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again</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22" name="CaixaDeTexto 21"/>
          <p:cNvSpPr txBox="1"/>
          <p:nvPr/>
        </p:nvSpPr>
        <p:spPr>
          <a:xfrm>
            <a:off x="5292080" y="2348880"/>
            <a:ext cx="1656184"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Indication</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pic>
        <p:nvPicPr>
          <p:cNvPr id="23" name="Picture 6" descr="https://encrypted-tbn1.gstatic.com/images?q=tbn:ANd9GcRjDaRNm1hIlTJZujSv2ByrLRGZ111QTxXPGWAAm6L6INI3GrKy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934" y="3312346"/>
            <a:ext cx="220020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clker.com/cliparts/I/6/k/z/0/c/barn-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5935" y="3717032"/>
            <a:ext cx="1912169" cy="14054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acclaimimages.com/_gallery/_images_n300/0515-1103-1703-3758_the_four_seasons_symbo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284984"/>
            <a:ext cx="1970516" cy="1924537"/>
          </a:xfrm>
          <a:prstGeom prst="rect">
            <a:avLst/>
          </a:prstGeom>
          <a:noFill/>
          <a:extLst>
            <a:ext uri="{909E8E84-426E-40DD-AFC4-6F175D3DCCD1}">
              <a14:hiddenFill xmlns:a14="http://schemas.microsoft.com/office/drawing/2010/main">
                <a:solidFill>
                  <a:srgbClr val="FFFFFF"/>
                </a:solidFill>
              </a14:hiddenFill>
            </a:ext>
          </a:extLst>
        </p:spPr>
      </p:pic>
      <p:sp>
        <p:nvSpPr>
          <p:cNvPr id="27" name="CaixaDeTexto 26"/>
          <p:cNvSpPr txBox="1"/>
          <p:nvPr/>
        </p:nvSpPr>
        <p:spPr>
          <a:xfrm>
            <a:off x="683568" y="2780928"/>
            <a:ext cx="8280920" cy="461665"/>
          </a:xfrm>
          <a:prstGeom prst="rect">
            <a:avLst/>
          </a:prstGeom>
          <a:noFill/>
        </p:spPr>
        <p:txBody>
          <a:bodyPr wrap="square" rtlCol="0">
            <a:spAutoFit/>
          </a:bodyPr>
          <a:lstStyle/>
          <a:p>
            <a:pPr algn="just"/>
            <a:r>
              <a:rPr lang="en-US" sz="2400" dirty="0">
                <a:latin typeface="Georgia" panose="02040502050405020303" pitchFamily="18" charset="0"/>
              </a:rPr>
              <a:t>Signs would be useful for what part of the creation?</a:t>
            </a:r>
            <a:endParaRPr lang="pt-BR" sz="2400" dirty="0">
              <a:latin typeface="Georgia" panose="02040502050405020303" pitchFamily="18" charset="0"/>
            </a:endParaRPr>
          </a:p>
        </p:txBody>
      </p:sp>
      <p:pic>
        <p:nvPicPr>
          <p:cNvPr id="28" name="Imagem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52457">
            <a:off x="862013" y="3658869"/>
            <a:ext cx="909783" cy="1320782"/>
          </a:xfrm>
          <a:prstGeom prst="rect">
            <a:avLst/>
          </a:prstGeom>
        </p:spPr>
      </p:pic>
      <p:sp>
        <p:nvSpPr>
          <p:cNvPr id="29" name="CaixaDeTexto 28"/>
          <p:cNvSpPr txBox="1"/>
          <p:nvPr/>
        </p:nvSpPr>
        <p:spPr>
          <a:xfrm>
            <a:off x="2267744" y="3347700"/>
            <a:ext cx="1081584" cy="369332"/>
          </a:xfrm>
          <a:prstGeom prst="rect">
            <a:avLst/>
          </a:prstGeom>
          <a:noFill/>
        </p:spPr>
        <p:txBody>
          <a:bodyPr wrap="square" rtlCol="0">
            <a:spAutoFit/>
          </a:bodyPr>
          <a:lstStyle/>
          <a:p>
            <a:pPr algn="ctr"/>
            <a:r>
              <a:rPr lang="pt-BR" dirty="0" err="1">
                <a:latin typeface="Georgia" panose="02040502050405020303" pitchFamily="18" charset="0"/>
              </a:rPr>
              <a:t>Plants</a:t>
            </a:r>
            <a:r>
              <a:rPr lang="en-US" dirty="0">
                <a:latin typeface="Georgia" panose="02040502050405020303" pitchFamily="18" charset="0"/>
              </a:rPr>
              <a:t>?</a:t>
            </a:r>
            <a:endParaRPr lang="pt-BR" dirty="0">
              <a:latin typeface="Georgia" panose="02040502050405020303" pitchFamily="18" charset="0"/>
            </a:endParaRPr>
          </a:p>
        </p:txBody>
      </p:sp>
      <p:sp>
        <p:nvSpPr>
          <p:cNvPr id="32" name="CaixaDeTexto 31"/>
          <p:cNvSpPr txBox="1"/>
          <p:nvPr/>
        </p:nvSpPr>
        <p:spPr>
          <a:xfrm>
            <a:off x="5796136" y="4077072"/>
            <a:ext cx="896144" cy="369332"/>
          </a:xfrm>
          <a:prstGeom prst="rect">
            <a:avLst/>
          </a:prstGeom>
          <a:noFill/>
        </p:spPr>
        <p:txBody>
          <a:bodyPr wrap="square" rtlCol="0">
            <a:spAutoFit/>
          </a:bodyPr>
          <a:lstStyle/>
          <a:p>
            <a:pPr algn="r"/>
            <a:r>
              <a:rPr lang="pt-BR" dirty="0" err="1">
                <a:latin typeface="Georgia" panose="02040502050405020303" pitchFamily="18" charset="0"/>
              </a:rPr>
              <a:t>God</a:t>
            </a:r>
            <a:r>
              <a:rPr lang="en-US" dirty="0">
                <a:latin typeface="Georgia" panose="02040502050405020303" pitchFamily="18" charset="0"/>
              </a:rPr>
              <a:t>?</a:t>
            </a:r>
            <a:endParaRPr lang="pt-BR" dirty="0">
              <a:latin typeface="Georgia" panose="02040502050405020303" pitchFamily="18" charset="0"/>
            </a:endParaRPr>
          </a:p>
        </p:txBody>
      </p:sp>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25" name="CaixaDeTexto 24"/>
          <p:cNvSpPr txBox="1"/>
          <p:nvPr/>
        </p:nvSpPr>
        <p:spPr>
          <a:xfrm>
            <a:off x="2483768" y="4787860"/>
            <a:ext cx="1224136" cy="369332"/>
          </a:xfrm>
          <a:prstGeom prst="rect">
            <a:avLst/>
          </a:prstGeom>
          <a:noFill/>
        </p:spPr>
        <p:txBody>
          <a:bodyPr wrap="square" rtlCol="0">
            <a:spAutoFit/>
          </a:bodyPr>
          <a:lstStyle/>
          <a:p>
            <a:pPr algn="ctr"/>
            <a:r>
              <a:rPr lang="pt-BR" dirty="0" err="1">
                <a:latin typeface="Georgia" panose="02040502050405020303" pitchFamily="18" charset="0"/>
              </a:rPr>
              <a:t>Animals</a:t>
            </a:r>
            <a:r>
              <a:rPr lang="en-US" dirty="0">
                <a:latin typeface="Georgia" panose="02040502050405020303" pitchFamily="18" charset="0"/>
              </a:rPr>
              <a:t>?</a:t>
            </a:r>
            <a:endParaRPr lang="pt-BR" dirty="0">
              <a:latin typeface="Georgia" panose="02040502050405020303" pitchFamily="18" charset="0"/>
            </a:endParaRPr>
          </a:p>
        </p:txBody>
      </p:sp>
      <p:sp>
        <p:nvSpPr>
          <p:cNvPr id="30" name="Símbolo de 'Não' 29"/>
          <p:cNvSpPr/>
          <p:nvPr/>
        </p:nvSpPr>
        <p:spPr>
          <a:xfrm>
            <a:off x="539552" y="3412286"/>
            <a:ext cx="1584176" cy="1674582"/>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1" name="Símbolo de 'Não' 30"/>
          <p:cNvSpPr/>
          <p:nvPr/>
        </p:nvSpPr>
        <p:spPr>
          <a:xfrm>
            <a:off x="3923928" y="3429000"/>
            <a:ext cx="1584176" cy="1674582"/>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3" name="Símbolo de 'Não' 32"/>
          <p:cNvSpPr/>
          <p:nvPr/>
        </p:nvSpPr>
        <p:spPr>
          <a:xfrm>
            <a:off x="6876256" y="3429000"/>
            <a:ext cx="1584176" cy="1674582"/>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Slide Number Placeholder 4">
            <a:extLst>
              <a:ext uri="{FF2B5EF4-FFF2-40B4-BE49-F238E27FC236}">
                <a16:creationId xmlns:a16="http://schemas.microsoft.com/office/drawing/2014/main" id="{34893F17-F3A3-4802-93BC-D5EE7304839F}"/>
              </a:ext>
            </a:extLst>
          </p:cNvPr>
          <p:cNvSpPr>
            <a:spLocks noGrp="1"/>
          </p:cNvSpPr>
          <p:nvPr>
            <p:ph type="sldNum" sz="quarter" idx="12"/>
          </p:nvPr>
        </p:nvSpPr>
        <p:spPr/>
        <p:txBody>
          <a:bodyPr/>
          <a:lstStyle/>
          <a:p>
            <a:fld id="{2B42AA03-84FA-47E0-873F-D678DD9436A1}" type="slidenum">
              <a:rPr lang="pt-BR" smtClean="0"/>
              <a:pPr/>
              <a:t>28</a:t>
            </a:fld>
            <a:endParaRPr lang="pt-BR"/>
          </a:p>
        </p:txBody>
      </p:sp>
    </p:spTree>
    <p:extLst>
      <p:ext uri="{BB962C8B-B14F-4D97-AF65-F5344CB8AC3E}">
        <p14:creationId xmlns:p14="http://schemas.microsoft.com/office/powerpoint/2010/main" val="6634737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strVal val="4*#ppt_w"/>
                                          </p:val>
                                        </p:tav>
                                        <p:tav tm="100000">
                                          <p:val>
                                            <p:strVal val="#ppt_w"/>
                                          </p:val>
                                        </p:tav>
                                      </p:tavLst>
                                    </p:anim>
                                    <p:anim calcmode="lin" valueType="num">
                                      <p:cBhvr>
                                        <p:cTn id="30" dur="500" fill="hold"/>
                                        <p:tgtEl>
                                          <p:spTgt spid="30"/>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32"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strVal val="4*#ppt_w"/>
                                          </p:val>
                                        </p:tav>
                                        <p:tav tm="100000">
                                          <p:val>
                                            <p:strVal val="#ppt_w"/>
                                          </p:val>
                                        </p:tav>
                                      </p:tavLst>
                                    </p:anim>
                                    <p:anim calcmode="lin" valueType="num">
                                      <p:cBhvr>
                                        <p:cTn id="53" dur="500" fill="hold"/>
                                        <p:tgtEl>
                                          <p:spTgt spid="31"/>
                                        </p:tgtEl>
                                        <p:attrNameLst>
                                          <p:attrName>ppt_h</p:attrName>
                                        </p:attrNameLst>
                                      </p:cBhvr>
                                      <p:tavLst>
                                        <p:tav tm="0">
                                          <p:val>
                                            <p:strVal val="4*#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32"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strVal val="4*#ppt_w"/>
                                          </p:val>
                                        </p:tav>
                                        <p:tav tm="100000">
                                          <p:val>
                                            <p:strVal val="#ppt_w"/>
                                          </p:val>
                                        </p:tav>
                                      </p:tavLst>
                                    </p:anim>
                                    <p:anim calcmode="lin" valueType="num">
                                      <p:cBhvr>
                                        <p:cTn id="71" dur="5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P spid="25" grpId="0"/>
      <p:bldP spid="30" grpId="0" animBg="1"/>
      <p:bldP spid="31"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1:14-19</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79512" y="548680"/>
            <a:ext cx="8784976" cy="1384995"/>
          </a:xfrm>
          <a:prstGeom prst="rect">
            <a:avLst/>
          </a:prstGeom>
          <a:noFill/>
        </p:spPr>
        <p:txBody>
          <a:bodyPr wrap="square" rtlCol="0">
            <a:spAutoFit/>
          </a:bodyPr>
          <a:lstStyle/>
          <a:p>
            <a:r>
              <a:rPr lang="pt-BR" sz="2000" dirty="0">
                <a:latin typeface="Georgia" panose="02040502050405020303" pitchFamily="18" charset="0"/>
              </a:rPr>
              <a:t>“</a:t>
            </a:r>
            <a:r>
              <a:rPr lang="en-US" sz="2100" dirty="0">
                <a:latin typeface="Georgia" panose="02040502050405020303" pitchFamily="18" charset="0"/>
              </a:rPr>
              <a:t>Then God said, ‘Let there be lights in the firmament of the heavens to </a:t>
            </a:r>
          </a:p>
          <a:p>
            <a:r>
              <a:rPr lang="en-US" sz="2100" dirty="0">
                <a:latin typeface="Georgia" panose="02040502050405020303" pitchFamily="18" charset="0"/>
              </a:rPr>
              <a:t>  divide the day from the night; and let them be for signs and seasons, </a:t>
            </a:r>
          </a:p>
          <a:p>
            <a:r>
              <a:rPr lang="en-US" sz="2100" dirty="0">
                <a:latin typeface="Georgia" panose="02040502050405020303" pitchFamily="18" charset="0"/>
              </a:rPr>
              <a:t>  and for days and years; and let them be for lights in the firmament of </a:t>
            </a:r>
          </a:p>
          <a:p>
            <a:r>
              <a:rPr lang="en-US" sz="2100" dirty="0">
                <a:latin typeface="Georgia" panose="02040502050405020303" pitchFamily="18" charset="0"/>
              </a:rPr>
              <a:t>  the heavens to give light on the earth’; and it was so.” [1:14-15]</a:t>
            </a:r>
            <a:endParaRPr lang="pt-BR" sz="2100" dirty="0">
              <a:latin typeface="Georgia" panose="02040502050405020303" pitchFamily="18" charset="0"/>
            </a:endParaRPr>
          </a:p>
        </p:txBody>
      </p:sp>
      <p:sp>
        <p:nvSpPr>
          <p:cNvPr id="10" name="Elipse 9"/>
          <p:cNvSpPr/>
          <p:nvPr/>
        </p:nvSpPr>
        <p:spPr>
          <a:xfrm>
            <a:off x="251520" y="874800"/>
            <a:ext cx="3683175"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2267744" y="874800"/>
            <a:ext cx="4248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35496" y="764704"/>
            <a:ext cx="576064" cy="369332"/>
          </a:xfrm>
          <a:prstGeom prst="rect">
            <a:avLst/>
          </a:prstGeom>
          <a:noFill/>
        </p:spPr>
        <p:txBody>
          <a:bodyPr wrap="square" rtlCol="0">
            <a:spAutoFit/>
          </a:bodyPr>
          <a:lstStyle/>
          <a:p>
            <a:r>
              <a:rPr lang="pt-BR" dirty="0">
                <a:solidFill>
                  <a:srgbClr val="FF0000"/>
                </a:solidFill>
              </a:rPr>
              <a:t>❶</a:t>
            </a:r>
          </a:p>
        </p:txBody>
      </p:sp>
      <p:sp>
        <p:nvSpPr>
          <p:cNvPr id="13" name="CaixaDeTexto 12"/>
          <p:cNvSpPr txBox="1"/>
          <p:nvPr/>
        </p:nvSpPr>
        <p:spPr>
          <a:xfrm>
            <a:off x="187896" y="1988840"/>
            <a:ext cx="576064" cy="369332"/>
          </a:xfrm>
          <a:prstGeom prst="rect">
            <a:avLst/>
          </a:prstGeom>
          <a:noFill/>
        </p:spPr>
        <p:txBody>
          <a:bodyPr wrap="square" rtlCol="0">
            <a:spAutoFit/>
          </a:bodyPr>
          <a:lstStyle/>
          <a:p>
            <a:r>
              <a:rPr lang="pt-BR" dirty="0">
                <a:solidFill>
                  <a:srgbClr val="FF0000"/>
                </a:solidFill>
              </a:rPr>
              <a:t>❶</a:t>
            </a:r>
          </a:p>
        </p:txBody>
      </p:sp>
      <p:sp>
        <p:nvSpPr>
          <p:cNvPr id="14" name="Elipse 13"/>
          <p:cNvSpPr/>
          <p:nvPr/>
        </p:nvSpPr>
        <p:spPr>
          <a:xfrm>
            <a:off x="4211960" y="865507"/>
            <a:ext cx="2808312"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6804248" y="764704"/>
            <a:ext cx="335321" cy="369332"/>
          </a:xfrm>
          <a:prstGeom prst="rect">
            <a:avLst/>
          </a:prstGeom>
          <a:noFill/>
        </p:spPr>
        <p:txBody>
          <a:bodyPr wrap="square" rtlCol="0">
            <a:spAutoFit/>
          </a:bodyPr>
          <a:lstStyle/>
          <a:p>
            <a:r>
              <a:rPr lang="pt-BR" dirty="0">
                <a:solidFill>
                  <a:srgbClr val="FF0000"/>
                </a:solidFill>
              </a:rPr>
              <a:t>❷</a:t>
            </a:r>
          </a:p>
        </p:txBody>
      </p:sp>
      <p:sp>
        <p:nvSpPr>
          <p:cNvPr id="16" name="CaixaDeTexto 15"/>
          <p:cNvSpPr txBox="1"/>
          <p:nvPr/>
        </p:nvSpPr>
        <p:spPr>
          <a:xfrm>
            <a:off x="179512" y="2420888"/>
            <a:ext cx="576064" cy="369332"/>
          </a:xfrm>
          <a:prstGeom prst="rect">
            <a:avLst/>
          </a:prstGeom>
          <a:noFill/>
        </p:spPr>
        <p:txBody>
          <a:bodyPr wrap="square" rtlCol="0">
            <a:spAutoFit/>
          </a:bodyPr>
          <a:lstStyle/>
          <a:p>
            <a:r>
              <a:rPr lang="pt-BR" dirty="0">
                <a:solidFill>
                  <a:srgbClr val="FF0000"/>
                </a:solidFill>
              </a:rPr>
              <a:t>❷</a:t>
            </a:r>
          </a:p>
        </p:txBody>
      </p:sp>
      <p:sp>
        <p:nvSpPr>
          <p:cNvPr id="17" name="CaixaDeTexto 16"/>
          <p:cNvSpPr txBox="1"/>
          <p:nvPr/>
        </p:nvSpPr>
        <p:spPr>
          <a:xfrm>
            <a:off x="576064" y="1916832"/>
            <a:ext cx="8100392" cy="461665"/>
          </a:xfrm>
          <a:prstGeom prst="rect">
            <a:avLst/>
          </a:prstGeom>
          <a:noFill/>
        </p:spPr>
        <p:txBody>
          <a:bodyPr wrap="square" rtlCol="0">
            <a:spAutoFit/>
          </a:bodyPr>
          <a:lstStyle/>
          <a:p>
            <a:pPr algn="just"/>
            <a:r>
              <a:rPr lang="pt-BR" sz="2400" dirty="0" err="1">
                <a:latin typeface="Georgia" panose="02040502050405020303" pitchFamily="18" charset="0"/>
              </a:rPr>
              <a:t>Didn’t</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already</a:t>
            </a:r>
            <a:r>
              <a:rPr lang="pt-BR" sz="2400" dirty="0">
                <a:latin typeface="Georgia" panose="02040502050405020303" pitchFamily="18" charset="0"/>
              </a:rPr>
              <a:t> </a:t>
            </a:r>
            <a:r>
              <a:rPr lang="pt-BR" sz="2400" dirty="0" err="1">
                <a:latin typeface="Georgia" panose="02040502050405020303" pitchFamily="18" charset="0"/>
              </a:rPr>
              <a:t>separate</a:t>
            </a:r>
            <a:r>
              <a:rPr lang="pt-BR" sz="2400" dirty="0">
                <a:latin typeface="Georgia" panose="02040502050405020303" pitchFamily="18" charset="0"/>
              </a:rPr>
              <a:t> </a:t>
            </a:r>
            <a:r>
              <a:rPr lang="pt-BR" sz="2400" dirty="0" err="1">
                <a:latin typeface="Georgia" panose="02040502050405020303" pitchFamily="18" charset="0"/>
              </a:rPr>
              <a:t>day</a:t>
            </a:r>
            <a:r>
              <a:rPr lang="pt-BR" sz="2400" dirty="0">
                <a:latin typeface="Georgia" panose="02040502050405020303" pitchFamily="18" charset="0"/>
              </a:rPr>
              <a:t> </a:t>
            </a:r>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night</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18" name="CaixaDeTexto 17"/>
          <p:cNvSpPr txBox="1"/>
          <p:nvPr/>
        </p:nvSpPr>
        <p:spPr>
          <a:xfrm>
            <a:off x="567680" y="2348880"/>
            <a:ext cx="8100392" cy="461665"/>
          </a:xfrm>
          <a:prstGeom prst="rect">
            <a:avLst/>
          </a:prstGeom>
          <a:noFill/>
        </p:spPr>
        <p:txBody>
          <a:bodyPr wrap="square" rtlCol="0">
            <a:spAutoFit/>
          </a:bodyPr>
          <a:lstStyle/>
          <a:p>
            <a:pPr algn="just"/>
            <a:r>
              <a:rPr lang="pt-BR" sz="2400" dirty="0" err="1">
                <a:latin typeface="Georgia" panose="02040502050405020303" pitchFamily="18" charset="0"/>
              </a:rPr>
              <a:t>What</a:t>
            </a:r>
            <a:r>
              <a:rPr lang="pt-BR" sz="2400" dirty="0">
                <a:latin typeface="Georgia" panose="02040502050405020303" pitchFamily="18" charset="0"/>
              </a:rPr>
              <a:t> does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word</a:t>
            </a:r>
            <a:r>
              <a:rPr lang="pt-BR" sz="2400" dirty="0">
                <a:latin typeface="Georgia" panose="02040502050405020303" pitchFamily="18" charset="0"/>
              </a:rPr>
              <a:t> “</a:t>
            </a:r>
            <a:r>
              <a:rPr lang="pt-BR" sz="2400" dirty="0" err="1">
                <a:latin typeface="Georgia" panose="02040502050405020303" pitchFamily="18" charset="0"/>
              </a:rPr>
              <a:t>sign</a:t>
            </a:r>
            <a:r>
              <a:rPr lang="pt-BR" sz="2400" dirty="0">
                <a:latin typeface="Georgia" panose="02040502050405020303" pitchFamily="18" charset="0"/>
              </a:rPr>
              <a:t>” </a:t>
            </a:r>
            <a:r>
              <a:rPr lang="pt-BR" sz="2400" dirty="0" err="1">
                <a:latin typeface="Georgia" panose="02040502050405020303" pitchFamily="18" charset="0"/>
              </a:rPr>
              <a:t>mean</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20" name="CaixaDeTexto 19"/>
          <p:cNvSpPr txBox="1"/>
          <p:nvPr/>
        </p:nvSpPr>
        <p:spPr>
          <a:xfrm>
            <a:off x="6588224" y="1916832"/>
            <a:ext cx="2384648"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So</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why</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again</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22" name="CaixaDeTexto 21"/>
          <p:cNvSpPr txBox="1"/>
          <p:nvPr/>
        </p:nvSpPr>
        <p:spPr>
          <a:xfrm>
            <a:off x="5292080" y="2348880"/>
            <a:ext cx="3528392"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Indication</a:t>
            </a:r>
            <a:r>
              <a:rPr lang="pt-BR" sz="2400" i="1" dirty="0">
                <a:solidFill>
                  <a:schemeClr val="tx2">
                    <a:lumMod val="75000"/>
                  </a:schemeClr>
                </a:solidFill>
                <a:latin typeface="Georgia" panose="02040502050405020303" pitchFamily="18" charset="0"/>
              </a:rPr>
              <a:t> – for </a:t>
            </a:r>
            <a:r>
              <a:rPr lang="pt-BR" sz="2400" i="1" dirty="0" err="1">
                <a:solidFill>
                  <a:schemeClr val="tx2">
                    <a:lumMod val="75000"/>
                  </a:schemeClr>
                </a:solidFill>
                <a:latin typeface="Georgia" panose="02040502050405020303" pitchFamily="18" charset="0"/>
              </a:rPr>
              <a:t>whom</a:t>
            </a:r>
            <a:r>
              <a:rPr lang="pt-BR" sz="2400" i="1" dirty="0">
                <a:solidFill>
                  <a:schemeClr val="tx2">
                    <a:lumMod val="75000"/>
                  </a:schemeClr>
                </a:solidFill>
                <a:latin typeface="Georgia" panose="02040502050405020303" pitchFamily="18" charset="0"/>
              </a:rPr>
              <a:t>?</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34" name="Elipse 33"/>
          <p:cNvSpPr/>
          <p:nvPr/>
        </p:nvSpPr>
        <p:spPr>
          <a:xfrm>
            <a:off x="689648" y="1241098"/>
            <a:ext cx="2574922" cy="3249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420255" y="1124744"/>
            <a:ext cx="335321" cy="369332"/>
          </a:xfrm>
          <a:prstGeom prst="rect">
            <a:avLst/>
          </a:prstGeom>
          <a:noFill/>
        </p:spPr>
        <p:txBody>
          <a:bodyPr wrap="square" rtlCol="0">
            <a:spAutoFit/>
          </a:bodyPr>
          <a:lstStyle/>
          <a:p>
            <a:r>
              <a:rPr lang="pt-BR" dirty="0">
                <a:solidFill>
                  <a:srgbClr val="FF0000"/>
                </a:solidFill>
              </a:rPr>
              <a:t>❸</a:t>
            </a:r>
          </a:p>
        </p:txBody>
      </p:sp>
      <p:sp>
        <p:nvSpPr>
          <p:cNvPr id="36" name="CaixaDeTexto 35"/>
          <p:cNvSpPr txBox="1"/>
          <p:nvPr/>
        </p:nvSpPr>
        <p:spPr>
          <a:xfrm>
            <a:off x="567680" y="2780928"/>
            <a:ext cx="8100392" cy="461665"/>
          </a:xfrm>
          <a:prstGeom prst="rect">
            <a:avLst/>
          </a:prstGeom>
          <a:noFill/>
        </p:spPr>
        <p:txBody>
          <a:bodyPr wrap="square" rtlCol="0">
            <a:spAutoFit/>
          </a:bodyPr>
          <a:lstStyle/>
          <a:p>
            <a:pPr algn="just"/>
            <a:r>
              <a:rPr lang="pt-BR" sz="2400" dirty="0">
                <a:latin typeface="Georgia" panose="02040502050405020303" pitchFamily="18" charset="0"/>
              </a:rPr>
              <a:t>Does </a:t>
            </a:r>
            <a:r>
              <a:rPr lang="pt-BR" sz="2400" dirty="0" err="1">
                <a:latin typeface="Georgia" panose="02040502050405020303" pitchFamily="18" charset="0"/>
              </a:rPr>
              <a:t>God</a:t>
            </a:r>
            <a:r>
              <a:rPr lang="pt-BR" sz="2400" dirty="0">
                <a:latin typeface="Georgia" panose="02040502050405020303" pitchFamily="18" charset="0"/>
              </a:rPr>
              <a:t> </a:t>
            </a:r>
            <a:r>
              <a:rPr lang="pt-BR" sz="2400" i="1" dirty="0">
                <a:latin typeface="Georgia" panose="02040502050405020303" pitchFamily="18" charset="0"/>
              </a:rPr>
              <a:t>(</a:t>
            </a:r>
            <a:r>
              <a:rPr lang="pt-BR" sz="2400" i="1" dirty="0" err="1">
                <a:latin typeface="Georgia" panose="02040502050405020303" pitchFamily="18" charset="0"/>
              </a:rPr>
              <a:t>Spirit</a:t>
            </a:r>
            <a:r>
              <a:rPr lang="pt-BR" sz="2400" i="1" dirty="0">
                <a:latin typeface="Georgia" panose="02040502050405020303" pitchFamily="18" charset="0"/>
              </a:rPr>
              <a:t>, Eternal) </a:t>
            </a:r>
            <a:r>
              <a:rPr lang="pt-BR" sz="2400" dirty="0" err="1">
                <a:latin typeface="Georgia" panose="02040502050405020303" pitchFamily="18" charset="0"/>
              </a:rPr>
              <a:t>need</a:t>
            </a:r>
            <a:r>
              <a:rPr lang="pt-BR" sz="2400" dirty="0">
                <a:latin typeface="Georgia" panose="02040502050405020303" pitchFamily="18" charset="0"/>
              </a:rPr>
              <a:t> </a:t>
            </a:r>
            <a:r>
              <a:rPr lang="pt-BR" sz="2400" dirty="0" err="1">
                <a:latin typeface="Georgia" panose="02040502050405020303" pitchFamily="18" charset="0"/>
              </a:rPr>
              <a:t>to</a:t>
            </a:r>
            <a:r>
              <a:rPr lang="pt-BR" sz="2400" dirty="0">
                <a:latin typeface="Georgia" panose="02040502050405020303" pitchFamily="18" charset="0"/>
              </a:rPr>
              <a:t> </a:t>
            </a:r>
            <a:r>
              <a:rPr lang="pt-BR" sz="2400" dirty="0" err="1">
                <a:latin typeface="Georgia" panose="02040502050405020303" pitchFamily="18" charset="0"/>
              </a:rPr>
              <a:t>count</a:t>
            </a:r>
            <a:r>
              <a:rPr lang="pt-BR" sz="2400" dirty="0">
                <a:latin typeface="Georgia" panose="02040502050405020303" pitchFamily="18" charset="0"/>
              </a:rPr>
              <a:t> time</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37" name="Elipse 36"/>
          <p:cNvSpPr/>
          <p:nvPr/>
        </p:nvSpPr>
        <p:spPr>
          <a:xfrm>
            <a:off x="1763688" y="1556792"/>
            <a:ext cx="1656184" cy="317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3131840" y="1403484"/>
            <a:ext cx="335321" cy="369332"/>
          </a:xfrm>
          <a:prstGeom prst="rect">
            <a:avLst/>
          </a:prstGeom>
          <a:noFill/>
        </p:spPr>
        <p:txBody>
          <a:bodyPr wrap="square" rtlCol="0">
            <a:spAutoFit/>
          </a:bodyPr>
          <a:lstStyle/>
          <a:p>
            <a:r>
              <a:rPr lang="pt-BR" dirty="0">
                <a:solidFill>
                  <a:srgbClr val="FF0000"/>
                </a:solidFill>
              </a:rPr>
              <a:t>❹</a:t>
            </a:r>
          </a:p>
        </p:txBody>
      </p:sp>
      <p:sp>
        <p:nvSpPr>
          <p:cNvPr id="40" name="CaixaDeTexto 39"/>
          <p:cNvSpPr txBox="1"/>
          <p:nvPr/>
        </p:nvSpPr>
        <p:spPr>
          <a:xfrm>
            <a:off x="567680" y="3212976"/>
            <a:ext cx="8100392" cy="461665"/>
          </a:xfrm>
          <a:prstGeom prst="rect">
            <a:avLst/>
          </a:prstGeom>
          <a:noFill/>
        </p:spPr>
        <p:txBody>
          <a:bodyPr wrap="square" rtlCol="0">
            <a:spAutoFit/>
          </a:bodyPr>
          <a:lstStyle/>
          <a:p>
            <a:pPr algn="just"/>
            <a:r>
              <a:rPr lang="pt-BR" sz="2400" dirty="0">
                <a:latin typeface="Georgia" panose="02040502050405020303" pitchFamily="18" charset="0"/>
              </a:rPr>
              <a:t>Does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need</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light</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42" name="CaixaDeTexto 41"/>
          <p:cNvSpPr txBox="1"/>
          <p:nvPr/>
        </p:nvSpPr>
        <p:spPr>
          <a:xfrm>
            <a:off x="179512" y="2852936"/>
            <a:ext cx="576064" cy="369332"/>
          </a:xfrm>
          <a:prstGeom prst="rect">
            <a:avLst/>
          </a:prstGeom>
          <a:noFill/>
        </p:spPr>
        <p:txBody>
          <a:bodyPr wrap="square" rtlCol="0">
            <a:spAutoFit/>
          </a:bodyPr>
          <a:lstStyle/>
          <a:p>
            <a:r>
              <a:rPr lang="pt-BR" dirty="0">
                <a:solidFill>
                  <a:srgbClr val="FF0000"/>
                </a:solidFill>
              </a:rPr>
              <a:t>❸</a:t>
            </a:r>
          </a:p>
        </p:txBody>
      </p:sp>
      <p:sp>
        <p:nvSpPr>
          <p:cNvPr id="43" name="CaixaDeTexto 42"/>
          <p:cNvSpPr txBox="1"/>
          <p:nvPr/>
        </p:nvSpPr>
        <p:spPr>
          <a:xfrm>
            <a:off x="179512" y="3284984"/>
            <a:ext cx="576064" cy="369332"/>
          </a:xfrm>
          <a:prstGeom prst="rect">
            <a:avLst/>
          </a:prstGeom>
          <a:noFill/>
        </p:spPr>
        <p:txBody>
          <a:bodyPr wrap="square" rtlCol="0">
            <a:spAutoFit/>
          </a:bodyPr>
          <a:lstStyle/>
          <a:p>
            <a:r>
              <a:rPr lang="pt-BR" dirty="0">
                <a:solidFill>
                  <a:srgbClr val="FF0000"/>
                </a:solidFill>
              </a:rPr>
              <a:t>❹</a:t>
            </a:r>
          </a:p>
        </p:txBody>
      </p:sp>
      <p:sp>
        <p:nvSpPr>
          <p:cNvPr id="44" name="CaixaDeTexto 43"/>
          <p:cNvSpPr txBox="1"/>
          <p:nvPr/>
        </p:nvSpPr>
        <p:spPr>
          <a:xfrm>
            <a:off x="7056784" y="2780928"/>
            <a:ext cx="2087216"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So</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why</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this</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29" name="Estrela de 16 pontas 22">
            <a:extLst>
              <a:ext uri="{FF2B5EF4-FFF2-40B4-BE49-F238E27FC236}">
                <a16:creationId xmlns:a16="http://schemas.microsoft.com/office/drawing/2014/main" id="{DF40E7B7-200B-409D-BBA9-8434A761159C}"/>
              </a:ext>
            </a:extLst>
          </p:cNvPr>
          <p:cNvSpPr/>
          <p:nvPr/>
        </p:nvSpPr>
        <p:spPr>
          <a:xfrm rot="21018591">
            <a:off x="3578279" y="2031792"/>
            <a:ext cx="5967675" cy="3818362"/>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b="1" dirty="0"/>
          </a:p>
          <a:p>
            <a:pPr algn="ctr"/>
            <a:r>
              <a:rPr lang="pt-BR" sz="2400" b="1" dirty="0"/>
              <a:t>No!! In eternity, before the universe began, He was just fine without physical light; John tells us HE </a:t>
            </a:r>
            <a:r>
              <a:rPr lang="pt-BR" sz="2400" b="1" i="1" u="sng" dirty="0"/>
              <a:t>is</a:t>
            </a:r>
            <a:r>
              <a:rPr lang="pt-BR" sz="2400" b="1" dirty="0"/>
              <a:t> light!</a:t>
            </a:r>
          </a:p>
          <a:p>
            <a:pPr algn="ctr"/>
            <a:r>
              <a:rPr lang="pt-BR" sz="2400" b="1" dirty="0"/>
              <a:t>[1 John 1:5]</a:t>
            </a:r>
          </a:p>
        </p:txBody>
      </p:sp>
      <p:sp>
        <p:nvSpPr>
          <p:cNvPr id="5" name="Slide Number Placeholder 4">
            <a:extLst>
              <a:ext uri="{FF2B5EF4-FFF2-40B4-BE49-F238E27FC236}">
                <a16:creationId xmlns:a16="http://schemas.microsoft.com/office/drawing/2014/main" id="{C61832B1-FAF3-48A6-B20E-CAFA430FD4F5}"/>
              </a:ext>
            </a:extLst>
          </p:cNvPr>
          <p:cNvSpPr>
            <a:spLocks noGrp="1"/>
          </p:cNvSpPr>
          <p:nvPr>
            <p:ph type="sldNum" sz="quarter" idx="12"/>
          </p:nvPr>
        </p:nvSpPr>
        <p:spPr/>
        <p:txBody>
          <a:bodyPr/>
          <a:lstStyle/>
          <a:p>
            <a:fld id="{2B42AA03-84FA-47E0-873F-D678DD9436A1}" type="slidenum">
              <a:rPr lang="pt-BR" smtClean="0"/>
              <a:pPr/>
              <a:t>29</a:t>
            </a:fld>
            <a:endParaRPr lang="pt-BR"/>
          </a:p>
        </p:txBody>
      </p:sp>
    </p:spTree>
    <p:extLst>
      <p:ext uri="{BB962C8B-B14F-4D97-AF65-F5344CB8AC3E}">
        <p14:creationId xmlns:p14="http://schemas.microsoft.com/office/powerpoint/2010/main" val="2525840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2000"/>
                                        <p:tgtEl>
                                          <p:spTgt spid="35"/>
                                        </p:tgtEl>
                                      </p:cBhvr>
                                    </p:animEffec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dissolve">
                                      <p:cBhvr>
                                        <p:cTn id="33" dur="2000"/>
                                        <p:tgtEl>
                                          <p:spTgt spid="39"/>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strVal val="4*#ppt_w"/>
                                          </p:val>
                                        </p:tav>
                                        <p:tav tm="100000">
                                          <p:val>
                                            <p:strVal val="#ppt_w"/>
                                          </p:val>
                                        </p:tav>
                                      </p:tavLst>
                                    </p:anim>
                                    <p:anim calcmode="lin" valueType="num">
                                      <p:cBhvr>
                                        <p:cTn id="50" dur="500" fill="hold"/>
                                        <p:tgtEl>
                                          <p:spTgt spid="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animBg="1"/>
      <p:bldP spid="39" grpId="0"/>
      <p:bldP spid="40" grpId="0"/>
      <p:bldP spid="42" grpId="0"/>
      <p:bldP spid="43" grpId="0"/>
      <p:bldP spid="44" grpId="0"/>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8583"/>
            <a:ext cx="9144000" cy="4572000"/>
          </a:xfrm>
          <a:prstGeom prst="rect">
            <a:avLst/>
          </a:prstGeom>
        </p:spPr>
      </p:pic>
      <p:sp>
        <p:nvSpPr>
          <p:cNvPr id="19" name="Retângulo 18"/>
          <p:cNvSpPr/>
          <p:nvPr/>
        </p:nvSpPr>
        <p:spPr>
          <a:xfrm>
            <a:off x="179512" y="332656"/>
            <a:ext cx="8784976" cy="5878532"/>
          </a:xfrm>
          <a:prstGeom prst="rect">
            <a:avLst/>
          </a:prstGeom>
          <a:solidFill>
            <a:schemeClr val="tx1">
              <a:alpha val="75000"/>
            </a:schemeClr>
          </a:solidFill>
        </p:spPr>
        <p:txBody>
          <a:bodyPr wrap="square">
            <a:spAutoFit/>
          </a:bodyPr>
          <a:lstStyle/>
          <a:p>
            <a:pPr algn="just"/>
            <a:r>
              <a:rPr lang="pt-BR" sz="2400" b="1" dirty="0">
                <a:solidFill>
                  <a:schemeClr val="bg1"/>
                </a:solidFill>
                <a:latin typeface="Georgia" panose="02040502050405020303" pitchFamily="18" charset="0"/>
              </a:rPr>
              <a:t>“</a:t>
            </a:r>
            <a:r>
              <a:rPr lang="pt-BR" sz="2400" b="1" baseline="30000" dirty="0">
                <a:solidFill>
                  <a:schemeClr val="bg1"/>
                </a:solidFill>
                <a:latin typeface="Georgia" panose="02040502050405020303" pitchFamily="18" charset="0"/>
              </a:rPr>
              <a:t>21</a:t>
            </a:r>
            <a:r>
              <a:rPr lang="pt-BR" sz="2400" b="1" dirty="0">
                <a:solidFill>
                  <a:schemeClr val="bg1"/>
                </a:solidFill>
                <a:latin typeface="Georgia" panose="02040502050405020303" pitchFamily="18" charset="0"/>
              </a:rPr>
              <a:t>because, </a:t>
            </a:r>
            <a:r>
              <a:rPr lang="pt-BR" sz="2400" b="1" i="1" dirty="0" err="1">
                <a:solidFill>
                  <a:srgbClr val="FFFF00"/>
                </a:solidFill>
                <a:latin typeface="Georgia" panose="02040502050405020303" pitchFamily="18" charset="0"/>
              </a:rPr>
              <a:t>although</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knew</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God</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they</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did</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not</a:t>
            </a:r>
            <a:r>
              <a:rPr lang="pt-BR" sz="2400" b="1" dirty="0">
                <a:solidFill>
                  <a:srgbClr val="FFFF00"/>
                </a:solidFill>
                <a:latin typeface="Georgia" panose="02040502050405020303" pitchFamily="18" charset="0"/>
              </a:rPr>
              <a:t> </a:t>
            </a:r>
            <a:r>
              <a:rPr lang="pt-BR" sz="2350" b="1" i="1" dirty="0" err="1">
                <a:solidFill>
                  <a:srgbClr val="FFFF00"/>
                </a:solidFill>
                <a:latin typeface="Georgia" panose="02040502050405020303" pitchFamily="18" charset="0"/>
              </a:rPr>
              <a:t>glorify</a:t>
            </a:r>
            <a:r>
              <a:rPr lang="pt-BR" sz="2350" b="1" i="1" dirty="0">
                <a:solidFill>
                  <a:srgbClr val="FFFF00"/>
                </a:solidFill>
                <a:latin typeface="Georgia" panose="02040502050405020303" pitchFamily="18" charset="0"/>
              </a:rPr>
              <a:t> </a:t>
            </a:r>
            <a:r>
              <a:rPr lang="pt-BR" sz="2350" b="1" i="1" dirty="0" err="1">
                <a:solidFill>
                  <a:srgbClr val="FFFF00"/>
                </a:solidFill>
                <a:latin typeface="Georgia" panose="02040502050405020303" pitchFamily="18" charset="0"/>
              </a:rPr>
              <a:t>Him</a:t>
            </a:r>
            <a:r>
              <a:rPr lang="pt-BR" sz="2350" b="1" i="1" dirty="0">
                <a:solidFill>
                  <a:srgbClr val="FFFF00"/>
                </a:solidFill>
                <a:latin typeface="Georgia" panose="02040502050405020303" pitchFamily="18" charset="0"/>
              </a:rPr>
              <a:t> as </a:t>
            </a:r>
            <a:r>
              <a:rPr lang="pt-BR" sz="2350" b="1" i="1" dirty="0" err="1">
                <a:solidFill>
                  <a:srgbClr val="FFFF00"/>
                </a:solidFill>
                <a:latin typeface="Georgia" panose="02040502050405020303" pitchFamily="18" charset="0"/>
              </a:rPr>
              <a:t>God</a:t>
            </a:r>
            <a:r>
              <a:rPr lang="pt-BR" sz="2350" b="1" i="1" dirty="0">
                <a:solidFill>
                  <a:srgbClr val="FFFF00"/>
                </a:solidFill>
                <a:latin typeface="Georgia" panose="02040502050405020303" pitchFamily="18" charset="0"/>
              </a:rPr>
              <a:t>, </a:t>
            </a:r>
            <a:r>
              <a:rPr lang="pt-BR" sz="2350" b="1" i="1" dirty="0" err="1">
                <a:solidFill>
                  <a:srgbClr val="FFFF00"/>
                </a:solidFill>
                <a:latin typeface="Georgia" panose="02040502050405020303" pitchFamily="18" charset="0"/>
              </a:rPr>
              <a:t>nor</a:t>
            </a:r>
            <a:r>
              <a:rPr lang="pt-BR" sz="2350" b="1" i="1" dirty="0">
                <a:solidFill>
                  <a:srgbClr val="FFFF00"/>
                </a:solidFill>
                <a:latin typeface="Georgia" panose="02040502050405020303" pitchFamily="18" charset="0"/>
              </a:rPr>
              <a:t> </a:t>
            </a:r>
            <a:r>
              <a:rPr lang="pt-BR" sz="2350" b="1" i="1" dirty="0" err="1">
                <a:solidFill>
                  <a:srgbClr val="FFFF00"/>
                </a:solidFill>
                <a:latin typeface="Georgia" panose="02040502050405020303" pitchFamily="18" charset="0"/>
              </a:rPr>
              <a:t>were</a:t>
            </a:r>
            <a:r>
              <a:rPr lang="pt-BR" sz="2350" b="1" i="1" dirty="0">
                <a:solidFill>
                  <a:srgbClr val="FFFF00"/>
                </a:solidFill>
                <a:latin typeface="Georgia" panose="02040502050405020303" pitchFamily="18" charset="0"/>
              </a:rPr>
              <a:t> </a:t>
            </a:r>
            <a:r>
              <a:rPr lang="pt-BR" sz="2350" b="1" i="1" dirty="0" err="1">
                <a:solidFill>
                  <a:srgbClr val="FFFF00"/>
                </a:solidFill>
                <a:latin typeface="Georgia" panose="02040502050405020303" pitchFamily="18" charset="0"/>
              </a:rPr>
              <a:t>thankful</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but</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became</a:t>
            </a:r>
            <a:r>
              <a:rPr lang="pt-BR" sz="2400" b="1" dirty="0">
                <a:solidFill>
                  <a:schemeClr val="bg1"/>
                </a:solidFill>
                <a:latin typeface="Georgia" panose="02040502050405020303" pitchFamily="18" charset="0"/>
              </a:rPr>
              <a:t> </a:t>
            </a:r>
            <a:r>
              <a:rPr lang="pt-BR" sz="2400" b="1" i="1" dirty="0" err="1">
                <a:solidFill>
                  <a:srgbClr val="FFFF00"/>
                </a:solidFill>
                <a:latin typeface="Georgia" panose="02040502050405020303" pitchFamily="18" charset="0"/>
              </a:rPr>
              <a:t>futile</a:t>
            </a:r>
            <a:r>
              <a:rPr lang="pt-BR" sz="2400" b="1" i="1" dirty="0">
                <a:solidFill>
                  <a:srgbClr val="FFFF00"/>
                </a:solidFill>
                <a:latin typeface="Georgia" panose="02040502050405020303" pitchFamily="18" charset="0"/>
              </a:rPr>
              <a:t> in </a:t>
            </a:r>
            <a:r>
              <a:rPr lang="pt-BR" sz="2400" b="1" i="1" dirty="0" err="1">
                <a:solidFill>
                  <a:srgbClr val="FFFF00"/>
                </a:solidFill>
                <a:latin typeface="Georgia" panose="02040502050405020303" pitchFamily="18" charset="0"/>
              </a:rPr>
              <a:t>their</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thoughts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and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their</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foolish</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hearts</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were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darkened</a:t>
            </a:r>
            <a:r>
              <a:rPr lang="pt-BR" sz="2400" b="1" i="1" dirty="0">
                <a:solidFill>
                  <a:srgbClr val="FFFF00"/>
                </a:solidFill>
                <a:latin typeface="Georgia" panose="02040502050405020303" pitchFamily="18" charset="0"/>
              </a:rPr>
              <a:t>.</a:t>
            </a:r>
          </a:p>
          <a:p>
            <a:pPr algn="just"/>
            <a:endParaRPr lang="pt-BR" sz="1200" b="1" baseline="30000" dirty="0">
              <a:solidFill>
                <a:schemeClr val="bg1"/>
              </a:solidFill>
              <a:latin typeface="Georgia" panose="02040502050405020303" pitchFamily="18" charset="0"/>
            </a:endParaRPr>
          </a:p>
          <a:p>
            <a:pPr algn="just"/>
            <a:r>
              <a:rPr lang="pt-BR" sz="2400" b="1" baseline="30000" dirty="0">
                <a:solidFill>
                  <a:schemeClr val="bg1"/>
                </a:solidFill>
                <a:latin typeface="Georgia" panose="02040502050405020303" pitchFamily="18" charset="0"/>
              </a:rPr>
              <a:t>22</a:t>
            </a:r>
            <a:r>
              <a:rPr lang="pt-BR" sz="2400" b="1" dirty="0">
                <a:solidFill>
                  <a:schemeClr val="bg1"/>
                </a:solidFill>
                <a:latin typeface="Georgia" panose="02040502050405020303" pitchFamily="18" charset="0"/>
              </a:rPr>
              <a:t>Professing </a:t>
            </a:r>
            <a:r>
              <a:rPr lang="pt-BR" sz="2400" b="1" dirty="0" err="1">
                <a:solidFill>
                  <a:schemeClr val="bg1"/>
                </a:solidFill>
                <a:latin typeface="Georgia" panose="02040502050405020303" pitchFamily="18" charset="0"/>
              </a:rPr>
              <a:t>to</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be</a:t>
            </a:r>
            <a:r>
              <a:rPr lang="pt-BR" sz="2400" b="1" dirty="0">
                <a:solidFill>
                  <a:schemeClr val="bg1"/>
                </a:solidFill>
                <a:latin typeface="Georgia" panose="02040502050405020303" pitchFamily="18" charset="0"/>
              </a:rPr>
              <a:t> </a:t>
            </a:r>
            <a:r>
              <a:rPr lang="pt-BR" sz="2400" b="1" i="1" dirty="0" err="1">
                <a:solidFill>
                  <a:srgbClr val="FFFF00"/>
                </a:solidFill>
                <a:latin typeface="Georgia" panose="02040502050405020303" pitchFamily="18" charset="0"/>
              </a:rPr>
              <a:t>wise</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they</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became</a:t>
            </a:r>
            <a:r>
              <a:rPr lang="pt-BR" sz="2400" b="1" dirty="0">
                <a:solidFill>
                  <a:schemeClr val="bg1"/>
                </a:solidFill>
                <a:latin typeface="Georgia" panose="02040502050405020303" pitchFamily="18" charset="0"/>
              </a:rPr>
              <a:t> </a:t>
            </a:r>
            <a:r>
              <a:rPr lang="pt-BR" sz="2400" b="1" i="1" dirty="0" err="1">
                <a:solidFill>
                  <a:srgbClr val="FFFF00"/>
                </a:solidFill>
                <a:latin typeface="Georgia" panose="02040502050405020303" pitchFamily="18" charset="0"/>
              </a:rPr>
              <a:t>fools</a:t>
            </a:r>
            <a:r>
              <a:rPr lang="pt-BR" sz="2400" b="1" i="1" dirty="0">
                <a:solidFill>
                  <a:srgbClr val="FFFF00"/>
                </a:solidFill>
                <a:latin typeface="Georgia" panose="02040502050405020303" pitchFamily="18" charset="0"/>
              </a:rPr>
              <a:t>,</a:t>
            </a:r>
            <a:endParaRPr lang="pt-BR" sz="1200" b="1" i="1" dirty="0">
              <a:solidFill>
                <a:srgbClr val="FFFF00"/>
              </a:solidFill>
              <a:latin typeface="Georgia" panose="02040502050405020303" pitchFamily="18" charset="0"/>
            </a:endParaRPr>
          </a:p>
          <a:p>
            <a:pPr algn="just"/>
            <a:endParaRPr lang="pt-BR" sz="1200" b="1" baseline="30000" dirty="0">
              <a:solidFill>
                <a:schemeClr val="bg1"/>
              </a:solidFill>
              <a:latin typeface="Georgia" panose="02040502050405020303" pitchFamily="18" charset="0"/>
            </a:endParaRPr>
          </a:p>
          <a:p>
            <a:pPr algn="just"/>
            <a:r>
              <a:rPr lang="pt-BR" sz="2400" b="1" baseline="30000" dirty="0">
                <a:solidFill>
                  <a:schemeClr val="bg1"/>
                </a:solidFill>
                <a:latin typeface="Georgia" panose="02040502050405020303" pitchFamily="18" charset="0"/>
              </a:rPr>
              <a:t>23</a:t>
            </a:r>
            <a:r>
              <a:rPr lang="pt-BR" sz="2400" b="1" dirty="0">
                <a:solidFill>
                  <a:schemeClr val="bg1"/>
                </a:solidFill>
                <a:latin typeface="Georgia" panose="02040502050405020303" pitchFamily="18" charset="0"/>
              </a:rPr>
              <a:t>and </a:t>
            </a:r>
            <a:r>
              <a:rPr lang="pt-BR" sz="2400" b="1" i="1" dirty="0" err="1">
                <a:solidFill>
                  <a:srgbClr val="FFFF00"/>
                </a:solidFill>
                <a:latin typeface="Georgia" panose="02040502050405020303" pitchFamily="18" charset="0"/>
              </a:rPr>
              <a:t>changed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glory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incorruptible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God</a:t>
            </a:r>
            <a:r>
              <a:rPr lang="pt-BR" sz="2400" b="1" i="1" dirty="0">
                <a:solidFill>
                  <a:srgbClr val="FFFF00"/>
                </a:solidFill>
                <a:latin typeface="Georgia" panose="02040502050405020303" pitchFamily="18" charset="0"/>
              </a:rPr>
              <a:t> </a:t>
            </a:r>
            <a:r>
              <a:rPr lang="pt-BR" sz="2400" b="1" dirty="0" err="1">
                <a:solidFill>
                  <a:schemeClr val="bg1"/>
                </a:solidFill>
                <a:latin typeface="Georgia" panose="02040502050405020303" pitchFamily="18" charset="0"/>
              </a:rPr>
              <a:t>into</a:t>
            </a:r>
            <a:r>
              <a:rPr lang="pt-BR" sz="2400" b="1" dirty="0">
                <a:solidFill>
                  <a:schemeClr val="bg1"/>
                </a:solidFill>
                <a:latin typeface="Georgia" panose="02040502050405020303" pitchFamily="18" charset="0"/>
              </a:rPr>
              <a:t> </a:t>
            </a:r>
            <a:r>
              <a:rPr lang="pt-BR" sz="2400" b="1" i="1" dirty="0" err="1">
                <a:solidFill>
                  <a:srgbClr val="FFFF00"/>
                </a:solidFill>
                <a:latin typeface="Georgia" panose="02040502050405020303" pitchFamily="18" charset="0"/>
              </a:rPr>
              <a:t>an</a:t>
            </a:r>
            <a:r>
              <a:rPr lang="pt-BR" sz="2400" b="1" dirty="0">
                <a:solidFill>
                  <a:schemeClr val="bg1"/>
                </a:solidFill>
                <a:latin typeface="Georgia" panose="02040502050405020303" pitchFamily="18" charset="0"/>
              </a:rPr>
              <a:t> </a:t>
            </a:r>
            <a:r>
              <a:rPr lang="pt-BR" sz="2400" b="1" i="1" dirty="0" err="1">
                <a:solidFill>
                  <a:srgbClr val="FFFF00"/>
                </a:solidFill>
                <a:latin typeface="Georgia" panose="02040502050405020303" pitchFamily="18" charset="0"/>
              </a:rPr>
              <a:t>image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made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like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corruptible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man</a:t>
            </a:r>
            <a:r>
              <a:rPr lang="pt-BR" sz="2400" b="1" dirty="0">
                <a:solidFill>
                  <a:schemeClr val="bg1"/>
                </a:solidFill>
                <a:latin typeface="Georgia" panose="02040502050405020303" pitchFamily="18" charset="0"/>
              </a:rPr>
              <a:t> – </a:t>
            </a:r>
            <a:r>
              <a:rPr lang="pt-BR" sz="2400" b="1" dirty="0" err="1">
                <a:solidFill>
                  <a:schemeClr val="bg1"/>
                </a:solidFill>
                <a:latin typeface="Georgia" panose="02040502050405020303" pitchFamily="18" charset="0"/>
              </a:rPr>
              <a:t>and</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birds</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and</a:t>
            </a:r>
            <a:r>
              <a:rPr lang="pt-BR" sz="2400" b="1" dirty="0">
                <a:solidFill>
                  <a:schemeClr val="bg1"/>
                </a:solidFill>
                <a:latin typeface="Georgia" panose="02040502050405020303" pitchFamily="18" charset="0"/>
              </a:rPr>
              <a:t> four-</a:t>
            </a:r>
            <a:r>
              <a:rPr lang="pt-BR" sz="2400" b="1" dirty="0" err="1">
                <a:solidFill>
                  <a:schemeClr val="bg1"/>
                </a:solidFill>
                <a:latin typeface="Georgia" panose="02040502050405020303" pitchFamily="18" charset="0"/>
              </a:rPr>
              <a:t>footed</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animals</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and</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creeping</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things</a:t>
            </a:r>
            <a:r>
              <a:rPr lang="pt-BR" sz="2400" b="1" dirty="0">
                <a:solidFill>
                  <a:schemeClr val="bg1"/>
                </a:solidFill>
                <a:latin typeface="Georgia" panose="02040502050405020303" pitchFamily="18" charset="0"/>
              </a:rPr>
              <a:t>.</a:t>
            </a:r>
            <a:endParaRPr lang="pt-BR" sz="1200" b="1" dirty="0">
              <a:solidFill>
                <a:schemeClr val="bg1"/>
              </a:solidFill>
              <a:latin typeface="Georgia" panose="02040502050405020303" pitchFamily="18" charset="0"/>
            </a:endParaRPr>
          </a:p>
          <a:p>
            <a:pPr algn="just"/>
            <a:endParaRPr lang="pt-BR" sz="1200" b="1" dirty="0">
              <a:solidFill>
                <a:schemeClr val="bg1"/>
              </a:solidFill>
              <a:latin typeface="Georgia" panose="02040502050405020303" pitchFamily="18" charset="0"/>
            </a:endParaRPr>
          </a:p>
          <a:p>
            <a:pPr algn="just"/>
            <a:r>
              <a:rPr lang="pt-BR" sz="2400" b="1" baseline="30000" dirty="0">
                <a:solidFill>
                  <a:schemeClr val="bg1"/>
                </a:solidFill>
                <a:latin typeface="Georgia" panose="02040502050405020303" pitchFamily="18" charset="0"/>
              </a:rPr>
              <a:t>24</a:t>
            </a:r>
            <a:r>
              <a:rPr lang="pt-BR" sz="2400" b="1" dirty="0">
                <a:solidFill>
                  <a:schemeClr val="bg1"/>
                </a:solidFill>
                <a:latin typeface="Georgia" panose="02040502050405020303" pitchFamily="18" charset="0"/>
              </a:rPr>
              <a:t>Therefore, </a:t>
            </a:r>
            <a:r>
              <a:rPr lang="pt-BR" sz="2400" b="1" i="1" dirty="0" err="1">
                <a:solidFill>
                  <a:srgbClr val="FFFF00"/>
                </a:solidFill>
                <a:latin typeface="Georgia" panose="02040502050405020303" pitchFamily="18" charset="0"/>
              </a:rPr>
              <a:t>God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also</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gave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them</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up</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to</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uncleanness</a:t>
            </a:r>
            <a:r>
              <a:rPr lang="pt-BR" sz="2400" b="1" dirty="0">
                <a:solidFill>
                  <a:schemeClr val="bg1"/>
                </a:solidFill>
                <a:latin typeface="Georgia" panose="02040502050405020303" pitchFamily="18" charset="0"/>
              </a:rPr>
              <a:t>, in </a:t>
            </a:r>
            <a:r>
              <a:rPr lang="pt-BR" sz="2400" b="1" dirty="0" err="1">
                <a:solidFill>
                  <a:schemeClr val="bg1"/>
                </a:solidFill>
                <a:latin typeface="Georgia" panose="02040502050405020303" pitchFamily="18" charset="0"/>
              </a:rPr>
              <a:t>the</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lusts</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of</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their</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hearts</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to</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dishonor</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their</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bodies</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among</a:t>
            </a:r>
            <a:r>
              <a:rPr lang="pt-BR" sz="2400" b="1" dirty="0">
                <a:solidFill>
                  <a:schemeClr val="bg1"/>
                </a:solidFill>
                <a:latin typeface="Georgia" panose="02040502050405020303" pitchFamily="18" charset="0"/>
              </a:rPr>
              <a:t> </a:t>
            </a:r>
            <a:r>
              <a:rPr lang="pt-BR" sz="2400" b="1" dirty="0" err="1">
                <a:solidFill>
                  <a:schemeClr val="bg1"/>
                </a:solidFill>
                <a:latin typeface="Georgia" panose="02040502050405020303" pitchFamily="18" charset="0"/>
              </a:rPr>
              <a:t>themselves</a:t>
            </a:r>
            <a:r>
              <a:rPr lang="pt-BR" sz="2400" b="1" dirty="0">
                <a:solidFill>
                  <a:schemeClr val="bg1"/>
                </a:solidFill>
                <a:latin typeface="Georgia" panose="02040502050405020303" pitchFamily="18" charset="0"/>
              </a:rPr>
              <a:t>,</a:t>
            </a:r>
            <a:endParaRPr lang="pt-BR" sz="1200" b="1" dirty="0">
              <a:solidFill>
                <a:schemeClr val="bg1"/>
              </a:solidFill>
              <a:latin typeface="Georgia" panose="02040502050405020303" pitchFamily="18" charset="0"/>
            </a:endParaRPr>
          </a:p>
          <a:p>
            <a:pPr algn="just"/>
            <a:r>
              <a:rPr lang="pt-BR" sz="1200" b="1" dirty="0">
                <a:solidFill>
                  <a:schemeClr val="bg1"/>
                </a:solidFill>
                <a:latin typeface="Georgia" panose="02040502050405020303" pitchFamily="18" charset="0"/>
              </a:rPr>
              <a:t> </a:t>
            </a:r>
          </a:p>
          <a:p>
            <a:pPr algn="just"/>
            <a:r>
              <a:rPr lang="pt-BR" sz="2400" b="1" baseline="30000" dirty="0">
                <a:solidFill>
                  <a:schemeClr val="bg1"/>
                </a:solidFill>
                <a:latin typeface="Georgia" panose="02040502050405020303" pitchFamily="18" charset="0"/>
              </a:rPr>
              <a:t>25</a:t>
            </a:r>
            <a:r>
              <a:rPr lang="pt-BR" sz="2400" b="1" dirty="0">
                <a:solidFill>
                  <a:schemeClr val="bg1"/>
                </a:solidFill>
                <a:latin typeface="Georgia" panose="02040502050405020303" pitchFamily="18" charset="0"/>
              </a:rPr>
              <a:t>who </a:t>
            </a:r>
            <a:r>
              <a:rPr lang="pt-BR" sz="2400" b="1" i="1" dirty="0" err="1">
                <a:solidFill>
                  <a:srgbClr val="FFFF00"/>
                </a:solidFill>
                <a:latin typeface="Georgia" panose="02040502050405020303" pitchFamily="18" charset="0"/>
              </a:rPr>
              <a:t>exchanged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truth</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God</a:t>
            </a:r>
            <a:r>
              <a:rPr lang="pt-BR" sz="2400" b="1" i="1" dirty="0">
                <a:solidFill>
                  <a:srgbClr val="FFFF00"/>
                </a:solidFill>
                <a:latin typeface="Georgia" panose="02040502050405020303" pitchFamily="18" charset="0"/>
              </a:rPr>
              <a:t> for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lie, </a:t>
            </a:r>
            <a:r>
              <a:rPr lang="pt-BR" sz="2400" b="1" i="1" dirty="0" err="1">
                <a:solidFill>
                  <a:srgbClr val="FFFF00"/>
                </a:solidFill>
                <a:latin typeface="Georgia" panose="02040502050405020303" pitchFamily="18" charset="0"/>
              </a:rPr>
              <a:t>and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worshiped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and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served</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creature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rather</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than</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Creator</a:t>
            </a:r>
            <a:r>
              <a:rPr lang="pt-BR" sz="2400" b="1" dirty="0">
                <a:solidFill>
                  <a:schemeClr val="bg1"/>
                </a:solidFill>
                <a:latin typeface="Georgia" panose="02040502050405020303" pitchFamily="18" charset="0"/>
              </a:rPr>
              <a:t>...”</a:t>
            </a:r>
          </a:p>
        </p:txBody>
      </p:sp>
      <p:sp>
        <p:nvSpPr>
          <p:cNvPr id="20" name="Retângulo 19"/>
          <p:cNvSpPr/>
          <p:nvPr/>
        </p:nvSpPr>
        <p:spPr>
          <a:xfrm>
            <a:off x="5508104" y="6027965"/>
            <a:ext cx="3635896" cy="569387"/>
          </a:xfrm>
          <a:prstGeom prst="rect">
            <a:avLst/>
          </a:prstGeom>
        </p:spPr>
        <p:txBody>
          <a:bodyPr wrap="square">
            <a:spAutoFit/>
          </a:bodyPr>
          <a:lstStyle/>
          <a:p>
            <a:pPr algn="ctr"/>
            <a:r>
              <a:rPr lang="pt-BR" sz="3100" b="1" dirty="0" err="1">
                <a:solidFill>
                  <a:schemeClr val="bg1"/>
                </a:solidFill>
                <a:latin typeface="Calibri" panose="020F0502020204030204" pitchFamily="34" charset="0"/>
              </a:rPr>
              <a:t>Romans</a:t>
            </a:r>
            <a:r>
              <a:rPr lang="pt-BR" sz="3100" b="1" dirty="0">
                <a:solidFill>
                  <a:schemeClr val="bg1"/>
                </a:solidFill>
                <a:latin typeface="Calibri" panose="020F0502020204030204" pitchFamily="34" charset="0"/>
              </a:rPr>
              <a:t> 1:21-25</a:t>
            </a:r>
            <a:endParaRPr lang="pt-BR" dirty="0">
              <a:solidFill>
                <a:schemeClr val="bg1"/>
              </a:solidFill>
            </a:endParaRPr>
          </a:p>
        </p:txBody>
      </p:sp>
      <p:sp>
        <p:nvSpPr>
          <p:cNvPr id="3" name="Slide Number Placeholder 2">
            <a:extLst>
              <a:ext uri="{FF2B5EF4-FFF2-40B4-BE49-F238E27FC236}">
                <a16:creationId xmlns:a16="http://schemas.microsoft.com/office/drawing/2014/main" id="{04D5A3B9-4161-429B-9231-31AE5A5ADAF5}"/>
              </a:ext>
            </a:extLst>
          </p:cNvPr>
          <p:cNvSpPr>
            <a:spLocks noGrp="1"/>
          </p:cNvSpPr>
          <p:nvPr>
            <p:ph type="sldNum" sz="quarter" idx="12"/>
          </p:nvPr>
        </p:nvSpPr>
        <p:spPr/>
        <p:txBody>
          <a:bodyPr/>
          <a:lstStyle/>
          <a:p>
            <a:fld id="{2B42AA03-84FA-47E0-873F-D678DD9436A1}" type="slidenum">
              <a:rPr lang="pt-BR" smtClean="0"/>
              <a:pPr/>
              <a:t>3</a:t>
            </a:fld>
            <a:endParaRPr lang="pt-BR"/>
          </a:p>
        </p:txBody>
      </p:sp>
    </p:spTree>
    <p:extLst>
      <p:ext uri="{BB962C8B-B14F-4D97-AF65-F5344CB8AC3E}">
        <p14:creationId xmlns:p14="http://schemas.microsoft.com/office/powerpoint/2010/main" val="22492546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1:14-19</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79512" y="548680"/>
            <a:ext cx="8784976" cy="1384995"/>
          </a:xfrm>
          <a:prstGeom prst="rect">
            <a:avLst/>
          </a:prstGeom>
          <a:noFill/>
        </p:spPr>
        <p:txBody>
          <a:bodyPr wrap="square" rtlCol="0">
            <a:spAutoFit/>
          </a:bodyPr>
          <a:lstStyle/>
          <a:p>
            <a:r>
              <a:rPr lang="pt-BR" sz="2000" dirty="0">
                <a:latin typeface="Georgia" panose="02040502050405020303" pitchFamily="18" charset="0"/>
              </a:rPr>
              <a:t>“</a:t>
            </a:r>
            <a:r>
              <a:rPr lang="en-US" sz="2100" dirty="0">
                <a:latin typeface="Georgia" panose="02040502050405020303" pitchFamily="18" charset="0"/>
              </a:rPr>
              <a:t>Then God said, ‘Let there be lights in the firmament of the heavens to </a:t>
            </a:r>
          </a:p>
          <a:p>
            <a:r>
              <a:rPr lang="en-US" sz="2100" dirty="0">
                <a:latin typeface="Georgia" panose="02040502050405020303" pitchFamily="18" charset="0"/>
              </a:rPr>
              <a:t>  divide the day from the night; and let them be for signs and seasons, </a:t>
            </a:r>
          </a:p>
          <a:p>
            <a:r>
              <a:rPr lang="en-US" sz="2100" dirty="0">
                <a:latin typeface="Georgia" panose="02040502050405020303" pitchFamily="18" charset="0"/>
              </a:rPr>
              <a:t>  and for days and years; and let them be for lights in the firmament of </a:t>
            </a:r>
          </a:p>
          <a:p>
            <a:r>
              <a:rPr lang="en-US" sz="2100" dirty="0">
                <a:latin typeface="Georgia" panose="02040502050405020303" pitchFamily="18" charset="0"/>
              </a:rPr>
              <a:t>  the heavens to give light on the earth’; and it was so.” [1:14-15]</a:t>
            </a:r>
            <a:endParaRPr lang="pt-BR" sz="2100" dirty="0">
              <a:latin typeface="Georgia" panose="02040502050405020303" pitchFamily="18" charset="0"/>
            </a:endParaRPr>
          </a:p>
        </p:txBody>
      </p:sp>
      <p:sp>
        <p:nvSpPr>
          <p:cNvPr id="10" name="Elipse 9"/>
          <p:cNvSpPr/>
          <p:nvPr/>
        </p:nvSpPr>
        <p:spPr>
          <a:xfrm>
            <a:off x="251520" y="874800"/>
            <a:ext cx="3683175"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2267744" y="874800"/>
            <a:ext cx="4248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35496" y="764704"/>
            <a:ext cx="576064" cy="369332"/>
          </a:xfrm>
          <a:prstGeom prst="rect">
            <a:avLst/>
          </a:prstGeom>
          <a:noFill/>
        </p:spPr>
        <p:txBody>
          <a:bodyPr wrap="square" rtlCol="0">
            <a:spAutoFit/>
          </a:bodyPr>
          <a:lstStyle/>
          <a:p>
            <a:r>
              <a:rPr lang="pt-BR" dirty="0">
                <a:solidFill>
                  <a:srgbClr val="FF0000"/>
                </a:solidFill>
              </a:rPr>
              <a:t>❶</a:t>
            </a:r>
          </a:p>
        </p:txBody>
      </p:sp>
      <p:sp>
        <p:nvSpPr>
          <p:cNvPr id="13" name="CaixaDeTexto 12"/>
          <p:cNvSpPr txBox="1"/>
          <p:nvPr/>
        </p:nvSpPr>
        <p:spPr>
          <a:xfrm>
            <a:off x="187896" y="1988840"/>
            <a:ext cx="576064" cy="369332"/>
          </a:xfrm>
          <a:prstGeom prst="rect">
            <a:avLst/>
          </a:prstGeom>
          <a:noFill/>
        </p:spPr>
        <p:txBody>
          <a:bodyPr wrap="square" rtlCol="0">
            <a:spAutoFit/>
          </a:bodyPr>
          <a:lstStyle/>
          <a:p>
            <a:r>
              <a:rPr lang="pt-BR" dirty="0">
                <a:solidFill>
                  <a:srgbClr val="FF0000"/>
                </a:solidFill>
              </a:rPr>
              <a:t>❶</a:t>
            </a:r>
          </a:p>
        </p:txBody>
      </p:sp>
      <p:sp>
        <p:nvSpPr>
          <p:cNvPr id="14" name="Elipse 13"/>
          <p:cNvSpPr/>
          <p:nvPr/>
        </p:nvSpPr>
        <p:spPr>
          <a:xfrm>
            <a:off x="4211960" y="865507"/>
            <a:ext cx="2808312"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6804248" y="764704"/>
            <a:ext cx="335321" cy="369332"/>
          </a:xfrm>
          <a:prstGeom prst="rect">
            <a:avLst/>
          </a:prstGeom>
          <a:noFill/>
        </p:spPr>
        <p:txBody>
          <a:bodyPr wrap="square" rtlCol="0">
            <a:spAutoFit/>
          </a:bodyPr>
          <a:lstStyle/>
          <a:p>
            <a:r>
              <a:rPr lang="pt-BR" dirty="0">
                <a:solidFill>
                  <a:srgbClr val="FF0000"/>
                </a:solidFill>
              </a:rPr>
              <a:t>❷</a:t>
            </a:r>
          </a:p>
        </p:txBody>
      </p:sp>
      <p:sp>
        <p:nvSpPr>
          <p:cNvPr id="16" name="CaixaDeTexto 15"/>
          <p:cNvSpPr txBox="1"/>
          <p:nvPr/>
        </p:nvSpPr>
        <p:spPr>
          <a:xfrm>
            <a:off x="179512" y="2420888"/>
            <a:ext cx="576064" cy="369332"/>
          </a:xfrm>
          <a:prstGeom prst="rect">
            <a:avLst/>
          </a:prstGeom>
          <a:noFill/>
        </p:spPr>
        <p:txBody>
          <a:bodyPr wrap="square" rtlCol="0">
            <a:spAutoFit/>
          </a:bodyPr>
          <a:lstStyle/>
          <a:p>
            <a:r>
              <a:rPr lang="pt-BR" dirty="0">
                <a:solidFill>
                  <a:srgbClr val="FF0000"/>
                </a:solidFill>
              </a:rPr>
              <a:t>❷</a:t>
            </a:r>
          </a:p>
        </p:txBody>
      </p:sp>
      <p:sp>
        <p:nvSpPr>
          <p:cNvPr id="17" name="CaixaDeTexto 16"/>
          <p:cNvSpPr txBox="1"/>
          <p:nvPr/>
        </p:nvSpPr>
        <p:spPr>
          <a:xfrm>
            <a:off x="576064" y="1916832"/>
            <a:ext cx="8100392" cy="461665"/>
          </a:xfrm>
          <a:prstGeom prst="rect">
            <a:avLst/>
          </a:prstGeom>
          <a:noFill/>
        </p:spPr>
        <p:txBody>
          <a:bodyPr wrap="square" rtlCol="0">
            <a:spAutoFit/>
          </a:bodyPr>
          <a:lstStyle/>
          <a:p>
            <a:pPr algn="just"/>
            <a:r>
              <a:rPr lang="pt-BR" sz="2400" dirty="0" err="1">
                <a:latin typeface="Georgia" panose="02040502050405020303" pitchFamily="18" charset="0"/>
              </a:rPr>
              <a:t>Didn’t</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already</a:t>
            </a:r>
            <a:r>
              <a:rPr lang="pt-BR" sz="2400" dirty="0">
                <a:latin typeface="Georgia" panose="02040502050405020303" pitchFamily="18" charset="0"/>
              </a:rPr>
              <a:t> </a:t>
            </a:r>
            <a:r>
              <a:rPr lang="pt-BR" sz="2400" dirty="0" err="1">
                <a:latin typeface="Georgia" panose="02040502050405020303" pitchFamily="18" charset="0"/>
              </a:rPr>
              <a:t>separate</a:t>
            </a:r>
            <a:r>
              <a:rPr lang="pt-BR" sz="2400" dirty="0">
                <a:latin typeface="Georgia" panose="02040502050405020303" pitchFamily="18" charset="0"/>
              </a:rPr>
              <a:t> </a:t>
            </a:r>
            <a:r>
              <a:rPr lang="pt-BR" sz="2400" dirty="0" err="1">
                <a:latin typeface="Georgia" panose="02040502050405020303" pitchFamily="18" charset="0"/>
              </a:rPr>
              <a:t>day</a:t>
            </a:r>
            <a:r>
              <a:rPr lang="pt-BR" sz="2400" dirty="0">
                <a:latin typeface="Georgia" panose="02040502050405020303" pitchFamily="18" charset="0"/>
              </a:rPr>
              <a:t> </a:t>
            </a:r>
            <a:r>
              <a:rPr lang="pt-BR" sz="2400" dirty="0" err="1">
                <a:latin typeface="Georgia" panose="02040502050405020303" pitchFamily="18" charset="0"/>
              </a:rPr>
              <a:t>and</a:t>
            </a:r>
            <a:r>
              <a:rPr lang="pt-BR" sz="2400" dirty="0">
                <a:latin typeface="Georgia" panose="02040502050405020303" pitchFamily="18" charset="0"/>
              </a:rPr>
              <a:t> </a:t>
            </a:r>
            <a:r>
              <a:rPr lang="pt-BR" sz="2400" dirty="0" err="1">
                <a:latin typeface="Georgia" panose="02040502050405020303" pitchFamily="18" charset="0"/>
              </a:rPr>
              <a:t>night</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18" name="CaixaDeTexto 17"/>
          <p:cNvSpPr txBox="1"/>
          <p:nvPr/>
        </p:nvSpPr>
        <p:spPr>
          <a:xfrm>
            <a:off x="567680" y="2348880"/>
            <a:ext cx="8100392" cy="461665"/>
          </a:xfrm>
          <a:prstGeom prst="rect">
            <a:avLst/>
          </a:prstGeom>
          <a:noFill/>
        </p:spPr>
        <p:txBody>
          <a:bodyPr wrap="square" rtlCol="0">
            <a:spAutoFit/>
          </a:bodyPr>
          <a:lstStyle/>
          <a:p>
            <a:pPr algn="just"/>
            <a:r>
              <a:rPr lang="pt-BR" sz="2400" dirty="0" err="1">
                <a:latin typeface="Georgia" panose="02040502050405020303" pitchFamily="18" charset="0"/>
              </a:rPr>
              <a:t>What</a:t>
            </a:r>
            <a:r>
              <a:rPr lang="pt-BR" sz="2400" dirty="0">
                <a:latin typeface="Georgia" panose="02040502050405020303" pitchFamily="18" charset="0"/>
              </a:rPr>
              <a:t> does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word</a:t>
            </a:r>
            <a:r>
              <a:rPr lang="pt-BR" sz="2400" dirty="0">
                <a:latin typeface="Georgia" panose="02040502050405020303" pitchFamily="18" charset="0"/>
              </a:rPr>
              <a:t> “</a:t>
            </a:r>
            <a:r>
              <a:rPr lang="pt-BR" sz="2400" dirty="0" err="1">
                <a:latin typeface="Georgia" panose="02040502050405020303" pitchFamily="18" charset="0"/>
              </a:rPr>
              <a:t>sign</a:t>
            </a:r>
            <a:r>
              <a:rPr lang="pt-BR" sz="2400" dirty="0">
                <a:latin typeface="Georgia" panose="02040502050405020303" pitchFamily="18" charset="0"/>
              </a:rPr>
              <a:t>” </a:t>
            </a:r>
            <a:r>
              <a:rPr lang="pt-BR" sz="2400" dirty="0" err="1">
                <a:latin typeface="Georgia" panose="02040502050405020303" pitchFamily="18" charset="0"/>
              </a:rPr>
              <a:t>mean</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20" name="CaixaDeTexto 19"/>
          <p:cNvSpPr txBox="1"/>
          <p:nvPr/>
        </p:nvSpPr>
        <p:spPr>
          <a:xfrm>
            <a:off x="6588224" y="1916832"/>
            <a:ext cx="2384648"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So</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why</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again</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22" name="CaixaDeTexto 21"/>
          <p:cNvSpPr txBox="1"/>
          <p:nvPr/>
        </p:nvSpPr>
        <p:spPr>
          <a:xfrm>
            <a:off x="5292080" y="2348880"/>
            <a:ext cx="3528392"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Indication</a:t>
            </a:r>
            <a:r>
              <a:rPr lang="pt-BR" sz="2400" i="1" dirty="0">
                <a:solidFill>
                  <a:schemeClr val="tx2">
                    <a:lumMod val="75000"/>
                  </a:schemeClr>
                </a:solidFill>
                <a:latin typeface="Georgia" panose="02040502050405020303" pitchFamily="18" charset="0"/>
              </a:rPr>
              <a:t> – for </a:t>
            </a:r>
            <a:r>
              <a:rPr lang="pt-BR" sz="2400" i="1" dirty="0" err="1">
                <a:solidFill>
                  <a:schemeClr val="tx2">
                    <a:lumMod val="75000"/>
                  </a:schemeClr>
                </a:solidFill>
                <a:latin typeface="Georgia" panose="02040502050405020303" pitchFamily="18" charset="0"/>
              </a:rPr>
              <a:t>whom</a:t>
            </a:r>
            <a:r>
              <a:rPr lang="pt-BR" sz="2400" i="1" dirty="0">
                <a:solidFill>
                  <a:schemeClr val="tx2">
                    <a:lumMod val="75000"/>
                  </a:schemeClr>
                </a:solidFill>
                <a:latin typeface="Georgia" panose="02040502050405020303" pitchFamily="18" charset="0"/>
              </a:rPr>
              <a:t>?</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34" name="Elipse 33"/>
          <p:cNvSpPr/>
          <p:nvPr/>
        </p:nvSpPr>
        <p:spPr>
          <a:xfrm>
            <a:off x="689648" y="1241098"/>
            <a:ext cx="2574922" cy="3249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420255" y="1124744"/>
            <a:ext cx="335321" cy="369332"/>
          </a:xfrm>
          <a:prstGeom prst="rect">
            <a:avLst/>
          </a:prstGeom>
          <a:noFill/>
        </p:spPr>
        <p:txBody>
          <a:bodyPr wrap="square" rtlCol="0">
            <a:spAutoFit/>
          </a:bodyPr>
          <a:lstStyle/>
          <a:p>
            <a:r>
              <a:rPr lang="pt-BR" dirty="0">
                <a:solidFill>
                  <a:srgbClr val="FF0000"/>
                </a:solidFill>
              </a:rPr>
              <a:t>❸</a:t>
            </a:r>
          </a:p>
        </p:txBody>
      </p:sp>
      <p:sp>
        <p:nvSpPr>
          <p:cNvPr id="36" name="CaixaDeTexto 35"/>
          <p:cNvSpPr txBox="1"/>
          <p:nvPr/>
        </p:nvSpPr>
        <p:spPr>
          <a:xfrm>
            <a:off x="567680" y="2780928"/>
            <a:ext cx="8100392" cy="461665"/>
          </a:xfrm>
          <a:prstGeom prst="rect">
            <a:avLst/>
          </a:prstGeom>
          <a:noFill/>
        </p:spPr>
        <p:txBody>
          <a:bodyPr wrap="square" rtlCol="0">
            <a:spAutoFit/>
          </a:bodyPr>
          <a:lstStyle/>
          <a:p>
            <a:pPr algn="just"/>
            <a:r>
              <a:rPr lang="pt-BR" sz="2400" dirty="0">
                <a:latin typeface="Georgia" panose="02040502050405020303" pitchFamily="18" charset="0"/>
              </a:rPr>
              <a:t>Does </a:t>
            </a:r>
            <a:r>
              <a:rPr lang="pt-BR" sz="2400" dirty="0" err="1">
                <a:latin typeface="Georgia" panose="02040502050405020303" pitchFamily="18" charset="0"/>
              </a:rPr>
              <a:t>God</a:t>
            </a:r>
            <a:r>
              <a:rPr lang="pt-BR" sz="2400" dirty="0">
                <a:latin typeface="Georgia" panose="02040502050405020303" pitchFamily="18" charset="0"/>
              </a:rPr>
              <a:t> </a:t>
            </a:r>
            <a:r>
              <a:rPr lang="pt-BR" sz="2400" i="1" dirty="0">
                <a:latin typeface="Georgia" panose="02040502050405020303" pitchFamily="18" charset="0"/>
              </a:rPr>
              <a:t>(</a:t>
            </a:r>
            <a:r>
              <a:rPr lang="pt-BR" sz="2400" i="1" dirty="0" err="1">
                <a:latin typeface="Georgia" panose="02040502050405020303" pitchFamily="18" charset="0"/>
              </a:rPr>
              <a:t>Spirit</a:t>
            </a:r>
            <a:r>
              <a:rPr lang="pt-BR" sz="2400" i="1" dirty="0">
                <a:latin typeface="Georgia" panose="02040502050405020303" pitchFamily="18" charset="0"/>
              </a:rPr>
              <a:t>, Eternal) </a:t>
            </a:r>
            <a:r>
              <a:rPr lang="pt-BR" sz="2400" dirty="0" err="1">
                <a:latin typeface="Georgia" panose="02040502050405020303" pitchFamily="18" charset="0"/>
              </a:rPr>
              <a:t>need</a:t>
            </a:r>
            <a:r>
              <a:rPr lang="pt-BR" sz="2400" dirty="0">
                <a:latin typeface="Georgia" panose="02040502050405020303" pitchFamily="18" charset="0"/>
              </a:rPr>
              <a:t> </a:t>
            </a:r>
            <a:r>
              <a:rPr lang="pt-BR" sz="2400" dirty="0" err="1">
                <a:latin typeface="Georgia" panose="02040502050405020303" pitchFamily="18" charset="0"/>
              </a:rPr>
              <a:t>to</a:t>
            </a:r>
            <a:r>
              <a:rPr lang="pt-BR" sz="2400" dirty="0">
                <a:latin typeface="Georgia" panose="02040502050405020303" pitchFamily="18" charset="0"/>
              </a:rPr>
              <a:t> </a:t>
            </a:r>
            <a:r>
              <a:rPr lang="pt-BR" sz="2400" dirty="0" err="1">
                <a:latin typeface="Georgia" panose="02040502050405020303" pitchFamily="18" charset="0"/>
              </a:rPr>
              <a:t>count</a:t>
            </a:r>
            <a:r>
              <a:rPr lang="pt-BR" sz="2400" dirty="0">
                <a:latin typeface="Georgia" panose="02040502050405020303" pitchFamily="18" charset="0"/>
              </a:rPr>
              <a:t> time</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37" name="Elipse 36"/>
          <p:cNvSpPr/>
          <p:nvPr/>
        </p:nvSpPr>
        <p:spPr>
          <a:xfrm>
            <a:off x="1763688" y="1556792"/>
            <a:ext cx="1656184" cy="317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3131840" y="1403484"/>
            <a:ext cx="335321" cy="369332"/>
          </a:xfrm>
          <a:prstGeom prst="rect">
            <a:avLst/>
          </a:prstGeom>
          <a:noFill/>
        </p:spPr>
        <p:txBody>
          <a:bodyPr wrap="square" rtlCol="0">
            <a:spAutoFit/>
          </a:bodyPr>
          <a:lstStyle/>
          <a:p>
            <a:r>
              <a:rPr lang="pt-BR" dirty="0">
                <a:solidFill>
                  <a:srgbClr val="FF0000"/>
                </a:solidFill>
              </a:rPr>
              <a:t>❹</a:t>
            </a:r>
          </a:p>
        </p:txBody>
      </p:sp>
      <p:sp>
        <p:nvSpPr>
          <p:cNvPr id="40" name="CaixaDeTexto 39"/>
          <p:cNvSpPr txBox="1"/>
          <p:nvPr/>
        </p:nvSpPr>
        <p:spPr>
          <a:xfrm>
            <a:off x="567680" y="3212976"/>
            <a:ext cx="8100392" cy="461665"/>
          </a:xfrm>
          <a:prstGeom prst="rect">
            <a:avLst/>
          </a:prstGeom>
          <a:noFill/>
        </p:spPr>
        <p:txBody>
          <a:bodyPr wrap="square" rtlCol="0">
            <a:spAutoFit/>
          </a:bodyPr>
          <a:lstStyle/>
          <a:p>
            <a:pPr algn="just"/>
            <a:r>
              <a:rPr lang="pt-BR" sz="2400" dirty="0">
                <a:latin typeface="Georgia" panose="02040502050405020303" pitchFamily="18" charset="0"/>
              </a:rPr>
              <a:t>Does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need</a:t>
            </a:r>
            <a:r>
              <a:rPr lang="pt-BR" sz="2400" dirty="0">
                <a:latin typeface="Georgia" panose="02040502050405020303" pitchFamily="18" charset="0"/>
              </a:rPr>
              <a:t> </a:t>
            </a:r>
            <a:r>
              <a:rPr lang="pt-BR" sz="2400" dirty="0" err="1">
                <a:latin typeface="Georgia" panose="02040502050405020303" pitchFamily="18" charset="0"/>
              </a:rPr>
              <a:t>the</a:t>
            </a:r>
            <a:r>
              <a:rPr lang="pt-BR" sz="2400" dirty="0">
                <a:latin typeface="Georgia" panose="02040502050405020303" pitchFamily="18" charset="0"/>
              </a:rPr>
              <a:t> light</a:t>
            </a:r>
            <a:r>
              <a:rPr lang="en-US" sz="2400" dirty="0">
                <a:latin typeface="Georgia" panose="02040502050405020303" pitchFamily="18" charset="0"/>
              </a:rPr>
              <a:t>? </a:t>
            </a:r>
            <a:endParaRPr lang="pt-BR" sz="2400" dirty="0">
              <a:latin typeface="Georgia" panose="02040502050405020303" pitchFamily="18" charset="0"/>
            </a:endParaRPr>
          </a:p>
        </p:txBody>
      </p:sp>
      <p:sp>
        <p:nvSpPr>
          <p:cNvPr id="42" name="CaixaDeTexto 41"/>
          <p:cNvSpPr txBox="1"/>
          <p:nvPr/>
        </p:nvSpPr>
        <p:spPr>
          <a:xfrm>
            <a:off x="179512" y="2852936"/>
            <a:ext cx="576064" cy="369332"/>
          </a:xfrm>
          <a:prstGeom prst="rect">
            <a:avLst/>
          </a:prstGeom>
          <a:noFill/>
        </p:spPr>
        <p:txBody>
          <a:bodyPr wrap="square" rtlCol="0">
            <a:spAutoFit/>
          </a:bodyPr>
          <a:lstStyle/>
          <a:p>
            <a:r>
              <a:rPr lang="pt-BR" dirty="0">
                <a:solidFill>
                  <a:srgbClr val="FF0000"/>
                </a:solidFill>
              </a:rPr>
              <a:t>❸</a:t>
            </a:r>
          </a:p>
        </p:txBody>
      </p:sp>
      <p:sp>
        <p:nvSpPr>
          <p:cNvPr id="43" name="CaixaDeTexto 42"/>
          <p:cNvSpPr txBox="1"/>
          <p:nvPr/>
        </p:nvSpPr>
        <p:spPr>
          <a:xfrm>
            <a:off x="179512" y="3284984"/>
            <a:ext cx="576064" cy="369332"/>
          </a:xfrm>
          <a:prstGeom prst="rect">
            <a:avLst/>
          </a:prstGeom>
          <a:noFill/>
        </p:spPr>
        <p:txBody>
          <a:bodyPr wrap="square" rtlCol="0">
            <a:spAutoFit/>
          </a:bodyPr>
          <a:lstStyle/>
          <a:p>
            <a:r>
              <a:rPr lang="pt-BR" dirty="0">
                <a:solidFill>
                  <a:srgbClr val="FF0000"/>
                </a:solidFill>
              </a:rPr>
              <a:t>❹</a:t>
            </a:r>
          </a:p>
        </p:txBody>
      </p:sp>
      <p:sp>
        <p:nvSpPr>
          <p:cNvPr id="44" name="CaixaDeTexto 43"/>
          <p:cNvSpPr txBox="1"/>
          <p:nvPr/>
        </p:nvSpPr>
        <p:spPr>
          <a:xfrm>
            <a:off x="7056784" y="2780928"/>
            <a:ext cx="2087216" cy="461665"/>
          </a:xfrm>
          <a:prstGeom prst="rect">
            <a:avLst/>
          </a:prstGeom>
          <a:noFill/>
        </p:spPr>
        <p:txBody>
          <a:bodyPr wrap="square" rtlCol="0">
            <a:spAutoFit/>
          </a:bodyPr>
          <a:lstStyle/>
          <a:p>
            <a:pPr algn="just"/>
            <a:r>
              <a:rPr lang="pt-BR" sz="2400" i="1" dirty="0" err="1">
                <a:solidFill>
                  <a:schemeClr val="tx2">
                    <a:lumMod val="75000"/>
                  </a:schemeClr>
                </a:solidFill>
                <a:latin typeface="Georgia" panose="02040502050405020303" pitchFamily="18" charset="0"/>
              </a:rPr>
              <a:t>So</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why</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this</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29" name="CaixaDeTexto 28"/>
          <p:cNvSpPr txBox="1"/>
          <p:nvPr/>
        </p:nvSpPr>
        <p:spPr>
          <a:xfrm>
            <a:off x="4067944" y="3212976"/>
            <a:ext cx="4896544" cy="461665"/>
          </a:xfrm>
          <a:prstGeom prst="rect">
            <a:avLst/>
          </a:prstGeom>
          <a:noFill/>
        </p:spPr>
        <p:txBody>
          <a:bodyPr wrap="square" rtlCol="0">
            <a:spAutoFit/>
          </a:bodyPr>
          <a:lstStyle/>
          <a:p>
            <a:pPr algn="just"/>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So</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then</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why</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this</a:t>
            </a:r>
            <a:r>
              <a:rPr lang="pt-BR" sz="2400" i="1" dirty="0">
                <a:solidFill>
                  <a:schemeClr val="tx2">
                    <a:lumMod val="75000"/>
                  </a:schemeClr>
                </a:solidFill>
                <a:latin typeface="Georgia" panose="02040502050405020303" pitchFamily="18" charset="0"/>
              </a:rPr>
              <a:t> light </a:t>
            </a:r>
            <a:r>
              <a:rPr lang="pt-BR" sz="2400" i="1" dirty="0" err="1">
                <a:solidFill>
                  <a:schemeClr val="tx2">
                    <a:lumMod val="75000"/>
                  </a:schemeClr>
                </a:solidFill>
                <a:latin typeface="Georgia" panose="02040502050405020303" pitchFamily="18" charset="0"/>
              </a:rPr>
              <a:t>on</a:t>
            </a:r>
            <a:r>
              <a:rPr lang="pt-BR" sz="2400" i="1" dirty="0">
                <a:solidFill>
                  <a:schemeClr val="tx2">
                    <a:lumMod val="75000"/>
                  </a:schemeClr>
                </a:solidFill>
                <a:latin typeface="Georgia" panose="02040502050405020303" pitchFamily="18" charset="0"/>
              </a:rPr>
              <a:t> </a:t>
            </a:r>
            <a:r>
              <a:rPr lang="pt-BR" sz="2400" i="1" dirty="0" err="1">
                <a:solidFill>
                  <a:schemeClr val="tx2">
                    <a:lumMod val="75000"/>
                  </a:schemeClr>
                </a:solidFill>
                <a:latin typeface="Georgia" panose="02040502050405020303" pitchFamily="18" charset="0"/>
              </a:rPr>
              <a:t>earth</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30" name="Retângulo de cantos arredondados 4"/>
          <p:cNvSpPr/>
          <p:nvPr/>
        </p:nvSpPr>
        <p:spPr>
          <a:xfrm>
            <a:off x="4788024" y="1646871"/>
            <a:ext cx="4355976" cy="209752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b="1" dirty="0" err="1">
                <a:solidFill>
                  <a:schemeClr val="tx2">
                    <a:lumMod val="50000"/>
                  </a:schemeClr>
                </a:solidFill>
              </a:rPr>
              <a:t>God</a:t>
            </a:r>
            <a:r>
              <a:rPr lang="pt-BR" sz="2400" b="1" dirty="0">
                <a:solidFill>
                  <a:schemeClr val="tx2">
                    <a:lumMod val="50000"/>
                  </a:schemeClr>
                </a:solidFill>
              </a:rPr>
              <a:t> </a:t>
            </a:r>
            <a:r>
              <a:rPr lang="pt-BR" sz="2400" b="1" dirty="0" err="1">
                <a:solidFill>
                  <a:schemeClr val="tx2">
                    <a:lumMod val="50000"/>
                  </a:schemeClr>
                </a:solidFill>
              </a:rPr>
              <a:t>made</a:t>
            </a:r>
            <a:r>
              <a:rPr lang="pt-BR" sz="2400" b="1" dirty="0">
                <a:solidFill>
                  <a:schemeClr val="tx2">
                    <a:lumMod val="50000"/>
                  </a:schemeClr>
                </a:solidFill>
              </a:rPr>
              <a:t> </a:t>
            </a:r>
            <a:r>
              <a:rPr lang="pt-BR" sz="2400" b="1" i="1" u="sng" dirty="0" err="1">
                <a:solidFill>
                  <a:schemeClr val="tx2">
                    <a:lumMod val="50000"/>
                  </a:schemeClr>
                </a:solidFill>
              </a:rPr>
              <a:t>all</a:t>
            </a:r>
            <a:r>
              <a:rPr lang="pt-BR" sz="2400" b="1" dirty="0">
                <a:solidFill>
                  <a:schemeClr val="tx2">
                    <a:lumMod val="50000"/>
                  </a:schemeClr>
                </a:solidFill>
              </a:rPr>
              <a:t> </a:t>
            </a:r>
            <a:r>
              <a:rPr lang="pt-BR" sz="2400" b="1" dirty="0" err="1">
                <a:solidFill>
                  <a:schemeClr val="tx2">
                    <a:lumMod val="50000"/>
                  </a:schemeClr>
                </a:solidFill>
              </a:rPr>
              <a:t>these</a:t>
            </a:r>
            <a:r>
              <a:rPr lang="pt-BR" sz="2400" b="1" dirty="0">
                <a:solidFill>
                  <a:schemeClr val="tx2">
                    <a:lumMod val="50000"/>
                  </a:schemeClr>
                </a:solidFill>
              </a:rPr>
              <a:t> </a:t>
            </a:r>
            <a:r>
              <a:rPr lang="pt-BR" sz="2400" b="1" dirty="0" err="1">
                <a:solidFill>
                  <a:schemeClr val="tx2">
                    <a:lumMod val="50000"/>
                  </a:schemeClr>
                </a:solidFill>
              </a:rPr>
              <a:t>things</a:t>
            </a:r>
            <a:r>
              <a:rPr lang="pt-BR" sz="2400" b="1" dirty="0">
                <a:solidFill>
                  <a:schemeClr val="tx2">
                    <a:lumMod val="50000"/>
                  </a:schemeClr>
                </a:solidFill>
              </a:rPr>
              <a:t> (</a:t>
            </a:r>
            <a:r>
              <a:rPr lang="pt-BR" sz="2400" b="1" dirty="0" err="1">
                <a:solidFill>
                  <a:schemeClr val="tx2">
                    <a:lumMod val="50000"/>
                  </a:schemeClr>
                </a:solidFill>
              </a:rPr>
              <a:t>and</a:t>
            </a:r>
            <a:r>
              <a:rPr lang="pt-BR" sz="2400" b="1" dirty="0">
                <a:solidFill>
                  <a:schemeClr val="tx2">
                    <a:lumMod val="50000"/>
                  </a:schemeClr>
                </a:solidFill>
              </a:rPr>
              <a:t> </a:t>
            </a:r>
            <a:r>
              <a:rPr lang="pt-BR" sz="2400" b="1" i="1" u="sng" dirty="0" err="1">
                <a:solidFill>
                  <a:schemeClr val="tx2">
                    <a:lumMod val="50000"/>
                  </a:schemeClr>
                </a:solidFill>
              </a:rPr>
              <a:t>all</a:t>
            </a:r>
            <a:r>
              <a:rPr lang="pt-BR" sz="2400" b="1" dirty="0">
                <a:solidFill>
                  <a:schemeClr val="tx2">
                    <a:lumMod val="50000"/>
                  </a:schemeClr>
                </a:solidFill>
              </a:rPr>
              <a:t> </a:t>
            </a:r>
            <a:r>
              <a:rPr lang="pt-BR" sz="2400" b="1" dirty="0" err="1">
                <a:solidFill>
                  <a:schemeClr val="tx2">
                    <a:lumMod val="50000"/>
                  </a:schemeClr>
                </a:solidFill>
              </a:rPr>
              <a:t>things</a:t>
            </a:r>
            <a:r>
              <a:rPr lang="pt-BR" sz="2400" b="1" dirty="0">
                <a:solidFill>
                  <a:schemeClr val="tx2">
                    <a:lumMod val="50000"/>
                  </a:schemeClr>
                </a:solidFill>
              </a:rPr>
              <a:t>!) for </a:t>
            </a:r>
            <a:r>
              <a:rPr lang="pt-BR" sz="2400" b="1" i="1" u="sng" dirty="0" err="1">
                <a:solidFill>
                  <a:schemeClr val="tx2">
                    <a:lumMod val="50000"/>
                  </a:schemeClr>
                </a:solidFill>
              </a:rPr>
              <a:t>man’s</a:t>
            </a:r>
            <a:r>
              <a:rPr lang="pt-BR" sz="2400" b="1" dirty="0">
                <a:solidFill>
                  <a:schemeClr val="tx2">
                    <a:lumMod val="50000"/>
                  </a:schemeClr>
                </a:solidFill>
              </a:rPr>
              <a:t> </a:t>
            </a:r>
            <a:r>
              <a:rPr lang="pt-BR" sz="2400" b="1" dirty="0" err="1">
                <a:solidFill>
                  <a:schemeClr val="tx2">
                    <a:lumMod val="50000"/>
                  </a:schemeClr>
                </a:solidFill>
              </a:rPr>
              <a:t>benefit</a:t>
            </a:r>
            <a:r>
              <a:rPr lang="pt-BR" sz="2400" b="1" dirty="0">
                <a:solidFill>
                  <a:schemeClr val="tx2">
                    <a:lumMod val="50000"/>
                  </a:schemeClr>
                </a:solidFill>
              </a:rPr>
              <a:t> – </a:t>
            </a:r>
            <a:r>
              <a:rPr lang="pt-BR" sz="2400" b="1" dirty="0" err="1">
                <a:solidFill>
                  <a:schemeClr val="tx2">
                    <a:lumMod val="50000"/>
                  </a:schemeClr>
                </a:solidFill>
              </a:rPr>
              <a:t>even</a:t>
            </a:r>
            <a:r>
              <a:rPr lang="pt-BR" sz="2400" b="1" dirty="0">
                <a:solidFill>
                  <a:schemeClr val="tx2">
                    <a:lumMod val="50000"/>
                  </a:schemeClr>
                </a:solidFill>
              </a:rPr>
              <a:t> </a:t>
            </a:r>
            <a:r>
              <a:rPr lang="pt-BR" sz="2400" b="1" dirty="0" err="1">
                <a:solidFill>
                  <a:schemeClr val="tx2">
                    <a:lumMod val="50000"/>
                  </a:schemeClr>
                </a:solidFill>
              </a:rPr>
              <a:t>when</a:t>
            </a:r>
            <a:r>
              <a:rPr lang="pt-BR" sz="2400" b="1" dirty="0">
                <a:solidFill>
                  <a:schemeClr val="tx2">
                    <a:lumMod val="50000"/>
                  </a:schemeClr>
                </a:solidFill>
              </a:rPr>
              <a:t> </a:t>
            </a:r>
            <a:r>
              <a:rPr lang="pt-BR" sz="2400" b="1" dirty="0" err="1">
                <a:solidFill>
                  <a:schemeClr val="tx2">
                    <a:lumMod val="50000"/>
                  </a:schemeClr>
                </a:solidFill>
              </a:rPr>
              <a:t>not</a:t>
            </a:r>
            <a:r>
              <a:rPr lang="pt-BR" sz="2400" b="1" dirty="0">
                <a:solidFill>
                  <a:schemeClr val="tx2">
                    <a:lumMod val="50000"/>
                  </a:schemeClr>
                </a:solidFill>
              </a:rPr>
              <a:t> </a:t>
            </a:r>
            <a:r>
              <a:rPr lang="pt-BR" sz="2400" b="1" dirty="0" err="1">
                <a:solidFill>
                  <a:schemeClr val="tx2">
                    <a:lumMod val="50000"/>
                  </a:schemeClr>
                </a:solidFill>
              </a:rPr>
              <a:t>one</a:t>
            </a:r>
            <a:r>
              <a:rPr lang="pt-BR" sz="2400" b="1" dirty="0">
                <a:solidFill>
                  <a:schemeClr val="tx2">
                    <a:lumMod val="50000"/>
                  </a:schemeClr>
                </a:solidFill>
              </a:rPr>
              <a:t> </a:t>
            </a:r>
            <a:r>
              <a:rPr lang="pt-BR" sz="2400" b="1" dirty="0" err="1">
                <a:solidFill>
                  <a:schemeClr val="tx2">
                    <a:lumMod val="50000"/>
                  </a:schemeClr>
                </a:solidFill>
              </a:rPr>
              <a:t>person</a:t>
            </a:r>
            <a:r>
              <a:rPr lang="pt-BR" sz="2400" b="1" dirty="0">
                <a:solidFill>
                  <a:schemeClr val="tx2">
                    <a:lumMod val="50000"/>
                  </a:schemeClr>
                </a:solidFill>
              </a:rPr>
              <a:t> </a:t>
            </a:r>
            <a:r>
              <a:rPr lang="pt-BR" sz="2400" b="1" dirty="0" err="1">
                <a:solidFill>
                  <a:schemeClr val="tx2">
                    <a:lumMod val="50000"/>
                  </a:schemeClr>
                </a:solidFill>
              </a:rPr>
              <a:t>had</a:t>
            </a:r>
            <a:r>
              <a:rPr lang="pt-BR" sz="2400" b="1" dirty="0">
                <a:solidFill>
                  <a:schemeClr val="tx2">
                    <a:lumMod val="50000"/>
                  </a:schemeClr>
                </a:solidFill>
              </a:rPr>
              <a:t> </a:t>
            </a:r>
            <a:r>
              <a:rPr lang="pt-BR" sz="2400" b="1" dirty="0" err="1">
                <a:solidFill>
                  <a:schemeClr val="tx2">
                    <a:lumMod val="50000"/>
                  </a:schemeClr>
                </a:solidFill>
              </a:rPr>
              <a:t>yet</a:t>
            </a:r>
            <a:r>
              <a:rPr lang="pt-BR" sz="2400" b="1" dirty="0">
                <a:solidFill>
                  <a:schemeClr val="tx2">
                    <a:lumMod val="50000"/>
                  </a:schemeClr>
                </a:solidFill>
              </a:rPr>
              <a:t> </a:t>
            </a:r>
            <a:r>
              <a:rPr lang="pt-BR" sz="2400" b="1" dirty="0" err="1">
                <a:solidFill>
                  <a:schemeClr val="tx2">
                    <a:lumMod val="50000"/>
                  </a:schemeClr>
                </a:solidFill>
              </a:rPr>
              <a:t>been</a:t>
            </a:r>
            <a:r>
              <a:rPr lang="pt-BR" sz="2400" b="1" dirty="0">
                <a:solidFill>
                  <a:schemeClr val="tx2">
                    <a:lumMod val="50000"/>
                  </a:schemeClr>
                </a:solidFill>
              </a:rPr>
              <a:t> </a:t>
            </a:r>
            <a:r>
              <a:rPr lang="pt-BR" sz="2400" b="1" dirty="0" err="1">
                <a:solidFill>
                  <a:schemeClr val="tx2">
                    <a:lumMod val="50000"/>
                  </a:schemeClr>
                </a:solidFill>
              </a:rPr>
              <a:t>made</a:t>
            </a:r>
            <a:r>
              <a:rPr lang="pt-BR" sz="2400" b="1" dirty="0">
                <a:solidFill>
                  <a:schemeClr val="tx2">
                    <a:lumMod val="50000"/>
                  </a:schemeClr>
                </a:solidFill>
              </a:rPr>
              <a:t> </a:t>
            </a:r>
            <a:r>
              <a:rPr lang="pt-BR" sz="2400" b="1" dirty="0" err="1">
                <a:solidFill>
                  <a:schemeClr val="tx2">
                    <a:lumMod val="50000"/>
                  </a:schemeClr>
                </a:solidFill>
              </a:rPr>
              <a:t>on</a:t>
            </a:r>
            <a:r>
              <a:rPr lang="pt-BR" sz="2400" b="1" dirty="0">
                <a:solidFill>
                  <a:schemeClr val="tx2">
                    <a:lumMod val="50000"/>
                  </a:schemeClr>
                </a:solidFill>
              </a:rPr>
              <a:t> </a:t>
            </a:r>
            <a:r>
              <a:rPr lang="pt-BR" sz="2400" b="1" dirty="0" err="1">
                <a:solidFill>
                  <a:schemeClr val="tx2">
                    <a:lumMod val="50000"/>
                  </a:schemeClr>
                </a:solidFill>
              </a:rPr>
              <a:t>the</a:t>
            </a:r>
            <a:r>
              <a:rPr lang="pt-BR" sz="2400" b="1" dirty="0">
                <a:solidFill>
                  <a:schemeClr val="tx2">
                    <a:lumMod val="50000"/>
                  </a:schemeClr>
                </a:solidFill>
              </a:rPr>
              <a:t> </a:t>
            </a:r>
            <a:r>
              <a:rPr lang="pt-BR" sz="2400" b="1" dirty="0" err="1">
                <a:solidFill>
                  <a:schemeClr val="tx2">
                    <a:lumMod val="50000"/>
                  </a:schemeClr>
                </a:solidFill>
              </a:rPr>
              <a:t>earth</a:t>
            </a:r>
            <a:r>
              <a:rPr lang="pt-BR" sz="2400" b="1" dirty="0">
                <a:solidFill>
                  <a:schemeClr val="tx2">
                    <a:lumMod val="50000"/>
                  </a:schemeClr>
                </a:solidFill>
              </a:rPr>
              <a:t>! </a:t>
            </a:r>
            <a:r>
              <a:rPr lang="pt-BR" sz="2400" b="1" dirty="0" err="1">
                <a:solidFill>
                  <a:schemeClr val="tx2">
                    <a:lumMod val="50000"/>
                  </a:schemeClr>
                </a:solidFill>
              </a:rPr>
              <a:t>God</a:t>
            </a:r>
            <a:r>
              <a:rPr lang="pt-BR" sz="2400" b="1" dirty="0">
                <a:solidFill>
                  <a:schemeClr val="tx2">
                    <a:lumMod val="50000"/>
                  </a:schemeClr>
                </a:solidFill>
              </a:rPr>
              <a:t> </a:t>
            </a:r>
            <a:r>
              <a:rPr lang="pt-BR" sz="2400" b="1" dirty="0" err="1">
                <a:solidFill>
                  <a:schemeClr val="tx2">
                    <a:lumMod val="50000"/>
                  </a:schemeClr>
                </a:solidFill>
              </a:rPr>
              <a:t>planned</a:t>
            </a:r>
            <a:r>
              <a:rPr lang="pt-BR" sz="2400" b="1" dirty="0">
                <a:solidFill>
                  <a:schemeClr val="tx2">
                    <a:lumMod val="50000"/>
                  </a:schemeClr>
                </a:solidFill>
              </a:rPr>
              <a:t> </a:t>
            </a:r>
            <a:r>
              <a:rPr lang="pt-BR" sz="2400" b="1" dirty="0" err="1">
                <a:solidFill>
                  <a:schemeClr val="tx2">
                    <a:lumMod val="50000"/>
                  </a:schemeClr>
                </a:solidFill>
              </a:rPr>
              <a:t>all</a:t>
            </a:r>
            <a:r>
              <a:rPr lang="pt-BR" sz="2400" b="1" dirty="0">
                <a:solidFill>
                  <a:schemeClr val="tx2">
                    <a:lumMod val="50000"/>
                  </a:schemeClr>
                </a:solidFill>
              </a:rPr>
              <a:t> </a:t>
            </a:r>
            <a:r>
              <a:rPr lang="pt-BR" sz="2400" b="1" dirty="0" err="1">
                <a:solidFill>
                  <a:schemeClr val="tx2">
                    <a:lumMod val="50000"/>
                  </a:schemeClr>
                </a:solidFill>
              </a:rPr>
              <a:t>things</a:t>
            </a:r>
            <a:r>
              <a:rPr lang="pt-BR" sz="2400" b="1" dirty="0">
                <a:solidFill>
                  <a:schemeClr val="tx2">
                    <a:lumMod val="50000"/>
                  </a:schemeClr>
                </a:solidFill>
              </a:rPr>
              <a:t> for </a:t>
            </a:r>
            <a:r>
              <a:rPr lang="pt-BR" sz="2400" b="1" dirty="0" err="1">
                <a:solidFill>
                  <a:schemeClr val="tx2">
                    <a:lumMod val="50000"/>
                  </a:schemeClr>
                </a:solidFill>
              </a:rPr>
              <a:t>us</a:t>
            </a:r>
            <a:r>
              <a:rPr lang="pt-BR" sz="2400" b="1" dirty="0">
                <a:solidFill>
                  <a:schemeClr val="tx2">
                    <a:lumMod val="50000"/>
                  </a:schemeClr>
                </a:solidFill>
              </a:rPr>
              <a:t>!</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700" y="3778321"/>
            <a:ext cx="2173076" cy="1446083"/>
          </a:xfrm>
          <a:prstGeom prst="rect">
            <a:avLst/>
          </a:prstGeom>
          <a:noFill/>
          <a:extLst>
            <a:ext uri="{909E8E84-426E-40DD-AFC4-6F175D3DCCD1}">
              <a14:hiddenFill xmlns:a14="http://schemas.microsoft.com/office/drawing/2010/main">
                <a:solidFill>
                  <a:srgbClr val="FFFFFF"/>
                </a:solidFill>
              </a14:hiddenFill>
            </a:ext>
          </a:extLst>
        </p:spPr>
      </p:pic>
      <p:sp>
        <p:nvSpPr>
          <p:cNvPr id="32" name="CaixaDeTexto 31"/>
          <p:cNvSpPr txBox="1"/>
          <p:nvPr/>
        </p:nvSpPr>
        <p:spPr>
          <a:xfrm>
            <a:off x="1763688" y="4880807"/>
            <a:ext cx="774340" cy="369332"/>
          </a:xfrm>
          <a:prstGeom prst="rect">
            <a:avLst/>
          </a:prstGeom>
          <a:noFill/>
        </p:spPr>
        <p:txBody>
          <a:bodyPr wrap="square" rtlCol="0">
            <a:spAutoFit/>
          </a:bodyPr>
          <a:lstStyle/>
          <a:p>
            <a:pPr algn="ctr"/>
            <a:r>
              <a:rPr lang="pt-BR" dirty="0">
                <a:solidFill>
                  <a:schemeClr val="bg1"/>
                </a:solidFill>
                <a:latin typeface="Georgia" panose="02040502050405020303" pitchFamily="18" charset="0"/>
              </a:rPr>
              <a:t>Night</a:t>
            </a:r>
          </a:p>
        </p:txBody>
      </p:sp>
      <p:sp>
        <p:nvSpPr>
          <p:cNvPr id="33" name="CaixaDeTexto 32"/>
          <p:cNvSpPr txBox="1"/>
          <p:nvPr/>
        </p:nvSpPr>
        <p:spPr>
          <a:xfrm>
            <a:off x="251520" y="3717032"/>
            <a:ext cx="672792" cy="369332"/>
          </a:xfrm>
          <a:prstGeom prst="rect">
            <a:avLst/>
          </a:prstGeom>
          <a:noFill/>
        </p:spPr>
        <p:txBody>
          <a:bodyPr wrap="square" rtlCol="0">
            <a:spAutoFit/>
          </a:bodyPr>
          <a:lstStyle/>
          <a:p>
            <a:r>
              <a:rPr lang="pt-BR" dirty="0">
                <a:latin typeface="Georgia" panose="02040502050405020303" pitchFamily="18" charset="0"/>
              </a:rPr>
              <a:t>Day</a:t>
            </a:r>
          </a:p>
        </p:txBody>
      </p:sp>
      <p:pic>
        <p:nvPicPr>
          <p:cNvPr id="38" name="Image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688" y="3733723"/>
            <a:ext cx="2153360" cy="1535278"/>
          </a:xfrm>
          <a:prstGeom prst="rect">
            <a:avLst/>
          </a:prstGeom>
        </p:spPr>
      </p:pic>
      <p:sp>
        <p:nvSpPr>
          <p:cNvPr id="45" name="CaixaDeTexto 44"/>
          <p:cNvSpPr txBox="1"/>
          <p:nvPr/>
        </p:nvSpPr>
        <p:spPr>
          <a:xfrm>
            <a:off x="3779912" y="3717032"/>
            <a:ext cx="867224" cy="369332"/>
          </a:xfrm>
          <a:prstGeom prst="rect">
            <a:avLst/>
          </a:prstGeom>
          <a:noFill/>
        </p:spPr>
        <p:txBody>
          <a:bodyPr wrap="square" rtlCol="0">
            <a:spAutoFit/>
          </a:bodyPr>
          <a:lstStyle/>
          <a:p>
            <a:pPr algn="ctr"/>
            <a:r>
              <a:rPr lang="pt-BR" dirty="0" err="1">
                <a:latin typeface="Georgia" panose="02040502050405020303" pitchFamily="18" charset="0"/>
              </a:rPr>
              <a:t>Signs</a:t>
            </a:r>
            <a:endParaRPr lang="pt-BR" dirty="0">
              <a:latin typeface="Georgia" panose="02040502050405020303" pitchFamily="18" charset="0"/>
            </a:endParaRPr>
          </a:p>
        </p:txBody>
      </p:sp>
      <p:pic>
        <p:nvPicPr>
          <p:cNvPr id="46" name="Imagem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3717032"/>
            <a:ext cx="1834859" cy="1609283"/>
          </a:xfrm>
          <a:prstGeom prst="rect">
            <a:avLst/>
          </a:prstGeom>
        </p:spPr>
      </p:pic>
      <p:sp>
        <p:nvSpPr>
          <p:cNvPr id="47" name="CaixaDeTexto 46"/>
          <p:cNvSpPr txBox="1"/>
          <p:nvPr/>
        </p:nvSpPr>
        <p:spPr>
          <a:xfrm>
            <a:off x="5868144" y="4581128"/>
            <a:ext cx="936104" cy="369332"/>
          </a:xfrm>
          <a:prstGeom prst="rect">
            <a:avLst/>
          </a:prstGeom>
          <a:noFill/>
        </p:spPr>
        <p:txBody>
          <a:bodyPr wrap="square" rtlCol="0">
            <a:spAutoFit/>
          </a:bodyPr>
          <a:lstStyle/>
          <a:p>
            <a:pPr algn="ctr"/>
            <a:r>
              <a:rPr lang="pt-BR" dirty="0">
                <a:latin typeface="Georgia" panose="02040502050405020303" pitchFamily="18" charset="0"/>
              </a:rPr>
              <a:t>Time</a:t>
            </a:r>
          </a:p>
        </p:txBody>
      </p:sp>
      <p:pic>
        <p:nvPicPr>
          <p:cNvPr id="48" name="Picture 6" descr="http://thumbs.gograph.com/gg573501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955" y="3849498"/>
            <a:ext cx="1619250" cy="1322503"/>
          </a:xfrm>
          <a:prstGeom prst="rect">
            <a:avLst/>
          </a:prstGeom>
          <a:noFill/>
          <a:extLst>
            <a:ext uri="{909E8E84-426E-40DD-AFC4-6F175D3DCCD1}">
              <a14:hiddenFill xmlns:a14="http://schemas.microsoft.com/office/drawing/2010/main">
                <a:solidFill>
                  <a:srgbClr val="FFFFFF"/>
                </a:solidFill>
              </a14:hiddenFill>
            </a:ext>
          </a:extLst>
        </p:spPr>
      </p:pic>
      <p:sp>
        <p:nvSpPr>
          <p:cNvPr id="49" name="CaixaDeTexto 48"/>
          <p:cNvSpPr txBox="1"/>
          <p:nvPr/>
        </p:nvSpPr>
        <p:spPr>
          <a:xfrm>
            <a:off x="8172400" y="4797152"/>
            <a:ext cx="816808" cy="369332"/>
          </a:xfrm>
          <a:prstGeom prst="rect">
            <a:avLst/>
          </a:prstGeom>
          <a:noFill/>
        </p:spPr>
        <p:txBody>
          <a:bodyPr wrap="square" rtlCol="0">
            <a:spAutoFit/>
          </a:bodyPr>
          <a:lstStyle/>
          <a:p>
            <a:r>
              <a:rPr lang="pt-BR" dirty="0">
                <a:latin typeface="Georgia" panose="02040502050405020303" pitchFamily="18" charset="0"/>
              </a:rPr>
              <a:t>Light</a:t>
            </a:r>
          </a:p>
        </p:txBody>
      </p:sp>
      <p:sp>
        <p:nvSpPr>
          <p:cNvPr id="5" name="Slide Number Placeholder 4">
            <a:extLst>
              <a:ext uri="{FF2B5EF4-FFF2-40B4-BE49-F238E27FC236}">
                <a16:creationId xmlns:a16="http://schemas.microsoft.com/office/drawing/2014/main" id="{4CEEDFCA-3741-4F40-AA88-4C8772A0DCFC}"/>
              </a:ext>
            </a:extLst>
          </p:cNvPr>
          <p:cNvSpPr>
            <a:spLocks noGrp="1"/>
          </p:cNvSpPr>
          <p:nvPr>
            <p:ph type="sldNum" sz="quarter" idx="12"/>
          </p:nvPr>
        </p:nvSpPr>
        <p:spPr/>
        <p:txBody>
          <a:bodyPr/>
          <a:lstStyle/>
          <a:p>
            <a:fld id="{2B42AA03-84FA-47E0-873F-D678DD9436A1}" type="slidenum">
              <a:rPr lang="pt-BR" smtClean="0"/>
              <a:pPr/>
              <a:t>30</a:t>
            </a:fld>
            <a:endParaRPr lang="pt-BR"/>
          </a:p>
        </p:txBody>
      </p:sp>
    </p:spTree>
    <p:extLst>
      <p:ext uri="{BB962C8B-B14F-4D97-AF65-F5344CB8AC3E}">
        <p14:creationId xmlns:p14="http://schemas.microsoft.com/office/powerpoint/2010/main" val="28697021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1000"/>
                                        <p:tgtEl>
                                          <p:spTgt spid="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1000"/>
                                        <p:tgtEl>
                                          <p:spTgt spid="3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dissolve">
                                      <p:cBhvr>
                                        <p:cTn id="19" dur="1000"/>
                                        <p:tgtEl>
                                          <p:spTgt spid="32"/>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dissolve">
                                      <p:cBhvr>
                                        <p:cTn id="26" dur="1000"/>
                                        <p:tgtEl>
                                          <p:spTgt spid="45"/>
                                        </p:tgtEl>
                                      </p:cBhvr>
                                    </p:animEffect>
                                  </p:childTnLst>
                                </p:cTn>
                              </p:par>
                            </p:childTnLst>
                          </p:cTn>
                        </p:par>
                        <p:par>
                          <p:cTn id="27" fill="hold">
                            <p:stCondLst>
                              <p:cond delay="2000"/>
                            </p:stCondLst>
                            <p:childTnLst>
                              <p:par>
                                <p:cTn id="28" presetID="9"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dissolve">
                                      <p:cBhvr>
                                        <p:cTn id="30" dur="1000"/>
                                        <p:tgtEl>
                                          <p:spTgt spid="4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1000"/>
                                        <p:tgtEl>
                                          <p:spTgt spid="47"/>
                                        </p:tgtEl>
                                      </p:cBhvr>
                                    </p:animEffec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1000"/>
                                        <p:tgtEl>
                                          <p:spTgt spid="4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p:bldP spid="45" grpId="0"/>
      <p:bldP spid="47"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1:14-19</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79512" y="548680"/>
            <a:ext cx="8784976" cy="1938992"/>
          </a:xfrm>
          <a:prstGeom prst="rect">
            <a:avLst/>
          </a:prstGeom>
          <a:noFill/>
        </p:spPr>
        <p:txBody>
          <a:bodyPr wrap="square" rtlCol="0">
            <a:spAutoFit/>
          </a:bodyPr>
          <a:lstStyle/>
          <a:p>
            <a:r>
              <a:rPr lang="pt-BR" sz="2000" dirty="0">
                <a:latin typeface="Georgia" panose="02040502050405020303" pitchFamily="18" charset="0"/>
              </a:rPr>
              <a:t>“</a:t>
            </a:r>
            <a:r>
              <a:rPr lang="en-US" sz="2000" dirty="0">
                <a:latin typeface="Georgia" panose="02040502050405020303" pitchFamily="18" charset="0"/>
              </a:rPr>
              <a:t>Then God made two great lights: the greater light to rule the day, and the lesser light to rule the night. He made the stars also. God set them in the firmament of the heavens to give light on the earth, and to rule over the day and over the night, and to divide the light from the darkness. And God saw that it was good. So the evening and the morning were the fourth day.”</a:t>
            </a:r>
            <a:r>
              <a:rPr lang="pt-BR" sz="2000" dirty="0">
                <a:latin typeface="Georgia" panose="02040502050405020303" pitchFamily="18" charset="0"/>
              </a:rPr>
              <a:t> </a:t>
            </a:r>
          </a:p>
          <a:p>
            <a:r>
              <a:rPr lang="pt-BR" sz="2000" dirty="0">
                <a:latin typeface="Georgia" panose="02040502050405020303" pitchFamily="18" charset="0"/>
              </a:rPr>
              <a:t>                                                                                                                           [1:16-19]</a:t>
            </a:r>
          </a:p>
        </p:txBody>
      </p:sp>
      <p:sp>
        <p:nvSpPr>
          <p:cNvPr id="10" name="Elipse 9"/>
          <p:cNvSpPr/>
          <p:nvPr/>
        </p:nvSpPr>
        <p:spPr>
          <a:xfrm>
            <a:off x="4355976" y="563078"/>
            <a:ext cx="3295774"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p:cNvCxnSpPr/>
          <p:nvPr/>
        </p:nvCxnSpPr>
        <p:spPr>
          <a:xfrm>
            <a:off x="251520" y="874800"/>
            <a:ext cx="3749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35496" y="836712"/>
            <a:ext cx="3438128"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3229570" y="1196752"/>
            <a:ext cx="2854598"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6444209" y="1153539"/>
            <a:ext cx="1512168"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Elipse 26"/>
          <p:cNvSpPr/>
          <p:nvPr/>
        </p:nvSpPr>
        <p:spPr>
          <a:xfrm>
            <a:off x="2771801" y="1484784"/>
            <a:ext cx="4320480"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37677"/>
            <a:ext cx="2286521" cy="2286521"/>
          </a:xfrm>
          <a:prstGeom prst="rect">
            <a:avLst/>
          </a:prstGeom>
        </p:spPr>
      </p:pic>
      <p:sp>
        <p:nvSpPr>
          <p:cNvPr id="15" name="Lua 14"/>
          <p:cNvSpPr/>
          <p:nvPr/>
        </p:nvSpPr>
        <p:spPr>
          <a:xfrm rot="12609587">
            <a:off x="2156914" y="3044806"/>
            <a:ext cx="1047709" cy="2215153"/>
          </a:xfrm>
          <a:prstGeom prst="moon">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8" y="2209192"/>
            <a:ext cx="1147800" cy="1147800"/>
          </a:xfrm>
          <a:prstGeom prst="rect">
            <a:avLst/>
          </a:prstGeom>
        </p:spPr>
      </p:pic>
      <p:pic>
        <p:nvPicPr>
          <p:cNvPr id="19" name="Image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2444" y="4643296"/>
            <a:ext cx="555411" cy="555411"/>
          </a:xfrm>
          <a:prstGeom prst="rect">
            <a:avLst/>
          </a:prstGeom>
        </p:spPr>
      </p:pic>
      <p:sp>
        <p:nvSpPr>
          <p:cNvPr id="29" name="CaixaDeTexto 28"/>
          <p:cNvSpPr txBox="1"/>
          <p:nvPr/>
        </p:nvSpPr>
        <p:spPr>
          <a:xfrm>
            <a:off x="149008" y="2339588"/>
            <a:ext cx="966608" cy="369332"/>
          </a:xfrm>
          <a:prstGeom prst="rect">
            <a:avLst/>
          </a:prstGeom>
          <a:noFill/>
        </p:spPr>
        <p:txBody>
          <a:bodyPr wrap="square" rtlCol="0">
            <a:spAutoFit/>
          </a:bodyPr>
          <a:lstStyle/>
          <a:p>
            <a:pPr algn="ctr"/>
            <a:r>
              <a:rPr lang="pt-BR" dirty="0" err="1">
                <a:latin typeface="Georgia" panose="02040502050405020303" pitchFamily="18" charset="0"/>
              </a:rPr>
              <a:t>Greater</a:t>
            </a:r>
            <a:endParaRPr lang="pt-BR" dirty="0">
              <a:latin typeface="Georgia" panose="02040502050405020303" pitchFamily="18" charset="0"/>
            </a:endParaRPr>
          </a:p>
        </p:txBody>
      </p:sp>
      <p:sp>
        <p:nvSpPr>
          <p:cNvPr id="30" name="CaixaDeTexto 29"/>
          <p:cNvSpPr txBox="1"/>
          <p:nvPr/>
        </p:nvSpPr>
        <p:spPr>
          <a:xfrm>
            <a:off x="3006759" y="5003884"/>
            <a:ext cx="966608" cy="369332"/>
          </a:xfrm>
          <a:prstGeom prst="rect">
            <a:avLst/>
          </a:prstGeom>
          <a:noFill/>
        </p:spPr>
        <p:txBody>
          <a:bodyPr wrap="square" rtlCol="0">
            <a:spAutoFit/>
          </a:bodyPr>
          <a:lstStyle/>
          <a:p>
            <a:pPr algn="ctr"/>
            <a:r>
              <a:rPr lang="pt-BR" dirty="0" err="1">
                <a:latin typeface="Georgia" panose="02040502050405020303" pitchFamily="18" charset="0"/>
              </a:rPr>
              <a:t>Lesser</a:t>
            </a:r>
            <a:endParaRPr lang="pt-BR" dirty="0">
              <a:latin typeface="Georgia" panose="02040502050405020303" pitchFamily="18" charset="0"/>
            </a:endParaRPr>
          </a:p>
        </p:txBody>
      </p:sp>
      <p:cxnSp>
        <p:nvCxnSpPr>
          <p:cNvPr id="31" name="Conector reto 30"/>
          <p:cNvCxnSpPr/>
          <p:nvPr/>
        </p:nvCxnSpPr>
        <p:spPr>
          <a:xfrm>
            <a:off x="611560" y="3284984"/>
            <a:ext cx="399380" cy="5239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1194296" y="2646744"/>
            <a:ext cx="477072" cy="15094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2582760" y="5013176"/>
            <a:ext cx="423999" cy="994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359174" y="3988835"/>
            <a:ext cx="272904" cy="59818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Estrela de 6 Pontas 43"/>
          <p:cNvSpPr/>
          <p:nvPr/>
        </p:nvSpPr>
        <p:spPr>
          <a:xfrm>
            <a:off x="658441" y="4509120"/>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Estrela de 6 Pontas 45"/>
          <p:cNvSpPr/>
          <p:nvPr/>
        </p:nvSpPr>
        <p:spPr>
          <a:xfrm>
            <a:off x="251520" y="4797152"/>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Estrela de 6 Pontas 46"/>
          <p:cNvSpPr/>
          <p:nvPr/>
        </p:nvSpPr>
        <p:spPr>
          <a:xfrm>
            <a:off x="1203597" y="5026943"/>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Estrela de 6 Pontas 47"/>
          <p:cNvSpPr/>
          <p:nvPr/>
        </p:nvSpPr>
        <p:spPr>
          <a:xfrm>
            <a:off x="3269618" y="2852802"/>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Estrela de 6 Pontas 48"/>
          <p:cNvSpPr/>
          <p:nvPr/>
        </p:nvSpPr>
        <p:spPr>
          <a:xfrm>
            <a:off x="3661123" y="3864350"/>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Estrela de 6 Pontas 49"/>
          <p:cNvSpPr/>
          <p:nvPr/>
        </p:nvSpPr>
        <p:spPr>
          <a:xfrm>
            <a:off x="467544" y="4077072"/>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3650849" y="2607295"/>
            <a:ext cx="5313639" cy="461665"/>
          </a:xfrm>
          <a:prstGeom prst="rect">
            <a:avLst/>
          </a:prstGeom>
          <a:noFill/>
        </p:spPr>
        <p:txBody>
          <a:bodyPr wrap="square" rtlCol="0">
            <a:spAutoFit/>
          </a:bodyPr>
          <a:lstStyle/>
          <a:p>
            <a:pPr algn="just"/>
            <a:r>
              <a:rPr lang="pt-BR" sz="2400" dirty="0">
                <a:latin typeface="Georgia" panose="02040502050405020303" pitchFamily="18" charset="0"/>
              </a:rPr>
              <a:t>The </a:t>
            </a:r>
            <a:r>
              <a:rPr lang="pt-BR" sz="2400" dirty="0" err="1">
                <a:latin typeface="Georgia" panose="02040502050405020303" pitchFamily="18" charset="0"/>
              </a:rPr>
              <a:t>great</a:t>
            </a:r>
            <a:r>
              <a:rPr lang="pt-BR" sz="2400" dirty="0">
                <a:latin typeface="Georgia" panose="02040502050405020303" pitchFamily="18" charset="0"/>
              </a:rPr>
              <a:t> </a:t>
            </a:r>
            <a:r>
              <a:rPr lang="pt-BR" sz="2400" dirty="0" err="1">
                <a:latin typeface="Georgia" panose="02040502050405020303" pitchFamily="18" charset="0"/>
              </a:rPr>
              <a:t>lights</a:t>
            </a:r>
            <a:r>
              <a:rPr lang="pt-BR" sz="2400" dirty="0">
                <a:latin typeface="Georgia" panose="02040502050405020303" pitchFamily="18" charset="0"/>
              </a:rPr>
              <a:t> “</a:t>
            </a:r>
            <a:r>
              <a:rPr lang="pt-BR" sz="2400" dirty="0" err="1">
                <a:latin typeface="Georgia" panose="02040502050405020303" pitchFamily="18" charset="0"/>
              </a:rPr>
              <a:t>govern</a:t>
            </a:r>
            <a:r>
              <a:rPr lang="pt-BR" sz="2400" dirty="0">
                <a:latin typeface="Georgia" panose="02040502050405020303" pitchFamily="18" charset="0"/>
              </a:rPr>
              <a:t>” in </a:t>
            </a:r>
            <a:r>
              <a:rPr lang="pt-BR" sz="2400" dirty="0" err="1">
                <a:latin typeface="Georgia" panose="02040502050405020303" pitchFamily="18" charset="0"/>
              </a:rPr>
              <a:t>two</a:t>
            </a:r>
            <a:r>
              <a:rPr lang="pt-BR" sz="2400" dirty="0">
                <a:latin typeface="Georgia" panose="02040502050405020303" pitchFamily="18" charset="0"/>
              </a:rPr>
              <a:t> </a:t>
            </a:r>
            <a:r>
              <a:rPr lang="pt-BR" sz="2400" dirty="0" err="1">
                <a:latin typeface="Georgia" panose="02040502050405020303" pitchFamily="18" charset="0"/>
              </a:rPr>
              <a:t>ways</a:t>
            </a:r>
            <a:r>
              <a:rPr lang="pt-BR" sz="2400" dirty="0">
                <a:latin typeface="Georgia" panose="02040502050405020303" pitchFamily="18" charset="0"/>
              </a:rPr>
              <a:t>:</a:t>
            </a:r>
          </a:p>
        </p:txBody>
      </p:sp>
      <p:sp>
        <p:nvSpPr>
          <p:cNvPr id="52" name="Seta para baixo 51"/>
          <p:cNvSpPr/>
          <p:nvPr/>
        </p:nvSpPr>
        <p:spPr>
          <a:xfrm>
            <a:off x="4211960" y="1607171"/>
            <a:ext cx="328274" cy="10972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Seta para baixo 52"/>
          <p:cNvSpPr/>
          <p:nvPr/>
        </p:nvSpPr>
        <p:spPr>
          <a:xfrm rot="2845404">
            <a:off x="5663020" y="1128338"/>
            <a:ext cx="300451" cy="1828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Seta para baixo 54"/>
          <p:cNvSpPr/>
          <p:nvPr/>
        </p:nvSpPr>
        <p:spPr>
          <a:xfrm>
            <a:off x="4644008" y="1869839"/>
            <a:ext cx="323831" cy="8229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a:off x="4010889" y="3068960"/>
            <a:ext cx="5097615" cy="1785104"/>
          </a:xfrm>
          <a:prstGeom prst="rect">
            <a:avLst/>
          </a:prstGeom>
          <a:noFill/>
        </p:spPr>
        <p:txBody>
          <a:bodyPr wrap="square" rtlCol="0">
            <a:spAutoFit/>
          </a:bodyPr>
          <a:lstStyle/>
          <a:p>
            <a:pPr algn="just"/>
            <a:r>
              <a:rPr lang="pt-BR" sz="2200" dirty="0">
                <a:latin typeface="Georgia" panose="02040502050405020303" pitchFamily="18" charset="0"/>
              </a:rPr>
              <a:t>- </a:t>
            </a:r>
            <a:r>
              <a:rPr lang="pt-BR" sz="2000" b="1" i="1" dirty="0" err="1">
                <a:latin typeface="Georgia" panose="02040502050405020303" pitchFamily="18" charset="0"/>
              </a:rPr>
              <a:t>illuminate</a:t>
            </a:r>
            <a:r>
              <a:rPr lang="pt-BR" sz="2000" b="1" i="1" dirty="0">
                <a:latin typeface="Georgia" panose="02040502050405020303" pitchFamily="18" charset="0"/>
              </a:rPr>
              <a:t> </a:t>
            </a:r>
            <a:r>
              <a:rPr lang="pt-BR" sz="2000" b="1" i="1" dirty="0" err="1">
                <a:latin typeface="Georgia" panose="02040502050405020303" pitchFamily="18" charset="0"/>
              </a:rPr>
              <a:t>the</a:t>
            </a:r>
            <a:r>
              <a:rPr lang="pt-BR" sz="2000" b="1" i="1" dirty="0">
                <a:latin typeface="Georgia" panose="02040502050405020303" pitchFamily="18" charset="0"/>
              </a:rPr>
              <a:t> </a:t>
            </a:r>
            <a:r>
              <a:rPr lang="pt-BR" sz="2000" b="1" i="1" dirty="0" err="1">
                <a:latin typeface="Georgia" panose="02040502050405020303" pitchFamily="18" charset="0"/>
              </a:rPr>
              <a:t>earth</a:t>
            </a:r>
            <a:r>
              <a:rPr lang="pt-BR" sz="2200" dirty="0">
                <a:latin typeface="Georgia" panose="02040502050405020303" pitchFamily="18" charset="0"/>
              </a:rPr>
              <a:t>,  </a:t>
            </a:r>
            <a:r>
              <a:rPr lang="pt-BR" sz="2200" dirty="0" err="1">
                <a:latin typeface="Georgia" panose="02040502050405020303" pitchFamily="18" charset="0"/>
              </a:rPr>
              <a:t>making</a:t>
            </a:r>
            <a:r>
              <a:rPr lang="pt-BR" sz="2200" dirty="0">
                <a:latin typeface="Georgia" panose="02040502050405020303" pitchFamily="18" charset="0"/>
              </a:rPr>
              <a:t>  it  </a:t>
            </a:r>
            <a:r>
              <a:rPr lang="pt-BR" sz="2200" dirty="0" err="1">
                <a:latin typeface="Georgia" panose="02040502050405020303" pitchFamily="18" charset="0"/>
              </a:rPr>
              <a:t>so</a:t>
            </a:r>
            <a:r>
              <a:rPr lang="pt-BR" sz="2200" dirty="0">
                <a:latin typeface="Georgia" panose="02040502050405020303" pitchFamily="18" charset="0"/>
              </a:rPr>
              <a:t> </a:t>
            </a:r>
          </a:p>
          <a:p>
            <a:pPr algn="just"/>
            <a:r>
              <a:rPr lang="pt-BR" sz="2200" dirty="0">
                <a:latin typeface="Georgia" panose="02040502050405020303" pitchFamily="18" charset="0"/>
              </a:rPr>
              <a:t>  </a:t>
            </a:r>
            <a:r>
              <a:rPr lang="pt-BR" sz="2200" dirty="0" err="1">
                <a:latin typeface="Georgia" panose="02040502050405020303" pitchFamily="18" charset="0"/>
              </a:rPr>
              <a:t>that</a:t>
            </a:r>
            <a:r>
              <a:rPr lang="pt-BR" sz="2200" dirty="0">
                <a:latin typeface="Georgia" panose="02040502050405020303" pitchFamily="18" charset="0"/>
              </a:rPr>
              <a:t>  </a:t>
            </a:r>
            <a:r>
              <a:rPr lang="pt-BR" sz="2200" dirty="0" err="1">
                <a:latin typeface="Georgia" panose="02040502050405020303" pitchFamily="18" charset="0"/>
              </a:rPr>
              <a:t>man</a:t>
            </a:r>
            <a:r>
              <a:rPr lang="pt-BR" sz="2200" dirty="0">
                <a:latin typeface="Georgia" panose="02040502050405020303" pitchFamily="18" charset="0"/>
              </a:rPr>
              <a:t>  </a:t>
            </a:r>
            <a:r>
              <a:rPr lang="pt-BR" sz="2200" dirty="0" err="1">
                <a:latin typeface="Georgia" panose="02040502050405020303" pitchFamily="18" charset="0"/>
              </a:rPr>
              <a:t>can</a:t>
            </a:r>
            <a:r>
              <a:rPr lang="pt-BR" sz="2200" dirty="0">
                <a:latin typeface="Georgia" panose="02040502050405020303" pitchFamily="18" charset="0"/>
              </a:rPr>
              <a:t>  </a:t>
            </a:r>
            <a:r>
              <a:rPr lang="pt-BR" sz="2200" dirty="0" err="1">
                <a:latin typeface="Georgia" panose="02040502050405020303" pitchFamily="18" charset="0"/>
              </a:rPr>
              <a:t>live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do  </a:t>
            </a:r>
            <a:r>
              <a:rPr lang="pt-BR" sz="2200" dirty="0" err="1">
                <a:latin typeface="Georgia" panose="02040502050405020303" pitchFamily="18" charset="0"/>
              </a:rPr>
              <a:t>his</a:t>
            </a:r>
            <a:r>
              <a:rPr lang="pt-BR" sz="2200" dirty="0">
                <a:latin typeface="Georgia" panose="02040502050405020303" pitchFamily="18" charset="0"/>
              </a:rPr>
              <a:t>  </a:t>
            </a:r>
            <a:r>
              <a:rPr lang="pt-BR" sz="2200" dirty="0" err="1">
                <a:latin typeface="Georgia" panose="02040502050405020303" pitchFamily="18" charset="0"/>
              </a:rPr>
              <a:t>work</a:t>
            </a:r>
            <a:r>
              <a:rPr lang="pt-BR" sz="2200" dirty="0">
                <a:latin typeface="Georgia" panose="02040502050405020303" pitchFamily="18" charset="0"/>
              </a:rPr>
              <a:t> </a:t>
            </a:r>
          </a:p>
          <a:p>
            <a:pPr algn="just"/>
            <a:r>
              <a:rPr lang="pt-BR" sz="2200" dirty="0">
                <a:latin typeface="Georgia" panose="02040502050405020303" pitchFamily="18" charset="0"/>
              </a:rPr>
              <a:t>  [</a:t>
            </a:r>
            <a:r>
              <a:rPr lang="pt-BR" sz="2200" dirty="0" err="1">
                <a:latin typeface="Georgia" panose="02040502050405020303" pitchFamily="18" charset="0"/>
              </a:rPr>
              <a:t>cp</a:t>
            </a:r>
            <a:r>
              <a:rPr lang="pt-BR" sz="2200" dirty="0">
                <a:latin typeface="Georgia" panose="02040502050405020303" pitchFamily="18" charset="0"/>
              </a:rPr>
              <a:t> John 9:4:  “I must </a:t>
            </a:r>
            <a:r>
              <a:rPr lang="pt-BR" sz="2200" dirty="0" err="1">
                <a:latin typeface="Georgia" panose="02040502050405020303" pitchFamily="18" charset="0"/>
              </a:rPr>
              <a:t>work</a:t>
            </a:r>
            <a:r>
              <a:rPr lang="pt-BR" sz="2200" dirty="0">
                <a:latin typeface="Georgia" panose="02040502050405020303" pitchFamily="18" charset="0"/>
              </a:rPr>
              <a:t> </a:t>
            </a:r>
            <a:r>
              <a:rPr lang="pt-BR" sz="2200" dirty="0" err="1">
                <a:latin typeface="Georgia" panose="02040502050405020303" pitchFamily="18" charset="0"/>
              </a:rPr>
              <a:t>while</a:t>
            </a:r>
            <a:r>
              <a:rPr lang="pt-BR" sz="2200" dirty="0">
                <a:latin typeface="Georgia" panose="02040502050405020303" pitchFamily="18" charset="0"/>
              </a:rPr>
              <a:t> it </a:t>
            </a:r>
            <a:r>
              <a:rPr lang="pt-BR" sz="2200" dirty="0" err="1">
                <a:latin typeface="Georgia" panose="02040502050405020303" pitchFamily="18" charset="0"/>
              </a:rPr>
              <a:t>is</a:t>
            </a:r>
            <a:r>
              <a:rPr lang="pt-BR" sz="2200" dirty="0">
                <a:latin typeface="Georgia" panose="02040502050405020303" pitchFamily="18" charset="0"/>
              </a:rPr>
              <a:t> </a:t>
            </a:r>
          </a:p>
          <a:p>
            <a:pPr algn="just"/>
            <a:r>
              <a:rPr lang="pt-BR" sz="2200" dirty="0">
                <a:latin typeface="Georgia" panose="02040502050405020303" pitchFamily="18" charset="0"/>
              </a:rPr>
              <a:t>  </a:t>
            </a:r>
            <a:r>
              <a:rPr lang="pt-BR" sz="2200" dirty="0" err="1">
                <a:latin typeface="Georgia" panose="02040502050405020303" pitchFamily="18" charset="0"/>
              </a:rPr>
              <a:t>day</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night</a:t>
            </a:r>
            <a:r>
              <a:rPr lang="pt-BR" sz="2200" dirty="0">
                <a:latin typeface="Georgia" panose="02040502050405020303" pitchFamily="18" charset="0"/>
              </a:rPr>
              <a:t>  </a:t>
            </a:r>
            <a:r>
              <a:rPr lang="pt-BR" sz="2200" dirty="0" err="1">
                <a:latin typeface="Georgia" panose="02040502050405020303" pitchFamily="18" charset="0"/>
              </a:rPr>
              <a:t>is</a:t>
            </a:r>
            <a:r>
              <a:rPr lang="pt-BR" sz="2200" dirty="0">
                <a:latin typeface="Georgia" panose="02040502050405020303" pitchFamily="18" charset="0"/>
              </a:rPr>
              <a:t>  </a:t>
            </a:r>
            <a:r>
              <a:rPr lang="pt-BR" sz="2200" dirty="0" err="1">
                <a:latin typeface="Georgia" panose="02040502050405020303" pitchFamily="18" charset="0"/>
              </a:rPr>
              <a:t>coming</a:t>
            </a:r>
            <a:r>
              <a:rPr lang="pt-BR" sz="2200" dirty="0">
                <a:latin typeface="Georgia" panose="02040502050405020303" pitchFamily="18" charset="0"/>
              </a:rPr>
              <a:t>  </a:t>
            </a:r>
            <a:r>
              <a:rPr lang="pt-BR" sz="2200" dirty="0" err="1">
                <a:latin typeface="Georgia" panose="02040502050405020303" pitchFamily="18" charset="0"/>
              </a:rPr>
              <a:t>when</a:t>
            </a:r>
            <a:r>
              <a:rPr lang="pt-BR" sz="2200" dirty="0">
                <a:latin typeface="Georgia" panose="02040502050405020303" pitchFamily="18" charset="0"/>
              </a:rPr>
              <a:t>  no </a:t>
            </a:r>
          </a:p>
          <a:p>
            <a:pPr algn="just"/>
            <a:r>
              <a:rPr lang="pt-BR" sz="2200" dirty="0">
                <a:latin typeface="Georgia" panose="02040502050405020303" pitchFamily="18" charset="0"/>
              </a:rPr>
              <a:t>  </a:t>
            </a:r>
            <a:r>
              <a:rPr lang="pt-BR" sz="2200" dirty="0" err="1">
                <a:latin typeface="Georgia" panose="02040502050405020303" pitchFamily="18" charset="0"/>
              </a:rPr>
              <a:t>one</a:t>
            </a:r>
            <a:r>
              <a:rPr lang="pt-BR" sz="2200" dirty="0">
                <a:latin typeface="Georgia" panose="02040502050405020303" pitchFamily="18" charset="0"/>
              </a:rPr>
              <a:t> </a:t>
            </a:r>
            <a:r>
              <a:rPr lang="pt-BR" sz="2200" dirty="0" err="1">
                <a:latin typeface="Georgia" panose="02040502050405020303" pitchFamily="18" charset="0"/>
              </a:rPr>
              <a:t>can</a:t>
            </a:r>
            <a:r>
              <a:rPr lang="pt-BR" sz="2200" dirty="0">
                <a:latin typeface="Georgia" panose="02040502050405020303" pitchFamily="18" charset="0"/>
              </a:rPr>
              <a:t> </a:t>
            </a:r>
            <a:r>
              <a:rPr lang="pt-BR" sz="2200" dirty="0" err="1">
                <a:latin typeface="Georgia" panose="02040502050405020303" pitchFamily="18" charset="0"/>
              </a:rPr>
              <a:t>work</a:t>
            </a:r>
            <a:r>
              <a:rPr lang="pt-BR" sz="2200" dirty="0">
                <a:latin typeface="Georgia" panose="02040502050405020303" pitchFamily="18" charset="0"/>
              </a:rPr>
              <a:t>.”]</a:t>
            </a:r>
          </a:p>
        </p:txBody>
      </p:sp>
      <p:sp>
        <p:nvSpPr>
          <p:cNvPr id="5" name="Slide Number Placeholder 4">
            <a:extLst>
              <a:ext uri="{FF2B5EF4-FFF2-40B4-BE49-F238E27FC236}">
                <a16:creationId xmlns:a16="http://schemas.microsoft.com/office/drawing/2014/main" id="{27368DE0-EE1F-4677-ABA4-640A8486325D}"/>
              </a:ext>
            </a:extLst>
          </p:cNvPr>
          <p:cNvSpPr>
            <a:spLocks noGrp="1"/>
          </p:cNvSpPr>
          <p:nvPr>
            <p:ph type="sldNum" sz="quarter" idx="12"/>
          </p:nvPr>
        </p:nvSpPr>
        <p:spPr/>
        <p:txBody>
          <a:bodyPr/>
          <a:lstStyle/>
          <a:p>
            <a:fld id="{2B42AA03-84FA-47E0-873F-D678DD9436A1}" type="slidenum">
              <a:rPr lang="pt-BR" smtClean="0"/>
              <a:pPr/>
              <a:t>31</a:t>
            </a:fld>
            <a:endParaRPr lang="pt-BR"/>
          </a:p>
        </p:txBody>
      </p:sp>
    </p:spTree>
    <p:extLst>
      <p:ext uri="{BB962C8B-B14F-4D97-AF65-F5344CB8AC3E}">
        <p14:creationId xmlns:p14="http://schemas.microsoft.com/office/powerpoint/2010/main" val="17861192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1000"/>
                                        <p:tgtEl>
                                          <p:spTgt spid="1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1000"/>
                                        <p:tgtEl>
                                          <p:spTgt spid="29"/>
                                        </p:tgtEl>
                                      </p:cBhvr>
                                    </p:animEffect>
                                  </p:childTnLst>
                                </p:cTn>
                              </p:par>
                            </p:childTnLst>
                          </p:cTn>
                        </p:par>
                        <p:par>
                          <p:cTn id="31" fill="hold">
                            <p:stCondLst>
                              <p:cond delay="4000"/>
                            </p:stCondLst>
                            <p:childTnLst>
                              <p:par>
                                <p:cTn id="32" presetID="21"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par>
                          <p:cTn id="35" fill="hold">
                            <p:stCondLst>
                              <p:cond delay="6000"/>
                            </p:stCondLst>
                            <p:childTnLst>
                              <p:par>
                                <p:cTn id="36" presetID="9"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1000"/>
                                        <p:tgtEl>
                                          <p:spTgt spid="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dissolve">
                                      <p:cBhvr>
                                        <p:cTn id="41" dur="1000"/>
                                        <p:tgtEl>
                                          <p:spTgt spid="30"/>
                                        </p:tgtEl>
                                      </p:cBhvr>
                                    </p:animEffect>
                                  </p:childTnLst>
                                </p:cTn>
                              </p:par>
                            </p:childTnLst>
                          </p:cTn>
                        </p:par>
                        <p:par>
                          <p:cTn id="42" fill="hold">
                            <p:stCondLst>
                              <p:cond delay="7000"/>
                            </p:stCondLst>
                            <p:childTnLst>
                              <p:par>
                                <p:cTn id="43" presetID="6" presetClass="entr" presetSubtype="32"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circle(out)">
                                      <p:cBhvr>
                                        <p:cTn id="45" dur="250"/>
                                        <p:tgtEl>
                                          <p:spTgt spid="48"/>
                                        </p:tgtEl>
                                      </p:cBhvr>
                                    </p:animEffect>
                                  </p:childTnLst>
                                </p:cTn>
                              </p:par>
                              <p:par>
                                <p:cTn id="46" presetID="6" presetClass="entr" presetSubtype="32"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circle(out)">
                                      <p:cBhvr>
                                        <p:cTn id="48" dur="750"/>
                                        <p:tgtEl>
                                          <p:spTgt spid="50"/>
                                        </p:tgtEl>
                                      </p:cBhvr>
                                    </p:animEffect>
                                  </p:childTnLst>
                                </p:cTn>
                              </p:par>
                              <p:par>
                                <p:cTn id="49" presetID="6" presetClass="entr" presetSubtype="32"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circle(out)">
                                      <p:cBhvr>
                                        <p:cTn id="51" dur="750"/>
                                        <p:tgtEl>
                                          <p:spTgt spid="44"/>
                                        </p:tgtEl>
                                      </p:cBhvr>
                                    </p:animEffect>
                                  </p:childTnLst>
                                </p:cTn>
                              </p:par>
                              <p:par>
                                <p:cTn id="52" presetID="6" presetClass="entr" presetSubtype="32"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circle(out)">
                                      <p:cBhvr>
                                        <p:cTn id="54" dur="750"/>
                                        <p:tgtEl>
                                          <p:spTgt spid="46"/>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circle(out)">
                                      <p:cBhvr>
                                        <p:cTn id="57" dur="750"/>
                                        <p:tgtEl>
                                          <p:spTgt spid="47"/>
                                        </p:tgtEl>
                                      </p:cBhvr>
                                    </p:animEffect>
                                  </p:childTnLst>
                                </p:cTn>
                              </p:par>
                              <p:par>
                                <p:cTn id="58" presetID="6" presetClass="entr" presetSubtype="32"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circle(out)">
                                      <p:cBhvr>
                                        <p:cTn id="60" dur="75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2000"/>
                                        <p:tgtEl>
                                          <p:spTgt spid="24"/>
                                        </p:tgtEl>
                                      </p:cBhvr>
                                    </p:animEffect>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par>
                                <p:cTn id="70" presetID="22" presetClass="entr" presetSubtype="8"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par>
                                <p:cTn id="73" presetID="22" presetClass="entr" presetSubtype="2"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right)">
                                      <p:cBhvr>
                                        <p:cTn id="75" dur="500"/>
                                        <p:tgtEl>
                                          <p:spTgt spid="40"/>
                                        </p:tgtEl>
                                      </p:cBhvr>
                                    </p:animEffect>
                                  </p:childTnLst>
                                </p:cTn>
                              </p:par>
                              <p:par>
                                <p:cTn id="76" presetID="22" presetClass="entr" presetSubtype="2"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right)">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heel(1)">
                                      <p:cBhvr>
                                        <p:cTn id="83" dur="2000"/>
                                        <p:tgtEl>
                                          <p:spTgt spid="25"/>
                                        </p:tgtEl>
                                      </p:cBhvr>
                                    </p:animEffect>
                                  </p:childTnLst>
                                </p:cTn>
                              </p:par>
                            </p:childTnLst>
                          </p:cTn>
                        </p:par>
                        <p:par>
                          <p:cTn id="84" fill="hold">
                            <p:stCondLst>
                              <p:cond delay="2000"/>
                            </p:stCondLst>
                            <p:childTnLst>
                              <p:par>
                                <p:cTn id="85" presetID="21"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heel(1)">
                                      <p:cBhvr>
                                        <p:cTn id="87" dur="2000"/>
                                        <p:tgtEl>
                                          <p:spTgt spid="27"/>
                                        </p:tgtEl>
                                      </p:cBhvr>
                                    </p:animEffect>
                                  </p:childTnLst>
                                </p:cTn>
                              </p:par>
                            </p:childTnLst>
                          </p:cTn>
                        </p:par>
                        <p:par>
                          <p:cTn id="88" fill="hold">
                            <p:stCondLst>
                              <p:cond delay="4000"/>
                            </p:stCondLst>
                            <p:childTnLst>
                              <p:par>
                                <p:cTn id="89" presetID="22" presetClass="entr" presetSubtype="1"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wipe(up)">
                                      <p:cBhvr>
                                        <p:cTn id="91" dur="500"/>
                                        <p:tgtEl>
                                          <p:spTgt spid="52"/>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up)">
                                      <p:cBhvr>
                                        <p:cTn id="94" dur="500"/>
                                        <p:tgtEl>
                                          <p:spTgt spid="53"/>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up)">
                                      <p:cBhvr>
                                        <p:cTn id="97" dur="500"/>
                                        <p:tgtEl>
                                          <p:spTgt spid="55"/>
                                        </p:tgtEl>
                                      </p:cBhvr>
                                    </p:animEffect>
                                  </p:childTnLst>
                                </p:cTn>
                              </p:par>
                            </p:childTnLst>
                          </p:cTn>
                        </p:par>
                        <p:par>
                          <p:cTn id="98" fill="hold">
                            <p:stCondLst>
                              <p:cond delay="450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5000"/>
                            </p:stCondLst>
                            <p:childTnLst>
                              <p:par>
                                <p:cTn id="103" presetID="22" presetClass="entr" presetSubtype="8" fill="hold" grpId="0"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wipe(left)">
                                      <p:cBhvr>
                                        <p:cTn id="10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4" grpId="0" animBg="1"/>
      <p:bldP spid="25" grpId="0" animBg="1"/>
      <p:bldP spid="27" grpId="0" animBg="1"/>
      <p:bldP spid="15" grpId="0" animBg="1"/>
      <p:bldP spid="29" grpId="0"/>
      <p:bldP spid="30" grpId="0"/>
      <p:bldP spid="44" grpId="0" animBg="1"/>
      <p:bldP spid="46" grpId="0" animBg="1"/>
      <p:bldP spid="47" grpId="0" animBg="1"/>
      <p:bldP spid="48" grpId="0" animBg="1"/>
      <p:bldP spid="49" grpId="0" animBg="1"/>
      <p:bldP spid="50" grpId="0" animBg="1"/>
      <p:bldP spid="51" grpId="0"/>
      <p:bldP spid="52" grpId="0" animBg="1"/>
      <p:bldP spid="53" grpId="0" animBg="1"/>
      <p:bldP spid="55" grpId="0" animBg="1"/>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1:14-19</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79512" y="548680"/>
            <a:ext cx="8784976" cy="1938992"/>
          </a:xfrm>
          <a:prstGeom prst="rect">
            <a:avLst/>
          </a:prstGeom>
          <a:noFill/>
        </p:spPr>
        <p:txBody>
          <a:bodyPr wrap="square" rtlCol="0">
            <a:spAutoFit/>
          </a:bodyPr>
          <a:lstStyle/>
          <a:p>
            <a:r>
              <a:rPr lang="pt-BR" sz="2000" dirty="0">
                <a:latin typeface="Georgia" panose="02040502050405020303" pitchFamily="18" charset="0"/>
              </a:rPr>
              <a:t>“</a:t>
            </a:r>
            <a:r>
              <a:rPr lang="en-US" sz="2000" dirty="0">
                <a:latin typeface="Georgia" panose="02040502050405020303" pitchFamily="18" charset="0"/>
              </a:rPr>
              <a:t>Then God made two great lights: the greater light to rule the day, and the lesser light to rule the night. He made the stars also. God set them in the firmament of the heavens to give light on the earth, and to rule over the day and over the night, and to divide the light from the darkness. And God saw that it was good. So the evening and the morning were the fourth day.”</a:t>
            </a:r>
            <a:r>
              <a:rPr lang="pt-BR" sz="2000" dirty="0">
                <a:latin typeface="Georgia" panose="02040502050405020303" pitchFamily="18" charset="0"/>
              </a:rPr>
              <a:t> </a:t>
            </a:r>
          </a:p>
          <a:p>
            <a:r>
              <a:rPr lang="pt-BR" sz="2000" dirty="0">
                <a:latin typeface="Georgia" panose="02040502050405020303" pitchFamily="18" charset="0"/>
              </a:rPr>
              <a:t>                                                                                                                           [1:16-19]</a:t>
            </a:r>
          </a:p>
        </p:txBody>
      </p:sp>
      <p:sp>
        <p:nvSpPr>
          <p:cNvPr id="10" name="Elipse 9"/>
          <p:cNvSpPr/>
          <p:nvPr/>
        </p:nvSpPr>
        <p:spPr>
          <a:xfrm>
            <a:off x="4355976" y="563078"/>
            <a:ext cx="3295774"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p:cNvCxnSpPr/>
          <p:nvPr/>
        </p:nvCxnSpPr>
        <p:spPr>
          <a:xfrm>
            <a:off x="251520" y="874800"/>
            <a:ext cx="3749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35496" y="836712"/>
            <a:ext cx="3438128"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3229570" y="1196752"/>
            <a:ext cx="2854598"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6444209" y="1153539"/>
            <a:ext cx="1512168"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Elipse 26"/>
          <p:cNvSpPr/>
          <p:nvPr/>
        </p:nvSpPr>
        <p:spPr>
          <a:xfrm>
            <a:off x="2771801" y="1484784"/>
            <a:ext cx="4320480" cy="4032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37677"/>
            <a:ext cx="2286521" cy="2286521"/>
          </a:xfrm>
          <a:prstGeom prst="rect">
            <a:avLst/>
          </a:prstGeom>
        </p:spPr>
      </p:pic>
      <p:sp>
        <p:nvSpPr>
          <p:cNvPr id="15" name="Lua 14"/>
          <p:cNvSpPr/>
          <p:nvPr/>
        </p:nvSpPr>
        <p:spPr>
          <a:xfrm rot="12609587">
            <a:off x="2156914" y="3044806"/>
            <a:ext cx="1047709" cy="2215153"/>
          </a:xfrm>
          <a:prstGeom prst="moon">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8" y="2209192"/>
            <a:ext cx="1147800" cy="1147800"/>
          </a:xfrm>
          <a:prstGeom prst="rect">
            <a:avLst/>
          </a:prstGeom>
        </p:spPr>
      </p:pic>
      <p:pic>
        <p:nvPicPr>
          <p:cNvPr id="19" name="Image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2444" y="4643296"/>
            <a:ext cx="555411" cy="555411"/>
          </a:xfrm>
          <a:prstGeom prst="rect">
            <a:avLst/>
          </a:prstGeom>
        </p:spPr>
      </p:pic>
      <p:sp>
        <p:nvSpPr>
          <p:cNvPr id="29" name="CaixaDeTexto 28"/>
          <p:cNvSpPr txBox="1"/>
          <p:nvPr/>
        </p:nvSpPr>
        <p:spPr>
          <a:xfrm>
            <a:off x="149008" y="2339588"/>
            <a:ext cx="966608" cy="369332"/>
          </a:xfrm>
          <a:prstGeom prst="rect">
            <a:avLst/>
          </a:prstGeom>
          <a:noFill/>
        </p:spPr>
        <p:txBody>
          <a:bodyPr wrap="square" rtlCol="0">
            <a:spAutoFit/>
          </a:bodyPr>
          <a:lstStyle/>
          <a:p>
            <a:pPr algn="ctr"/>
            <a:r>
              <a:rPr lang="pt-BR" dirty="0" err="1">
                <a:latin typeface="Georgia" panose="02040502050405020303" pitchFamily="18" charset="0"/>
              </a:rPr>
              <a:t>Greater</a:t>
            </a:r>
            <a:endParaRPr lang="pt-BR" dirty="0">
              <a:latin typeface="Georgia" panose="02040502050405020303" pitchFamily="18" charset="0"/>
            </a:endParaRPr>
          </a:p>
        </p:txBody>
      </p:sp>
      <p:sp>
        <p:nvSpPr>
          <p:cNvPr id="30" name="CaixaDeTexto 29"/>
          <p:cNvSpPr txBox="1"/>
          <p:nvPr/>
        </p:nvSpPr>
        <p:spPr>
          <a:xfrm>
            <a:off x="3006759" y="5003884"/>
            <a:ext cx="966608" cy="369332"/>
          </a:xfrm>
          <a:prstGeom prst="rect">
            <a:avLst/>
          </a:prstGeom>
          <a:noFill/>
        </p:spPr>
        <p:txBody>
          <a:bodyPr wrap="square" rtlCol="0">
            <a:spAutoFit/>
          </a:bodyPr>
          <a:lstStyle/>
          <a:p>
            <a:pPr algn="ctr"/>
            <a:r>
              <a:rPr lang="pt-BR" dirty="0" err="1">
                <a:latin typeface="Georgia" panose="02040502050405020303" pitchFamily="18" charset="0"/>
              </a:rPr>
              <a:t>Lesser</a:t>
            </a:r>
            <a:endParaRPr lang="pt-BR" dirty="0">
              <a:latin typeface="Georgia" panose="02040502050405020303" pitchFamily="18" charset="0"/>
            </a:endParaRPr>
          </a:p>
        </p:txBody>
      </p:sp>
      <p:cxnSp>
        <p:nvCxnSpPr>
          <p:cNvPr id="31" name="Conector reto 30"/>
          <p:cNvCxnSpPr/>
          <p:nvPr/>
        </p:nvCxnSpPr>
        <p:spPr>
          <a:xfrm>
            <a:off x="611560" y="3284984"/>
            <a:ext cx="399380" cy="5239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1194296" y="2646744"/>
            <a:ext cx="477072" cy="15094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2582760" y="5013176"/>
            <a:ext cx="423999" cy="994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3359174" y="3988835"/>
            <a:ext cx="272904" cy="59818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Estrela de 6 Pontas 43"/>
          <p:cNvSpPr/>
          <p:nvPr/>
        </p:nvSpPr>
        <p:spPr>
          <a:xfrm>
            <a:off x="658441" y="4509120"/>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Estrela de 6 Pontas 45"/>
          <p:cNvSpPr/>
          <p:nvPr/>
        </p:nvSpPr>
        <p:spPr>
          <a:xfrm>
            <a:off x="251520" y="4797152"/>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Estrela de 6 Pontas 46"/>
          <p:cNvSpPr/>
          <p:nvPr/>
        </p:nvSpPr>
        <p:spPr>
          <a:xfrm>
            <a:off x="1203597" y="5026943"/>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Estrela de 6 Pontas 47"/>
          <p:cNvSpPr/>
          <p:nvPr/>
        </p:nvSpPr>
        <p:spPr>
          <a:xfrm>
            <a:off x="3269618" y="2852802"/>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Estrela de 6 Pontas 48"/>
          <p:cNvSpPr/>
          <p:nvPr/>
        </p:nvSpPr>
        <p:spPr>
          <a:xfrm>
            <a:off x="3661123" y="3864350"/>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Estrela de 6 Pontas 49"/>
          <p:cNvSpPr/>
          <p:nvPr/>
        </p:nvSpPr>
        <p:spPr>
          <a:xfrm>
            <a:off x="467544" y="4077072"/>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3650849" y="2607295"/>
            <a:ext cx="5313639" cy="461665"/>
          </a:xfrm>
          <a:prstGeom prst="rect">
            <a:avLst/>
          </a:prstGeom>
          <a:noFill/>
        </p:spPr>
        <p:txBody>
          <a:bodyPr wrap="square" rtlCol="0">
            <a:spAutoFit/>
          </a:bodyPr>
          <a:lstStyle/>
          <a:p>
            <a:pPr algn="just"/>
            <a:r>
              <a:rPr lang="pt-BR" sz="2400" dirty="0">
                <a:latin typeface="Georgia" panose="02040502050405020303" pitchFamily="18" charset="0"/>
              </a:rPr>
              <a:t>The </a:t>
            </a:r>
            <a:r>
              <a:rPr lang="pt-BR" sz="2400" dirty="0" err="1">
                <a:latin typeface="Georgia" panose="02040502050405020303" pitchFamily="18" charset="0"/>
              </a:rPr>
              <a:t>great</a:t>
            </a:r>
            <a:r>
              <a:rPr lang="pt-BR" sz="2400" dirty="0">
                <a:latin typeface="Georgia" panose="02040502050405020303" pitchFamily="18" charset="0"/>
              </a:rPr>
              <a:t> </a:t>
            </a:r>
            <a:r>
              <a:rPr lang="pt-BR" sz="2400" dirty="0" err="1">
                <a:latin typeface="Georgia" panose="02040502050405020303" pitchFamily="18" charset="0"/>
              </a:rPr>
              <a:t>lights</a:t>
            </a:r>
            <a:r>
              <a:rPr lang="pt-BR" sz="2400" dirty="0">
                <a:latin typeface="Georgia" panose="02040502050405020303" pitchFamily="18" charset="0"/>
              </a:rPr>
              <a:t> “</a:t>
            </a:r>
            <a:r>
              <a:rPr lang="pt-BR" sz="2400" dirty="0" err="1">
                <a:latin typeface="Georgia" panose="02040502050405020303" pitchFamily="18" charset="0"/>
              </a:rPr>
              <a:t>govern</a:t>
            </a:r>
            <a:r>
              <a:rPr lang="pt-BR" sz="2400" dirty="0">
                <a:latin typeface="Georgia" panose="02040502050405020303" pitchFamily="18" charset="0"/>
              </a:rPr>
              <a:t>” in </a:t>
            </a:r>
            <a:r>
              <a:rPr lang="pt-BR" sz="2400" dirty="0" err="1">
                <a:latin typeface="Georgia" panose="02040502050405020303" pitchFamily="18" charset="0"/>
              </a:rPr>
              <a:t>two</a:t>
            </a:r>
            <a:r>
              <a:rPr lang="pt-BR" sz="2400" dirty="0">
                <a:latin typeface="Georgia" panose="02040502050405020303" pitchFamily="18" charset="0"/>
              </a:rPr>
              <a:t> </a:t>
            </a:r>
            <a:r>
              <a:rPr lang="pt-BR" sz="2400" dirty="0" err="1">
                <a:latin typeface="Georgia" panose="02040502050405020303" pitchFamily="18" charset="0"/>
              </a:rPr>
              <a:t>ways</a:t>
            </a:r>
            <a:r>
              <a:rPr lang="pt-BR" sz="2400" dirty="0">
                <a:latin typeface="Georgia" panose="02040502050405020303" pitchFamily="18" charset="0"/>
              </a:rPr>
              <a:t>:</a:t>
            </a:r>
          </a:p>
        </p:txBody>
      </p:sp>
      <p:sp>
        <p:nvSpPr>
          <p:cNvPr id="52" name="Seta para baixo 51"/>
          <p:cNvSpPr/>
          <p:nvPr/>
        </p:nvSpPr>
        <p:spPr>
          <a:xfrm>
            <a:off x="4211960" y="1607171"/>
            <a:ext cx="328274" cy="10972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Seta para baixo 52"/>
          <p:cNvSpPr/>
          <p:nvPr/>
        </p:nvSpPr>
        <p:spPr>
          <a:xfrm rot="2845404">
            <a:off x="5663020" y="1128338"/>
            <a:ext cx="300451" cy="1828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Seta para baixo 54"/>
          <p:cNvSpPr/>
          <p:nvPr/>
        </p:nvSpPr>
        <p:spPr>
          <a:xfrm>
            <a:off x="4644008" y="1869839"/>
            <a:ext cx="323831" cy="82296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a:off x="4010889" y="3068960"/>
            <a:ext cx="5097615" cy="430887"/>
          </a:xfrm>
          <a:prstGeom prst="rect">
            <a:avLst/>
          </a:prstGeom>
          <a:noFill/>
        </p:spPr>
        <p:txBody>
          <a:bodyPr wrap="square" rtlCol="0">
            <a:spAutoFit/>
          </a:bodyPr>
          <a:lstStyle/>
          <a:p>
            <a:pPr algn="just"/>
            <a:r>
              <a:rPr lang="pt-BR" sz="2200" dirty="0">
                <a:latin typeface="Georgia" panose="02040502050405020303" pitchFamily="18" charset="0"/>
              </a:rPr>
              <a:t>- </a:t>
            </a:r>
            <a:r>
              <a:rPr lang="pt-BR" sz="2000" b="1" i="1" dirty="0" err="1">
                <a:latin typeface="Georgia" panose="02040502050405020303" pitchFamily="18" charset="0"/>
              </a:rPr>
              <a:t>illuminate</a:t>
            </a:r>
            <a:r>
              <a:rPr lang="pt-BR" sz="2000" b="1" i="1" dirty="0">
                <a:latin typeface="Georgia" panose="02040502050405020303" pitchFamily="18" charset="0"/>
              </a:rPr>
              <a:t> </a:t>
            </a:r>
            <a:r>
              <a:rPr lang="pt-BR" sz="2000" b="1" i="1" dirty="0" err="1">
                <a:latin typeface="Georgia" panose="02040502050405020303" pitchFamily="18" charset="0"/>
              </a:rPr>
              <a:t>the</a:t>
            </a:r>
            <a:r>
              <a:rPr lang="pt-BR" sz="2000" b="1" i="1" dirty="0">
                <a:latin typeface="Georgia" panose="02040502050405020303" pitchFamily="18" charset="0"/>
              </a:rPr>
              <a:t> </a:t>
            </a:r>
            <a:r>
              <a:rPr lang="pt-BR" sz="2000" b="1" i="1" dirty="0" err="1">
                <a:latin typeface="Georgia" panose="02040502050405020303" pitchFamily="18" charset="0"/>
              </a:rPr>
              <a:t>earth</a:t>
            </a:r>
            <a:endParaRPr lang="pt-BR" sz="2200" dirty="0">
              <a:latin typeface="Georgia" panose="02040502050405020303" pitchFamily="18" charset="0"/>
            </a:endParaRPr>
          </a:p>
        </p:txBody>
      </p:sp>
      <p:sp>
        <p:nvSpPr>
          <p:cNvPr id="35" name="CaixaDeTexto 34"/>
          <p:cNvSpPr txBox="1"/>
          <p:nvPr/>
        </p:nvSpPr>
        <p:spPr>
          <a:xfrm>
            <a:off x="4010889" y="3444096"/>
            <a:ext cx="5133111" cy="1969770"/>
          </a:xfrm>
          <a:prstGeom prst="rect">
            <a:avLst/>
          </a:prstGeom>
          <a:noFill/>
        </p:spPr>
        <p:txBody>
          <a:bodyPr wrap="square" rtlCol="0">
            <a:spAutoFit/>
          </a:bodyPr>
          <a:lstStyle/>
          <a:p>
            <a:pPr algn="just"/>
            <a:r>
              <a:rPr lang="pt-BR" sz="2200" dirty="0">
                <a:latin typeface="Georgia" panose="02040502050405020303" pitchFamily="18" charset="0"/>
              </a:rPr>
              <a:t>- </a:t>
            </a:r>
            <a:r>
              <a:rPr lang="pt-BR" sz="2000" b="1" i="1" dirty="0" err="1">
                <a:latin typeface="Georgia" panose="02040502050405020303" pitchFamily="18" charset="0"/>
              </a:rPr>
              <a:t>separate</a:t>
            </a:r>
            <a:r>
              <a:rPr lang="pt-BR" sz="2000" b="1" i="1" dirty="0">
                <a:latin typeface="Georgia" panose="02040502050405020303" pitchFamily="18" charset="0"/>
              </a:rPr>
              <a:t> light </a:t>
            </a:r>
            <a:r>
              <a:rPr lang="pt-BR" sz="2000" b="1" i="1" dirty="0" err="1">
                <a:latin typeface="Georgia" panose="02040502050405020303" pitchFamily="18" charset="0"/>
              </a:rPr>
              <a:t>and</a:t>
            </a:r>
            <a:r>
              <a:rPr lang="pt-BR" sz="2000" b="1" i="1" dirty="0">
                <a:latin typeface="Georgia" panose="02040502050405020303" pitchFamily="18" charset="0"/>
              </a:rPr>
              <a:t> </a:t>
            </a:r>
            <a:r>
              <a:rPr lang="pt-BR" sz="2000" b="1" i="1" dirty="0" err="1">
                <a:latin typeface="Georgia" panose="02040502050405020303" pitchFamily="18" charset="0"/>
              </a:rPr>
              <a:t>darkness</a:t>
            </a:r>
            <a:r>
              <a:rPr lang="pt-BR" sz="2200" dirty="0">
                <a:latin typeface="Georgia" panose="02040502050405020303" pitchFamily="18" charset="0"/>
              </a:rPr>
              <a:t>, </a:t>
            </a:r>
            <a:r>
              <a:rPr lang="pt-BR" sz="2200" dirty="0" err="1">
                <a:latin typeface="Georgia" panose="02040502050405020303" pitchFamily="18" charset="0"/>
              </a:rPr>
              <a:t>making</a:t>
            </a:r>
            <a:r>
              <a:rPr lang="pt-BR" sz="2200" dirty="0">
                <a:latin typeface="Georgia" panose="02040502050405020303" pitchFamily="18" charset="0"/>
              </a:rPr>
              <a:t> </a:t>
            </a:r>
          </a:p>
          <a:p>
            <a:pPr algn="just"/>
            <a:r>
              <a:rPr lang="pt-BR" sz="2200" dirty="0">
                <a:latin typeface="Georgia" panose="02040502050405020303" pitchFamily="18" charset="0"/>
              </a:rPr>
              <a:t>  </a:t>
            </a:r>
            <a:r>
              <a:rPr lang="pt-BR" sz="2200" dirty="0" err="1">
                <a:latin typeface="Georgia" panose="02040502050405020303" pitchFamily="18" charset="0"/>
              </a:rPr>
              <a:t>manifest</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kingdom</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God</a:t>
            </a:r>
            <a:r>
              <a:rPr lang="pt-BR" sz="2200" dirty="0">
                <a:latin typeface="Georgia" panose="02040502050405020303" pitchFamily="18" charset="0"/>
              </a:rPr>
              <a:t>. [“</a:t>
            </a:r>
            <a:r>
              <a:rPr lang="pt-BR" sz="2000" dirty="0">
                <a:latin typeface="Georgia" panose="02040502050405020303" pitchFamily="18" charset="0"/>
              </a:rPr>
              <a:t>He </a:t>
            </a:r>
            <a:r>
              <a:rPr lang="pt-BR" sz="2000" dirty="0" err="1">
                <a:latin typeface="Georgia" panose="02040502050405020303" pitchFamily="18" charset="0"/>
              </a:rPr>
              <a:t>has</a:t>
            </a:r>
            <a:r>
              <a:rPr lang="pt-BR" sz="2000" dirty="0">
                <a:latin typeface="Georgia" panose="02040502050405020303" pitchFamily="18" charset="0"/>
              </a:rPr>
              <a:t> </a:t>
            </a:r>
          </a:p>
          <a:p>
            <a:pPr algn="just"/>
            <a:r>
              <a:rPr lang="pt-BR" sz="2000" dirty="0">
                <a:latin typeface="Georgia" panose="02040502050405020303" pitchFamily="18" charset="0"/>
              </a:rPr>
              <a:t>  </a:t>
            </a:r>
            <a:r>
              <a:rPr lang="pt-BR" sz="1900" dirty="0" err="1">
                <a:latin typeface="Georgia" panose="02040502050405020303" pitchFamily="18" charset="0"/>
              </a:rPr>
              <a:t>delivered</a:t>
            </a:r>
            <a:r>
              <a:rPr lang="pt-BR" sz="1900" dirty="0">
                <a:latin typeface="Georgia" panose="02040502050405020303" pitchFamily="18" charset="0"/>
              </a:rPr>
              <a:t> </a:t>
            </a:r>
            <a:r>
              <a:rPr lang="pt-BR" sz="1900" dirty="0" err="1">
                <a:latin typeface="Georgia" panose="02040502050405020303" pitchFamily="18" charset="0"/>
              </a:rPr>
              <a:t>us</a:t>
            </a:r>
            <a:r>
              <a:rPr lang="pt-BR" sz="1900" dirty="0">
                <a:latin typeface="Georgia" panose="02040502050405020303" pitchFamily="18" charset="0"/>
              </a:rPr>
              <a:t> </a:t>
            </a:r>
            <a:r>
              <a:rPr lang="pt-BR" sz="1900" dirty="0" err="1">
                <a:latin typeface="Georgia" panose="02040502050405020303" pitchFamily="18" charset="0"/>
              </a:rPr>
              <a:t>from</a:t>
            </a:r>
            <a:r>
              <a:rPr lang="pt-BR" sz="2000" i="1" dirty="0">
                <a:latin typeface="Georgia" panose="02040502050405020303" pitchFamily="18" charset="0"/>
              </a:rPr>
              <a:t>...</a:t>
            </a:r>
            <a:r>
              <a:rPr lang="pt-BR" sz="1900" b="1" i="1" dirty="0" err="1">
                <a:latin typeface="Georgia" panose="02040502050405020303" pitchFamily="18" charset="0"/>
              </a:rPr>
              <a:t>darkness</a:t>
            </a:r>
            <a:r>
              <a:rPr lang="pt-BR" sz="2000" i="1"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conveyed</a:t>
            </a:r>
            <a:r>
              <a:rPr lang="pt-BR" sz="2000" dirty="0">
                <a:latin typeface="Georgia" panose="02040502050405020303" pitchFamily="18" charset="0"/>
              </a:rPr>
              <a:t> </a:t>
            </a:r>
          </a:p>
          <a:p>
            <a:pPr algn="just"/>
            <a:r>
              <a:rPr lang="pt-BR" sz="2000" dirty="0">
                <a:latin typeface="Georgia" panose="02040502050405020303" pitchFamily="18" charset="0"/>
              </a:rPr>
              <a:t>  </a:t>
            </a:r>
            <a:r>
              <a:rPr lang="pt-BR" sz="2000" dirty="0" err="1">
                <a:latin typeface="Georgia" panose="02040502050405020303" pitchFamily="18" charset="0"/>
              </a:rPr>
              <a:t>us</a:t>
            </a:r>
            <a:r>
              <a:rPr lang="pt-BR" sz="2000" dirty="0">
                <a:latin typeface="Georgia" panose="02040502050405020303" pitchFamily="18" charset="0"/>
              </a:rPr>
              <a:t> </a:t>
            </a:r>
            <a:r>
              <a:rPr lang="pt-BR" sz="2000" dirty="0" err="1">
                <a:latin typeface="Georgia" panose="02040502050405020303" pitchFamily="18" charset="0"/>
              </a:rPr>
              <a:t>into</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kingdom</a:t>
            </a:r>
            <a:r>
              <a:rPr lang="pt-BR" sz="1900" dirty="0">
                <a:latin typeface="Georgia" panose="02040502050405020303" pitchFamily="18" charset="0"/>
              </a:rPr>
              <a:t>...” (</a:t>
            </a:r>
            <a:r>
              <a:rPr lang="pt-BR" sz="1900" dirty="0" err="1">
                <a:latin typeface="Georgia" panose="02040502050405020303" pitchFamily="18" charset="0"/>
              </a:rPr>
              <a:t>Col</a:t>
            </a:r>
            <a:r>
              <a:rPr lang="pt-BR" sz="1900" dirty="0">
                <a:latin typeface="Georgia" panose="02040502050405020303" pitchFamily="18" charset="0"/>
              </a:rPr>
              <a:t> 1:13); </a:t>
            </a:r>
            <a:r>
              <a:rPr lang="pt-BR" sz="1900" dirty="0" err="1">
                <a:latin typeface="Georgia" panose="02040502050405020303" pitchFamily="18" charset="0"/>
              </a:rPr>
              <a:t>and</a:t>
            </a:r>
            <a:r>
              <a:rPr lang="pt-BR" sz="1900" dirty="0">
                <a:latin typeface="Georgia" panose="02040502050405020303" pitchFamily="18" charset="0"/>
              </a:rPr>
              <a:t> </a:t>
            </a:r>
            <a:r>
              <a:rPr lang="pt-BR" sz="1900" dirty="0" err="1">
                <a:latin typeface="Georgia" panose="02040502050405020303" pitchFamily="18" charset="0"/>
              </a:rPr>
              <a:t>called</a:t>
            </a:r>
            <a:r>
              <a:rPr lang="pt-BR" sz="1900" dirty="0">
                <a:latin typeface="Georgia" panose="02040502050405020303" pitchFamily="18" charset="0"/>
              </a:rPr>
              <a:t> </a:t>
            </a:r>
          </a:p>
          <a:p>
            <a:pPr algn="just"/>
            <a:r>
              <a:rPr lang="pt-BR" sz="1900" dirty="0">
                <a:latin typeface="Georgia" panose="02040502050405020303" pitchFamily="18" charset="0"/>
              </a:rPr>
              <a:t>  </a:t>
            </a:r>
            <a:r>
              <a:rPr lang="pt-BR" sz="1900" dirty="0" err="1">
                <a:latin typeface="Georgia" panose="02040502050405020303" pitchFamily="18" charset="0"/>
              </a:rPr>
              <a:t>us</a:t>
            </a:r>
            <a:r>
              <a:rPr lang="pt-BR" sz="1900" dirty="0">
                <a:latin typeface="Georgia" panose="02040502050405020303" pitchFamily="18" charset="0"/>
              </a:rPr>
              <a:t>  “</a:t>
            </a:r>
            <a:r>
              <a:rPr lang="pt-BR" sz="1900" b="1" i="1" dirty="0">
                <a:latin typeface="Georgia" panose="02040502050405020303" pitchFamily="18" charset="0"/>
              </a:rPr>
              <a:t>out  </a:t>
            </a:r>
            <a:r>
              <a:rPr lang="pt-BR" sz="1900" b="1" i="1" dirty="0" err="1">
                <a:latin typeface="Georgia" panose="02040502050405020303" pitchFamily="18" charset="0"/>
              </a:rPr>
              <a:t>of</a:t>
            </a:r>
            <a:r>
              <a:rPr lang="pt-BR" sz="1900" b="1" i="1" dirty="0">
                <a:latin typeface="Georgia" panose="02040502050405020303" pitchFamily="18" charset="0"/>
              </a:rPr>
              <a:t>  </a:t>
            </a:r>
            <a:r>
              <a:rPr lang="pt-BR" sz="1900" b="1" i="1" dirty="0" err="1">
                <a:latin typeface="Georgia" panose="02040502050405020303" pitchFamily="18" charset="0"/>
              </a:rPr>
              <a:t>darkness</a:t>
            </a:r>
            <a:r>
              <a:rPr lang="pt-BR" sz="1900" b="1" i="1" dirty="0">
                <a:latin typeface="Georgia" panose="02040502050405020303" pitchFamily="18" charset="0"/>
              </a:rPr>
              <a:t>  </a:t>
            </a:r>
            <a:r>
              <a:rPr lang="pt-BR" sz="1900" dirty="0" err="1">
                <a:latin typeface="Georgia" panose="02040502050405020303" pitchFamily="18" charset="0"/>
              </a:rPr>
              <a:t>into</a:t>
            </a:r>
            <a:r>
              <a:rPr lang="pt-BR" sz="1900" dirty="0">
                <a:latin typeface="Georgia" panose="02040502050405020303" pitchFamily="18" charset="0"/>
              </a:rPr>
              <a:t>  His  </a:t>
            </a:r>
            <a:r>
              <a:rPr lang="pt-BR" sz="1900" dirty="0" err="1">
                <a:latin typeface="Georgia" panose="02040502050405020303" pitchFamily="18" charset="0"/>
              </a:rPr>
              <a:t>marvelous</a:t>
            </a:r>
            <a:r>
              <a:rPr lang="pt-BR" sz="1900" dirty="0">
                <a:latin typeface="Georgia" panose="02040502050405020303" pitchFamily="18" charset="0"/>
              </a:rPr>
              <a:t> </a:t>
            </a:r>
          </a:p>
          <a:p>
            <a:pPr algn="just"/>
            <a:r>
              <a:rPr lang="pt-BR" sz="1900" dirty="0">
                <a:latin typeface="Georgia" panose="02040502050405020303" pitchFamily="18" charset="0"/>
              </a:rPr>
              <a:t>  light.” (1 Peter 2:9)]</a:t>
            </a:r>
          </a:p>
        </p:txBody>
      </p:sp>
      <p:sp>
        <p:nvSpPr>
          <p:cNvPr id="36" name="Elipse 35"/>
          <p:cNvSpPr/>
          <p:nvPr/>
        </p:nvSpPr>
        <p:spPr>
          <a:xfrm>
            <a:off x="5724128" y="3815865"/>
            <a:ext cx="1296144" cy="4027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7" name="Conector reto 36"/>
          <p:cNvCxnSpPr/>
          <p:nvPr/>
        </p:nvCxnSpPr>
        <p:spPr>
          <a:xfrm flipV="1">
            <a:off x="6515649" y="3356992"/>
            <a:ext cx="727657" cy="4588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CaixaDeTexto 38"/>
          <p:cNvSpPr txBox="1"/>
          <p:nvPr/>
        </p:nvSpPr>
        <p:spPr>
          <a:xfrm>
            <a:off x="7092255" y="2996952"/>
            <a:ext cx="1656209" cy="461665"/>
          </a:xfrm>
          <a:prstGeom prst="rect">
            <a:avLst/>
          </a:prstGeom>
          <a:noFill/>
        </p:spPr>
        <p:txBody>
          <a:bodyPr wrap="square" rtlCol="0">
            <a:spAutoFit/>
          </a:bodyPr>
          <a:lstStyle/>
          <a:p>
            <a:pPr algn="just"/>
            <a:r>
              <a:rPr lang="pt-BR" sz="2400" i="1" dirty="0">
                <a:solidFill>
                  <a:schemeClr val="tx2">
                    <a:lumMod val="75000"/>
                  </a:schemeClr>
                </a:solidFill>
                <a:latin typeface="Georgia" panose="02040502050405020303" pitchFamily="18" charset="0"/>
              </a:rPr>
              <a:t>“</a:t>
            </a:r>
            <a:r>
              <a:rPr lang="pt-BR" sz="2400" i="1" dirty="0" err="1">
                <a:solidFill>
                  <a:schemeClr val="tx2">
                    <a:lumMod val="75000"/>
                  </a:schemeClr>
                </a:solidFill>
                <a:latin typeface="Georgia" panose="02040502050405020303" pitchFamily="18" charset="0"/>
              </a:rPr>
              <a:t>rule</a:t>
            </a:r>
            <a:r>
              <a:rPr lang="pt-BR" sz="2400" i="1" dirty="0">
                <a:solidFill>
                  <a:schemeClr val="tx2">
                    <a:lumMod val="75000"/>
                  </a:schemeClr>
                </a:solidFill>
                <a:latin typeface="Georgia" panose="02040502050405020303" pitchFamily="18" charset="0"/>
              </a:rPr>
              <a:t>”</a:t>
            </a:r>
            <a:r>
              <a:rPr lang="en-US" sz="2400" i="1" dirty="0">
                <a:solidFill>
                  <a:schemeClr val="tx2">
                    <a:lumMod val="75000"/>
                  </a:schemeClr>
                </a:solidFill>
                <a:latin typeface="Georgia" panose="02040502050405020303" pitchFamily="18" charset="0"/>
              </a:rPr>
              <a:t> </a:t>
            </a:r>
            <a:endParaRPr lang="pt-BR" sz="2400" i="1" dirty="0">
              <a:solidFill>
                <a:schemeClr val="tx2">
                  <a:lumMod val="75000"/>
                </a:schemeClr>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09DC2E5E-04BA-4B8D-9410-9D9716CB9D8D}"/>
              </a:ext>
            </a:extLst>
          </p:cNvPr>
          <p:cNvSpPr>
            <a:spLocks noGrp="1"/>
          </p:cNvSpPr>
          <p:nvPr>
            <p:ph type="sldNum" sz="quarter" idx="12"/>
          </p:nvPr>
        </p:nvSpPr>
        <p:spPr/>
        <p:txBody>
          <a:bodyPr/>
          <a:lstStyle/>
          <a:p>
            <a:fld id="{2B42AA03-84FA-47E0-873F-D678DD9436A1}" type="slidenum">
              <a:rPr lang="pt-BR" smtClean="0"/>
              <a:pPr/>
              <a:t>32</a:t>
            </a:fld>
            <a:endParaRPr lang="pt-BR"/>
          </a:p>
        </p:txBody>
      </p:sp>
    </p:spTree>
    <p:extLst>
      <p:ext uri="{BB962C8B-B14F-4D97-AF65-F5344CB8AC3E}">
        <p14:creationId xmlns:p14="http://schemas.microsoft.com/office/powerpoint/2010/main" val="19591795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heel(1)">
                                      <p:cBhvr>
                                        <p:cTn id="11" dur="2000"/>
                                        <p:tgtEl>
                                          <p:spTgt spid="36"/>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51520" y="7350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ETERNAL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quality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unique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Divine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[1:1]</a:t>
            </a:r>
          </a:p>
        </p:txBody>
      </p:sp>
      <p:sp>
        <p:nvSpPr>
          <p:cNvPr id="2" name="Retângulo de cantos arredondados 1"/>
          <p:cNvSpPr/>
          <p:nvPr/>
        </p:nvSpPr>
        <p:spPr>
          <a:xfrm>
            <a:off x="1691680" y="44624"/>
            <a:ext cx="5760640" cy="6206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2">
                    <a:lumMod val="50000"/>
                  </a:schemeClr>
                </a:solidFill>
              </a:rPr>
              <a:t>THE NATURE OF GOD</a:t>
            </a:r>
          </a:p>
        </p:txBody>
      </p:sp>
      <p:sp>
        <p:nvSpPr>
          <p:cNvPr id="8" name="CaixaDeTexto 7"/>
          <p:cNvSpPr txBox="1"/>
          <p:nvPr/>
        </p:nvSpPr>
        <p:spPr>
          <a:xfrm>
            <a:off x="251520" y="11967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SPIRIT</a:t>
            </a:r>
            <a:r>
              <a:rPr lang="pt-BR" sz="2400" dirty="0">
                <a:solidFill>
                  <a:srgbClr val="FFFF00"/>
                </a:solidFill>
                <a:latin typeface="Georgia" panose="02040502050405020303" pitchFamily="18" charset="0"/>
              </a:rPr>
              <a:t> (He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not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in no </a:t>
            </a:r>
            <a:r>
              <a:rPr lang="pt-BR" sz="2400" dirty="0" err="1">
                <a:solidFill>
                  <a:srgbClr val="FFFF00"/>
                </a:solidFill>
                <a:latin typeface="Georgia" panose="02040502050405020303" pitchFamily="18" charset="0"/>
              </a:rPr>
              <a:t>way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man</a:t>
            </a:r>
            <a:r>
              <a:rPr lang="pt-BR" sz="2400" dirty="0">
                <a:solidFill>
                  <a:srgbClr val="FFFF00"/>
                </a:solidFill>
                <a:latin typeface="Georgia" panose="02040502050405020303" pitchFamily="18" charset="0"/>
              </a:rPr>
              <a:t>) [1:2]</a:t>
            </a:r>
          </a:p>
        </p:txBody>
      </p:sp>
      <p:sp>
        <p:nvSpPr>
          <p:cNvPr id="9" name="CaixaDeTexto 8"/>
          <p:cNvSpPr txBox="1"/>
          <p:nvPr/>
        </p:nvSpPr>
        <p:spPr>
          <a:xfrm>
            <a:off x="251520" y="1628800"/>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His </a:t>
            </a:r>
            <a:r>
              <a:rPr lang="pt-BR" sz="2400" dirty="0" err="1">
                <a:solidFill>
                  <a:srgbClr val="FFFF00"/>
                </a:solidFill>
                <a:latin typeface="Georgia" panose="02040502050405020303" pitchFamily="18" charset="0"/>
              </a:rPr>
              <a:t>creative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power</a:t>
            </a:r>
            <a:r>
              <a:rPr lang="pt-BR" sz="2400" dirty="0">
                <a:solidFill>
                  <a:srgbClr val="FFFF00"/>
                </a:solidFill>
                <a:latin typeface="Georgia" panose="02040502050405020303" pitchFamily="18" charset="0"/>
              </a:rPr>
              <a:t> resides in His </a:t>
            </a:r>
            <a:r>
              <a:rPr lang="pt-BR" sz="2400" b="1" i="1" dirty="0">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[1:3]</a:t>
            </a:r>
          </a:p>
        </p:txBody>
      </p:sp>
      <p:sp>
        <p:nvSpPr>
          <p:cNvPr id="10" name="CaixaDeTexto 9"/>
          <p:cNvSpPr txBox="1"/>
          <p:nvPr/>
        </p:nvSpPr>
        <p:spPr>
          <a:xfrm>
            <a:off x="251520" y="2103239"/>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GOOD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impossible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evil</a:t>
            </a:r>
            <a:r>
              <a:rPr lang="pt-BR" sz="2400" dirty="0">
                <a:solidFill>
                  <a:srgbClr val="FFFF00"/>
                </a:solidFill>
                <a:latin typeface="Georgia" panose="02040502050405020303" pitchFamily="18" charset="0"/>
              </a:rPr>
              <a:t>) [1:4]</a:t>
            </a:r>
          </a:p>
        </p:txBody>
      </p:sp>
      <p:sp>
        <p:nvSpPr>
          <p:cNvPr id="11" name="CaixaDeTexto 10"/>
          <p:cNvSpPr txBox="1"/>
          <p:nvPr/>
        </p:nvSpPr>
        <p:spPr>
          <a:xfrm>
            <a:off x="251520" y="25352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HOLY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separated</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sanctify</a:t>
            </a:r>
            <a:r>
              <a:rPr lang="pt-BR" sz="2400" dirty="0">
                <a:solidFill>
                  <a:srgbClr val="FFFF00"/>
                </a:solidFill>
                <a:latin typeface="Georgia" panose="02040502050405020303" pitchFamily="18" charset="0"/>
              </a:rPr>
              <a:t>’) [1:4]</a:t>
            </a:r>
          </a:p>
        </p:txBody>
      </p:sp>
      <p:sp>
        <p:nvSpPr>
          <p:cNvPr id="12" name="CaixaDeTexto 11"/>
          <p:cNvSpPr txBox="1"/>
          <p:nvPr/>
        </p:nvSpPr>
        <p:spPr>
          <a:xfrm>
            <a:off x="251520" y="29969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ORDERLY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establishes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by</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[1:6-13]</a:t>
            </a:r>
          </a:p>
        </p:txBody>
      </p:sp>
      <p:sp>
        <p:nvSpPr>
          <p:cNvPr id="13" name="CaixaDeTexto 12"/>
          <p:cNvSpPr txBox="1"/>
          <p:nvPr/>
        </p:nvSpPr>
        <p:spPr>
          <a:xfrm>
            <a:off x="251520" y="3429000"/>
            <a:ext cx="8892480" cy="830997"/>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who</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PLANS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prepared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all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universe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man’s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needs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before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ever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creating</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[1:14-18]</a:t>
            </a:r>
          </a:p>
        </p:txBody>
      </p:sp>
      <p:sp>
        <p:nvSpPr>
          <p:cNvPr id="3" name="Slide Number Placeholder 2">
            <a:extLst>
              <a:ext uri="{FF2B5EF4-FFF2-40B4-BE49-F238E27FC236}">
                <a16:creationId xmlns:a16="http://schemas.microsoft.com/office/drawing/2014/main" id="{CEB0E49E-F5AB-47E4-95D3-B56DD8FBFFBD}"/>
              </a:ext>
            </a:extLst>
          </p:cNvPr>
          <p:cNvSpPr>
            <a:spLocks noGrp="1"/>
          </p:cNvSpPr>
          <p:nvPr>
            <p:ph type="sldNum" sz="quarter" idx="12"/>
          </p:nvPr>
        </p:nvSpPr>
        <p:spPr/>
        <p:txBody>
          <a:bodyPr/>
          <a:lstStyle/>
          <a:p>
            <a:fld id="{2B42AA03-84FA-47E0-873F-D678DD9436A1}" type="slidenum">
              <a:rPr lang="pt-BR" smtClean="0"/>
              <a:pPr/>
              <a:t>33</a:t>
            </a:fld>
            <a:endParaRPr lang="pt-BR"/>
          </a:p>
        </p:txBody>
      </p:sp>
    </p:spTree>
    <p:extLst>
      <p:ext uri="{BB962C8B-B14F-4D97-AF65-F5344CB8AC3E}">
        <p14:creationId xmlns:p14="http://schemas.microsoft.com/office/powerpoint/2010/main" val="16893532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1:20-25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tângulo de cantos arredondados 16"/>
          <p:cNvSpPr/>
          <p:nvPr/>
        </p:nvSpPr>
        <p:spPr>
          <a:xfrm>
            <a:off x="288032" y="3579052"/>
            <a:ext cx="8460432" cy="17941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200" b="1" dirty="0" err="1">
                <a:solidFill>
                  <a:schemeClr val="tx2">
                    <a:lumMod val="50000"/>
                  </a:schemeClr>
                </a:solidFill>
              </a:rPr>
              <a:t>God</a:t>
            </a:r>
            <a:r>
              <a:rPr lang="pt-BR" sz="2200" b="1" dirty="0">
                <a:solidFill>
                  <a:schemeClr val="tx2">
                    <a:lumMod val="50000"/>
                  </a:schemeClr>
                </a:solidFill>
              </a:rPr>
              <a:t> </a:t>
            </a:r>
            <a:r>
              <a:rPr lang="pt-BR" sz="2200" b="1" dirty="0" err="1">
                <a:solidFill>
                  <a:schemeClr val="tx2">
                    <a:lumMod val="50000"/>
                  </a:schemeClr>
                </a:solidFill>
              </a:rPr>
              <a:t>addresses</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issue</a:t>
            </a:r>
            <a:r>
              <a:rPr lang="pt-BR" sz="2200" b="1" dirty="0">
                <a:solidFill>
                  <a:schemeClr val="tx2">
                    <a:lumMod val="50000"/>
                  </a:schemeClr>
                </a:solidFill>
              </a:rPr>
              <a:t> </a:t>
            </a:r>
            <a:r>
              <a:rPr lang="pt-BR" sz="2200" b="1" dirty="0" err="1">
                <a:solidFill>
                  <a:schemeClr val="tx2">
                    <a:lumMod val="50000"/>
                  </a:schemeClr>
                </a:solidFill>
              </a:rPr>
              <a:t>of</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void</a:t>
            </a:r>
            <a:r>
              <a:rPr lang="pt-BR" sz="2200" b="1" dirty="0">
                <a:solidFill>
                  <a:schemeClr val="tx2">
                    <a:lumMod val="50000"/>
                  </a:schemeClr>
                </a:solidFill>
              </a:rPr>
              <a:t>”, </a:t>
            </a:r>
            <a:r>
              <a:rPr lang="pt-BR" sz="2200" b="1" dirty="0" err="1">
                <a:solidFill>
                  <a:schemeClr val="tx2">
                    <a:lumMod val="50000"/>
                  </a:schemeClr>
                </a:solidFill>
              </a:rPr>
              <a:t>filling</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land</a:t>
            </a:r>
            <a:r>
              <a:rPr lang="pt-BR" sz="2200" b="1" dirty="0">
                <a:solidFill>
                  <a:schemeClr val="tx2">
                    <a:lumMod val="50000"/>
                  </a:schemeClr>
                </a:solidFill>
              </a:rPr>
              <a:t> </a:t>
            </a:r>
            <a:r>
              <a:rPr lang="pt-BR" sz="2200" b="1" dirty="0" err="1">
                <a:solidFill>
                  <a:schemeClr val="tx2">
                    <a:lumMod val="50000"/>
                  </a:schemeClr>
                </a:solidFill>
              </a:rPr>
              <a:t>with</a:t>
            </a:r>
            <a:r>
              <a:rPr lang="pt-BR" sz="2200" b="1" dirty="0">
                <a:solidFill>
                  <a:schemeClr val="tx2">
                    <a:lumMod val="50000"/>
                  </a:schemeClr>
                </a:solidFill>
              </a:rPr>
              <a:t> </a:t>
            </a:r>
            <a:r>
              <a:rPr lang="pt-BR" sz="2200" b="1" dirty="0" err="1">
                <a:solidFill>
                  <a:schemeClr val="tx2">
                    <a:lumMod val="50000"/>
                  </a:schemeClr>
                </a:solidFill>
              </a:rPr>
              <a:t>plants</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heavens</a:t>
            </a:r>
            <a:r>
              <a:rPr lang="pt-BR" sz="2200" b="1" dirty="0">
                <a:solidFill>
                  <a:schemeClr val="tx2">
                    <a:lumMod val="50000"/>
                  </a:schemeClr>
                </a:solidFill>
              </a:rPr>
              <a:t> </a:t>
            </a:r>
            <a:r>
              <a:rPr lang="pt-BR" sz="2200" b="1" dirty="0" err="1">
                <a:solidFill>
                  <a:schemeClr val="tx2">
                    <a:lumMod val="50000"/>
                  </a:schemeClr>
                </a:solidFill>
              </a:rPr>
              <a:t>with</a:t>
            </a:r>
            <a:r>
              <a:rPr lang="pt-BR" sz="2200" b="1" dirty="0">
                <a:solidFill>
                  <a:schemeClr val="tx2">
                    <a:lumMod val="50000"/>
                  </a:schemeClr>
                </a:solidFill>
              </a:rPr>
              <a:t> </a:t>
            </a:r>
            <a:r>
              <a:rPr lang="pt-BR" sz="2200" b="1" dirty="0" err="1">
                <a:solidFill>
                  <a:schemeClr val="tx2">
                    <a:lumMod val="50000"/>
                  </a:schemeClr>
                </a:solidFill>
              </a:rPr>
              <a:t>lights</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waters</a:t>
            </a:r>
            <a:r>
              <a:rPr lang="pt-BR" sz="2200" b="1" dirty="0">
                <a:solidFill>
                  <a:schemeClr val="tx2">
                    <a:lumMod val="50000"/>
                  </a:schemeClr>
                </a:solidFill>
              </a:rPr>
              <a:t> </a:t>
            </a:r>
            <a:r>
              <a:rPr lang="pt-BR" sz="2200" b="1" dirty="0" err="1">
                <a:solidFill>
                  <a:schemeClr val="tx2">
                    <a:lumMod val="50000"/>
                  </a:schemeClr>
                </a:solidFill>
              </a:rPr>
              <a:t>with</a:t>
            </a:r>
            <a:r>
              <a:rPr lang="pt-BR" sz="2200" b="1" dirty="0">
                <a:solidFill>
                  <a:schemeClr val="tx2">
                    <a:lumMod val="50000"/>
                  </a:schemeClr>
                </a:solidFill>
              </a:rPr>
              <a:t> </a:t>
            </a:r>
            <a:r>
              <a:rPr lang="pt-BR" sz="2200" b="1" dirty="0" err="1">
                <a:solidFill>
                  <a:schemeClr val="tx2">
                    <a:lumMod val="50000"/>
                  </a:schemeClr>
                </a:solidFill>
              </a:rPr>
              <a:t>fish</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sky</a:t>
            </a:r>
            <a:r>
              <a:rPr lang="pt-BR" sz="2200" b="1" dirty="0">
                <a:solidFill>
                  <a:schemeClr val="tx2">
                    <a:lumMod val="50000"/>
                  </a:schemeClr>
                </a:solidFill>
              </a:rPr>
              <a:t> </a:t>
            </a:r>
            <a:r>
              <a:rPr lang="pt-BR" sz="2200" b="1" dirty="0" err="1">
                <a:solidFill>
                  <a:schemeClr val="tx2">
                    <a:lumMod val="50000"/>
                  </a:schemeClr>
                </a:solidFill>
              </a:rPr>
              <a:t>with</a:t>
            </a:r>
            <a:r>
              <a:rPr lang="pt-BR" sz="2200" b="1" dirty="0">
                <a:solidFill>
                  <a:schemeClr val="tx2">
                    <a:lumMod val="50000"/>
                  </a:schemeClr>
                </a:solidFill>
              </a:rPr>
              <a:t> </a:t>
            </a:r>
            <a:r>
              <a:rPr lang="pt-BR" sz="2200" b="1" dirty="0" err="1">
                <a:solidFill>
                  <a:schemeClr val="tx2">
                    <a:lumMod val="50000"/>
                  </a:schemeClr>
                </a:solidFill>
              </a:rPr>
              <a:t>birds</a:t>
            </a:r>
            <a:r>
              <a:rPr lang="pt-BR" sz="2200" b="1" dirty="0">
                <a:solidFill>
                  <a:schemeClr val="tx2">
                    <a:lumMod val="50000"/>
                  </a:schemeClr>
                </a:solidFill>
              </a:rPr>
              <a:t>, </a:t>
            </a:r>
            <a:r>
              <a:rPr lang="pt-BR" sz="2200" b="1" dirty="0" err="1">
                <a:solidFill>
                  <a:schemeClr val="tx2">
                    <a:lumMod val="50000"/>
                  </a:schemeClr>
                </a:solidFill>
              </a:rPr>
              <a:t>and</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whole</a:t>
            </a:r>
            <a:r>
              <a:rPr lang="pt-BR" sz="2200" b="1" dirty="0">
                <a:solidFill>
                  <a:schemeClr val="tx2">
                    <a:lumMod val="50000"/>
                  </a:schemeClr>
                </a:solidFill>
              </a:rPr>
              <a:t> </a:t>
            </a:r>
            <a:r>
              <a:rPr lang="pt-BR" sz="2200" b="1" dirty="0" err="1">
                <a:solidFill>
                  <a:schemeClr val="tx2">
                    <a:lumMod val="50000"/>
                  </a:schemeClr>
                </a:solidFill>
              </a:rPr>
              <a:t>earth</a:t>
            </a:r>
            <a:r>
              <a:rPr lang="pt-BR" sz="2200" b="1" dirty="0">
                <a:solidFill>
                  <a:schemeClr val="tx2">
                    <a:lumMod val="50000"/>
                  </a:schemeClr>
                </a:solidFill>
              </a:rPr>
              <a:t> </a:t>
            </a:r>
            <a:r>
              <a:rPr lang="pt-BR" sz="2200" b="1" dirty="0" err="1">
                <a:solidFill>
                  <a:schemeClr val="tx2">
                    <a:lumMod val="50000"/>
                  </a:schemeClr>
                </a:solidFill>
              </a:rPr>
              <a:t>with</a:t>
            </a:r>
            <a:r>
              <a:rPr lang="pt-BR" sz="2200" b="1" dirty="0">
                <a:solidFill>
                  <a:schemeClr val="tx2">
                    <a:lumMod val="50000"/>
                  </a:schemeClr>
                </a:solidFill>
              </a:rPr>
              <a:t> </a:t>
            </a:r>
            <a:r>
              <a:rPr lang="pt-BR" sz="2200" b="1" dirty="0" err="1">
                <a:solidFill>
                  <a:schemeClr val="tx2">
                    <a:lumMod val="50000"/>
                  </a:schemeClr>
                </a:solidFill>
              </a:rPr>
              <a:t>land</a:t>
            </a:r>
            <a:r>
              <a:rPr lang="pt-BR" sz="2200" b="1" dirty="0">
                <a:solidFill>
                  <a:schemeClr val="tx2">
                    <a:lumMod val="50000"/>
                  </a:schemeClr>
                </a:solidFill>
              </a:rPr>
              <a:t> </a:t>
            </a:r>
            <a:r>
              <a:rPr lang="pt-BR" sz="2200" b="1" dirty="0" err="1">
                <a:solidFill>
                  <a:schemeClr val="tx2">
                    <a:lumMod val="50000"/>
                  </a:schemeClr>
                </a:solidFill>
              </a:rPr>
              <a:t>animals</a:t>
            </a:r>
            <a:r>
              <a:rPr lang="pt-BR" sz="2200" b="1" dirty="0">
                <a:solidFill>
                  <a:schemeClr val="tx2">
                    <a:lumMod val="50000"/>
                  </a:schemeClr>
                </a:solidFill>
              </a:rPr>
              <a:t>. He </a:t>
            </a:r>
            <a:r>
              <a:rPr lang="pt-BR" sz="2200" b="1" dirty="0" err="1">
                <a:solidFill>
                  <a:schemeClr val="tx2">
                    <a:lumMod val="50000"/>
                  </a:schemeClr>
                </a:solidFill>
              </a:rPr>
              <a:t>then</a:t>
            </a:r>
            <a:r>
              <a:rPr lang="pt-BR" sz="2200" b="1" dirty="0">
                <a:solidFill>
                  <a:schemeClr val="tx2">
                    <a:lumMod val="50000"/>
                  </a:schemeClr>
                </a:solidFill>
              </a:rPr>
              <a:t> </a:t>
            </a:r>
            <a:r>
              <a:rPr lang="pt-BR" sz="2200" b="1" dirty="0" err="1">
                <a:solidFill>
                  <a:schemeClr val="tx2">
                    <a:lumMod val="50000"/>
                  </a:schemeClr>
                </a:solidFill>
              </a:rPr>
              <a:t>establishes</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blessing</a:t>
            </a:r>
            <a:r>
              <a:rPr lang="pt-BR" sz="2200" b="1" dirty="0">
                <a:solidFill>
                  <a:schemeClr val="tx2">
                    <a:lumMod val="50000"/>
                  </a:schemeClr>
                </a:solidFill>
              </a:rPr>
              <a:t> </a:t>
            </a:r>
            <a:r>
              <a:rPr lang="pt-BR" sz="2200" b="1" dirty="0" err="1">
                <a:solidFill>
                  <a:schemeClr val="tx2">
                    <a:lumMod val="50000"/>
                  </a:schemeClr>
                </a:solidFill>
              </a:rPr>
              <a:t>of</a:t>
            </a:r>
            <a:r>
              <a:rPr lang="pt-BR" sz="2200" b="1" dirty="0">
                <a:solidFill>
                  <a:schemeClr val="tx2">
                    <a:lumMod val="50000"/>
                  </a:schemeClr>
                </a:solidFill>
              </a:rPr>
              <a:t> </a:t>
            </a:r>
            <a:r>
              <a:rPr lang="pt-BR" sz="2200" b="1" dirty="0" err="1">
                <a:solidFill>
                  <a:schemeClr val="tx2">
                    <a:lumMod val="50000"/>
                  </a:schemeClr>
                </a:solidFill>
              </a:rPr>
              <a:t>fixed</a:t>
            </a:r>
            <a:r>
              <a:rPr lang="pt-BR" sz="2200" b="1" dirty="0">
                <a:solidFill>
                  <a:schemeClr val="tx2">
                    <a:lumMod val="50000"/>
                  </a:schemeClr>
                </a:solidFill>
              </a:rPr>
              <a:t> </a:t>
            </a:r>
            <a:r>
              <a:rPr lang="pt-BR" sz="2200" b="1" dirty="0" err="1">
                <a:solidFill>
                  <a:schemeClr val="tx2">
                    <a:lumMod val="50000"/>
                  </a:schemeClr>
                </a:solidFill>
              </a:rPr>
              <a:t>laws</a:t>
            </a:r>
            <a:r>
              <a:rPr lang="pt-BR" sz="2200" b="1" dirty="0">
                <a:solidFill>
                  <a:schemeClr val="tx2">
                    <a:lumMod val="50000"/>
                  </a:schemeClr>
                </a:solidFill>
              </a:rPr>
              <a:t> </a:t>
            </a:r>
            <a:r>
              <a:rPr lang="pt-BR" sz="2200" b="1" dirty="0" err="1">
                <a:solidFill>
                  <a:schemeClr val="tx2">
                    <a:lumMod val="50000"/>
                  </a:schemeClr>
                </a:solidFill>
              </a:rPr>
              <a:t>to</a:t>
            </a:r>
            <a:r>
              <a:rPr lang="pt-BR" sz="2200" b="1" dirty="0">
                <a:solidFill>
                  <a:schemeClr val="tx2">
                    <a:lumMod val="50000"/>
                  </a:schemeClr>
                </a:solidFill>
              </a:rPr>
              <a:t> </a:t>
            </a:r>
            <a:r>
              <a:rPr lang="pt-BR" sz="2200" b="1" dirty="0" err="1">
                <a:solidFill>
                  <a:schemeClr val="tx2">
                    <a:lumMod val="50000"/>
                  </a:schemeClr>
                </a:solidFill>
              </a:rPr>
              <a:t>govern</a:t>
            </a:r>
            <a:r>
              <a:rPr lang="pt-BR" sz="2200" b="1" dirty="0">
                <a:solidFill>
                  <a:schemeClr val="tx2">
                    <a:lumMod val="50000"/>
                  </a:schemeClr>
                </a:solidFill>
              </a:rPr>
              <a:t> </a:t>
            </a:r>
            <a:r>
              <a:rPr lang="pt-BR" sz="2200" b="1" dirty="0" err="1">
                <a:solidFill>
                  <a:schemeClr val="tx2">
                    <a:lumMod val="50000"/>
                  </a:schemeClr>
                </a:solidFill>
              </a:rPr>
              <a:t>procreation</a:t>
            </a:r>
            <a:r>
              <a:rPr lang="pt-BR" sz="2200" b="1" dirty="0">
                <a:solidFill>
                  <a:schemeClr val="tx2">
                    <a:lumMod val="50000"/>
                  </a:schemeClr>
                </a:solidFill>
              </a:rPr>
              <a:t> </a:t>
            </a:r>
            <a:r>
              <a:rPr lang="pt-BR" sz="2200" b="1" dirty="0" err="1">
                <a:solidFill>
                  <a:schemeClr val="tx2">
                    <a:lumMod val="50000"/>
                  </a:schemeClr>
                </a:solidFill>
              </a:rPr>
              <a:t>so</a:t>
            </a:r>
            <a:r>
              <a:rPr lang="pt-BR" sz="2200" b="1" dirty="0">
                <a:solidFill>
                  <a:schemeClr val="tx2">
                    <a:lumMod val="50000"/>
                  </a:schemeClr>
                </a:solidFill>
              </a:rPr>
              <a:t> </a:t>
            </a:r>
            <a:r>
              <a:rPr lang="pt-BR" sz="2200" b="1" dirty="0" err="1">
                <a:solidFill>
                  <a:schemeClr val="tx2">
                    <a:lumMod val="50000"/>
                  </a:schemeClr>
                </a:solidFill>
              </a:rPr>
              <a:t>that</a:t>
            </a:r>
            <a:r>
              <a:rPr lang="pt-BR" sz="2200" b="1" dirty="0">
                <a:solidFill>
                  <a:schemeClr val="tx2">
                    <a:lumMod val="50000"/>
                  </a:schemeClr>
                </a:solidFill>
              </a:rPr>
              <a:t> </a:t>
            </a:r>
            <a:r>
              <a:rPr lang="pt-BR" sz="2200" b="1" dirty="0" err="1">
                <a:solidFill>
                  <a:schemeClr val="tx2">
                    <a:lumMod val="50000"/>
                  </a:schemeClr>
                </a:solidFill>
              </a:rPr>
              <a:t>all</a:t>
            </a:r>
            <a:r>
              <a:rPr lang="pt-BR" sz="2200" b="1" dirty="0">
                <a:solidFill>
                  <a:schemeClr val="tx2">
                    <a:lumMod val="50000"/>
                  </a:schemeClr>
                </a:solidFill>
              </a:rPr>
              <a:t> living </a:t>
            </a:r>
            <a:r>
              <a:rPr lang="pt-BR" sz="2200" b="1" dirty="0" err="1">
                <a:solidFill>
                  <a:schemeClr val="tx2">
                    <a:lumMod val="50000"/>
                  </a:schemeClr>
                </a:solidFill>
              </a:rPr>
              <a:t>beings</a:t>
            </a:r>
            <a:r>
              <a:rPr lang="pt-BR" sz="2200" b="1" dirty="0">
                <a:solidFill>
                  <a:schemeClr val="tx2">
                    <a:lumMod val="50000"/>
                  </a:schemeClr>
                </a:solidFill>
              </a:rPr>
              <a:t> </a:t>
            </a:r>
            <a:r>
              <a:rPr lang="pt-BR" sz="2200" b="1" dirty="0" err="1">
                <a:solidFill>
                  <a:schemeClr val="tx2">
                    <a:lumMod val="50000"/>
                  </a:schemeClr>
                </a:solidFill>
              </a:rPr>
              <a:t>can</a:t>
            </a:r>
            <a:r>
              <a:rPr lang="pt-BR" sz="2200" b="1" dirty="0">
                <a:solidFill>
                  <a:schemeClr val="tx2">
                    <a:lumMod val="50000"/>
                  </a:schemeClr>
                </a:solidFill>
              </a:rPr>
              <a:t> continue </a:t>
            </a:r>
            <a:r>
              <a:rPr lang="pt-BR" sz="2200" b="1" dirty="0" err="1">
                <a:solidFill>
                  <a:schemeClr val="tx2">
                    <a:lumMod val="50000"/>
                  </a:schemeClr>
                </a:solidFill>
              </a:rPr>
              <a:t>to</a:t>
            </a:r>
            <a:r>
              <a:rPr lang="pt-BR" sz="2200" b="1" dirty="0">
                <a:solidFill>
                  <a:schemeClr val="tx2">
                    <a:lumMod val="50000"/>
                  </a:schemeClr>
                </a:solidFill>
              </a:rPr>
              <a:t> </a:t>
            </a:r>
            <a:r>
              <a:rPr lang="pt-BR" sz="2200" b="1" dirty="0" err="1">
                <a:solidFill>
                  <a:schemeClr val="tx2">
                    <a:lumMod val="50000"/>
                  </a:schemeClr>
                </a:solidFill>
              </a:rPr>
              <a:t>fill</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emptiness</a:t>
            </a:r>
            <a:r>
              <a:rPr lang="pt-BR" sz="2200" b="1" dirty="0">
                <a:solidFill>
                  <a:schemeClr val="tx2">
                    <a:lumMod val="50000"/>
                  </a:schemeClr>
                </a:solidFill>
              </a:rPr>
              <a:t>!</a:t>
            </a:r>
          </a:p>
        </p:txBody>
      </p:sp>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CaixaDeTexto 8">
            <a:extLst>
              <a:ext uri="{FF2B5EF4-FFF2-40B4-BE49-F238E27FC236}">
                <a16:creationId xmlns:a16="http://schemas.microsoft.com/office/drawing/2014/main" id="{3D4B8023-6D71-4182-A642-9F787EACAED2}"/>
              </a:ext>
            </a:extLst>
          </p:cNvPr>
          <p:cNvSpPr txBox="1"/>
          <p:nvPr/>
        </p:nvSpPr>
        <p:spPr>
          <a:xfrm>
            <a:off x="539552" y="1167135"/>
            <a:ext cx="8208912" cy="830997"/>
          </a:xfrm>
          <a:prstGeom prst="rect">
            <a:avLst/>
          </a:prstGeom>
          <a:noFill/>
        </p:spPr>
        <p:txBody>
          <a:bodyPr wrap="square" rtlCol="0">
            <a:spAutoFit/>
          </a:bodyPr>
          <a:lstStyle/>
          <a:p>
            <a:pPr algn="just"/>
            <a:r>
              <a:rPr lang="pt-BR" sz="2400" i="1" dirty="0">
                <a:latin typeface="Georgia" panose="02040502050405020303" pitchFamily="18" charset="0"/>
              </a:rPr>
              <a:t>1:20</a:t>
            </a:r>
            <a:r>
              <a:rPr lang="pt-BR" sz="2400" dirty="0">
                <a:latin typeface="Georgia" panose="02040502050405020303" pitchFamily="18" charset="0"/>
              </a:rPr>
              <a:t>  “...Let the waters </a:t>
            </a:r>
            <a:r>
              <a:rPr lang="pt-BR" sz="2400" b="1" i="1" dirty="0">
                <a:latin typeface="Georgia" panose="02040502050405020303" pitchFamily="18" charset="0"/>
              </a:rPr>
              <a:t>abound</a:t>
            </a:r>
            <a:r>
              <a:rPr lang="pt-BR" sz="2400" dirty="0">
                <a:latin typeface="Georgia" panose="02040502050405020303" pitchFamily="18" charset="0"/>
              </a:rPr>
              <a:t> with an </a:t>
            </a:r>
            <a:r>
              <a:rPr lang="pt-BR" sz="2400" b="1" i="1" dirty="0">
                <a:latin typeface="Georgia" panose="02040502050405020303" pitchFamily="18" charset="0"/>
              </a:rPr>
              <a:t>abundance</a:t>
            </a:r>
            <a:r>
              <a:rPr lang="pt-BR" sz="2400" dirty="0">
                <a:latin typeface="Georgia" panose="02040502050405020303" pitchFamily="18" charset="0"/>
              </a:rPr>
              <a:t> of </a:t>
            </a:r>
          </a:p>
          <a:p>
            <a:pPr algn="just"/>
            <a:r>
              <a:rPr lang="pt-BR" sz="2400" dirty="0">
                <a:latin typeface="Georgia" panose="02040502050405020303" pitchFamily="18" charset="0"/>
              </a:rPr>
              <a:t>            living creatures...</a:t>
            </a:r>
            <a:r>
              <a:rPr lang="pt-BR" sz="2350" dirty="0">
                <a:latin typeface="Georgia" panose="02040502050405020303" pitchFamily="18" charset="0"/>
              </a:rPr>
              <a:t>”</a:t>
            </a:r>
          </a:p>
        </p:txBody>
      </p:sp>
      <p:sp>
        <p:nvSpPr>
          <p:cNvPr id="19" name="CaixaDeTexto 8">
            <a:extLst>
              <a:ext uri="{FF2B5EF4-FFF2-40B4-BE49-F238E27FC236}">
                <a16:creationId xmlns:a16="http://schemas.microsoft.com/office/drawing/2014/main" id="{CFBC6981-12CD-4123-8A29-16A35D017BF0}"/>
              </a:ext>
            </a:extLst>
          </p:cNvPr>
          <p:cNvSpPr txBox="1"/>
          <p:nvPr/>
        </p:nvSpPr>
        <p:spPr>
          <a:xfrm>
            <a:off x="539552" y="1949931"/>
            <a:ext cx="8208912" cy="830997"/>
          </a:xfrm>
          <a:prstGeom prst="rect">
            <a:avLst/>
          </a:prstGeom>
          <a:noFill/>
        </p:spPr>
        <p:txBody>
          <a:bodyPr wrap="square" rtlCol="0">
            <a:spAutoFit/>
          </a:bodyPr>
          <a:lstStyle/>
          <a:p>
            <a:pPr algn="just"/>
            <a:r>
              <a:rPr lang="pt-BR" sz="2400" i="1" dirty="0">
                <a:latin typeface="Georgia" panose="02040502050405020303" pitchFamily="18" charset="0"/>
              </a:rPr>
              <a:t>1:21</a:t>
            </a:r>
            <a:r>
              <a:rPr lang="pt-BR" sz="2400" dirty="0">
                <a:latin typeface="Georgia" panose="02040502050405020303" pitchFamily="18" charset="0"/>
              </a:rPr>
              <a:t>  “So God created great sea creatures...with which the </a:t>
            </a:r>
          </a:p>
          <a:p>
            <a:pPr algn="just"/>
            <a:r>
              <a:rPr lang="pt-BR" sz="2400" dirty="0">
                <a:latin typeface="Georgia" panose="02040502050405020303" pitchFamily="18" charset="0"/>
              </a:rPr>
              <a:t>           waters </a:t>
            </a:r>
            <a:r>
              <a:rPr lang="pt-BR" sz="2400" b="1" i="1" dirty="0">
                <a:latin typeface="Georgia" panose="02040502050405020303" pitchFamily="18" charset="0"/>
              </a:rPr>
              <a:t>abounded</a:t>
            </a:r>
            <a:r>
              <a:rPr lang="pt-BR" sz="2400" dirty="0">
                <a:latin typeface="Georgia" panose="02040502050405020303" pitchFamily="18" charset="0"/>
              </a:rPr>
              <a:t>...</a:t>
            </a:r>
            <a:r>
              <a:rPr lang="pt-BR" sz="2350" dirty="0">
                <a:latin typeface="Georgia" panose="02040502050405020303" pitchFamily="18" charset="0"/>
              </a:rPr>
              <a:t>”</a:t>
            </a:r>
          </a:p>
        </p:txBody>
      </p:sp>
      <p:sp>
        <p:nvSpPr>
          <p:cNvPr id="20" name="CaixaDeTexto 8">
            <a:extLst>
              <a:ext uri="{FF2B5EF4-FFF2-40B4-BE49-F238E27FC236}">
                <a16:creationId xmlns:a16="http://schemas.microsoft.com/office/drawing/2014/main" id="{D692808B-07FE-4517-B209-50D2ED811010}"/>
              </a:ext>
            </a:extLst>
          </p:cNvPr>
          <p:cNvSpPr txBox="1"/>
          <p:nvPr/>
        </p:nvSpPr>
        <p:spPr>
          <a:xfrm>
            <a:off x="539552" y="2742019"/>
            <a:ext cx="8208912" cy="830997"/>
          </a:xfrm>
          <a:prstGeom prst="rect">
            <a:avLst/>
          </a:prstGeom>
          <a:noFill/>
        </p:spPr>
        <p:txBody>
          <a:bodyPr wrap="square" rtlCol="0">
            <a:spAutoFit/>
          </a:bodyPr>
          <a:lstStyle/>
          <a:p>
            <a:pPr algn="just"/>
            <a:r>
              <a:rPr lang="pt-BR" sz="2400" i="1" dirty="0">
                <a:latin typeface="Georgia" panose="02040502050405020303" pitchFamily="18" charset="0"/>
              </a:rPr>
              <a:t>1:22</a:t>
            </a:r>
            <a:r>
              <a:rPr lang="pt-BR" sz="2400" dirty="0">
                <a:latin typeface="Georgia" panose="02040502050405020303" pitchFamily="18" charset="0"/>
              </a:rPr>
              <a:t>  “...And God blessed them, saying:  ‘Be </a:t>
            </a:r>
            <a:r>
              <a:rPr lang="pt-BR" sz="2400" b="1" i="1" dirty="0">
                <a:latin typeface="Georgia" panose="02040502050405020303" pitchFamily="18" charset="0"/>
              </a:rPr>
              <a:t>fruitful</a:t>
            </a:r>
            <a:r>
              <a:rPr lang="pt-BR" sz="2400" dirty="0">
                <a:latin typeface="Georgia" panose="02040502050405020303" pitchFamily="18" charset="0"/>
              </a:rPr>
              <a:t> and </a:t>
            </a:r>
          </a:p>
          <a:p>
            <a:pPr algn="just"/>
            <a:r>
              <a:rPr lang="pt-BR" sz="2400" dirty="0">
                <a:latin typeface="Georgia" panose="02040502050405020303" pitchFamily="18" charset="0"/>
              </a:rPr>
              <a:t>           </a:t>
            </a:r>
            <a:r>
              <a:rPr lang="pt-BR" sz="2400" b="1" i="1" dirty="0">
                <a:latin typeface="Georgia" panose="02040502050405020303" pitchFamily="18" charset="0"/>
              </a:rPr>
              <a:t>multiply</a:t>
            </a:r>
            <a:r>
              <a:rPr lang="pt-BR" sz="2400" dirty="0">
                <a:latin typeface="Georgia" panose="02040502050405020303" pitchFamily="18" charset="0"/>
              </a:rPr>
              <a:t>, and </a:t>
            </a:r>
            <a:r>
              <a:rPr lang="pt-BR" sz="2400" b="1" i="1" dirty="0">
                <a:latin typeface="Georgia" panose="02040502050405020303" pitchFamily="18" charset="0"/>
              </a:rPr>
              <a:t>fill</a:t>
            </a:r>
            <a:r>
              <a:rPr lang="pt-BR" sz="2400" dirty="0">
                <a:latin typeface="Georgia" panose="02040502050405020303" pitchFamily="18" charset="0"/>
              </a:rPr>
              <a:t> the waters...let birds </a:t>
            </a:r>
            <a:r>
              <a:rPr lang="pt-BR" sz="2400" b="1" i="1" dirty="0">
                <a:latin typeface="Georgia" panose="02040502050405020303" pitchFamily="18" charset="0"/>
              </a:rPr>
              <a:t>multiply</a:t>
            </a:r>
            <a:r>
              <a:rPr lang="pt-BR" sz="2400" dirty="0">
                <a:latin typeface="Georgia" panose="02040502050405020303" pitchFamily="18" charset="0"/>
              </a:rPr>
              <a:t>’”</a:t>
            </a:r>
            <a:endParaRPr lang="pt-BR" sz="2350" dirty="0">
              <a:latin typeface="Georgia" panose="02040502050405020303" pitchFamily="18" charset="0"/>
            </a:endParaRPr>
          </a:p>
        </p:txBody>
      </p:sp>
      <p:sp>
        <p:nvSpPr>
          <p:cNvPr id="21" name="Estrela de 16 pontas 4">
            <a:extLst>
              <a:ext uri="{FF2B5EF4-FFF2-40B4-BE49-F238E27FC236}">
                <a16:creationId xmlns:a16="http://schemas.microsoft.com/office/drawing/2014/main" id="{EB2E746C-DFEC-481A-9BF3-F0E414A50927}"/>
              </a:ext>
            </a:extLst>
          </p:cNvPr>
          <p:cNvSpPr/>
          <p:nvPr/>
        </p:nvSpPr>
        <p:spPr>
          <a:xfrm rot="21134000">
            <a:off x="-156157" y="-33740"/>
            <a:ext cx="10347013" cy="3711220"/>
          </a:xfrm>
          <a:prstGeom prst="star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2">
                    <a:lumMod val="50000"/>
                  </a:schemeClr>
                </a:solidFill>
              </a:rPr>
              <a:t>God emphasizes SEVEN times that the same fixed law which governs the plants and their seeds is established to govern the “seed” of all living beings: each will reproduce only “according to its own kind”! </a:t>
            </a:r>
            <a:r>
              <a:rPr lang="pt-BR" sz="2400" b="1" i="1" dirty="0">
                <a:solidFill>
                  <a:schemeClr val="tx2">
                    <a:lumMod val="50000"/>
                  </a:schemeClr>
                </a:solidFill>
              </a:rPr>
              <a:t>[v21 (2x), v24 (2x), v25 (3x)]</a:t>
            </a:r>
          </a:p>
        </p:txBody>
      </p:sp>
      <p:sp>
        <p:nvSpPr>
          <p:cNvPr id="5" name="Slide Number Placeholder 4">
            <a:extLst>
              <a:ext uri="{FF2B5EF4-FFF2-40B4-BE49-F238E27FC236}">
                <a16:creationId xmlns:a16="http://schemas.microsoft.com/office/drawing/2014/main" id="{C84BE68B-3767-49AD-9DB7-7B3BCF697698}"/>
              </a:ext>
            </a:extLst>
          </p:cNvPr>
          <p:cNvSpPr>
            <a:spLocks noGrp="1"/>
          </p:cNvSpPr>
          <p:nvPr>
            <p:ph type="sldNum" sz="quarter" idx="12"/>
          </p:nvPr>
        </p:nvSpPr>
        <p:spPr/>
        <p:txBody>
          <a:bodyPr/>
          <a:lstStyle/>
          <a:p>
            <a:fld id="{2B42AA03-84FA-47E0-873F-D678DD9436A1}" type="slidenum">
              <a:rPr lang="pt-BR" smtClean="0"/>
              <a:pPr/>
              <a:t>34</a:t>
            </a:fld>
            <a:endParaRPr lang="pt-BR"/>
          </a:p>
        </p:txBody>
      </p:sp>
    </p:spTree>
    <p:extLst>
      <p:ext uri="{BB962C8B-B14F-4D97-AF65-F5344CB8AC3E}">
        <p14:creationId xmlns:p14="http://schemas.microsoft.com/office/powerpoint/2010/main" val="39981898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32"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strVal val="4*#ppt_w"/>
                                          </p:val>
                                        </p:tav>
                                        <p:tav tm="100000">
                                          <p:val>
                                            <p:strVal val="#ppt_w"/>
                                          </p:val>
                                        </p:tav>
                                      </p:tavLst>
                                    </p:anim>
                                    <p:anim calcmode="lin" valueType="num">
                                      <p:cBhvr>
                                        <p:cTn id="53" dur="500" fill="hold"/>
                                        <p:tgtEl>
                                          <p:spTgt spid="2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3" grpId="0" animBg="1"/>
      <p:bldP spid="4" grpId="0"/>
      <p:bldP spid="18" grpId="0"/>
      <p:bldP spid="19" grpId="0"/>
      <p:bldP spid="20" grpId="0"/>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51520" y="7350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ETERNAL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quality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unique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Divine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[1:1]</a:t>
            </a:r>
          </a:p>
        </p:txBody>
      </p:sp>
      <p:sp>
        <p:nvSpPr>
          <p:cNvPr id="2" name="Retângulo de cantos arredondados 1"/>
          <p:cNvSpPr/>
          <p:nvPr/>
        </p:nvSpPr>
        <p:spPr>
          <a:xfrm>
            <a:off x="1691680" y="44624"/>
            <a:ext cx="5760640" cy="6206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2">
                    <a:lumMod val="50000"/>
                  </a:schemeClr>
                </a:solidFill>
              </a:rPr>
              <a:t>THE NATURE OF GOD</a:t>
            </a:r>
          </a:p>
        </p:txBody>
      </p:sp>
      <p:sp>
        <p:nvSpPr>
          <p:cNvPr id="8" name="CaixaDeTexto 7"/>
          <p:cNvSpPr txBox="1"/>
          <p:nvPr/>
        </p:nvSpPr>
        <p:spPr>
          <a:xfrm>
            <a:off x="251520" y="11967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SPIRIT</a:t>
            </a:r>
            <a:r>
              <a:rPr lang="pt-BR" sz="2400" dirty="0">
                <a:solidFill>
                  <a:srgbClr val="FFFF00"/>
                </a:solidFill>
                <a:latin typeface="Georgia" panose="02040502050405020303" pitchFamily="18" charset="0"/>
              </a:rPr>
              <a:t> (He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not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in no </a:t>
            </a:r>
            <a:r>
              <a:rPr lang="pt-BR" sz="2400" dirty="0" err="1">
                <a:solidFill>
                  <a:srgbClr val="FFFF00"/>
                </a:solidFill>
                <a:latin typeface="Georgia" panose="02040502050405020303" pitchFamily="18" charset="0"/>
              </a:rPr>
              <a:t>way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man</a:t>
            </a:r>
            <a:r>
              <a:rPr lang="pt-BR" sz="2400" dirty="0">
                <a:solidFill>
                  <a:srgbClr val="FFFF00"/>
                </a:solidFill>
                <a:latin typeface="Georgia" panose="02040502050405020303" pitchFamily="18" charset="0"/>
              </a:rPr>
              <a:t>) [1:2]</a:t>
            </a:r>
          </a:p>
        </p:txBody>
      </p:sp>
      <p:sp>
        <p:nvSpPr>
          <p:cNvPr id="9" name="CaixaDeTexto 8"/>
          <p:cNvSpPr txBox="1"/>
          <p:nvPr/>
        </p:nvSpPr>
        <p:spPr>
          <a:xfrm>
            <a:off x="251520" y="1628800"/>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His </a:t>
            </a:r>
            <a:r>
              <a:rPr lang="pt-BR" sz="2400" dirty="0" err="1">
                <a:solidFill>
                  <a:srgbClr val="FFFF00"/>
                </a:solidFill>
                <a:latin typeface="Georgia" panose="02040502050405020303" pitchFamily="18" charset="0"/>
              </a:rPr>
              <a:t>creative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power</a:t>
            </a:r>
            <a:r>
              <a:rPr lang="pt-BR" sz="2400" dirty="0">
                <a:solidFill>
                  <a:srgbClr val="FFFF00"/>
                </a:solidFill>
                <a:latin typeface="Georgia" panose="02040502050405020303" pitchFamily="18" charset="0"/>
              </a:rPr>
              <a:t> resides in His </a:t>
            </a:r>
            <a:r>
              <a:rPr lang="pt-BR" sz="2400" b="1" i="1" dirty="0">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[1:3]</a:t>
            </a:r>
          </a:p>
        </p:txBody>
      </p:sp>
      <p:sp>
        <p:nvSpPr>
          <p:cNvPr id="10" name="CaixaDeTexto 9"/>
          <p:cNvSpPr txBox="1"/>
          <p:nvPr/>
        </p:nvSpPr>
        <p:spPr>
          <a:xfrm>
            <a:off x="251520" y="2103239"/>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GOOD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impossible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evil</a:t>
            </a:r>
            <a:r>
              <a:rPr lang="pt-BR" sz="2400" dirty="0">
                <a:solidFill>
                  <a:srgbClr val="FFFF00"/>
                </a:solidFill>
                <a:latin typeface="Georgia" panose="02040502050405020303" pitchFamily="18" charset="0"/>
              </a:rPr>
              <a:t>) [1:4]</a:t>
            </a:r>
          </a:p>
        </p:txBody>
      </p:sp>
      <p:sp>
        <p:nvSpPr>
          <p:cNvPr id="11" name="CaixaDeTexto 10"/>
          <p:cNvSpPr txBox="1"/>
          <p:nvPr/>
        </p:nvSpPr>
        <p:spPr>
          <a:xfrm>
            <a:off x="251520" y="25352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HOLY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separated</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sanctify</a:t>
            </a:r>
            <a:r>
              <a:rPr lang="pt-BR" sz="2400" dirty="0">
                <a:solidFill>
                  <a:srgbClr val="FFFF00"/>
                </a:solidFill>
                <a:latin typeface="Georgia" panose="02040502050405020303" pitchFamily="18" charset="0"/>
              </a:rPr>
              <a:t>’) [1:4]</a:t>
            </a:r>
          </a:p>
        </p:txBody>
      </p:sp>
      <p:sp>
        <p:nvSpPr>
          <p:cNvPr id="12" name="CaixaDeTexto 11"/>
          <p:cNvSpPr txBox="1"/>
          <p:nvPr/>
        </p:nvSpPr>
        <p:spPr>
          <a:xfrm>
            <a:off x="251520" y="29969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ORDERLY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establishes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by</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[1:6-13]</a:t>
            </a:r>
          </a:p>
        </p:txBody>
      </p:sp>
      <p:sp>
        <p:nvSpPr>
          <p:cNvPr id="13" name="CaixaDeTexto 12"/>
          <p:cNvSpPr txBox="1"/>
          <p:nvPr/>
        </p:nvSpPr>
        <p:spPr>
          <a:xfrm>
            <a:off x="251520" y="3429000"/>
            <a:ext cx="8892480" cy="830997"/>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who</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PLANS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prepared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all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universe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man’s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needs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before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ever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creating</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[1:14-18]</a:t>
            </a:r>
          </a:p>
        </p:txBody>
      </p:sp>
      <p:sp>
        <p:nvSpPr>
          <p:cNvPr id="14" name="CaixaDeTexto 13"/>
          <p:cNvSpPr txBox="1"/>
          <p:nvPr/>
        </p:nvSpPr>
        <p:spPr>
          <a:xfrm>
            <a:off x="251520" y="4221088"/>
            <a:ext cx="8892480" cy="1200329"/>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LORD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prepared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fixed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laws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govern</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 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with</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power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interrupt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laws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when</a:t>
            </a:r>
            <a:r>
              <a:rPr lang="pt-BR" sz="2400" dirty="0">
                <a:solidFill>
                  <a:srgbClr val="FFFF00"/>
                </a:solidFill>
                <a:latin typeface="Georgia" panose="02040502050405020303" pitchFamily="18" charset="0"/>
              </a:rPr>
              <a:t> He does,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result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called</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miracle</a:t>
            </a:r>
            <a:r>
              <a:rPr lang="pt-BR" sz="2400" dirty="0">
                <a:solidFill>
                  <a:srgbClr val="FFFF00"/>
                </a:solidFill>
                <a:latin typeface="Georgia" panose="02040502050405020303" pitchFamily="18" charset="0"/>
              </a:rPr>
              <a:t>” [1:20-25]</a:t>
            </a:r>
          </a:p>
        </p:txBody>
      </p:sp>
      <p:sp>
        <p:nvSpPr>
          <p:cNvPr id="3" name="Slide Number Placeholder 2">
            <a:extLst>
              <a:ext uri="{FF2B5EF4-FFF2-40B4-BE49-F238E27FC236}">
                <a16:creationId xmlns:a16="http://schemas.microsoft.com/office/drawing/2014/main" id="{79BE8375-783A-43B6-9AEE-B1D50BD98C5D}"/>
              </a:ext>
            </a:extLst>
          </p:cNvPr>
          <p:cNvSpPr>
            <a:spLocks noGrp="1"/>
          </p:cNvSpPr>
          <p:nvPr>
            <p:ph type="sldNum" sz="quarter" idx="12"/>
          </p:nvPr>
        </p:nvSpPr>
        <p:spPr/>
        <p:txBody>
          <a:bodyPr/>
          <a:lstStyle/>
          <a:p>
            <a:fld id="{2B42AA03-84FA-47E0-873F-D678DD9436A1}" type="slidenum">
              <a:rPr lang="pt-BR" smtClean="0"/>
              <a:pPr/>
              <a:t>35</a:t>
            </a:fld>
            <a:endParaRPr lang="pt-BR"/>
          </a:p>
        </p:txBody>
      </p:sp>
    </p:spTree>
    <p:extLst>
      <p:ext uri="{BB962C8B-B14F-4D97-AF65-F5344CB8AC3E}">
        <p14:creationId xmlns:p14="http://schemas.microsoft.com/office/powerpoint/2010/main" val="5957497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1:26-31</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aixaDeTexto 8">
            <a:extLst>
              <a:ext uri="{FF2B5EF4-FFF2-40B4-BE49-F238E27FC236}">
                <a16:creationId xmlns:a16="http://schemas.microsoft.com/office/drawing/2014/main" id="{627CC74E-B4FA-48DD-B02E-447ECC87C1D9}"/>
              </a:ext>
            </a:extLst>
          </p:cNvPr>
          <p:cNvSpPr txBox="1"/>
          <p:nvPr/>
        </p:nvSpPr>
        <p:spPr>
          <a:xfrm>
            <a:off x="539552" y="1167135"/>
            <a:ext cx="8208912" cy="830997"/>
          </a:xfrm>
          <a:prstGeom prst="rect">
            <a:avLst/>
          </a:prstGeom>
          <a:noFill/>
        </p:spPr>
        <p:txBody>
          <a:bodyPr wrap="square" rtlCol="0">
            <a:spAutoFit/>
          </a:bodyPr>
          <a:lstStyle/>
          <a:p>
            <a:pPr algn="just"/>
            <a:r>
              <a:rPr lang="pt-BR" sz="2400" i="1" dirty="0">
                <a:latin typeface="Georgia" panose="02040502050405020303" pitchFamily="18" charset="0"/>
              </a:rPr>
              <a:t>1:26</a:t>
            </a:r>
            <a:r>
              <a:rPr lang="pt-BR" sz="2400" dirty="0">
                <a:latin typeface="Georgia" panose="02040502050405020303" pitchFamily="18" charset="0"/>
              </a:rPr>
              <a:t>  “...Let </a:t>
            </a:r>
            <a:r>
              <a:rPr lang="pt-BR" sz="2400" b="1" i="1" dirty="0">
                <a:latin typeface="Georgia" panose="02040502050405020303" pitchFamily="18" charset="0"/>
              </a:rPr>
              <a:t>Us</a:t>
            </a:r>
            <a:r>
              <a:rPr lang="pt-BR" sz="2400" dirty="0">
                <a:latin typeface="Georgia" panose="02040502050405020303" pitchFamily="18" charset="0"/>
              </a:rPr>
              <a:t> make man in </a:t>
            </a:r>
            <a:r>
              <a:rPr lang="pt-BR" sz="2400" b="1" i="1" dirty="0">
                <a:latin typeface="Georgia" panose="02040502050405020303" pitchFamily="18" charset="0"/>
              </a:rPr>
              <a:t>Our</a:t>
            </a:r>
            <a:r>
              <a:rPr lang="pt-BR" sz="2400" dirty="0">
                <a:latin typeface="Georgia" panose="02040502050405020303" pitchFamily="18" charset="0"/>
              </a:rPr>
              <a:t> image, according to </a:t>
            </a:r>
            <a:r>
              <a:rPr lang="pt-BR" sz="2400" b="1" i="1" dirty="0">
                <a:latin typeface="Georgia" panose="02040502050405020303" pitchFamily="18" charset="0"/>
              </a:rPr>
              <a:t>Our</a:t>
            </a:r>
            <a:r>
              <a:rPr lang="pt-BR" sz="2400" dirty="0">
                <a:latin typeface="Georgia" panose="02040502050405020303" pitchFamily="18" charset="0"/>
              </a:rPr>
              <a:t> </a:t>
            </a:r>
          </a:p>
          <a:p>
            <a:pPr algn="just"/>
            <a:r>
              <a:rPr lang="pt-BR" sz="2400" dirty="0">
                <a:latin typeface="Georgia" panose="02040502050405020303" pitchFamily="18" charset="0"/>
              </a:rPr>
              <a:t>            likeness...</a:t>
            </a:r>
            <a:r>
              <a:rPr lang="pt-BR" sz="2350" dirty="0">
                <a:latin typeface="Georgia" panose="02040502050405020303" pitchFamily="18" charset="0"/>
              </a:rPr>
              <a:t>”</a:t>
            </a:r>
          </a:p>
        </p:txBody>
      </p:sp>
      <p:sp>
        <p:nvSpPr>
          <p:cNvPr id="11" name="CaixaDeTexto 9">
            <a:extLst>
              <a:ext uri="{FF2B5EF4-FFF2-40B4-BE49-F238E27FC236}">
                <a16:creationId xmlns:a16="http://schemas.microsoft.com/office/drawing/2014/main" id="{6D793A49-0F68-495B-9F07-A1B8CF3B7487}"/>
              </a:ext>
            </a:extLst>
          </p:cNvPr>
          <p:cNvSpPr txBox="1"/>
          <p:nvPr/>
        </p:nvSpPr>
        <p:spPr>
          <a:xfrm>
            <a:off x="72009" y="3645024"/>
            <a:ext cx="1907703" cy="1669688"/>
          </a:xfrm>
          <a:prstGeom prst="rect">
            <a:avLst/>
          </a:prstGeom>
          <a:solidFill>
            <a:srgbClr val="92D050"/>
          </a:solidFill>
        </p:spPr>
        <p:txBody>
          <a:bodyPr wrap="square" rtlCol="0">
            <a:spAutoFit/>
          </a:bodyPr>
          <a:lstStyle/>
          <a:p>
            <a:pPr algn="ctr"/>
            <a:r>
              <a:rPr lang="pt-BR" sz="2050" b="1" dirty="0" err="1">
                <a:latin typeface="Georgia" panose="02040502050405020303" pitchFamily="18" charset="0"/>
              </a:rPr>
              <a:t>God</a:t>
            </a:r>
            <a:r>
              <a:rPr lang="pt-BR" sz="2050" b="1" dirty="0">
                <a:latin typeface="Georgia" panose="02040502050405020303" pitchFamily="18" charset="0"/>
              </a:rPr>
              <a:t>, </a:t>
            </a:r>
            <a:r>
              <a:rPr lang="pt-BR" sz="2050" b="1" dirty="0" err="1">
                <a:latin typeface="Georgia" panose="02040502050405020303" pitchFamily="18" charset="0"/>
              </a:rPr>
              <a:t>the</a:t>
            </a:r>
            <a:r>
              <a:rPr lang="pt-BR" sz="2050" b="1" dirty="0">
                <a:latin typeface="Georgia" panose="02040502050405020303" pitchFamily="18" charset="0"/>
              </a:rPr>
              <a:t> </a:t>
            </a:r>
            <a:r>
              <a:rPr lang="pt-BR" sz="2050" b="1" dirty="0" err="1">
                <a:latin typeface="Georgia" panose="02040502050405020303" pitchFamily="18" charset="0"/>
              </a:rPr>
              <a:t>Father</a:t>
            </a:r>
            <a:r>
              <a:rPr lang="pt-BR" sz="2050" b="1" dirty="0">
                <a:latin typeface="Georgia" panose="02040502050405020303" pitchFamily="18" charset="0"/>
              </a:rPr>
              <a:t>, </a:t>
            </a:r>
            <a:r>
              <a:rPr lang="pt-BR" sz="2050" b="1" dirty="0" err="1">
                <a:latin typeface="Georgia" panose="02040502050405020303" pitchFamily="18" charset="0"/>
              </a:rPr>
              <a:t>was</a:t>
            </a:r>
            <a:r>
              <a:rPr lang="pt-BR" sz="2050" b="1" dirty="0">
                <a:latin typeface="Georgia" panose="02040502050405020303" pitchFamily="18" charset="0"/>
              </a:rPr>
              <a:t> </a:t>
            </a:r>
            <a:r>
              <a:rPr lang="pt-BR" sz="2050" b="1" dirty="0" err="1">
                <a:latin typeface="Georgia" panose="02040502050405020303" pitchFamily="18" charset="0"/>
              </a:rPr>
              <a:t>speaking</a:t>
            </a:r>
            <a:r>
              <a:rPr lang="pt-BR" sz="2050" b="1" dirty="0">
                <a:latin typeface="Georgia" panose="02040502050405020303" pitchFamily="18" charset="0"/>
              </a:rPr>
              <a:t> </a:t>
            </a:r>
            <a:r>
              <a:rPr lang="pt-BR" sz="2050" b="1" dirty="0" err="1">
                <a:latin typeface="Georgia" panose="02040502050405020303" pitchFamily="18" charset="0"/>
              </a:rPr>
              <a:t>to</a:t>
            </a:r>
            <a:r>
              <a:rPr lang="pt-BR" sz="2050" b="1" dirty="0">
                <a:latin typeface="Georgia" panose="02040502050405020303" pitchFamily="18" charset="0"/>
              </a:rPr>
              <a:t> Jesus, </a:t>
            </a:r>
            <a:r>
              <a:rPr lang="pt-BR" sz="2050" b="1" dirty="0" err="1">
                <a:latin typeface="Georgia" panose="02040502050405020303" pitchFamily="18" charset="0"/>
              </a:rPr>
              <a:t>the</a:t>
            </a:r>
            <a:r>
              <a:rPr lang="pt-BR" sz="2050" b="1" dirty="0">
                <a:latin typeface="Georgia" panose="02040502050405020303" pitchFamily="18" charset="0"/>
              </a:rPr>
              <a:t> </a:t>
            </a:r>
            <a:r>
              <a:rPr lang="pt-BR" sz="2050" b="1" dirty="0" err="1">
                <a:latin typeface="Georgia" panose="02040502050405020303" pitchFamily="18" charset="0"/>
              </a:rPr>
              <a:t>Son</a:t>
            </a:r>
            <a:r>
              <a:rPr lang="pt-BR" sz="2050" b="1" dirty="0">
                <a:latin typeface="Georgia" panose="02040502050405020303" pitchFamily="18" charset="0"/>
              </a:rPr>
              <a:t>!!</a:t>
            </a:r>
          </a:p>
        </p:txBody>
      </p:sp>
      <p:sp>
        <p:nvSpPr>
          <p:cNvPr id="12" name="CaixaDeTexto 12">
            <a:extLst>
              <a:ext uri="{FF2B5EF4-FFF2-40B4-BE49-F238E27FC236}">
                <a16:creationId xmlns:a16="http://schemas.microsoft.com/office/drawing/2014/main" id="{769BC9AB-A92A-4F19-9C00-47F96A8140D3}"/>
              </a:ext>
            </a:extLst>
          </p:cNvPr>
          <p:cNvSpPr txBox="1"/>
          <p:nvPr/>
        </p:nvSpPr>
        <p:spPr>
          <a:xfrm>
            <a:off x="827584" y="1988840"/>
            <a:ext cx="8244408" cy="1200329"/>
          </a:xfrm>
          <a:prstGeom prst="rect">
            <a:avLst/>
          </a:prstGeom>
          <a:noFill/>
        </p:spPr>
        <p:txBody>
          <a:bodyPr wrap="square" rtlCol="0">
            <a:spAutoFit/>
          </a:bodyPr>
          <a:lstStyle/>
          <a:p>
            <a:r>
              <a:rPr lang="pt-BR" sz="2400" dirty="0">
                <a:latin typeface="Georgia" panose="02040502050405020303" pitchFamily="18" charset="0"/>
              </a:rPr>
              <a:t>“Let </a:t>
            </a:r>
            <a:r>
              <a:rPr lang="pt-BR" sz="2400" b="1" i="1" dirty="0">
                <a:latin typeface="Georgia" panose="02040502050405020303" pitchFamily="18" charset="0"/>
              </a:rPr>
              <a:t>Us</a:t>
            </a:r>
            <a:r>
              <a:rPr lang="pt-BR" sz="2400" dirty="0">
                <a:latin typeface="Georgia" panose="02040502050405020303" pitchFamily="18" charset="0"/>
              </a:rPr>
              <a:t>”</a:t>
            </a:r>
            <a:r>
              <a:rPr lang="en-US" sz="2400" dirty="0">
                <a:latin typeface="Georgia" panose="02040502050405020303" pitchFamily="18" charset="0"/>
              </a:rPr>
              <a:t>?  </a:t>
            </a:r>
          </a:p>
          <a:p>
            <a:r>
              <a:rPr lang="pt-BR" sz="2400" dirty="0">
                <a:latin typeface="Georgia" panose="02040502050405020303" pitchFamily="18" charset="0"/>
              </a:rPr>
              <a:t>“...in </a:t>
            </a:r>
            <a:r>
              <a:rPr lang="pt-BR" sz="2400" b="1" i="1" dirty="0">
                <a:latin typeface="Georgia" panose="02040502050405020303" pitchFamily="18" charset="0"/>
              </a:rPr>
              <a:t>Our</a:t>
            </a:r>
            <a:r>
              <a:rPr lang="pt-BR" sz="2400" dirty="0">
                <a:latin typeface="Georgia" panose="02040502050405020303" pitchFamily="18" charset="0"/>
              </a:rPr>
              <a:t> image”</a:t>
            </a:r>
            <a:r>
              <a:rPr lang="en-US" sz="2400" dirty="0">
                <a:latin typeface="Georgia" panose="02040502050405020303" pitchFamily="18" charset="0"/>
              </a:rPr>
              <a:t>?</a:t>
            </a:r>
            <a:r>
              <a:rPr lang="pt-BR" sz="2400" dirty="0">
                <a:latin typeface="Georgia" panose="02040502050405020303" pitchFamily="18" charset="0"/>
              </a:rPr>
              <a:t>  </a:t>
            </a:r>
          </a:p>
          <a:p>
            <a:r>
              <a:rPr lang="pt-BR" sz="2400" dirty="0">
                <a:latin typeface="Georgia" panose="02040502050405020303" pitchFamily="18" charset="0"/>
              </a:rPr>
              <a:t>With whom was God speaking</a:t>
            </a:r>
            <a:r>
              <a:rPr lang="en-US" sz="2400" dirty="0">
                <a:latin typeface="Georgia" panose="02040502050405020303" pitchFamily="18" charset="0"/>
              </a:rPr>
              <a:t>?</a:t>
            </a:r>
            <a:endParaRPr lang="pt-BR" sz="2400" dirty="0">
              <a:latin typeface="Georgia" panose="02040502050405020303" pitchFamily="18" charset="0"/>
            </a:endParaRPr>
          </a:p>
        </p:txBody>
      </p:sp>
      <p:sp>
        <p:nvSpPr>
          <p:cNvPr id="13" name="Estrela de 16 pontas 12">
            <a:extLst>
              <a:ext uri="{FF2B5EF4-FFF2-40B4-BE49-F238E27FC236}">
                <a16:creationId xmlns:a16="http://schemas.microsoft.com/office/drawing/2014/main" id="{0ACBD038-DD44-4E27-85C5-A0681DB96505}"/>
              </a:ext>
            </a:extLst>
          </p:cNvPr>
          <p:cNvSpPr/>
          <p:nvPr/>
        </p:nvSpPr>
        <p:spPr>
          <a:xfrm rot="570438">
            <a:off x="3578117" y="-58761"/>
            <a:ext cx="6906075" cy="3736743"/>
          </a:xfrm>
          <a:prstGeom prst="star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Some erroneously teach that God may have been speaking with the angels or even with Satan here, but the New Testament gives us a very clear answer</a:t>
            </a:r>
            <a:endParaRPr lang="pt-BR" sz="2400" b="1" dirty="0"/>
          </a:p>
        </p:txBody>
      </p:sp>
      <p:sp>
        <p:nvSpPr>
          <p:cNvPr id="14" name="CaixaDeTexto 14">
            <a:extLst>
              <a:ext uri="{FF2B5EF4-FFF2-40B4-BE49-F238E27FC236}">
                <a16:creationId xmlns:a16="http://schemas.microsoft.com/office/drawing/2014/main" id="{ED8F51A1-E0F7-42EC-B845-DA213BF2C0CA}"/>
              </a:ext>
            </a:extLst>
          </p:cNvPr>
          <p:cNvSpPr txBox="1"/>
          <p:nvPr/>
        </p:nvSpPr>
        <p:spPr>
          <a:xfrm>
            <a:off x="1979713" y="3573016"/>
            <a:ext cx="7200799" cy="769441"/>
          </a:xfrm>
          <a:prstGeom prst="rect">
            <a:avLst/>
          </a:prstGeom>
          <a:noFill/>
        </p:spPr>
        <p:txBody>
          <a:bodyPr wrap="square" rtlCol="0">
            <a:spAutoFit/>
          </a:bodyPr>
          <a:lstStyle/>
          <a:p>
            <a:r>
              <a:rPr lang="pt-BR" sz="2200" dirty="0">
                <a:latin typeface="Georgia" panose="02040502050405020303" pitchFamily="18" charset="0"/>
              </a:rPr>
              <a:t>“</a:t>
            </a:r>
            <a:r>
              <a:rPr lang="pt-BR" sz="2200" dirty="0" err="1">
                <a:latin typeface="Georgia" panose="02040502050405020303" pitchFamily="18" charset="0"/>
              </a:rPr>
              <a:t>All</a:t>
            </a:r>
            <a:r>
              <a:rPr lang="pt-BR" sz="2200" dirty="0">
                <a:latin typeface="Georgia" panose="02040502050405020303" pitchFamily="18" charset="0"/>
              </a:rPr>
              <a:t> </a:t>
            </a:r>
            <a:r>
              <a:rPr lang="pt-BR" sz="2200" dirty="0" err="1">
                <a:latin typeface="Georgia" panose="02040502050405020303" pitchFamily="18" charset="0"/>
              </a:rPr>
              <a:t>things</a:t>
            </a:r>
            <a:r>
              <a:rPr lang="pt-BR" sz="2200" dirty="0">
                <a:latin typeface="Georgia" panose="02040502050405020303" pitchFamily="18" charset="0"/>
              </a:rPr>
              <a:t> </a:t>
            </a:r>
            <a:r>
              <a:rPr lang="pt-BR" sz="2200" dirty="0" err="1">
                <a:latin typeface="Georgia" panose="02040502050405020303" pitchFamily="18" charset="0"/>
              </a:rPr>
              <a:t>were</a:t>
            </a:r>
            <a:r>
              <a:rPr lang="pt-BR" sz="2200" dirty="0">
                <a:latin typeface="Georgia" panose="02040502050405020303" pitchFamily="18" charset="0"/>
              </a:rPr>
              <a:t> </a:t>
            </a:r>
            <a:r>
              <a:rPr lang="pt-BR" sz="2200" dirty="0" err="1">
                <a:latin typeface="Georgia" panose="02040502050405020303" pitchFamily="18" charset="0"/>
              </a:rPr>
              <a:t>made</a:t>
            </a:r>
            <a:r>
              <a:rPr lang="pt-BR" sz="2200" dirty="0">
                <a:latin typeface="Georgia" panose="02040502050405020303" pitchFamily="18" charset="0"/>
              </a:rPr>
              <a:t> </a:t>
            </a:r>
            <a:r>
              <a:rPr lang="pt-BR" sz="2200" dirty="0" err="1">
                <a:latin typeface="Georgia" panose="02040502050405020303" pitchFamily="18" charset="0"/>
              </a:rPr>
              <a:t>through</a:t>
            </a:r>
            <a:r>
              <a:rPr lang="pt-BR" sz="2200" dirty="0">
                <a:latin typeface="Georgia" panose="02040502050405020303" pitchFamily="18" charset="0"/>
              </a:rPr>
              <a:t> </a:t>
            </a:r>
            <a:r>
              <a:rPr lang="pt-BR" sz="2200" dirty="0" err="1">
                <a:latin typeface="Georgia" panose="02040502050405020303" pitchFamily="18" charset="0"/>
              </a:rPr>
              <a:t>Him</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without</a:t>
            </a:r>
            <a:r>
              <a:rPr lang="pt-BR" sz="2200" dirty="0">
                <a:latin typeface="Georgia" panose="02040502050405020303" pitchFamily="18" charset="0"/>
              </a:rPr>
              <a:t> </a:t>
            </a:r>
            <a:r>
              <a:rPr lang="pt-BR" sz="2200" dirty="0" err="1">
                <a:latin typeface="Georgia" panose="02040502050405020303" pitchFamily="18" charset="0"/>
              </a:rPr>
              <a:t>Him</a:t>
            </a:r>
            <a:r>
              <a:rPr lang="pt-BR" sz="2200" dirty="0">
                <a:latin typeface="Georgia" panose="02040502050405020303" pitchFamily="18" charset="0"/>
              </a:rPr>
              <a:t> </a:t>
            </a:r>
            <a:r>
              <a:rPr lang="pt-BR" sz="2200" dirty="0" err="1">
                <a:latin typeface="Georgia" panose="02040502050405020303" pitchFamily="18" charset="0"/>
              </a:rPr>
              <a:t>nothing</a:t>
            </a:r>
            <a:r>
              <a:rPr lang="pt-BR" sz="2200" dirty="0">
                <a:latin typeface="Georgia" panose="02040502050405020303" pitchFamily="18" charset="0"/>
              </a:rPr>
              <a: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made</a:t>
            </a:r>
            <a:r>
              <a:rPr lang="pt-BR" sz="2200" dirty="0">
                <a:latin typeface="Georgia" panose="02040502050405020303" pitchFamily="18" charset="0"/>
              </a:rPr>
              <a:t> </a:t>
            </a:r>
            <a:r>
              <a:rPr lang="pt-BR" sz="2200" dirty="0" err="1">
                <a:latin typeface="Georgia" panose="02040502050405020303" pitchFamily="18" charset="0"/>
              </a:rPr>
              <a:t>that</a:t>
            </a:r>
            <a:r>
              <a:rPr lang="pt-BR" sz="2200" dirty="0">
                <a:latin typeface="Georgia" panose="02040502050405020303" pitchFamily="18" charset="0"/>
              </a:rPr>
              <a: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made</a:t>
            </a:r>
            <a:r>
              <a:rPr lang="pt-BR" sz="2200" dirty="0">
                <a:latin typeface="Georgia" panose="02040502050405020303" pitchFamily="18" charset="0"/>
              </a:rPr>
              <a:t>.” [</a:t>
            </a:r>
            <a:r>
              <a:rPr lang="pt-BR" sz="2200" dirty="0" err="1">
                <a:latin typeface="Georgia" panose="02040502050405020303" pitchFamily="18" charset="0"/>
              </a:rPr>
              <a:t>Jn</a:t>
            </a:r>
            <a:r>
              <a:rPr lang="pt-BR" sz="2200" dirty="0">
                <a:latin typeface="Georgia" panose="02040502050405020303" pitchFamily="18" charset="0"/>
              </a:rPr>
              <a:t> 1:3; </a:t>
            </a:r>
            <a:r>
              <a:rPr lang="pt-BR" sz="2200" dirty="0" err="1">
                <a:latin typeface="Georgia" panose="02040502050405020303" pitchFamily="18" charset="0"/>
              </a:rPr>
              <a:t>cp</a:t>
            </a:r>
            <a:r>
              <a:rPr lang="pt-BR" sz="2200" dirty="0">
                <a:latin typeface="Georgia" panose="02040502050405020303" pitchFamily="18" charset="0"/>
              </a:rPr>
              <a:t> </a:t>
            </a:r>
            <a:r>
              <a:rPr lang="pt-BR" sz="2200" dirty="0" err="1">
                <a:latin typeface="Georgia" panose="02040502050405020303" pitchFamily="18" charset="0"/>
              </a:rPr>
              <a:t>Hb</a:t>
            </a:r>
            <a:r>
              <a:rPr lang="pt-BR" sz="2200" dirty="0">
                <a:latin typeface="Georgia" panose="02040502050405020303" pitchFamily="18" charset="0"/>
              </a:rPr>
              <a:t> 1:2]</a:t>
            </a:r>
          </a:p>
        </p:txBody>
      </p:sp>
      <p:sp>
        <p:nvSpPr>
          <p:cNvPr id="15" name="CaixaDeTexto 15">
            <a:extLst>
              <a:ext uri="{FF2B5EF4-FFF2-40B4-BE49-F238E27FC236}">
                <a16:creationId xmlns:a16="http://schemas.microsoft.com/office/drawing/2014/main" id="{36CA71B1-A442-4EC0-848A-93CD5DEF9081}"/>
              </a:ext>
            </a:extLst>
          </p:cNvPr>
          <p:cNvSpPr txBox="1"/>
          <p:nvPr/>
        </p:nvSpPr>
        <p:spPr>
          <a:xfrm>
            <a:off x="1979712" y="4273352"/>
            <a:ext cx="7200800" cy="1107996"/>
          </a:xfrm>
          <a:prstGeom prst="rect">
            <a:avLst/>
          </a:prstGeom>
          <a:noFill/>
        </p:spPr>
        <p:txBody>
          <a:bodyPr wrap="square" rtlCol="0">
            <a:spAutoFit/>
          </a:bodyPr>
          <a:lstStyle/>
          <a:p>
            <a:r>
              <a:rPr lang="pt-BR" sz="2200" dirty="0">
                <a:latin typeface="Georgia" panose="02040502050405020303" pitchFamily="18" charset="0"/>
              </a:rPr>
              <a:t>“For </a:t>
            </a:r>
            <a:r>
              <a:rPr lang="pt-BR" sz="2200" dirty="0" err="1">
                <a:latin typeface="Georgia" panose="02040502050405020303" pitchFamily="18" charset="0"/>
              </a:rPr>
              <a:t>by</a:t>
            </a:r>
            <a:r>
              <a:rPr lang="pt-BR" sz="2200" dirty="0">
                <a:latin typeface="Georgia" panose="02040502050405020303" pitchFamily="18" charset="0"/>
              </a:rPr>
              <a:t> </a:t>
            </a:r>
            <a:r>
              <a:rPr lang="pt-BR" sz="2200" dirty="0" err="1">
                <a:latin typeface="Georgia" panose="02040502050405020303" pitchFamily="18" charset="0"/>
              </a:rPr>
              <a:t>Him</a:t>
            </a:r>
            <a:r>
              <a:rPr lang="pt-BR" sz="2200" dirty="0">
                <a:latin typeface="Georgia" panose="02040502050405020303" pitchFamily="18" charset="0"/>
              </a:rPr>
              <a:t> </a:t>
            </a:r>
            <a:r>
              <a:rPr lang="pt-BR" sz="2200" dirty="0" err="1">
                <a:latin typeface="Georgia" panose="02040502050405020303" pitchFamily="18" charset="0"/>
              </a:rPr>
              <a:t>all</a:t>
            </a:r>
            <a:r>
              <a:rPr lang="pt-BR" sz="2200" dirty="0">
                <a:latin typeface="Georgia" panose="02040502050405020303" pitchFamily="18" charset="0"/>
              </a:rPr>
              <a:t> </a:t>
            </a:r>
            <a:r>
              <a:rPr lang="pt-BR" sz="2200" dirty="0" err="1">
                <a:latin typeface="Georgia" panose="02040502050405020303" pitchFamily="18" charset="0"/>
              </a:rPr>
              <a:t>things</a:t>
            </a:r>
            <a:r>
              <a:rPr lang="pt-BR" sz="2200" dirty="0">
                <a:latin typeface="Georgia" panose="02040502050405020303" pitchFamily="18" charset="0"/>
              </a:rPr>
              <a:t> </a:t>
            </a:r>
            <a:r>
              <a:rPr lang="pt-BR" sz="2200" dirty="0" err="1">
                <a:latin typeface="Georgia" panose="02040502050405020303" pitchFamily="18" charset="0"/>
              </a:rPr>
              <a:t>were</a:t>
            </a:r>
            <a:r>
              <a:rPr lang="pt-BR" sz="2200" dirty="0">
                <a:latin typeface="Georgia" panose="02040502050405020303" pitchFamily="18" charset="0"/>
              </a:rPr>
              <a:t> </a:t>
            </a:r>
            <a:r>
              <a:rPr lang="pt-BR" sz="2200" dirty="0" err="1">
                <a:latin typeface="Georgia" panose="02040502050405020303" pitchFamily="18" charset="0"/>
              </a:rPr>
              <a:t>created</a:t>
            </a:r>
            <a:r>
              <a:rPr lang="pt-BR" sz="2200" dirty="0">
                <a:latin typeface="Georgia" panose="02040502050405020303" pitchFamily="18" charset="0"/>
              </a:rPr>
              <a:t> </a:t>
            </a:r>
            <a:r>
              <a:rPr lang="pt-BR" sz="2200" dirty="0" err="1">
                <a:latin typeface="Georgia" panose="02040502050405020303" pitchFamily="18" charset="0"/>
              </a:rPr>
              <a:t>that</a:t>
            </a:r>
            <a:r>
              <a:rPr lang="pt-BR" sz="2200" dirty="0">
                <a:latin typeface="Georgia" panose="02040502050405020303" pitchFamily="18" charset="0"/>
              </a:rPr>
              <a:t> are in </a:t>
            </a:r>
            <a:r>
              <a:rPr lang="pt-BR" sz="2200" dirty="0" err="1">
                <a:latin typeface="Georgia" panose="02040502050405020303" pitchFamily="18" charset="0"/>
              </a:rPr>
              <a:t>heaven</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that</a:t>
            </a:r>
            <a:r>
              <a:rPr lang="pt-BR" sz="2200" dirty="0">
                <a:latin typeface="Georgia" panose="02040502050405020303" pitchFamily="18" charset="0"/>
              </a:rPr>
              <a:t> are </a:t>
            </a:r>
            <a:r>
              <a:rPr lang="pt-BR" sz="2200" dirty="0" err="1">
                <a:latin typeface="Georgia" panose="02040502050405020303" pitchFamily="18" charset="0"/>
              </a:rPr>
              <a:t>on</a:t>
            </a:r>
            <a:r>
              <a:rPr lang="pt-BR" sz="2200" dirty="0">
                <a:latin typeface="Georgia" panose="02040502050405020303" pitchFamily="18" charset="0"/>
              </a:rPr>
              <a:t> </a:t>
            </a:r>
            <a:r>
              <a:rPr lang="pt-BR" sz="2200" dirty="0" err="1">
                <a:latin typeface="Georgia" panose="02040502050405020303" pitchFamily="18" charset="0"/>
              </a:rPr>
              <a:t>earth</a:t>
            </a:r>
            <a:r>
              <a:rPr lang="pt-BR" sz="2200" dirty="0">
                <a:latin typeface="Georgia" panose="02040502050405020303" pitchFamily="18" charset="0"/>
              </a:rPr>
              <a:t>... </a:t>
            </a:r>
            <a:r>
              <a:rPr lang="pt-BR" sz="2200" dirty="0" err="1">
                <a:latin typeface="Georgia" panose="02040502050405020303" pitchFamily="18" charset="0"/>
              </a:rPr>
              <a:t>All</a:t>
            </a:r>
            <a:r>
              <a:rPr lang="pt-BR" sz="2200" dirty="0">
                <a:latin typeface="Georgia" panose="02040502050405020303" pitchFamily="18" charset="0"/>
              </a:rPr>
              <a:t> </a:t>
            </a:r>
            <a:r>
              <a:rPr lang="pt-BR" sz="2200" dirty="0" err="1">
                <a:latin typeface="Georgia" panose="02040502050405020303" pitchFamily="18" charset="0"/>
              </a:rPr>
              <a:t>things</a:t>
            </a:r>
            <a:r>
              <a:rPr lang="pt-BR" sz="2200" dirty="0">
                <a:latin typeface="Georgia" panose="02040502050405020303" pitchFamily="18" charset="0"/>
              </a:rPr>
              <a:t> </a:t>
            </a:r>
            <a:r>
              <a:rPr lang="pt-BR" sz="2200" dirty="0" err="1">
                <a:latin typeface="Georgia" panose="02040502050405020303" pitchFamily="18" charset="0"/>
              </a:rPr>
              <a:t>were</a:t>
            </a:r>
            <a:r>
              <a:rPr lang="pt-BR" sz="2200" dirty="0">
                <a:latin typeface="Georgia" panose="02040502050405020303" pitchFamily="18" charset="0"/>
              </a:rPr>
              <a:t> </a:t>
            </a:r>
            <a:r>
              <a:rPr lang="pt-BR" sz="2200" dirty="0" err="1">
                <a:latin typeface="Georgia" panose="02040502050405020303" pitchFamily="18" charset="0"/>
              </a:rPr>
              <a:t>created</a:t>
            </a:r>
            <a:r>
              <a:rPr lang="pt-BR" sz="2200" dirty="0">
                <a:latin typeface="Georgia" panose="02040502050405020303" pitchFamily="18" charset="0"/>
              </a:rPr>
              <a:t> </a:t>
            </a:r>
            <a:r>
              <a:rPr lang="pt-BR" sz="2200" dirty="0" err="1">
                <a:latin typeface="Georgia" panose="02040502050405020303" pitchFamily="18" charset="0"/>
              </a:rPr>
              <a:t>through</a:t>
            </a:r>
            <a:r>
              <a:rPr lang="pt-BR" sz="2200" dirty="0">
                <a:latin typeface="Georgia" panose="02040502050405020303" pitchFamily="18" charset="0"/>
              </a:rPr>
              <a:t> </a:t>
            </a:r>
            <a:r>
              <a:rPr lang="pt-BR" sz="2200" dirty="0" err="1">
                <a:latin typeface="Georgia" panose="02040502050405020303" pitchFamily="18" charset="0"/>
              </a:rPr>
              <a:t>Him</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for </a:t>
            </a:r>
            <a:r>
              <a:rPr lang="pt-BR" sz="2200" dirty="0" err="1">
                <a:latin typeface="Georgia" panose="02040502050405020303" pitchFamily="18" charset="0"/>
              </a:rPr>
              <a:t>Him</a:t>
            </a:r>
            <a:r>
              <a:rPr lang="pt-BR" sz="2200" dirty="0">
                <a:latin typeface="Georgia" panose="02040502050405020303" pitchFamily="18" charset="0"/>
              </a:rPr>
              <a:t>.” [</a:t>
            </a:r>
            <a:r>
              <a:rPr lang="pt-BR" sz="2200" dirty="0" err="1">
                <a:latin typeface="Georgia" panose="02040502050405020303" pitchFamily="18" charset="0"/>
              </a:rPr>
              <a:t>Col</a:t>
            </a:r>
            <a:r>
              <a:rPr lang="pt-BR" sz="2200" dirty="0">
                <a:latin typeface="Georgia" panose="02040502050405020303" pitchFamily="18" charset="0"/>
              </a:rPr>
              <a:t> 1:16]</a:t>
            </a:r>
          </a:p>
        </p:txBody>
      </p:sp>
      <p:sp>
        <p:nvSpPr>
          <p:cNvPr id="5" name="Slide Number Placeholder 4">
            <a:extLst>
              <a:ext uri="{FF2B5EF4-FFF2-40B4-BE49-F238E27FC236}">
                <a16:creationId xmlns:a16="http://schemas.microsoft.com/office/drawing/2014/main" id="{EFE52F4A-D840-41C3-AF9A-EB0063AE45B8}"/>
              </a:ext>
            </a:extLst>
          </p:cNvPr>
          <p:cNvSpPr>
            <a:spLocks noGrp="1"/>
          </p:cNvSpPr>
          <p:nvPr>
            <p:ph type="sldNum" sz="quarter" idx="12"/>
          </p:nvPr>
        </p:nvSpPr>
        <p:spPr/>
        <p:txBody>
          <a:bodyPr/>
          <a:lstStyle/>
          <a:p>
            <a:fld id="{2B42AA03-84FA-47E0-873F-D678DD9436A1}" type="slidenum">
              <a:rPr lang="pt-BR" smtClean="0"/>
              <a:pPr/>
              <a:t>36</a:t>
            </a:fld>
            <a:endParaRPr lang="pt-BR"/>
          </a:p>
        </p:txBody>
      </p:sp>
    </p:spTree>
    <p:extLst>
      <p:ext uri="{BB962C8B-B14F-4D97-AF65-F5344CB8AC3E}">
        <p14:creationId xmlns:p14="http://schemas.microsoft.com/office/powerpoint/2010/main" val="6101281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4*#ppt_w"/>
                                          </p:val>
                                        </p:tav>
                                        <p:tav tm="100000">
                                          <p:val>
                                            <p:strVal val="#ppt_w"/>
                                          </p:val>
                                        </p:tav>
                                      </p:tavLst>
                                    </p:anim>
                                    <p:anim calcmode="lin" valueType="num">
                                      <p:cBhvr>
                                        <p:cTn id="40"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p:bldP spid="11" grpId="0" animBg="1"/>
      <p:bldP spid="12" grpId="0"/>
      <p:bldP spid="13" grpId="0" animBg="1"/>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1:26-31</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aixaDeTexto 8">
            <a:extLst>
              <a:ext uri="{FF2B5EF4-FFF2-40B4-BE49-F238E27FC236}">
                <a16:creationId xmlns:a16="http://schemas.microsoft.com/office/drawing/2014/main" id="{627CC74E-B4FA-48DD-B02E-447ECC87C1D9}"/>
              </a:ext>
            </a:extLst>
          </p:cNvPr>
          <p:cNvSpPr txBox="1"/>
          <p:nvPr/>
        </p:nvSpPr>
        <p:spPr>
          <a:xfrm>
            <a:off x="539552" y="1167135"/>
            <a:ext cx="8208912" cy="830997"/>
          </a:xfrm>
          <a:prstGeom prst="rect">
            <a:avLst/>
          </a:prstGeom>
          <a:noFill/>
        </p:spPr>
        <p:txBody>
          <a:bodyPr wrap="square" rtlCol="0">
            <a:spAutoFit/>
          </a:bodyPr>
          <a:lstStyle/>
          <a:p>
            <a:pPr algn="just"/>
            <a:r>
              <a:rPr lang="pt-BR" sz="2400" i="1" dirty="0">
                <a:latin typeface="Georgia" panose="02040502050405020303" pitchFamily="18" charset="0"/>
              </a:rPr>
              <a:t>1:26</a:t>
            </a:r>
            <a:r>
              <a:rPr lang="pt-BR" sz="2400" dirty="0">
                <a:latin typeface="Georgia" panose="02040502050405020303" pitchFamily="18" charset="0"/>
              </a:rPr>
              <a:t>  “...Let </a:t>
            </a:r>
            <a:r>
              <a:rPr lang="pt-BR" sz="2400" b="1" i="1" dirty="0">
                <a:latin typeface="Georgia" panose="02040502050405020303" pitchFamily="18" charset="0"/>
              </a:rPr>
              <a:t>Us</a:t>
            </a:r>
            <a:r>
              <a:rPr lang="pt-BR" sz="2400" dirty="0">
                <a:latin typeface="Georgia" panose="02040502050405020303" pitchFamily="18" charset="0"/>
              </a:rPr>
              <a:t> make man in </a:t>
            </a:r>
            <a:r>
              <a:rPr lang="pt-BR" sz="2400" b="1" i="1" dirty="0">
                <a:latin typeface="Georgia" panose="02040502050405020303" pitchFamily="18" charset="0"/>
              </a:rPr>
              <a:t>Our</a:t>
            </a:r>
            <a:r>
              <a:rPr lang="pt-BR" sz="2400" dirty="0">
                <a:latin typeface="Georgia" panose="02040502050405020303" pitchFamily="18" charset="0"/>
              </a:rPr>
              <a:t> image, according to </a:t>
            </a:r>
            <a:r>
              <a:rPr lang="pt-BR" sz="2400" b="1" i="1" dirty="0">
                <a:latin typeface="Georgia" panose="02040502050405020303" pitchFamily="18" charset="0"/>
              </a:rPr>
              <a:t>Our</a:t>
            </a:r>
            <a:r>
              <a:rPr lang="pt-BR" sz="2400" dirty="0">
                <a:latin typeface="Georgia" panose="02040502050405020303" pitchFamily="18" charset="0"/>
              </a:rPr>
              <a:t> </a:t>
            </a:r>
          </a:p>
          <a:p>
            <a:pPr algn="just"/>
            <a:r>
              <a:rPr lang="pt-BR" sz="2400" dirty="0">
                <a:latin typeface="Georgia" panose="02040502050405020303" pitchFamily="18" charset="0"/>
              </a:rPr>
              <a:t>            likeness...</a:t>
            </a:r>
            <a:r>
              <a:rPr lang="pt-BR" sz="2350" dirty="0">
                <a:latin typeface="Georgia" panose="02040502050405020303" pitchFamily="18" charset="0"/>
              </a:rPr>
              <a:t>”</a:t>
            </a:r>
          </a:p>
        </p:txBody>
      </p:sp>
      <p:pic>
        <p:nvPicPr>
          <p:cNvPr id="16" name="Picture 4" descr="http://www.freevectors.net/files/large/FreeVectorHumanSilhouette.jpg">
            <a:extLst>
              <a:ext uri="{FF2B5EF4-FFF2-40B4-BE49-F238E27FC236}">
                <a16:creationId xmlns:a16="http://schemas.microsoft.com/office/drawing/2014/main" id="{AC42F09B-D219-453B-AD19-918FB17CC1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9" y="3122972"/>
            <a:ext cx="2178237" cy="2178237"/>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21">
            <a:extLst>
              <a:ext uri="{FF2B5EF4-FFF2-40B4-BE49-F238E27FC236}">
                <a16:creationId xmlns:a16="http://schemas.microsoft.com/office/drawing/2014/main" id="{36553947-915F-430B-9D2C-5A8BF6DAC7C5}"/>
              </a:ext>
            </a:extLst>
          </p:cNvPr>
          <p:cNvSpPr txBox="1"/>
          <p:nvPr/>
        </p:nvSpPr>
        <p:spPr>
          <a:xfrm>
            <a:off x="2123728" y="3212976"/>
            <a:ext cx="6912768" cy="461665"/>
          </a:xfrm>
          <a:prstGeom prst="rect">
            <a:avLst/>
          </a:prstGeom>
          <a:noFill/>
        </p:spPr>
        <p:txBody>
          <a:bodyPr wrap="square" rtlCol="0">
            <a:spAutoFit/>
          </a:bodyPr>
          <a:lstStyle/>
          <a:p>
            <a:r>
              <a:rPr lang="pt-BR" sz="2400" dirty="0" err="1">
                <a:latin typeface="Georgia" panose="02040502050405020303" pitchFamily="18" charset="0"/>
              </a:rPr>
              <a:t>What</a:t>
            </a:r>
            <a:r>
              <a:rPr lang="pt-BR" sz="2400" dirty="0">
                <a:latin typeface="Georgia" panose="02040502050405020303" pitchFamily="18" charset="0"/>
              </a:rPr>
              <a:t> </a:t>
            </a:r>
            <a:r>
              <a:rPr lang="pt-BR" sz="2400" dirty="0" err="1">
                <a:latin typeface="Georgia" panose="02040502050405020303" pitchFamily="18" charset="0"/>
              </a:rPr>
              <a:t>would</a:t>
            </a:r>
            <a:r>
              <a:rPr lang="pt-BR" sz="2400" dirty="0">
                <a:latin typeface="Georgia" panose="02040502050405020303" pitchFamily="18" charset="0"/>
              </a:rPr>
              <a:t> </a:t>
            </a:r>
            <a:r>
              <a:rPr lang="pt-BR" sz="2400" dirty="0" err="1">
                <a:latin typeface="Georgia" panose="02040502050405020303" pitchFamily="18" charset="0"/>
              </a:rPr>
              <a:t>be</a:t>
            </a:r>
            <a:r>
              <a:rPr lang="pt-BR" sz="2400" dirty="0">
                <a:latin typeface="Georgia" panose="02040502050405020303" pitchFamily="18" charset="0"/>
              </a:rPr>
              <a:t> </a:t>
            </a:r>
            <a:r>
              <a:rPr lang="pt-BR" sz="2400" dirty="0" err="1">
                <a:latin typeface="Georgia" panose="02040502050405020303" pitchFamily="18" charset="0"/>
              </a:rPr>
              <a:t>the</a:t>
            </a:r>
            <a:r>
              <a:rPr lang="en-US" sz="2400" dirty="0">
                <a:latin typeface="Georgia" panose="02040502050405020303" pitchFamily="18" charset="0"/>
              </a:rPr>
              <a:t> </a:t>
            </a:r>
            <a:r>
              <a:rPr lang="pt-BR" sz="2400" dirty="0">
                <a:latin typeface="Georgia" panose="02040502050405020303" pitchFamily="18" charset="0"/>
              </a:rPr>
              <a:t>“</a:t>
            </a:r>
            <a:r>
              <a:rPr lang="pt-BR" sz="2400" dirty="0" err="1">
                <a:latin typeface="Georgia" panose="02040502050405020303" pitchFamily="18" charset="0"/>
              </a:rPr>
              <a:t>image</a:t>
            </a:r>
            <a:r>
              <a:rPr lang="pt-BR" sz="2400" dirty="0">
                <a:latin typeface="Georgia" panose="02040502050405020303" pitchFamily="18" charset="0"/>
              </a:rPr>
              <a:t>”</a:t>
            </a:r>
            <a:r>
              <a:rPr lang="en-US" sz="2400" dirty="0">
                <a:latin typeface="Georgia" panose="02040502050405020303" pitchFamily="18" charset="0"/>
              </a:rPr>
              <a:t> or “likeness” of God?</a:t>
            </a:r>
            <a:endParaRPr lang="pt-BR" sz="2400" dirty="0">
              <a:latin typeface="Georgia" panose="02040502050405020303" pitchFamily="18" charset="0"/>
            </a:endParaRPr>
          </a:p>
        </p:txBody>
      </p:sp>
      <p:sp>
        <p:nvSpPr>
          <p:cNvPr id="18" name="CaixaDeTexto 22">
            <a:extLst>
              <a:ext uri="{FF2B5EF4-FFF2-40B4-BE49-F238E27FC236}">
                <a16:creationId xmlns:a16="http://schemas.microsoft.com/office/drawing/2014/main" id="{574B0CEF-C283-40DE-B340-D063C152D44C}"/>
              </a:ext>
            </a:extLst>
          </p:cNvPr>
          <p:cNvSpPr txBox="1"/>
          <p:nvPr/>
        </p:nvSpPr>
        <p:spPr>
          <a:xfrm>
            <a:off x="179512" y="3284984"/>
            <a:ext cx="1368152" cy="338554"/>
          </a:xfrm>
          <a:prstGeom prst="rect">
            <a:avLst/>
          </a:prstGeom>
          <a:noFill/>
        </p:spPr>
        <p:txBody>
          <a:bodyPr wrap="square" rtlCol="0">
            <a:spAutoFit/>
          </a:bodyPr>
          <a:lstStyle/>
          <a:p>
            <a:r>
              <a:rPr lang="pt-BR" sz="1600" dirty="0">
                <a:latin typeface="Georgia" panose="02040502050405020303" pitchFamily="18" charset="0"/>
              </a:rPr>
              <a:t>Head</a:t>
            </a:r>
            <a:r>
              <a:rPr lang="en-US" sz="1600" dirty="0">
                <a:latin typeface="Georgia" panose="02040502050405020303" pitchFamily="18" charset="0"/>
              </a:rPr>
              <a:t>?</a:t>
            </a:r>
            <a:endParaRPr lang="pt-BR" sz="1600" dirty="0">
              <a:latin typeface="Georgia" panose="02040502050405020303" pitchFamily="18" charset="0"/>
            </a:endParaRPr>
          </a:p>
        </p:txBody>
      </p:sp>
      <p:sp>
        <p:nvSpPr>
          <p:cNvPr id="19" name="CaixaDeTexto 23">
            <a:extLst>
              <a:ext uri="{FF2B5EF4-FFF2-40B4-BE49-F238E27FC236}">
                <a16:creationId xmlns:a16="http://schemas.microsoft.com/office/drawing/2014/main" id="{B953B9CB-710A-4BB8-ACBE-E05681AFE145}"/>
              </a:ext>
            </a:extLst>
          </p:cNvPr>
          <p:cNvSpPr txBox="1"/>
          <p:nvPr/>
        </p:nvSpPr>
        <p:spPr>
          <a:xfrm>
            <a:off x="179512" y="3810526"/>
            <a:ext cx="1368152" cy="338554"/>
          </a:xfrm>
          <a:prstGeom prst="rect">
            <a:avLst/>
          </a:prstGeom>
          <a:noFill/>
        </p:spPr>
        <p:txBody>
          <a:bodyPr wrap="square" rtlCol="0">
            <a:spAutoFit/>
          </a:bodyPr>
          <a:lstStyle/>
          <a:p>
            <a:r>
              <a:rPr lang="pt-BR" sz="1600" dirty="0" err="1">
                <a:latin typeface="Georgia" panose="02040502050405020303" pitchFamily="18" charset="0"/>
              </a:rPr>
              <a:t>Arms</a:t>
            </a:r>
            <a:r>
              <a:rPr lang="en-US" sz="1600" dirty="0">
                <a:latin typeface="Georgia" panose="02040502050405020303" pitchFamily="18" charset="0"/>
              </a:rPr>
              <a:t>?</a:t>
            </a:r>
            <a:endParaRPr lang="pt-BR" sz="1600" dirty="0">
              <a:latin typeface="Georgia" panose="02040502050405020303" pitchFamily="18" charset="0"/>
            </a:endParaRPr>
          </a:p>
        </p:txBody>
      </p:sp>
      <p:sp>
        <p:nvSpPr>
          <p:cNvPr id="20" name="CaixaDeTexto 24">
            <a:extLst>
              <a:ext uri="{FF2B5EF4-FFF2-40B4-BE49-F238E27FC236}">
                <a16:creationId xmlns:a16="http://schemas.microsoft.com/office/drawing/2014/main" id="{476136F5-D218-49E1-8944-806050DCAA8A}"/>
              </a:ext>
            </a:extLst>
          </p:cNvPr>
          <p:cNvSpPr txBox="1"/>
          <p:nvPr/>
        </p:nvSpPr>
        <p:spPr>
          <a:xfrm>
            <a:off x="179512" y="4386590"/>
            <a:ext cx="1368152" cy="338554"/>
          </a:xfrm>
          <a:prstGeom prst="rect">
            <a:avLst/>
          </a:prstGeom>
          <a:noFill/>
        </p:spPr>
        <p:txBody>
          <a:bodyPr wrap="square" rtlCol="0">
            <a:spAutoFit/>
          </a:bodyPr>
          <a:lstStyle/>
          <a:p>
            <a:r>
              <a:rPr lang="pt-BR" sz="1600" dirty="0" err="1">
                <a:latin typeface="Georgia" panose="02040502050405020303" pitchFamily="18" charset="0"/>
              </a:rPr>
              <a:t>Legs</a:t>
            </a:r>
            <a:r>
              <a:rPr lang="en-US" sz="1600" dirty="0">
                <a:latin typeface="Georgia" panose="02040502050405020303" pitchFamily="18" charset="0"/>
              </a:rPr>
              <a:t>?</a:t>
            </a:r>
            <a:endParaRPr lang="pt-BR" sz="1600" dirty="0">
              <a:latin typeface="Georgia" panose="02040502050405020303" pitchFamily="18" charset="0"/>
            </a:endParaRPr>
          </a:p>
        </p:txBody>
      </p:sp>
      <p:sp>
        <p:nvSpPr>
          <p:cNvPr id="21" name="CaixaDeTexto 25">
            <a:extLst>
              <a:ext uri="{FF2B5EF4-FFF2-40B4-BE49-F238E27FC236}">
                <a16:creationId xmlns:a16="http://schemas.microsoft.com/office/drawing/2014/main" id="{715F70FD-5D25-4313-8D9A-912C3721E874}"/>
              </a:ext>
            </a:extLst>
          </p:cNvPr>
          <p:cNvSpPr txBox="1"/>
          <p:nvPr/>
        </p:nvSpPr>
        <p:spPr>
          <a:xfrm>
            <a:off x="179512" y="4890646"/>
            <a:ext cx="1368152" cy="338554"/>
          </a:xfrm>
          <a:prstGeom prst="rect">
            <a:avLst/>
          </a:prstGeom>
          <a:noFill/>
        </p:spPr>
        <p:txBody>
          <a:bodyPr wrap="square" rtlCol="0">
            <a:spAutoFit/>
          </a:bodyPr>
          <a:lstStyle/>
          <a:p>
            <a:r>
              <a:rPr lang="pt-BR" sz="1600" dirty="0" err="1">
                <a:latin typeface="Georgia" panose="02040502050405020303" pitchFamily="18" charset="0"/>
              </a:rPr>
              <a:t>Feet</a:t>
            </a:r>
            <a:r>
              <a:rPr lang="en-US" sz="1600" dirty="0">
                <a:latin typeface="Georgia" panose="02040502050405020303" pitchFamily="18" charset="0"/>
              </a:rPr>
              <a:t>?</a:t>
            </a:r>
            <a:endParaRPr lang="pt-BR" sz="1600" dirty="0">
              <a:latin typeface="Georgia" panose="02040502050405020303" pitchFamily="18" charset="0"/>
            </a:endParaRPr>
          </a:p>
        </p:txBody>
      </p:sp>
      <p:cxnSp>
        <p:nvCxnSpPr>
          <p:cNvPr id="22" name="Conector reto 26">
            <a:extLst>
              <a:ext uri="{FF2B5EF4-FFF2-40B4-BE49-F238E27FC236}">
                <a16:creationId xmlns:a16="http://schemas.microsoft.com/office/drawing/2014/main" id="{2BAABACE-FD75-41E1-8AE0-55825F5A92A8}"/>
              </a:ext>
            </a:extLst>
          </p:cNvPr>
          <p:cNvCxnSpPr/>
          <p:nvPr/>
        </p:nvCxnSpPr>
        <p:spPr>
          <a:xfrm flipV="1">
            <a:off x="1115616" y="3284984"/>
            <a:ext cx="625817" cy="1151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to 27">
            <a:extLst>
              <a:ext uri="{FF2B5EF4-FFF2-40B4-BE49-F238E27FC236}">
                <a16:creationId xmlns:a16="http://schemas.microsoft.com/office/drawing/2014/main" id="{0302223D-1EA7-46A0-9BF3-CD4E149A419C}"/>
              </a:ext>
            </a:extLst>
          </p:cNvPr>
          <p:cNvCxnSpPr/>
          <p:nvPr/>
        </p:nvCxnSpPr>
        <p:spPr>
          <a:xfrm>
            <a:off x="1115616" y="3986352"/>
            <a:ext cx="1008112" cy="1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to 28">
            <a:extLst>
              <a:ext uri="{FF2B5EF4-FFF2-40B4-BE49-F238E27FC236}">
                <a16:creationId xmlns:a16="http://schemas.microsoft.com/office/drawing/2014/main" id="{F2718325-8952-4C48-BA43-1E7E5E1E8E5E}"/>
              </a:ext>
            </a:extLst>
          </p:cNvPr>
          <p:cNvCxnSpPr/>
          <p:nvPr/>
        </p:nvCxnSpPr>
        <p:spPr>
          <a:xfrm flipV="1">
            <a:off x="1115616" y="3881955"/>
            <a:ext cx="432048" cy="97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9">
            <a:extLst>
              <a:ext uri="{FF2B5EF4-FFF2-40B4-BE49-F238E27FC236}">
                <a16:creationId xmlns:a16="http://schemas.microsoft.com/office/drawing/2014/main" id="{CC21DFAC-0426-45F0-9CAA-309E9045AC01}"/>
              </a:ext>
            </a:extLst>
          </p:cNvPr>
          <p:cNvCxnSpPr/>
          <p:nvPr/>
        </p:nvCxnSpPr>
        <p:spPr>
          <a:xfrm>
            <a:off x="1115616" y="4562416"/>
            <a:ext cx="814343" cy="184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30">
            <a:extLst>
              <a:ext uri="{FF2B5EF4-FFF2-40B4-BE49-F238E27FC236}">
                <a16:creationId xmlns:a16="http://schemas.microsoft.com/office/drawing/2014/main" id="{91C4D7FE-E806-468C-A30B-1E4B22CEE139}"/>
              </a:ext>
            </a:extLst>
          </p:cNvPr>
          <p:cNvCxnSpPr/>
          <p:nvPr/>
        </p:nvCxnSpPr>
        <p:spPr>
          <a:xfrm flipV="1">
            <a:off x="1115616" y="4508444"/>
            <a:ext cx="625817" cy="47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31">
            <a:extLst>
              <a:ext uri="{FF2B5EF4-FFF2-40B4-BE49-F238E27FC236}">
                <a16:creationId xmlns:a16="http://schemas.microsoft.com/office/drawing/2014/main" id="{7AA084DE-0FEA-43B1-BF5C-79A2C09385BB}"/>
              </a:ext>
            </a:extLst>
          </p:cNvPr>
          <p:cNvCxnSpPr/>
          <p:nvPr/>
        </p:nvCxnSpPr>
        <p:spPr>
          <a:xfrm>
            <a:off x="899592" y="5066472"/>
            <a:ext cx="1030367" cy="128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32">
            <a:extLst>
              <a:ext uri="{FF2B5EF4-FFF2-40B4-BE49-F238E27FC236}">
                <a16:creationId xmlns:a16="http://schemas.microsoft.com/office/drawing/2014/main" id="{7211EB0B-761C-49F7-BDD4-7EA5F15C4BD9}"/>
              </a:ext>
            </a:extLst>
          </p:cNvPr>
          <p:cNvCxnSpPr/>
          <p:nvPr/>
        </p:nvCxnSpPr>
        <p:spPr>
          <a:xfrm>
            <a:off x="899592" y="5059923"/>
            <a:ext cx="868595" cy="66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aixaDeTexto 33">
            <a:extLst>
              <a:ext uri="{FF2B5EF4-FFF2-40B4-BE49-F238E27FC236}">
                <a16:creationId xmlns:a16="http://schemas.microsoft.com/office/drawing/2014/main" id="{3ED7BB6E-6603-4453-9A15-D2EE8EE523B7}"/>
              </a:ext>
            </a:extLst>
          </p:cNvPr>
          <p:cNvSpPr txBox="1"/>
          <p:nvPr/>
        </p:nvSpPr>
        <p:spPr>
          <a:xfrm>
            <a:off x="2267745" y="3718193"/>
            <a:ext cx="6768751" cy="1446550"/>
          </a:xfrm>
          <a:prstGeom prst="rect">
            <a:avLst/>
          </a:prstGeom>
          <a:noFill/>
        </p:spPr>
        <p:txBody>
          <a:bodyPr wrap="square" rtlCol="0">
            <a:spAutoFit/>
          </a:bodyPr>
          <a:lstStyle/>
          <a:p>
            <a:pPr algn="just"/>
            <a:r>
              <a:rPr lang="pt-BR" sz="2200" dirty="0" err="1">
                <a:latin typeface="Georgia" panose="02040502050405020303" pitchFamily="18" charset="0"/>
              </a:rPr>
              <a:t>Remember</a:t>
            </a:r>
            <a:r>
              <a:rPr lang="pt-BR" sz="2200" dirty="0">
                <a:latin typeface="Georgia" panose="02040502050405020303" pitchFamily="18" charset="0"/>
              </a:rPr>
              <a:t>: “</a:t>
            </a:r>
            <a:r>
              <a:rPr lang="pt-BR" sz="2200" dirty="0" err="1">
                <a:latin typeface="Georgia" panose="02040502050405020303" pitchFamily="18" charset="0"/>
              </a:rPr>
              <a:t>God</a:t>
            </a:r>
            <a:r>
              <a:rPr lang="pt-BR" sz="2200" dirty="0">
                <a:latin typeface="Georgia" panose="02040502050405020303" pitchFamily="18" charset="0"/>
              </a:rPr>
              <a:t> </a:t>
            </a:r>
            <a:r>
              <a:rPr lang="pt-BR" sz="2200" dirty="0" err="1">
                <a:latin typeface="Georgia" panose="02040502050405020303" pitchFamily="18" charset="0"/>
              </a:rPr>
              <a:t>is</a:t>
            </a:r>
            <a:r>
              <a:rPr lang="pt-BR" sz="2200" dirty="0">
                <a:latin typeface="Georgia" panose="02040502050405020303" pitchFamily="18" charset="0"/>
              </a:rPr>
              <a:t> </a:t>
            </a:r>
            <a:r>
              <a:rPr lang="pt-BR" sz="2200" i="1" dirty="0" err="1">
                <a:latin typeface="Georgia" panose="02040502050405020303" pitchFamily="18" charset="0"/>
              </a:rPr>
              <a:t>Spirit</a:t>
            </a:r>
            <a:r>
              <a:rPr lang="pt-BR" sz="2200" dirty="0">
                <a:latin typeface="Georgia" panose="02040502050405020303" pitchFamily="18" charset="0"/>
              </a:rPr>
              <a:t>”; He </a:t>
            </a:r>
            <a:r>
              <a:rPr lang="pt-BR" sz="2200" dirty="0" err="1">
                <a:latin typeface="Georgia" panose="02040502050405020303" pitchFamily="18" charset="0"/>
              </a:rPr>
              <a:t>has</a:t>
            </a:r>
            <a:r>
              <a:rPr lang="pt-BR" sz="2200" dirty="0">
                <a:latin typeface="Georgia" panose="02040502050405020303" pitchFamily="18" charset="0"/>
              </a:rPr>
              <a:t> no </a:t>
            </a:r>
            <a:r>
              <a:rPr lang="pt-BR" sz="2200" dirty="0" err="1">
                <a:latin typeface="Georgia" panose="02040502050405020303" pitchFamily="18" charset="0"/>
              </a:rPr>
              <a:t>physical</a:t>
            </a:r>
            <a:r>
              <a:rPr lang="pt-BR" sz="2200" dirty="0">
                <a:latin typeface="Georgia" panose="02040502050405020303" pitchFamily="18" charset="0"/>
              </a:rPr>
              <a:t> </a:t>
            </a:r>
            <a:r>
              <a:rPr lang="pt-BR" sz="2200" dirty="0" err="1">
                <a:latin typeface="Georgia" panose="02040502050405020303" pitchFamily="18" charset="0"/>
              </a:rPr>
              <a:t>body</a:t>
            </a:r>
            <a:r>
              <a:rPr lang="pt-BR" sz="2200" dirty="0">
                <a:latin typeface="Georgia" panose="02040502050405020303" pitchFamily="18" charset="0"/>
              </a:rPr>
              <a:t> as </a:t>
            </a:r>
            <a:r>
              <a:rPr lang="pt-BR" sz="2200" dirty="0" err="1">
                <a:latin typeface="Georgia" panose="02040502050405020303" pitchFamily="18" charset="0"/>
              </a:rPr>
              <a:t>man</a:t>
            </a:r>
            <a:r>
              <a:rPr lang="pt-BR" sz="2200" dirty="0">
                <a:latin typeface="Georgia" panose="02040502050405020303" pitchFamily="18" charset="0"/>
              </a:rPr>
              <a:t> </a:t>
            </a:r>
            <a:r>
              <a:rPr lang="pt-BR" sz="2200" dirty="0" err="1">
                <a:latin typeface="Georgia" panose="02040502050405020303" pitchFamily="18" charset="0"/>
              </a:rPr>
              <a:t>has</a:t>
            </a:r>
            <a:r>
              <a:rPr lang="pt-BR" sz="2200" dirty="0">
                <a:latin typeface="Georgia" panose="02040502050405020303" pitchFamily="18" charset="0"/>
              </a:rPr>
              <a:t>! </a:t>
            </a:r>
            <a:r>
              <a:rPr lang="pt-BR" sz="2200" dirty="0" err="1">
                <a:latin typeface="Georgia" panose="02040502050405020303" pitchFamily="18" charset="0"/>
              </a:rPr>
              <a:t>By</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context</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Genesis 1,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idea</a:t>
            </a:r>
            <a:r>
              <a:rPr lang="pt-BR" sz="2200" dirty="0">
                <a:latin typeface="Georgia" panose="02040502050405020303" pitchFamily="18" charset="0"/>
              </a:rPr>
              <a:t> </a:t>
            </a:r>
            <a:r>
              <a:rPr lang="pt-BR" sz="2200" dirty="0" err="1">
                <a:latin typeface="Georgia" panose="02040502050405020303" pitchFamily="18" charset="0"/>
              </a:rPr>
              <a:t>that</a:t>
            </a:r>
            <a:r>
              <a:rPr lang="pt-BR" sz="2200" dirty="0">
                <a:latin typeface="Georgia" panose="02040502050405020303" pitchFamily="18" charset="0"/>
              </a:rPr>
              <a:t> </a:t>
            </a:r>
            <a:r>
              <a:rPr lang="pt-BR" sz="2200" dirty="0" err="1">
                <a:latin typeface="Georgia" panose="02040502050405020303" pitchFamily="18" charset="0"/>
              </a:rPr>
              <a:t>man</a:t>
            </a:r>
            <a:r>
              <a:rPr lang="pt-BR" sz="2200" dirty="0">
                <a:latin typeface="Georgia" panose="02040502050405020303" pitchFamily="18" charset="0"/>
              </a:rPr>
              <a:t> </a:t>
            </a:r>
            <a:r>
              <a:rPr lang="pt-BR" sz="2200" dirty="0" err="1">
                <a:latin typeface="Georgia" panose="02040502050405020303" pitchFamily="18" charset="0"/>
              </a:rPr>
              <a:t>was</a:t>
            </a:r>
            <a:r>
              <a:rPr lang="pt-BR" sz="2200" dirty="0">
                <a:latin typeface="Georgia" panose="02040502050405020303" pitchFamily="18" charset="0"/>
              </a:rPr>
              <a:t> </a:t>
            </a:r>
            <a:r>
              <a:rPr lang="pt-BR" sz="2200" dirty="0" err="1">
                <a:latin typeface="Georgia" panose="02040502050405020303" pitchFamily="18" charset="0"/>
              </a:rPr>
              <a:t>made</a:t>
            </a:r>
            <a:r>
              <a:rPr lang="pt-BR" sz="2200" dirty="0">
                <a:latin typeface="Georgia" panose="02040502050405020303" pitchFamily="18" charset="0"/>
              </a:rPr>
              <a:t> in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image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likeness</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God</a:t>
            </a:r>
            <a:r>
              <a:rPr lang="pt-BR" sz="2200" dirty="0">
                <a:latin typeface="Georgia" panose="02040502050405020303" pitchFamily="18" charset="0"/>
              </a:rPr>
              <a:t> </a:t>
            </a:r>
            <a:r>
              <a:rPr lang="pt-BR" sz="2200" dirty="0" err="1">
                <a:latin typeface="Georgia" panose="02040502050405020303" pitchFamily="18" charset="0"/>
              </a:rPr>
              <a:t>could</a:t>
            </a:r>
            <a:r>
              <a:rPr lang="pt-BR" sz="2200" dirty="0">
                <a:latin typeface="Georgia" panose="02040502050405020303" pitchFamily="18" charset="0"/>
              </a:rPr>
              <a:t> </a:t>
            </a:r>
            <a:r>
              <a:rPr lang="pt-BR" sz="2200" dirty="0" err="1">
                <a:latin typeface="Georgia" panose="02040502050405020303" pitchFamily="18" charset="0"/>
              </a:rPr>
              <a:t>not</a:t>
            </a:r>
            <a:r>
              <a:rPr lang="pt-BR" sz="2200" dirty="0">
                <a:latin typeface="Georgia" panose="02040502050405020303" pitchFamily="18" charset="0"/>
              </a:rPr>
              <a:t> </a:t>
            </a:r>
            <a:r>
              <a:rPr lang="pt-BR" sz="2200" dirty="0" err="1">
                <a:latin typeface="Georgia" panose="02040502050405020303" pitchFamily="18" charset="0"/>
              </a:rPr>
              <a:t>be</a:t>
            </a:r>
            <a:r>
              <a:rPr lang="pt-BR" sz="2200" dirty="0">
                <a:latin typeface="Georgia" panose="02040502050405020303" pitchFamily="18" charset="0"/>
              </a:rPr>
              <a:t> </a:t>
            </a:r>
            <a:r>
              <a:rPr lang="pt-BR" sz="2200" dirty="0" err="1">
                <a:latin typeface="Georgia" panose="02040502050405020303" pitchFamily="18" charset="0"/>
              </a:rPr>
              <a:t>speaking</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some </a:t>
            </a:r>
            <a:r>
              <a:rPr lang="pt-BR" sz="2200" i="1" dirty="0" err="1">
                <a:latin typeface="Georgia" panose="02040502050405020303" pitchFamily="18" charset="0"/>
              </a:rPr>
              <a:t>physical</a:t>
            </a:r>
            <a:r>
              <a:rPr lang="pt-BR" sz="2200" dirty="0">
                <a:latin typeface="Georgia" panose="02040502050405020303" pitchFamily="18" charset="0"/>
              </a:rPr>
              <a:t> </a:t>
            </a:r>
            <a:r>
              <a:rPr lang="pt-BR" sz="2200" dirty="0" err="1">
                <a:latin typeface="Georgia" panose="02040502050405020303" pitchFamily="18" charset="0"/>
              </a:rPr>
              <a:t>aspect</a:t>
            </a:r>
            <a:r>
              <a:rPr lang="pt-BR" sz="2200" dirty="0">
                <a:latin typeface="Georgia" panose="02040502050405020303" pitchFamily="18" charset="0"/>
              </a:rPr>
              <a:t>.</a:t>
            </a:r>
          </a:p>
        </p:txBody>
      </p:sp>
      <p:sp>
        <p:nvSpPr>
          <p:cNvPr id="30" name="Símbolo de 'Não' 34">
            <a:extLst>
              <a:ext uri="{FF2B5EF4-FFF2-40B4-BE49-F238E27FC236}">
                <a16:creationId xmlns:a16="http://schemas.microsoft.com/office/drawing/2014/main" id="{2FAD6E85-B4BE-432C-86F2-5CDD9D36D6F7}"/>
              </a:ext>
            </a:extLst>
          </p:cNvPr>
          <p:cNvSpPr/>
          <p:nvPr/>
        </p:nvSpPr>
        <p:spPr>
          <a:xfrm>
            <a:off x="251520" y="3248590"/>
            <a:ext cx="1872208" cy="1980610"/>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Slide Number Placeholder 4">
            <a:extLst>
              <a:ext uri="{FF2B5EF4-FFF2-40B4-BE49-F238E27FC236}">
                <a16:creationId xmlns:a16="http://schemas.microsoft.com/office/drawing/2014/main" id="{5CE36A23-1974-4B11-87BA-922FCBD41B2B}"/>
              </a:ext>
            </a:extLst>
          </p:cNvPr>
          <p:cNvSpPr>
            <a:spLocks noGrp="1"/>
          </p:cNvSpPr>
          <p:nvPr>
            <p:ph type="sldNum" sz="quarter" idx="12"/>
          </p:nvPr>
        </p:nvSpPr>
        <p:spPr/>
        <p:txBody>
          <a:bodyPr/>
          <a:lstStyle/>
          <a:p>
            <a:fld id="{2B42AA03-84FA-47E0-873F-D678DD9436A1}" type="slidenum">
              <a:rPr lang="pt-BR" smtClean="0"/>
              <a:pPr/>
              <a:t>37</a:t>
            </a:fld>
            <a:endParaRPr lang="pt-BR"/>
          </a:p>
        </p:txBody>
      </p:sp>
    </p:spTree>
    <p:extLst>
      <p:ext uri="{BB962C8B-B14F-4D97-AF65-F5344CB8AC3E}">
        <p14:creationId xmlns:p14="http://schemas.microsoft.com/office/powerpoint/2010/main" val="40264880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500"/>
                                        <p:tgtEl>
                                          <p:spTgt spid="16"/>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par>
                                <p:cTn id="51" presetID="2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strVal val="4*#ppt_w"/>
                                          </p:val>
                                        </p:tav>
                                        <p:tav tm="100000">
                                          <p:val>
                                            <p:strVal val="#ppt_w"/>
                                          </p:val>
                                        </p:tav>
                                      </p:tavLst>
                                    </p:anim>
                                    <p:anim calcmode="lin" valueType="num">
                                      <p:cBhvr>
                                        <p:cTn id="59" dur="500" fill="hold"/>
                                        <p:tgtEl>
                                          <p:spTgt spid="30"/>
                                        </p:tgtEl>
                                        <p:attrNameLst>
                                          <p:attrName>ppt_h</p:attrName>
                                        </p:attrNameLst>
                                      </p:cBhvr>
                                      <p:tavLst>
                                        <p:tav tm="0">
                                          <p:val>
                                            <p:strVal val="4*#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9" grpId="0"/>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1:26-31</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aixaDeTexto 8">
            <a:extLst>
              <a:ext uri="{FF2B5EF4-FFF2-40B4-BE49-F238E27FC236}">
                <a16:creationId xmlns:a16="http://schemas.microsoft.com/office/drawing/2014/main" id="{627CC74E-B4FA-48DD-B02E-447ECC87C1D9}"/>
              </a:ext>
            </a:extLst>
          </p:cNvPr>
          <p:cNvSpPr txBox="1"/>
          <p:nvPr/>
        </p:nvSpPr>
        <p:spPr>
          <a:xfrm>
            <a:off x="539552" y="1167135"/>
            <a:ext cx="8208912" cy="830997"/>
          </a:xfrm>
          <a:prstGeom prst="rect">
            <a:avLst/>
          </a:prstGeom>
          <a:noFill/>
        </p:spPr>
        <p:txBody>
          <a:bodyPr wrap="square" rtlCol="0">
            <a:spAutoFit/>
          </a:bodyPr>
          <a:lstStyle/>
          <a:p>
            <a:pPr algn="just"/>
            <a:r>
              <a:rPr lang="pt-BR" sz="2400" i="1" dirty="0">
                <a:latin typeface="Georgia" panose="02040502050405020303" pitchFamily="18" charset="0"/>
              </a:rPr>
              <a:t>1:26</a:t>
            </a:r>
            <a:r>
              <a:rPr lang="pt-BR" sz="2400" dirty="0">
                <a:latin typeface="Georgia" panose="02040502050405020303" pitchFamily="18" charset="0"/>
              </a:rPr>
              <a:t>  “...Let </a:t>
            </a:r>
            <a:r>
              <a:rPr lang="pt-BR" sz="2400" b="1" i="1" dirty="0">
                <a:latin typeface="Georgia" panose="02040502050405020303" pitchFamily="18" charset="0"/>
              </a:rPr>
              <a:t>Us</a:t>
            </a:r>
            <a:r>
              <a:rPr lang="pt-BR" sz="2400" dirty="0">
                <a:latin typeface="Georgia" panose="02040502050405020303" pitchFamily="18" charset="0"/>
              </a:rPr>
              <a:t> make man in </a:t>
            </a:r>
            <a:r>
              <a:rPr lang="pt-BR" sz="2400" b="1" i="1" dirty="0">
                <a:latin typeface="Georgia" panose="02040502050405020303" pitchFamily="18" charset="0"/>
              </a:rPr>
              <a:t>Our</a:t>
            </a:r>
            <a:r>
              <a:rPr lang="pt-BR" sz="2400" dirty="0">
                <a:latin typeface="Georgia" panose="02040502050405020303" pitchFamily="18" charset="0"/>
              </a:rPr>
              <a:t> image, according to </a:t>
            </a:r>
            <a:r>
              <a:rPr lang="pt-BR" sz="2400" b="1" i="1" dirty="0">
                <a:latin typeface="Georgia" panose="02040502050405020303" pitchFamily="18" charset="0"/>
              </a:rPr>
              <a:t>Our</a:t>
            </a:r>
            <a:r>
              <a:rPr lang="pt-BR" sz="2400" dirty="0">
                <a:latin typeface="Georgia" panose="02040502050405020303" pitchFamily="18" charset="0"/>
              </a:rPr>
              <a:t> </a:t>
            </a:r>
          </a:p>
          <a:p>
            <a:pPr algn="just"/>
            <a:r>
              <a:rPr lang="pt-BR" sz="2400" dirty="0">
                <a:latin typeface="Georgia" panose="02040502050405020303" pitchFamily="18" charset="0"/>
              </a:rPr>
              <a:t>            likeness;</a:t>
            </a:r>
            <a:endParaRPr lang="pt-BR" sz="2350" dirty="0">
              <a:latin typeface="Georgia" panose="02040502050405020303" pitchFamily="18" charset="0"/>
            </a:endParaRPr>
          </a:p>
        </p:txBody>
      </p:sp>
      <p:pic>
        <p:nvPicPr>
          <p:cNvPr id="16" name="Picture 4" descr="http://www.freevectors.net/files/large/FreeVectorHumanSilhouette.jpg">
            <a:extLst>
              <a:ext uri="{FF2B5EF4-FFF2-40B4-BE49-F238E27FC236}">
                <a16:creationId xmlns:a16="http://schemas.microsoft.com/office/drawing/2014/main" id="{AC42F09B-D219-453B-AD19-918FB17CC1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9" y="3122972"/>
            <a:ext cx="2178237" cy="2178237"/>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21">
            <a:extLst>
              <a:ext uri="{FF2B5EF4-FFF2-40B4-BE49-F238E27FC236}">
                <a16:creationId xmlns:a16="http://schemas.microsoft.com/office/drawing/2014/main" id="{36553947-915F-430B-9D2C-5A8BF6DAC7C5}"/>
              </a:ext>
            </a:extLst>
          </p:cNvPr>
          <p:cNvSpPr txBox="1"/>
          <p:nvPr/>
        </p:nvSpPr>
        <p:spPr>
          <a:xfrm>
            <a:off x="2123728" y="3212976"/>
            <a:ext cx="6912768" cy="461665"/>
          </a:xfrm>
          <a:prstGeom prst="rect">
            <a:avLst/>
          </a:prstGeom>
          <a:noFill/>
        </p:spPr>
        <p:txBody>
          <a:bodyPr wrap="square" rtlCol="0">
            <a:spAutoFit/>
          </a:bodyPr>
          <a:lstStyle/>
          <a:p>
            <a:r>
              <a:rPr lang="pt-BR" sz="2400" dirty="0" err="1">
                <a:latin typeface="Georgia" panose="02040502050405020303" pitchFamily="18" charset="0"/>
              </a:rPr>
              <a:t>What</a:t>
            </a:r>
            <a:r>
              <a:rPr lang="pt-BR" sz="2400" dirty="0">
                <a:latin typeface="Georgia" panose="02040502050405020303" pitchFamily="18" charset="0"/>
              </a:rPr>
              <a:t> </a:t>
            </a:r>
            <a:r>
              <a:rPr lang="pt-BR" sz="2400" dirty="0" err="1">
                <a:latin typeface="Georgia" panose="02040502050405020303" pitchFamily="18" charset="0"/>
              </a:rPr>
              <a:t>would</a:t>
            </a:r>
            <a:r>
              <a:rPr lang="pt-BR" sz="2400" dirty="0">
                <a:latin typeface="Georgia" panose="02040502050405020303" pitchFamily="18" charset="0"/>
              </a:rPr>
              <a:t> </a:t>
            </a:r>
            <a:r>
              <a:rPr lang="pt-BR" sz="2400" dirty="0" err="1">
                <a:latin typeface="Georgia" panose="02040502050405020303" pitchFamily="18" charset="0"/>
              </a:rPr>
              <a:t>be</a:t>
            </a:r>
            <a:r>
              <a:rPr lang="pt-BR" sz="2400" dirty="0">
                <a:latin typeface="Georgia" panose="02040502050405020303" pitchFamily="18" charset="0"/>
              </a:rPr>
              <a:t> </a:t>
            </a:r>
            <a:r>
              <a:rPr lang="pt-BR" sz="2400" dirty="0" err="1">
                <a:latin typeface="Georgia" panose="02040502050405020303" pitchFamily="18" charset="0"/>
              </a:rPr>
              <a:t>the</a:t>
            </a:r>
            <a:r>
              <a:rPr lang="en-US" sz="2400" dirty="0">
                <a:latin typeface="Georgia" panose="02040502050405020303" pitchFamily="18" charset="0"/>
              </a:rPr>
              <a:t> </a:t>
            </a:r>
            <a:r>
              <a:rPr lang="pt-BR" sz="2400" dirty="0">
                <a:latin typeface="Georgia" panose="02040502050405020303" pitchFamily="18" charset="0"/>
              </a:rPr>
              <a:t>“</a:t>
            </a:r>
            <a:r>
              <a:rPr lang="pt-BR" sz="2400" dirty="0" err="1">
                <a:latin typeface="Georgia" panose="02040502050405020303" pitchFamily="18" charset="0"/>
              </a:rPr>
              <a:t>image</a:t>
            </a:r>
            <a:r>
              <a:rPr lang="pt-BR" sz="2400" dirty="0">
                <a:latin typeface="Georgia" panose="02040502050405020303" pitchFamily="18" charset="0"/>
              </a:rPr>
              <a:t>”</a:t>
            </a:r>
            <a:r>
              <a:rPr lang="en-US" sz="2400" dirty="0">
                <a:latin typeface="Georgia" panose="02040502050405020303" pitchFamily="18" charset="0"/>
              </a:rPr>
              <a:t> or “likeness” of God?</a:t>
            </a:r>
            <a:endParaRPr lang="pt-BR" sz="2400" dirty="0">
              <a:latin typeface="Georgia" panose="02040502050405020303" pitchFamily="18" charset="0"/>
            </a:endParaRPr>
          </a:p>
        </p:txBody>
      </p:sp>
      <p:sp>
        <p:nvSpPr>
          <p:cNvPr id="18" name="CaixaDeTexto 22">
            <a:extLst>
              <a:ext uri="{FF2B5EF4-FFF2-40B4-BE49-F238E27FC236}">
                <a16:creationId xmlns:a16="http://schemas.microsoft.com/office/drawing/2014/main" id="{574B0CEF-C283-40DE-B340-D063C152D44C}"/>
              </a:ext>
            </a:extLst>
          </p:cNvPr>
          <p:cNvSpPr txBox="1"/>
          <p:nvPr/>
        </p:nvSpPr>
        <p:spPr>
          <a:xfrm>
            <a:off x="179512" y="3284984"/>
            <a:ext cx="1368152" cy="338554"/>
          </a:xfrm>
          <a:prstGeom prst="rect">
            <a:avLst/>
          </a:prstGeom>
          <a:noFill/>
        </p:spPr>
        <p:txBody>
          <a:bodyPr wrap="square" rtlCol="0">
            <a:spAutoFit/>
          </a:bodyPr>
          <a:lstStyle/>
          <a:p>
            <a:r>
              <a:rPr lang="pt-BR" sz="1600" dirty="0">
                <a:latin typeface="Georgia" panose="02040502050405020303" pitchFamily="18" charset="0"/>
              </a:rPr>
              <a:t>Head</a:t>
            </a:r>
            <a:r>
              <a:rPr lang="en-US" sz="1600" dirty="0">
                <a:latin typeface="Georgia" panose="02040502050405020303" pitchFamily="18" charset="0"/>
              </a:rPr>
              <a:t>?</a:t>
            </a:r>
            <a:endParaRPr lang="pt-BR" sz="1600" dirty="0">
              <a:latin typeface="Georgia" panose="02040502050405020303" pitchFamily="18" charset="0"/>
            </a:endParaRPr>
          </a:p>
        </p:txBody>
      </p:sp>
      <p:sp>
        <p:nvSpPr>
          <p:cNvPr id="19" name="CaixaDeTexto 23">
            <a:extLst>
              <a:ext uri="{FF2B5EF4-FFF2-40B4-BE49-F238E27FC236}">
                <a16:creationId xmlns:a16="http://schemas.microsoft.com/office/drawing/2014/main" id="{B953B9CB-710A-4BB8-ACBE-E05681AFE145}"/>
              </a:ext>
            </a:extLst>
          </p:cNvPr>
          <p:cNvSpPr txBox="1"/>
          <p:nvPr/>
        </p:nvSpPr>
        <p:spPr>
          <a:xfrm>
            <a:off x="179512" y="3810526"/>
            <a:ext cx="1368152" cy="338554"/>
          </a:xfrm>
          <a:prstGeom prst="rect">
            <a:avLst/>
          </a:prstGeom>
          <a:noFill/>
        </p:spPr>
        <p:txBody>
          <a:bodyPr wrap="square" rtlCol="0">
            <a:spAutoFit/>
          </a:bodyPr>
          <a:lstStyle/>
          <a:p>
            <a:r>
              <a:rPr lang="pt-BR" sz="1600" dirty="0" err="1">
                <a:latin typeface="Georgia" panose="02040502050405020303" pitchFamily="18" charset="0"/>
              </a:rPr>
              <a:t>Arms</a:t>
            </a:r>
            <a:r>
              <a:rPr lang="en-US" sz="1600" dirty="0">
                <a:latin typeface="Georgia" panose="02040502050405020303" pitchFamily="18" charset="0"/>
              </a:rPr>
              <a:t>?</a:t>
            </a:r>
            <a:endParaRPr lang="pt-BR" sz="1600" dirty="0">
              <a:latin typeface="Georgia" panose="02040502050405020303" pitchFamily="18" charset="0"/>
            </a:endParaRPr>
          </a:p>
        </p:txBody>
      </p:sp>
      <p:sp>
        <p:nvSpPr>
          <p:cNvPr id="20" name="CaixaDeTexto 24">
            <a:extLst>
              <a:ext uri="{FF2B5EF4-FFF2-40B4-BE49-F238E27FC236}">
                <a16:creationId xmlns:a16="http://schemas.microsoft.com/office/drawing/2014/main" id="{476136F5-D218-49E1-8944-806050DCAA8A}"/>
              </a:ext>
            </a:extLst>
          </p:cNvPr>
          <p:cNvSpPr txBox="1"/>
          <p:nvPr/>
        </p:nvSpPr>
        <p:spPr>
          <a:xfrm>
            <a:off x="179512" y="4386590"/>
            <a:ext cx="1368152" cy="338554"/>
          </a:xfrm>
          <a:prstGeom prst="rect">
            <a:avLst/>
          </a:prstGeom>
          <a:noFill/>
        </p:spPr>
        <p:txBody>
          <a:bodyPr wrap="square" rtlCol="0">
            <a:spAutoFit/>
          </a:bodyPr>
          <a:lstStyle/>
          <a:p>
            <a:r>
              <a:rPr lang="pt-BR" sz="1600" dirty="0" err="1">
                <a:latin typeface="Georgia" panose="02040502050405020303" pitchFamily="18" charset="0"/>
              </a:rPr>
              <a:t>Legs</a:t>
            </a:r>
            <a:r>
              <a:rPr lang="en-US" sz="1600" dirty="0">
                <a:latin typeface="Georgia" panose="02040502050405020303" pitchFamily="18" charset="0"/>
              </a:rPr>
              <a:t>?</a:t>
            </a:r>
            <a:endParaRPr lang="pt-BR" sz="1600" dirty="0">
              <a:latin typeface="Georgia" panose="02040502050405020303" pitchFamily="18" charset="0"/>
            </a:endParaRPr>
          </a:p>
        </p:txBody>
      </p:sp>
      <p:sp>
        <p:nvSpPr>
          <p:cNvPr id="21" name="CaixaDeTexto 25">
            <a:extLst>
              <a:ext uri="{FF2B5EF4-FFF2-40B4-BE49-F238E27FC236}">
                <a16:creationId xmlns:a16="http://schemas.microsoft.com/office/drawing/2014/main" id="{715F70FD-5D25-4313-8D9A-912C3721E874}"/>
              </a:ext>
            </a:extLst>
          </p:cNvPr>
          <p:cNvSpPr txBox="1"/>
          <p:nvPr/>
        </p:nvSpPr>
        <p:spPr>
          <a:xfrm>
            <a:off x="179512" y="4890646"/>
            <a:ext cx="1368152" cy="338554"/>
          </a:xfrm>
          <a:prstGeom prst="rect">
            <a:avLst/>
          </a:prstGeom>
          <a:noFill/>
        </p:spPr>
        <p:txBody>
          <a:bodyPr wrap="square" rtlCol="0">
            <a:spAutoFit/>
          </a:bodyPr>
          <a:lstStyle/>
          <a:p>
            <a:r>
              <a:rPr lang="pt-BR" sz="1600" dirty="0" err="1">
                <a:latin typeface="Georgia" panose="02040502050405020303" pitchFamily="18" charset="0"/>
              </a:rPr>
              <a:t>Feet</a:t>
            </a:r>
            <a:r>
              <a:rPr lang="en-US" sz="1600" dirty="0">
                <a:latin typeface="Georgia" panose="02040502050405020303" pitchFamily="18" charset="0"/>
              </a:rPr>
              <a:t>?</a:t>
            </a:r>
            <a:endParaRPr lang="pt-BR" sz="1600" dirty="0">
              <a:latin typeface="Georgia" panose="02040502050405020303" pitchFamily="18" charset="0"/>
            </a:endParaRPr>
          </a:p>
        </p:txBody>
      </p:sp>
      <p:cxnSp>
        <p:nvCxnSpPr>
          <p:cNvPr id="22" name="Conector reto 26">
            <a:extLst>
              <a:ext uri="{FF2B5EF4-FFF2-40B4-BE49-F238E27FC236}">
                <a16:creationId xmlns:a16="http://schemas.microsoft.com/office/drawing/2014/main" id="{2BAABACE-FD75-41E1-8AE0-55825F5A92A8}"/>
              </a:ext>
            </a:extLst>
          </p:cNvPr>
          <p:cNvCxnSpPr/>
          <p:nvPr/>
        </p:nvCxnSpPr>
        <p:spPr>
          <a:xfrm flipV="1">
            <a:off x="1115616" y="3284984"/>
            <a:ext cx="625817" cy="1151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to 27">
            <a:extLst>
              <a:ext uri="{FF2B5EF4-FFF2-40B4-BE49-F238E27FC236}">
                <a16:creationId xmlns:a16="http://schemas.microsoft.com/office/drawing/2014/main" id="{0302223D-1EA7-46A0-9BF3-CD4E149A419C}"/>
              </a:ext>
            </a:extLst>
          </p:cNvPr>
          <p:cNvCxnSpPr/>
          <p:nvPr/>
        </p:nvCxnSpPr>
        <p:spPr>
          <a:xfrm>
            <a:off x="1115616" y="3986352"/>
            <a:ext cx="1008112" cy="1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to 28">
            <a:extLst>
              <a:ext uri="{FF2B5EF4-FFF2-40B4-BE49-F238E27FC236}">
                <a16:creationId xmlns:a16="http://schemas.microsoft.com/office/drawing/2014/main" id="{F2718325-8952-4C48-BA43-1E7E5E1E8E5E}"/>
              </a:ext>
            </a:extLst>
          </p:cNvPr>
          <p:cNvCxnSpPr/>
          <p:nvPr/>
        </p:nvCxnSpPr>
        <p:spPr>
          <a:xfrm flipV="1">
            <a:off x="1115616" y="3881955"/>
            <a:ext cx="432048" cy="97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9">
            <a:extLst>
              <a:ext uri="{FF2B5EF4-FFF2-40B4-BE49-F238E27FC236}">
                <a16:creationId xmlns:a16="http://schemas.microsoft.com/office/drawing/2014/main" id="{CC21DFAC-0426-45F0-9CAA-309E9045AC01}"/>
              </a:ext>
            </a:extLst>
          </p:cNvPr>
          <p:cNvCxnSpPr/>
          <p:nvPr/>
        </p:nvCxnSpPr>
        <p:spPr>
          <a:xfrm>
            <a:off x="1115616" y="4562416"/>
            <a:ext cx="814343" cy="184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30">
            <a:extLst>
              <a:ext uri="{FF2B5EF4-FFF2-40B4-BE49-F238E27FC236}">
                <a16:creationId xmlns:a16="http://schemas.microsoft.com/office/drawing/2014/main" id="{91C4D7FE-E806-468C-A30B-1E4B22CEE139}"/>
              </a:ext>
            </a:extLst>
          </p:cNvPr>
          <p:cNvCxnSpPr/>
          <p:nvPr/>
        </p:nvCxnSpPr>
        <p:spPr>
          <a:xfrm flipV="1">
            <a:off x="1115616" y="4508444"/>
            <a:ext cx="625817" cy="47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31">
            <a:extLst>
              <a:ext uri="{FF2B5EF4-FFF2-40B4-BE49-F238E27FC236}">
                <a16:creationId xmlns:a16="http://schemas.microsoft.com/office/drawing/2014/main" id="{7AA084DE-0FEA-43B1-BF5C-79A2C09385BB}"/>
              </a:ext>
            </a:extLst>
          </p:cNvPr>
          <p:cNvCxnSpPr/>
          <p:nvPr/>
        </p:nvCxnSpPr>
        <p:spPr>
          <a:xfrm>
            <a:off x="899592" y="5066472"/>
            <a:ext cx="1030367" cy="128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32">
            <a:extLst>
              <a:ext uri="{FF2B5EF4-FFF2-40B4-BE49-F238E27FC236}">
                <a16:creationId xmlns:a16="http://schemas.microsoft.com/office/drawing/2014/main" id="{7211EB0B-761C-49F7-BDD4-7EA5F15C4BD9}"/>
              </a:ext>
            </a:extLst>
          </p:cNvPr>
          <p:cNvCxnSpPr/>
          <p:nvPr/>
        </p:nvCxnSpPr>
        <p:spPr>
          <a:xfrm>
            <a:off x="899592" y="5059923"/>
            <a:ext cx="868595" cy="66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Símbolo de 'Não' 34">
            <a:extLst>
              <a:ext uri="{FF2B5EF4-FFF2-40B4-BE49-F238E27FC236}">
                <a16:creationId xmlns:a16="http://schemas.microsoft.com/office/drawing/2014/main" id="{2FAD6E85-B4BE-432C-86F2-5CDD9D36D6F7}"/>
              </a:ext>
            </a:extLst>
          </p:cNvPr>
          <p:cNvSpPr/>
          <p:nvPr/>
        </p:nvSpPr>
        <p:spPr>
          <a:xfrm>
            <a:off x="251520" y="3248590"/>
            <a:ext cx="1872208" cy="1980610"/>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1" name="CaixaDeTexto 35">
            <a:extLst>
              <a:ext uri="{FF2B5EF4-FFF2-40B4-BE49-F238E27FC236}">
                <a16:creationId xmlns:a16="http://schemas.microsoft.com/office/drawing/2014/main" id="{30B5920C-7FBB-45E1-8DEC-DC262E529916}"/>
              </a:ext>
            </a:extLst>
          </p:cNvPr>
          <p:cNvSpPr txBox="1"/>
          <p:nvPr/>
        </p:nvSpPr>
        <p:spPr>
          <a:xfrm>
            <a:off x="2267745" y="3588112"/>
            <a:ext cx="6696743" cy="1785104"/>
          </a:xfrm>
          <a:prstGeom prst="rect">
            <a:avLst/>
          </a:prstGeom>
          <a:noFill/>
        </p:spPr>
        <p:txBody>
          <a:bodyPr wrap="square" rtlCol="0">
            <a:spAutoFit/>
          </a:bodyPr>
          <a:lstStyle/>
          <a:p>
            <a:pPr algn="just"/>
            <a:r>
              <a:rPr lang="pt-BR" sz="2200" dirty="0">
                <a:latin typeface="Georgia" panose="02040502050405020303" pitchFamily="18" charset="0"/>
              </a:rPr>
              <a:t>The </a:t>
            </a:r>
            <a:r>
              <a:rPr lang="pt-BR" sz="2200" dirty="0" err="1">
                <a:latin typeface="Georgia" panose="02040502050405020303" pitchFamily="18" charset="0"/>
              </a:rPr>
              <a:t>context</a:t>
            </a:r>
            <a:r>
              <a:rPr lang="pt-BR" sz="2200" dirty="0">
                <a:latin typeface="Georgia" panose="02040502050405020303" pitchFamily="18" charset="0"/>
              </a:rPr>
              <a:t> </a:t>
            </a:r>
            <a:r>
              <a:rPr lang="pt-BR" sz="2200" dirty="0" err="1">
                <a:latin typeface="Georgia" panose="02040502050405020303" pitchFamily="18" charset="0"/>
              </a:rPr>
              <a:t>emphasizes</a:t>
            </a:r>
            <a:r>
              <a:rPr lang="pt-BR" sz="2200" dirty="0">
                <a:latin typeface="Georgia" panose="02040502050405020303" pitchFamily="18" charset="0"/>
              </a:rPr>
              <a:t> in </a:t>
            </a:r>
            <a:r>
              <a:rPr lang="pt-BR" sz="2200" dirty="0" err="1">
                <a:latin typeface="Georgia" panose="02040502050405020303" pitchFamily="18" charset="0"/>
              </a:rPr>
              <a:t>what</a:t>
            </a:r>
            <a:r>
              <a:rPr lang="pt-BR" sz="2200" dirty="0">
                <a:latin typeface="Georgia" panose="02040502050405020303" pitchFamily="18" charset="0"/>
              </a:rPr>
              <a:t> </a:t>
            </a:r>
            <a:r>
              <a:rPr lang="pt-BR" sz="2200" dirty="0" err="1">
                <a:latin typeface="Georgia" panose="02040502050405020303" pitchFamily="18" charset="0"/>
              </a:rPr>
              <a:t>ways</a:t>
            </a:r>
            <a:r>
              <a:rPr lang="pt-BR" sz="2200" dirty="0">
                <a:latin typeface="Georgia" panose="02040502050405020303" pitchFamily="18" charset="0"/>
              </a:rPr>
              <a:t> </a:t>
            </a:r>
            <a:r>
              <a:rPr lang="pt-BR" sz="2200" dirty="0" err="1">
                <a:latin typeface="Georgia" panose="02040502050405020303" pitchFamily="18" charset="0"/>
              </a:rPr>
              <a:t>man</a:t>
            </a:r>
            <a:r>
              <a:rPr lang="pt-BR" sz="2200" dirty="0">
                <a:latin typeface="Georgia" panose="02040502050405020303" pitchFamily="18" charset="0"/>
              </a:rPr>
              <a:t> </a:t>
            </a:r>
            <a:r>
              <a:rPr lang="pt-BR" sz="2200" dirty="0" err="1">
                <a:latin typeface="Georgia" panose="02040502050405020303" pitchFamily="18" charset="0"/>
              </a:rPr>
              <a:t>carries</a:t>
            </a:r>
            <a:r>
              <a:rPr lang="pt-BR" sz="2200" dirty="0">
                <a:latin typeface="Georgia" panose="02040502050405020303" pitchFamily="18" charset="0"/>
              </a:rPr>
              <a:t> </a:t>
            </a:r>
            <a:r>
              <a:rPr lang="pt-BR" sz="2200" dirty="0" err="1">
                <a:latin typeface="Georgia" panose="02040502050405020303" pitchFamily="18" charset="0"/>
              </a:rPr>
              <a:t>the</a:t>
            </a:r>
            <a:r>
              <a:rPr lang="pt-BR" sz="2200" dirty="0">
                <a:latin typeface="Georgia" panose="02040502050405020303" pitchFamily="18" charset="0"/>
              </a:rPr>
              <a:t> “</a:t>
            </a:r>
            <a:r>
              <a:rPr lang="pt-BR" sz="2200" dirty="0" err="1">
                <a:latin typeface="Georgia" panose="02040502050405020303" pitchFamily="18" charset="0"/>
              </a:rPr>
              <a:t>image</a:t>
            </a:r>
            <a:r>
              <a:rPr lang="pt-BR" sz="2200" dirty="0">
                <a:latin typeface="Georgia" panose="02040502050405020303" pitchFamily="18" charset="0"/>
              </a:rPr>
              <a:t>” </a:t>
            </a:r>
            <a:r>
              <a:rPr lang="pt-BR" sz="2200" dirty="0" err="1">
                <a:latin typeface="Georgia" panose="02040502050405020303" pitchFamily="18" charset="0"/>
              </a:rPr>
              <a:t>and</a:t>
            </a:r>
            <a:r>
              <a:rPr lang="pt-BR" sz="2200" dirty="0">
                <a:latin typeface="Georgia" panose="02040502050405020303" pitchFamily="18" charset="0"/>
              </a:rPr>
              <a:t> “</a:t>
            </a:r>
            <a:r>
              <a:rPr lang="pt-BR" sz="2200" dirty="0" err="1">
                <a:latin typeface="Georgia" panose="02040502050405020303" pitchFamily="18" charset="0"/>
              </a:rPr>
              <a:t>likeness</a:t>
            </a:r>
            <a:r>
              <a:rPr lang="pt-BR" sz="2200" dirty="0">
                <a:latin typeface="Georgia" panose="02040502050405020303" pitchFamily="18" charset="0"/>
              </a:rPr>
              <a:t>” </a:t>
            </a:r>
            <a:r>
              <a:rPr lang="pt-BR" sz="2200" dirty="0" err="1">
                <a:latin typeface="Georgia" panose="02040502050405020303" pitchFamily="18" charset="0"/>
              </a:rPr>
              <a:t>of</a:t>
            </a:r>
            <a:r>
              <a:rPr lang="pt-BR" sz="2200" dirty="0">
                <a:latin typeface="Georgia" panose="02040502050405020303" pitchFamily="18" charset="0"/>
              </a:rPr>
              <a:t> </a:t>
            </a:r>
            <a:r>
              <a:rPr lang="pt-BR" sz="2200" dirty="0" err="1">
                <a:latin typeface="Georgia" panose="02040502050405020303" pitchFamily="18" charset="0"/>
              </a:rPr>
              <a:t>God</a:t>
            </a:r>
            <a:r>
              <a:rPr lang="pt-BR" sz="2200" dirty="0">
                <a:latin typeface="Georgia" panose="02040502050405020303" pitchFamily="18" charset="0"/>
              </a:rPr>
              <a:t>:</a:t>
            </a:r>
          </a:p>
          <a:p>
            <a:pPr algn="just"/>
            <a:r>
              <a:rPr lang="pt-BR" sz="2200" dirty="0">
                <a:latin typeface="Georgia" panose="02040502050405020303" pitchFamily="18" charset="0"/>
              </a:rPr>
              <a:t>“</a:t>
            </a:r>
            <a:r>
              <a:rPr lang="pt-BR" sz="2200" dirty="0" err="1">
                <a:latin typeface="Georgia" panose="02040502050405020303" pitchFamily="18" charset="0"/>
              </a:rPr>
              <a:t>let</a:t>
            </a:r>
            <a:r>
              <a:rPr lang="pt-BR" sz="2200" dirty="0">
                <a:latin typeface="Georgia" panose="02040502050405020303" pitchFamily="18" charset="0"/>
              </a:rPr>
              <a:t> </a:t>
            </a:r>
            <a:r>
              <a:rPr lang="pt-BR" sz="2200" dirty="0" err="1">
                <a:latin typeface="Georgia" panose="02040502050405020303" pitchFamily="18" charset="0"/>
              </a:rPr>
              <a:t>them</a:t>
            </a:r>
            <a:r>
              <a:rPr lang="pt-BR" sz="2200" dirty="0">
                <a:latin typeface="Georgia" panose="02040502050405020303" pitchFamily="18" charset="0"/>
              </a:rPr>
              <a:t> </a:t>
            </a:r>
            <a:r>
              <a:rPr lang="pt-BR" sz="2200" dirty="0" err="1">
                <a:latin typeface="Georgia" panose="02040502050405020303" pitchFamily="18" charset="0"/>
              </a:rPr>
              <a:t>have</a:t>
            </a:r>
            <a:r>
              <a:rPr lang="pt-BR" sz="2200" dirty="0">
                <a:latin typeface="Georgia" panose="02040502050405020303" pitchFamily="18" charset="0"/>
              </a:rPr>
              <a:t> </a:t>
            </a:r>
            <a:r>
              <a:rPr lang="pt-BR" sz="2200" b="1" i="1" dirty="0" err="1">
                <a:latin typeface="Georgia" panose="02040502050405020303" pitchFamily="18" charset="0"/>
              </a:rPr>
              <a:t>dominion</a:t>
            </a:r>
            <a:r>
              <a:rPr lang="pt-BR" sz="2200" dirty="0">
                <a:latin typeface="Georgia" panose="02040502050405020303" pitchFamily="18" charset="0"/>
              </a:rPr>
              <a:t> over” </a:t>
            </a:r>
            <a:r>
              <a:rPr lang="pt-BR" sz="2200" b="1" i="1" dirty="0" err="1">
                <a:latin typeface="Georgia" panose="02040502050405020303" pitchFamily="18" charset="0"/>
              </a:rPr>
              <a:t>all</a:t>
            </a:r>
            <a:r>
              <a:rPr lang="pt-BR" sz="2200" dirty="0">
                <a:latin typeface="Georgia" panose="02040502050405020303" pitchFamily="18" charset="0"/>
              </a:rPr>
              <a:t> </a:t>
            </a:r>
            <a:r>
              <a:rPr lang="pt-BR" sz="2200" dirty="0" err="1">
                <a:latin typeface="Georgia" panose="02040502050405020303" pitchFamily="18" charset="0"/>
              </a:rPr>
              <a:t>animals</a:t>
            </a:r>
            <a:r>
              <a:rPr lang="pt-BR" sz="2200" dirty="0">
                <a:latin typeface="Georgia" panose="02040502050405020303" pitchFamily="18" charset="0"/>
              </a:rPr>
              <a:t> [1:26];</a:t>
            </a:r>
          </a:p>
          <a:p>
            <a:pPr algn="just"/>
            <a:r>
              <a:rPr lang="pt-BR" sz="2200" dirty="0">
                <a:latin typeface="Georgia" panose="02040502050405020303" pitchFamily="18" charset="0"/>
              </a:rPr>
              <a:t>“Be </a:t>
            </a:r>
            <a:r>
              <a:rPr lang="pt-BR" sz="2200" dirty="0" err="1">
                <a:latin typeface="Georgia" panose="02040502050405020303" pitchFamily="18" charset="0"/>
              </a:rPr>
              <a:t>fruitful</a:t>
            </a:r>
            <a:r>
              <a:rPr lang="pt-BR" sz="2200" dirty="0">
                <a:latin typeface="Georgia" panose="02040502050405020303" pitchFamily="18" charset="0"/>
              </a:rPr>
              <a:t>”, </a:t>
            </a:r>
            <a:r>
              <a:rPr lang="pt-BR" sz="2200" dirty="0" err="1">
                <a:latin typeface="Georgia" panose="02040502050405020303" pitchFamily="18" charset="0"/>
              </a:rPr>
              <a:t>mulitiply</a:t>
            </a:r>
            <a:r>
              <a:rPr lang="pt-BR" sz="2200" dirty="0">
                <a:latin typeface="Georgia" panose="02040502050405020303" pitchFamily="18" charset="0"/>
              </a:rPr>
              <a:t>, </a:t>
            </a:r>
            <a:r>
              <a:rPr lang="pt-BR" sz="2200" b="1" i="1" dirty="0" err="1">
                <a:latin typeface="Georgia" panose="02040502050405020303" pitchFamily="18" charset="0"/>
              </a:rPr>
              <a:t>fill</a:t>
            </a:r>
            <a:r>
              <a:rPr lang="pt-BR" sz="2200" b="1" i="1" dirty="0">
                <a:latin typeface="Georgia" panose="02040502050405020303" pitchFamily="18" charset="0"/>
              </a:rPr>
              <a:t> </a:t>
            </a:r>
            <a:r>
              <a:rPr lang="pt-BR" sz="2200" b="1" i="1" dirty="0" err="1">
                <a:latin typeface="Georgia" panose="02040502050405020303" pitchFamily="18" charset="0"/>
              </a:rPr>
              <a:t>the</a:t>
            </a:r>
            <a:r>
              <a:rPr lang="pt-BR" sz="2200" b="1" i="1" dirty="0">
                <a:latin typeface="Georgia" panose="02040502050405020303" pitchFamily="18" charset="0"/>
              </a:rPr>
              <a:t> </a:t>
            </a:r>
            <a:r>
              <a:rPr lang="pt-BR" sz="2200" b="1" i="1" dirty="0" err="1">
                <a:latin typeface="Georgia" panose="02040502050405020303" pitchFamily="18" charset="0"/>
              </a:rPr>
              <a:t>earth</a:t>
            </a:r>
            <a:r>
              <a:rPr lang="pt-BR" sz="2200" dirty="0">
                <a:latin typeface="Georgia" panose="02040502050405020303" pitchFamily="18" charset="0"/>
              </a:rPr>
              <a:t>, </a:t>
            </a:r>
            <a:r>
              <a:rPr lang="pt-BR" sz="2200" dirty="0" err="1">
                <a:latin typeface="Georgia" panose="02040502050405020303" pitchFamily="18" charset="0"/>
              </a:rPr>
              <a:t>subdue</a:t>
            </a:r>
            <a:r>
              <a:rPr lang="pt-BR" sz="2200" dirty="0">
                <a:latin typeface="Georgia" panose="02040502050405020303" pitchFamily="18" charset="0"/>
              </a:rPr>
              <a:t> it [1:28]; (</a:t>
            </a:r>
            <a:r>
              <a:rPr lang="pt-BR" sz="2200" b="1" dirty="0" err="1">
                <a:latin typeface="Georgia" panose="02040502050405020303" pitchFamily="18" charset="0"/>
              </a:rPr>
              <a:t>govern</a:t>
            </a:r>
            <a:r>
              <a:rPr lang="pt-BR" sz="2200" dirty="0">
                <a:latin typeface="Georgia" panose="02040502050405020303" pitchFamily="18" charset="0"/>
              </a:rPr>
              <a:t>, </a:t>
            </a:r>
            <a:r>
              <a:rPr lang="pt-BR" sz="2200" dirty="0" err="1">
                <a:latin typeface="Georgia" panose="02040502050405020303" pitchFamily="18" charset="0"/>
              </a:rPr>
              <a:t>pro</a:t>
            </a:r>
            <a:r>
              <a:rPr lang="pt-BR" sz="2200" b="1" i="1" dirty="0" err="1">
                <a:latin typeface="Georgia" panose="02040502050405020303" pitchFamily="18" charset="0"/>
              </a:rPr>
              <a:t>create</a:t>
            </a:r>
            <a:r>
              <a:rPr lang="pt-BR" sz="2200" dirty="0">
                <a:latin typeface="Georgia" panose="02040502050405020303" pitchFamily="18" charset="0"/>
              </a:rPr>
              <a:t>)</a:t>
            </a:r>
          </a:p>
        </p:txBody>
      </p:sp>
      <p:sp>
        <p:nvSpPr>
          <p:cNvPr id="32" name="CaixaDeTexto 8">
            <a:extLst>
              <a:ext uri="{FF2B5EF4-FFF2-40B4-BE49-F238E27FC236}">
                <a16:creationId xmlns:a16="http://schemas.microsoft.com/office/drawing/2014/main" id="{0A4066E1-7940-4F41-B1E0-CD87FDD4D82B}"/>
              </a:ext>
            </a:extLst>
          </p:cNvPr>
          <p:cNvSpPr txBox="1"/>
          <p:nvPr/>
        </p:nvSpPr>
        <p:spPr>
          <a:xfrm>
            <a:off x="611560" y="1527175"/>
            <a:ext cx="8352928" cy="830997"/>
          </a:xfrm>
          <a:prstGeom prst="rect">
            <a:avLst/>
          </a:prstGeom>
          <a:noFill/>
        </p:spPr>
        <p:txBody>
          <a:bodyPr wrap="square" rtlCol="0">
            <a:spAutoFit/>
          </a:bodyPr>
          <a:lstStyle/>
          <a:p>
            <a:pPr algn="just"/>
            <a:r>
              <a:rPr lang="pt-BR" sz="2400" dirty="0">
                <a:latin typeface="Georgia" panose="02040502050405020303" pitchFamily="18" charset="0"/>
              </a:rPr>
              <a:t>                              let them have </a:t>
            </a:r>
            <a:r>
              <a:rPr lang="pt-BR" sz="2400" b="1" i="1" dirty="0">
                <a:latin typeface="Georgia" panose="02040502050405020303" pitchFamily="18" charset="0"/>
              </a:rPr>
              <a:t>dominion</a:t>
            </a:r>
            <a:r>
              <a:rPr lang="pt-BR" sz="2400" dirty="0">
                <a:latin typeface="Georgia" panose="02040502050405020303" pitchFamily="18" charset="0"/>
              </a:rPr>
              <a:t> over the fish...</a:t>
            </a:r>
          </a:p>
          <a:p>
            <a:pPr algn="just"/>
            <a:r>
              <a:rPr lang="pt-BR" sz="2400" dirty="0">
                <a:latin typeface="Georgia" panose="02040502050405020303" pitchFamily="18" charset="0"/>
              </a:rPr>
              <a:t>           over the birds...over the cattle, over </a:t>
            </a:r>
            <a:r>
              <a:rPr lang="pt-BR" sz="2400" b="1" i="1" dirty="0">
                <a:latin typeface="Georgia" panose="02040502050405020303" pitchFamily="18" charset="0"/>
              </a:rPr>
              <a:t>all</a:t>
            </a:r>
            <a:r>
              <a:rPr lang="pt-BR" sz="2400" dirty="0">
                <a:latin typeface="Georgia" panose="02040502050405020303" pitchFamily="18" charset="0"/>
              </a:rPr>
              <a:t> the earth...”</a:t>
            </a:r>
          </a:p>
        </p:txBody>
      </p:sp>
      <p:sp>
        <p:nvSpPr>
          <p:cNvPr id="33" name="CaixaDeTexto 8">
            <a:extLst>
              <a:ext uri="{FF2B5EF4-FFF2-40B4-BE49-F238E27FC236}">
                <a16:creationId xmlns:a16="http://schemas.microsoft.com/office/drawing/2014/main" id="{24296630-D965-4A9E-8BC0-DDF1286D560F}"/>
              </a:ext>
            </a:extLst>
          </p:cNvPr>
          <p:cNvSpPr txBox="1"/>
          <p:nvPr/>
        </p:nvSpPr>
        <p:spPr>
          <a:xfrm>
            <a:off x="539552" y="2309971"/>
            <a:ext cx="8208912" cy="830997"/>
          </a:xfrm>
          <a:prstGeom prst="rect">
            <a:avLst/>
          </a:prstGeom>
          <a:noFill/>
        </p:spPr>
        <p:txBody>
          <a:bodyPr wrap="square" rtlCol="0">
            <a:spAutoFit/>
          </a:bodyPr>
          <a:lstStyle/>
          <a:p>
            <a:pPr algn="just"/>
            <a:r>
              <a:rPr lang="pt-BR" sz="2400" i="1" dirty="0">
                <a:latin typeface="Georgia" panose="02040502050405020303" pitchFamily="18" charset="0"/>
              </a:rPr>
              <a:t>1:28</a:t>
            </a:r>
            <a:r>
              <a:rPr lang="pt-BR" sz="2400" dirty="0">
                <a:latin typeface="Georgia" panose="02040502050405020303" pitchFamily="18" charset="0"/>
              </a:rPr>
              <a:t>  “...God blessed them, and said to them, ‘Be </a:t>
            </a:r>
            <a:r>
              <a:rPr lang="pt-BR" sz="2400" b="1" i="1" dirty="0">
                <a:latin typeface="Georgia" panose="02040502050405020303" pitchFamily="18" charset="0"/>
              </a:rPr>
              <a:t>fruitful</a:t>
            </a:r>
            <a:r>
              <a:rPr lang="pt-BR" sz="2400" dirty="0">
                <a:latin typeface="Georgia" panose="02040502050405020303" pitchFamily="18" charset="0"/>
              </a:rPr>
              <a:t> </a:t>
            </a:r>
          </a:p>
          <a:p>
            <a:pPr algn="just"/>
            <a:r>
              <a:rPr lang="pt-BR" sz="2400" dirty="0">
                <a:latin typeface="Georgia" panose="02040502050405020303" pitchFamily="18" charset="0"/>
              </a:rPr>
              <a:t>            and </a:t>
            </a:r>
            <a:r>
              <a:rPr lang="pt-BR" sz="2400" b="1" i="1" dirty="0">
                <a:latin typeface="Georgia" panose="02040502050405020303" pitchFamily="18" charset="0"/>
              </a:rPr>
              <a:t>multiply</a:t>
            </a:r>
            <a:r>
              <a:rPr lang="pt-BR" sz="2400" dirty="0">
                <a:latin typeface="Georgia" panose="02040502050405020303" pitchFamily="18" charset="0"/>
              </a:rPr>
              <a:t>; </a:t>
            </a:r>
            <a:r>
              <a:rPr lang="pt-BR" sz="2400" b="1" i="1" dirty="0">
                <a:latin typeface="Georgia" panose="02040502050405020303" pitchFamily="18" charset="0"/>
              </a:rPr>
              <a:t>fill</a:t>
            </a:r>
            <a:r>
              <a:rPr lang="pt-BR" sz="2400" dirty="0">
                <a:latin typeface="Georgia" panose="02040502050405020303" pitchFamily="18" charset="0"/>
              </a:rPr>
              <a:t> the earth and </a:t>
            </a:r>
            <a:r>
              <a:rPr lang="pt-BR" sz="2400" b="1" i="1" dirty="0">
                <a:latin typeface="Georgia" panose="02040502050405020303" pitchFamily="18" charset="0"/>
              </a:rPr>
              <a:t>subdue</a:t>
            </a:r>
            <a:r>
              <a:rPr lang="pt-BR" sz="2400" dirty="0">
                <a:latin typeface="Georgia" panose="02040502050405020303" pitchFamily="18" charset="0"/>
              </a:rPr>
              <a:t> it...’”</a:t>
            </a:r>
            <a:endParaRPr lang="pt-BR" sz="2350" dirty="0">
              <a:latin typeface="Georgia" panose="02040502050405020303" pitchFamily="18" charset="0"/>
            </a:endParaRPr>
          </a:p>
        </p:txBody>
      </p:sp>
      <p:sp>
        <p:nvSpPr>
          <p:cNvPr id="34" name="Estrela de 16 pontas 45">
            <a:extLst>
              <a:ext uri="{FF2B5EF4-FFF2-40B4-BE49-F238E27FC236}">
                <a16:creationId xmlns:a16="http://schemas.microsoft.com/office/drawing/2014/main" id="{F4744FB3-0EEA-462A-8762-19CA7E07486C}"/>
              </a:ext>
            </a:extLst>
          </p:cNvPr>
          <p:cNvSpPr/>
          <p:nvPr/>
        </p:nvSpPr>
        <p:spPr>
          <a:xfrm rot="261148">
            <a:off x="3436728" y="62814"/>
            <a:ext cx="5964320" cy="3276340"/>
          </a:xfrm>
          <a:prstGeom prst="star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tx2">
                    <a:lumMod val="50000"/>
                  </a:schemeClr>
                </a:solidFill>
              </a:rPr>
              <a:t>In </a:t>
            </a:r>
            <a:r>
              <a:rPr lang="pt-BR" sz="2200" b="1" dirty="0" err="1">
                <a:solidFill>
                  <a:schemeClr val="tx2">
                    <a:lumMod val="50000"/>
                  </a:schemeClr>
                </a:solidFill>
              </a:rPr>
              <a:t>this</a:t>
            </a:r>
            <a:r>
              <a:rPr lang="pt-BR" sz="2200" b="1" dirty="0">
                <a:solidFill>
                  <a:schemeClr val="tx2">
                    <a:lumMod val="50000"/>
                  </a:schemeClr>
                </a:solidFill>
              </a:rPr>
              <a:t> </a:t>
            </a:r>
            <a:r>
              <a:rPr lang="pt-BR" sz="2200" b="1" dirty="0" err="1">
                <a:solidFill>
                  <a:schemeClr val="tx2">
                    <a:lumMod val="50000"/>
                  </a:schemeClr>
                </a:solidFill>
              </a:rPr>
              <a:t>way</a:t>
            </a:r>
            <a:r>
              <a:rPr lang="pt-BR" sz="2200" b="1" dirty="0">
                <a:solidFill>
                  <a:schemeClr val="tx2">
                    <a:lumMod val="50000"/>
                  </a:schemeClr>
                </a:solidFill>
              </a:rPr>
              <a:t>,</a:t>
            </a:r>
          </a:p>
          <a:p>
            <a:pPr algn="ctr"/>
            <a:r>
              <a:rPr lang="pt-BR" sz="2200" b="1" dirty="0">
                <a:solidFill>
                  <a:schemeClr val="tx2">
                    <a:lumMod val="50000"/>
                  </a:schemeClr>
                </a:solidFill>
              </a:rPr>
              <a:t> </a:t>
            </a:r>
            <a:r>
              <a:rPr lang="pt-BR" sz="2200" b="1" dirty="0" err="1">
                <a:solidFill>
                  <a:schemeClr val="tx2">
                    <a:lumMod val="50000"/>
                  </a:schemeClr>
                </a:solidFill>
              </a:rPr>
              <a:t>both</a:t>
            </a:r>
            <a:r>
              <a:rPr lang="pt-BR" sz="2200" b="1" dirty="0">
                <a:solidFill>
                  <a:schemeClr val="tx2">
                    <a:lumMod val="50000"/>
                  </a:schemeClr>
                </a:solidFill>
              </a:rPr>
              <a:t> </a:t>
            </a:r>
            <a:r>
              <a:rPr lang="pt-BR" sz="2200" b="1" dirty="0" err="1">
                <a:solidFill>
                  <a:schemeClr val="tx2">
                    <a:lumMod val="50000"/>
                  </a:schemeClr>
                </a:solidFill>
              </a:rPr>
              <a:t>man</a:t>
            </a:r>
            <a:r>
              <a:rPr lang="pt-BR" sz="2200" b="1" dirty="0">
                <a:solidFill>
                  <a:schemeClr val="tx2">
                    <a:lumMod val="50000"/>
                  </a:schemeClr>
                </a:solidFill>
              </a:rPr>
              <a:t> </a:t>
            </a:r>
            <a:r>
              <a:rPr lang="pt-BR" sz="2200" b="1" dirty="0" err="1">
                <a:solidFill>
                  <a:schemeClr val="tx2">
                    <a:lumMod val="50000"/>
                  </a:schemeClr>
                </a:solidFill>
              </a:rPr>
              <a:t>and</a:t>
            </a:r>
            <a:r>
              <a:rPr lang="pt-BR" sz="2200" b="1" dirty="0">
                <a:solidFill>
                  <a:schemeClr val="tx2">
                    <a:lumMod val="50000"/>
                  </a:schemeClr>
                </a:solidFill>
              </a:rPr>
              <a:t> </a:t>
            </a:r>
            <a:r>
              <a:rPr lang="pt-BR" sz="2200" b="1" dirty="0" err="1">
                <a:solidFill>
                  <a:schemeClr val="tx2">
                    <a:lumMod val="50000"/>
                  </a:schemeClr>
                </a:solidFill>
              </a:rPr>
              <a:t>woman</a:t>
            </a:r>
            <a:r>
              <a:rPr lang="pt-BR" sz="2200" b="1" dirty="0">
                <a:solidFill>
                  <a:schemeClr val="tx2">
                    <a:lumMod val="50000"/>
                  </a:schemeClr>
                </a:solidFill>
              </a:rPr>
              <a:t> are </a:t>
            </a:r>
            <a:r>
              <a:rPr lang="pt-BR" sz="2200" b="1" dirty="0" err="1">
                <a:solidFill>
                  <a:schemeClr val="tx2">
                    <a:lumMod val="50000"/>
                  </a:schemeClr>
                </a:solidFill>
              </a:rPr>
              <a:t>made</a:t>
            </a:r>
            <a:r>
              <a:rPr lang="pt-BR" sz="2200" b="1" dirty="0">
                <a:solidFill>
                  <a:schemeClr val="tx2">
                    <a:lumMod val="50000"/>
                  </a:schemeClr>
                </a:solidFill>
              </a:rPr>
              <a:t> in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image</a:t>
            </a:r>
            <a:r>
              <a:rPr lang="pt-BR" sz="2200" b="1" dirty="0">
                <a:solidFill>
                  <a:schemeClr val="tx2">
                    <a:lumMod val="50000"/>
                  </a:schemeClr>
                </a:solidFill>
              </a:rPr>
              <a:t>” </a:t>
            </a:r>
            <a:r>
              <a:rPr lang="pt-BR" sz="2200" b="1" dirty="0" err="1">
                <a:solidFill>
                  <a:schemeClr val="tx2">
                    <a:lumMod val="50000"/>
                  </a:schemeClr>
                </a:solidFill>
              </a:rPr>
              <a:t>and</a:t>
            </a:r>
            <a:r>
              <a:rPr lang="pt-BR" sz="2200" b="1" dirty="0">
                <a:solidFill>
                  <a:schemeClr val="tx2">
                    <a:lumMod val="50000"/>
                  </a:schemeClr>
                </a:solidFill>
              </a:rPr>
              <a:t> “</a:t>
            </a:r>
            <a:r>
              <a:rPr lang="pt-BR" sz="2200" b="1" dirty="0" err="1">
                <a:solidFill>
                  <a:schemeClr val="tx2">
                    <a:lumMod val="50000"/>
                  </a:schemeClr>
                </a:solidFill>
              </a:rPr>
              <a:t>likeness</a:t>
            </a:r>
            <a:r>
              <a:rPr lang="pt-BR" sz="2200" b="1" dirty="0">
                <a:solidFill>
                  <a:schemeClr val="tx2">
                    <a:lumMod val="50000"/>
                  </a:schemeClr>
                </a:solidFill>
              </a:rPr>
              <a:t>” </a:t>
            </a:r>
            <a:r>
              <a:rPr lang="pt-BR" sz="2200" b="1" dirty="0" err="1">
                <a:solidFill>
                  <a:schemeClr val="tx2">
                    <a:lumMod val="50000"/>
                  </a:schemeClr>
                </a:solidFill>
              </a:rPr>
              <a:t>of</a:t>
            </a:r>
            <a:r>
              <a:rPr lang="pt-BR" sz="2200" b="1" dirty="0">
                <a:solidFill>
                  <a:schemeClr val="tx2">
                    <a:lumMod val="50000"/>
                  </a:schemeClr>
                </a:solidFill>
              </a:rPr>
              <a:t> </a:t>
            </a:r>
            <a:r>
              <a:rPr lang="pt-BR" sz="2200" b="1" dirty="0" err="1">
                <a:solidFill>
                  <a:schemeClr val="tx2">
                    <a:lumMod val="50000"/>
                  </a:schemeClr>
                </a:solidFill>
              </a:rPr>
              <a:t>God</a:t>
            </a:r>
            <a:r>
              <a:rPr lang="pt-BR" sz="2200" b="1" dirty="0">
                <a:solidFill>
                  <a:schemeClr val="tx2">
                    <a:lumMod val="50000"/>
                  </a:schemeClr>
                </a:solidFill>
              </a:rPr>
              <a:t>! [Genesis 1:27]</a:t>
            </a:r>
          </a:p>
        </p:txBody>
      </p:sp>
      <p:sp>
        <p:nvSpPr>
          <p:cNvPr id="5" name="Slide Number Placeholder 4">
            <a:extLst>
              <a:ext uri="{FF2B5EF4-FFF2-40B4-BE49-F238E27FC236}">
                <a16:creationId xmlns:a16="http://schemas.microsoft.com/office/drawing/2014/main" id="{DE76F926-39B2-4F05-9D77-CA21E0E6D577}"/>
              </a:ext>
            </a:extLst>
          </p:cNvPr>
          <p:cNvSpPr>
            <a:spLocks noGrp="1"/>
          </p:cNvSpPr>
          <p:nvPr>
            <p:ph type="sldNum" sz="quarter" idx="12"/>
          </p:nvPr>
        </p:nvSpPr>
        <p:spPr/>
        <p:txBody>
          <a:bodyPr/>
          <a:lstStyle/>
          <a:p>
            <a:fld id="{2B42AA03-84FA-47E0-873F-D678DD9436A1}" type="slidenum">
              <a:rPr lang="pt-BR" smtClean="0"/>
              <a:pPr/>
              <a:t>38</a:t>
            </a:fld>
            <a:endParaRPr lang="pt-BR"/>
          </a:p>
        </p:txBody>
      </p:sp>
    </p:spTree>
    <p:extLst>
      <p:ext uri="{BB962C8B-B14F-4D97-AF65-F5344CB8AC3E}">
        <p14:creationId xmlns:p14="http://schemas.microsoft.com/office/powerpoint/2010/main" val="8625450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strVal val="4*#ppt_w"/>
                                          </p:val>
                                        </p:tav>
                                        <p:tav tm="100000">
                                          <p:val>
                                            <p:strVal val="#ppt_w"/>
                                          </p:val>
                                        </p:tav>
                                      </p:tavLst>
                                    </p:anim>
                                    <p:anim calcmode="lin" valueType="num">
                                      <p:cBhvr>
                                        <p:cTn id="23" dur="500" fill="hold"/>
                                        <p:tgtEl>
                                          <p:spTgt spid="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 name="Imagem 30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75" y="2492896"/>
            <a:ext cx="6457443" cy="5545803"/>
          </a:xfrm>
          <a:prstGeom prst="rect">
            <a:avLst/>
          </a:prstGeom>
        </p:spPr>
      </p:pic>
      <p:sp>
        <p:nvSpPr>
          <p:cNvPr id="24" name="Estrela de 16 pontas 23"/>
          <p:cNvSpPr/>
          <p:nvPr/>
        </p:nvSpPr>
        <p:spPr>
          <a:xfrm>
            <a:off x="1918939" y="3394673"/>
            <a:ext cx="2357589" cy="2122559"/>
          </a:xfrm>
          <a:prstGeom prst="star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1:26-31</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027" y="3833686"/>
            <a:ext cx="583281" cy="484871"/>
          </a:xfrm>
          <a:prstGeom prst="rect">
            <a:avLst/>
          </a:prstGeom>
        </p:spPr>
      </p:pic>
      <p:pic>
        <p:nvPicPr>
          <p:cNvPr id="20" name="Image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74330">
            <a:off x="2396125" y="4450971"/>
            <a:ext cx="685410" cy="700297"/>
          </a:xfrm>
          <a:prstGeom prst="rect">
            <a:avLst/>
          </a:prstGeom>
        </p:spPr>
      </p:pic>
      <p:pic>
        <p:nvPicPr>
          <p:cNvPr id="21" name="Imagem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059" y="4227470"/>
            <a:ext cx="978225" cy="614328"/>
          </a:xfrm>
          <a:prstGeom prst="rect">
            <a:avLst/>
          </a:prstGeom>
        </p:spPr>
      </p:pic>
      <p:sp>
        <p:nvSpPr>
          <p:cNvPr id="23" name="Estrela de 16 pontas 22"/>
          <p:cNvSpPr/>
          <p:nvPr/>
        </p:nvSpPr>
        <p:spPr>
          <a:xfrm>
            <a:off x="3700464" y="2708920"/>
            <a:ext cx="2357589" cy="2383229"/>
          </a:xfrm>
          <a:prstGeom prst="star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Imagem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3103" y="4068404"/>
            <a:ext cx="750894" cy="540184"/>
          </a:xfrm>
          <a:prstGeom prst="rect">
            <a:avLst/>
          </a:prstGeom>
        </p:spPr>
      </p:pic>
      <p:pic>
        <p:nvPicPr>
          <p:cNvPr id="18" name="Imagem 17"/>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856374">
            <a:off x="4516796" y="3153588"/>
            <a:ext cx="778086" cy="1182621"/>
          </a:xfrm>
          <a:prstGeom prst="rect">
            <a:avLst/>
          </a:prstGeom>
        </p:spPr>
      </p:pic>
      <p:pic>
        <p:nvPicPr>
          <p:cNvPr id="22" name="Imagem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4944" y="3798265"/>
            <a:ext cx="1087005" cy="737967"/>
          </a:xfrm>
          <a:prstGeom prst="rect">
            <a:avLst/>
          </a:prstGeom>
        </p:spPr>
      </p:pic>
      <p:sp>
        <p:nvSpPr>
          <p:cNvPr id="36" name="Seta para a esquerda 35"/>
          <p:cNvSpPr/>
          <p:nvPr/>
        </p:nvSpPr>
        <p:spPr>
          <a:xfrm rot="1275727">
            <a:off x="1812478" y="4019822"/>
            <a:ext cx="831084" cy="42508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75" name="Seta para a esquerda 3074"/>
          <p:cNvSpPr/>
          <p:nvPr/>
        </p:nvSpPr>
        <p:spPr>
          <a:xfrm>
            <a:off x="1911054" y="3513133"/>
            <a:ext cx="2232248" cy="42508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8">
            <a:extLst>
              <a:ext uri="{FF2B5EF4-FFF2-40B4-BE49-F238E27FC236}">
                <a16:creationId xmlns:a16="http://schemas.microsoft.com/office/drawing/2014/main" id="{E93E4E15-A327-47C4-A737-02D83E2C685A}"/>
              </a:ext>
            </a:extLst>
          </p:cNvPr>
          <p:cNvSpPr txBox="1"/>
          <p:nvPr/>
        </p:nvSpPr>
        <p:spPr>
          <a:xfrm>
            <a:off x="539552" y="1167135"/>
            <a:ext cx="8604448" cy="830997"/>
          </a:xfrm>
          <a:prstGeom prst="rect">
            <a:avLst/>
          </a:prstGeom>
          <a:noFill/>
        </p:spPr>
        <p:txBody>
          <a:bodyPr wrap="square" rtlCol="0">
            <a:spAutoFit/>
          </a:bodyPr>
          <a:lstStyle/>
          <a:p>
            <a:pPr algn="just"/>
            <a:r>
              <a:rPr lang="pt-BR" sz="2400" i="1" dirty="0">
                <a:latin typeface="Georgia" panose="02040502050405020303" pitchFamily="18" charset="0"/>
              </a:rPr>
              <a:t>1:29</a:t>
            </a:r>
            <a:r>
              <a:rPr lang="pt-BR" sz="2400" dirty="0">
                <a:latin typeface="Georgia" panose="02040502050405020303" pitchFamily="18" charset="0"/>
              </a:rPr>
              <a:t>  “...I have given you every </a:t>
            </a:r>
            <a:r>
              <a:rPr lang="pt-BR" sz="2400" b="1" i="1" dirty="0">
                <a:latin typeface="Georgia" panose="02040502050405020303" pitchFamily="18" charset="0"/>
              </a:rPr>
              <a:t>herb</a:t>
            </a:r>
            <a:r>
              <a:rPr lang="pt-BR" sz="2400" dirty="0">
                <a:latin typeface="Georgia" panose="02040502050405020303" pitchFamily="18" charset="0"/>
              </a:rPr>
              <a:t>...and every </a:t>
            </a:r>
            <a:r>
              <a:rPr lang="pt-BR" sz="2400" b="1" i="1" dirty="0">
                <a:latin typeface="Georgia" panose="02040502050405020303" pitchFamily="18" charset="0"/>
              </a:rPr>
              <a:t>tree</a:t>
            </a:r>
            <a:r>
              <a:rPr lang="pt-BR" sz="2400" dirty="0">
                <a:latin typeface="Georgia" panose="02040502050405020303" pitchFamily="18" charset="0"/>
              </a:rPr>
              <a:t> whose </a:t>
            </a:r>
          </a:p>
          <a:p>
            <a:pPr algn="just"/>
            <a:r>
              <a:rPr lang="pt-BR" sz="2400" dirty="0">
                <a:latin typeface="Georgia" panose="02040502050405020303" pitchFamily="18" charset="0"/>
              </a:rPr>
              <a:t>            </a:t>
            </a:r>
            <a:r>
              <a:rPr lang="pt-BR" sz="2400" b="1" i="1" dirty="0">
                <a:latin typeface="Georgia" panose="02040502050405020303" pitchFamily="18" charset="0"/>
              </a:rPr>
              <a:t>fruit</a:t>
            </a:r>
            <a:r>
              <a:rPr lang="pt-BR" sz="2400" dirty="0">
                <a:latin typeface="Georgia" panose="02040502050405020303" pitchFamily="18" charset="0"/>
              </a:rPr>
              <a:t> yields </a:t>
            </a:r>
            <a:r>
              <a:rPr lang="pt-BR" sz="2400" b="1" i="1" dirty="0">
                <a:latin typeface="Georgia" panose="02040502050405020303" pitchFamily="18" charset="0"/>
              </a:rPr>
              <a:t>seed</a:t>
            </a:r>
            <a:r>
              <a:rPr lang="pt-BR" sz="2400" dirty="0">
                <a:latin typeface="Georgia" panose="02040502050405020303" pitchFamily="18" charset="0"/>
              </a:rPr>
              <a:t>; to you it shall be for </a:t>
            </a:r>
            <a:r>
              <a:rPr lang="pt-BR" sz="2400" b="1" i="1" dirty="0">
                <a:latin typeface="Georgia" panose="02040502050405020303" pitchFamily="18" charset="0"/>
              </a:rPr>
              <a:t>food</a:t>
            </a:r>
            <a:r>
              <a:rPr lang="pt-BR" sz="2400" dirty="0">
                <a:latin typeface="Georgia" panose="02040502050405020303" pitchFamily="18" charset="0"/>
              </a:rPr>
              <a:t>...</a:t>
            </a:r>
            <a:r>
              <a:rPr lang="pt-BR" sz="2350" dirty="0">
                <a:latin typeface="Georgia" panose="02040502050405020303" pitchFamily="18" charset="0"/>
              </a:rPr>
              <a:t>”</a:t>
            </a:r>
          </a:p>
        </p:txBody>
      </p:sp>
      <p:sp>
        <p:nvSpPr>
          <p:cNvPr id="5" name="Slide Number Placeholder 4">
            <a:extLst>
              <a:ext uri="{FF2B5EF4-FFF2-40B4-BE49-F238E27FC236}">
                <a16:creationId xmlns:a16="http://schemas.microsoft.com/office/drawing/2014/main" id="{35927C38-6E8D-4A6D-893C-B3509E5B60EE}"/>
              </a:ext>
            </a:extLst>
          </p:cNvPr>
          <p:cNvSpPr>
            <a:spLocks noGrp="1"/>
          </p:cNvSpPr>
          <p:nvPr>
            <p:ph type="sldNum" sz="quarter" idx="12"/>
          </p:nvPr>
        </p:nvSpPr>
        <p:spPr/>
        <p:txBody>
          <a:bodyPr/>
          <a:lstStyle/>
          <a:p>
            <a:fld id="{2B42AA03-84FA-47E0-873F-D678DD9436A1}" type="slidenum">
              <a:rPr lang="pt-BR" smtClean="0"/>
              <a:pPr/>
              <a:t>39</a:t>
            </a:fld>
            <a:endParaRPr lang="pt-BR"/>
          </a:p>
        </p:txBody>
      </p:sp>
    </p:spTree>
    <p:extLst>
      <p:ext uri="{BB962C8B-B14F-4D97-AF65-F5344CB8AC3E}">
        <p14:creationId xmlns:p14="http://schemas.microsoft.com/office/powerpoint/2010/main" val="25336104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1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1500"/>
                                        <p:tgtEl>
                                          <p:spTgt spid="22"/>
                                        </p:tgtEl>
                                      </p:cBhvr>
                                    </p:animEffect>
                                  </p:childTnLst>
                                </p:cTn>
                              </p:par>
                              <p:par>
                                <p:cTn id="20" presetID="9"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1500"/>
                                        <p:tgtEl>
                                          <p:spTgt spid="26"/>
                                        </p:tgtEl>
                                      </p:cBhvr>
                                    </p:animEffect>
                                  </p:childTnLst>
                                </p:cTn>
                              </p:par>
                            </p:childTnLst>
                          </p:cTn>
                        </p:par>
                        <p:par>
                          <p:cTn id="23" fill="hold">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1500"/>
                                        <p:tgtEl>
                                          <p:spTgt spid="19"/>
                                        </p:tgtEl>
                                      </p:cBhvr>
                                    </p:animEffect>
                                  </p:childTnLst>
                                </p:cTn>
                              </p:par>
                              <p:par>
                                <p:cTn id="32" presetID="9"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1500"/>
                                        <p:tgtEl>
                                          <p:spTgt spid="20"/>
                                        </p:tgtEl>
                                      </p:cBhvr>
                                    </p:animEffect>
                                  </p:childTnLst>
                                </p:cTn>
                              </p:par>
                              <p:par>
                                <p:cTn id="35" presetID="9"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1500"/>
                                        <p:tgtEl>
                                          <p:spTgt spid="21"/>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3075"/>
                                        </p:tgtEl>
                                        <p:attrNameLst>
                                          <p:attrName>style.visibility</p:attrName>
                                        </p:attrNameLst>
                                      </p:cBhvr>
                                      <p:to>
                                        <p:strVal val="visible"/>
                                      </p:to>
                                    </p:set>
                                    <p:animEffect transition="in" filter="wipe(right)">
                                      <p:cBhvr>
                                        <p:cTn id="41" dur="1000"/>
                                        <p:tgtEl>
                                          <p:spTgt spid="3075"/>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right)">
                                      <p:cBhvr>
                                        <p:cTn id="44" dur="1000"/>
                                        <p:tgtEl>
                                          <p:spTgt spid="36"/>
                                        </p:tgtEl>
                                      </p:cBhvr>
                                    </p:animEffect>
                                  </p:childTnLst>
                                </p:cTn>
                              </p:par>
                              <p:par>
                                <p:cTn id="45" presetID="9" presetClass="entr" presetSubtype="0" fill="hold" nodeType="withEffect">
                                  <p:stCondLst>
                                    <p:cond delay="0"/>
                                  </p:stCondLst>
                                  <p:childTnLst>
                                    <p:set>
                                      <p:cBhvr>
                                        <p:cTn id="46" dur="1" fill="hold">
                                          <p:stCondLst>
                                            <p:cond delay="0"/>
                                          </p:stCondLst>
                                        </p:cTn>
                                        <p:tgtEl>
                                          <p:spTgt spid="3072"/>
                                        </p:tgtEl>
                                        <p:attrNameLst>
                                          <p:attrName>style.visibility</p:attrName>
                                        </p:attrNameLst>
                                      </p:cBhvr>
                                      <p:to>
                                        <p:strVal val="visible"/>
                                      </p:to>
                                    </p:set>
                                    <p:animEffect transition="in" filter="dissolve">
                                      <p:cBhvr>
                                        <p:cTn id="47" dur="1000"/>
                                        <p:tgtEl>
                                          <p:spTgt spid="3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36" grpId="0" animBg="1"/>
      <p:bldP spid="3075"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928" y="4509120"/>
            <a:ext cx="1935358" cy="2088232"/>
          </a:xfrm>
          <a:prstGeom prst="rect">
            <a:avLst/>
          </a:prstGeom>
        </p:spPr>
      </p:pic>
      <p:sp>
        <p:nvSpPr>
          <p:cNvPr id="5" name="Retângulo de cantos arredondados 4"/>
          <p:cNvSpPr/>
          <p:nvPr/>
        </p:nvSpPr>
        <p:spPr>
          <a:xfrm>
            <a:off x="251520" y="188640"/>
            <a:ext cx="8640960" cy="14401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pt-BR" sz="2800" b="1" dirty="0" err="1"/>
              <a:t>What</a:t>
            </a:r>
            <a:r>
              <a:rPr lang="pt-BR" sz="2800" b="1" dirty="0"/>
              <a:t> </a:t>
            </a:r>
            <a:r>
              <a:rPr lang="pt-BR" sz="2800" b="1" dirty="0" err="1"/>
              <a:t>we</a:t>
            </a:r>
            <a:r>
              <a:rPr lang="pt-BR" sz="2800" b="1" dirty="0"/>
              <a:t> </a:t>
            </a:r>
            <a:r>
              <a:rPr lang="pt-BR" sz="2800" b="1" dirty="0" err="1"/>
              <a:t>believe</a:t>
            </a:r>
            <a:r>
              <a:rPr lang="pt-BR" sz="2800" b="1" dirty="0"/>
              <a:t> </a:t>
            </a:r>
            <a:r>
              <a:rPr lang="pt-BR" sz="2800" b="1" dirty="0" err="1"/>
              <a:t>about</a:t>
            </a:r>
            <a:r>
              <a:rPr lang="pt-BR" sz="2800" b="1" dirty="0"/>
              <a:t> </a:t>
            </a:r>
            <a:r>
              <a:rPr lang="pt-BR" sz="2800" b="1" dirty="0" err="1"/>
              <a:t>the</a:t>
            </a:r>
            <a:r>
              <a:rPr lang="pt-BR" sz="2800" b="1" dirty="0"/>
              <a:t> </a:t>
            </a:r>
            <a:r>
              <a:rPr lang="pt-BR" sz="2800" b="1" dirty="0" err="1"/>
              <a:t>Nature</a:t>
            </a:r>
            <a:r>
              <a:rPr lang="pt-BR" sz="2800" b="1" dirty="0"/>
              <a:t> </a:t>
            </a:r>
            <a:r>
              <a:rPr lang="pt-BR" sz="2800" b="1" dirty="0" err="1"/>
              <a:t>of</a:t>
            </a:r>
            <a:r>
              <a:rPr lang="pt-BR" sz="2800" b="1" dirty="0"/>
              <a:t> </a:t>
            </a:r>
            <a:r>
              <a:rPr lang="pt-BR" sz="2800" b="1" dirty="0" err="1"/>
              <a:t>God</a:t>
            </a:r>
            <a:r>
              <a:rPr lang="pt-BR" sz="2800" b="1" dirty="0"/>
              <a:t> </a:t>
            </a:r>
            <a:r>
              <a:rPr lang="pt-BR" sz="2800" b="1" dirty="0" err="1"/>
              <a:t>affects</a:t>
            </a:r>
            <a:r>
              <a:rPr lang="pt-BR" sz="2800" b="1" dirty="0"/>
              <a:t> </a:t>
            </a:r>
            <a:r>
              <a:rPr lang="pt-BR" sz="2800" b="1" dirty="0" err="1"/>
              <a:t>the</a:t>
            </a:r>
            <a:endParaRPr lang="pt-BR" sz="2800" b="1" dirty="0"/>
          </a:p>
          <a:p>
            <a:r>
              <a:rPr lang="pt-BR" sz="2800" b="1" dirty="0" err="1"/>
              <a:t>way</a:t>
            </a:r>
            <a:r>
              <a:rPr lang="pt-BR" sz="2800" b="1" dirty="0"/>
              <a:t> </a:t>
            </a:r>
            <a:r>
              <a:rPr lang="pt-BR" sz="2800" b="1" dirty="0" err="1"/>
              <a:t>that</a:t>
            </a:r>
            <a:r>
              <a:rPr lang="pt-BR" sz="2800" b="1" dirty="0"/>
              <a:t> </a:t>
            </a:r>
            <a:r>
              <a:rPr lang="pt-BR" sz="2800" b="1" dirty="0" err="1"/>
              <a:t>we</a:t>
            </a:r>
            <a:r>
              <a:rPr lang="pt-BR" sz="2800" b="1" dirty="0"/>
              <a:t> </a:t>
            </a:r>
            <a:r>
              <a:rPr lang="pt-BR" sz="2800" b="1" dirty="0" err="1"/>
              <a:t>worship</a:t>
            </a:r>
            <a:r>
              <a:rPr lang="pt-BR" sz="2800" b="1" dirty="0"/>
              <a:t>; </a:t>
            </a:r>
            <a:r>
              <a:rPr lang="pt-BR" sz="2800" b="1" dirty="0" err="1"/>
              <a:t>and</a:t>
            </a:r>
            <a:r>
              <a:rPr lang="pt-BR" sz="2800" b="1" dirty="0"/>
              <a:t> </a:t>
            </a:r>
            <a:r>
              <a:rPr lang="pt-BR" sz="2800" b="1" dirty="0" err="1"/>
              <a:t>the</a:t>
            </a:r>
            <a:r>
              <a:rPr lang="pt-BR" sz="2800" b="1" dirty="0"/>
              <a:t> </a:t>
            </a:r>
            <a:r>
              <a:rPr lang="pt-BR" sz="2800" b="1" dirty="0" err="1"/>
              <a:t>wrath</a:t>
            </a:r>
            <a:r>
              <a:rPr lang="pt-BR" sz="2800" b="1" dirty="0"/>
              <a:t> </a:t>
            </a:r>
            <a:r>
              <a:rPr lang="pt-BR" sz="2800" b="1" dirty="0" err="1"/>
              <a:t>of</a:t>
            </a:r>
            <a:r>
              <a:rPr lang="pt-BR" sz="2800" b="1" dirty="0"/>
              <a:t> </a:t>
            </a:r>
            <a:r>
              <a:rPr lang="pt-BR" sz="2800" b="1" dirty="0" err="1"/>
              <a:t>God</a:t>
            </a:r>
            <a:r>
              <a:rPr lang="pt-BR" sz="2800" b="1" dirty="0"/>
              <a:t> </a:t>
            </a:r>
            <a:r>
              <a:rPr lang="pt-BR" sz="2800" b="1" dirty="0" err="1"/>
              <a:t>is</a:t>
            </a:r>
            <a:r>
              <a:rPr lang="pt-BR" sz="2800" b="1" dirty="0"/>
              <a:t> </a:t>
            </a:r>
            <a:r>
              <a:rPr lang="pt-BR" sz="2800" b="1" dirty="0" err="1"/>
              <a:t>revealed</a:t>
            </a:r>
            <a:endParaRPr lang="pt-BR" sz="2800" b="1" dirty="0"/>
          </a:p>
          <a:p>
            <a:r>
              <a:rPr lang="pt-BR" sz="2800" b="1" dirty="0" err="1"/>
              <a:t>against</a:t>
            </a:r>
            <a:r>
              <a:rPr lang="pt-BR" sz="2800" b="1" dirty="0"/>
              <a:t> </a:t>
            </a:r>
            <a:r>
              <a:rPr lang="pt-BR" sz="2800" b="1" dirty="0" err="1"/>
              <a:t>every</a:t>
            </a:r>
            <a:r>
              <a:rPr lang="pt-BR" sz="2800" b="1" dirty="0"/>
              <a:t> </a:t>
            </a:r>
            <a:r>
              <a:rPr lang="pt-BR" sz="2800" b="1" dirty="0" err="1"/>
              <a:t>form</a:t>
            </a:r>
            <a:r>
              <a:rPr lang="pt-BR" sz="2800" b="1" dirty="0"/>
              <a:t> </a:t>
            </a:r>
            <a:r>
              <a:rPr lang="pt-BR" sz="2800" b="1" dirty="0" err="1"/>
              <a:t>of</a:t>
            </a:r>
            <a:r>
              <a:rPr lang="pt-BR" sz="2800" b="1" dirty="0"/>
              <a:t> false </a:t>
            </a:r>
            <a:r>
              <a:rPr lang="pt-BR" sz="2800" b="1" dirty="0" err="1"/>
              <a:t>and</a:t>
            </a:r>
            <a:r>
              <a:rPr lang="pt-BR" sz="2800" b="1" dirty="0"/>
              <a:t> </a:t>
            </a:r>
            <a:r>
              <a:rPr lang="pt-BR" sz="2800" b="1" dirty="0" err="1"/>
              <a:t>misdirected</a:t>
            </a:r>
            <a:r>
              <a:rPr lang="pt-BR" sz="2800" b="1" dirty="0"/>
              <a:t> </a:t>
            </a:r>
            <a:r>
              <a:rPr lang="pt-BR" sz="2800" b="1" dirty="0" err="1"/>
              <a:t>worship</a:t>
            </a:r>
            <a:r>
              <a:rPr lang="pt-BR" sz="2800" b="1" dirty="0"/>
              <a:t>!</a:t>
            </a:r>
          </a:p>
        </p:txBody>
      </p:sp>
      <p:sp>
        <p:nvSpPr>
          <p:cNvPr id="9" name="Oval 35"/>
          <p:cNvSpPr/>
          <p:nvPr/>
        </p:nvSpPr>
        <p:spPr>
          <a:xfrm>
            <a:off x="8388424" y="155104"/>
            <a:ext cx="533400" cy="609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Carl\AppData\Local\Microsoft\Windows\Temporary Internet Files\Content.IE5\8MF8LKH9\MC900432526[1].png"/>
          <p:cNvPicPr>
            <a:picLocks noChangeAspect="1" noChangeArrowheads="1"/>
          </p:cNvPicPr>
          <p:nvPr/>
        </p:nvPicPr>
        <p:blipFill>
          <a:blip r:embed="rId3" cstate="print"/>
          <a:srcRect/>
          <a:stretch>
            <a:fillRect/>
          </a:stretch>
        </p:blipFill>
        <p:spPr bwMode="auto">
          <a:xfrm rot="644650">
            <a:off x="8424703" y="-53378"/>
            <a:ext cx="555425" cy="656957"/>
          </a:xfrm>
          <a:prstGeom prst="rect">
            <a:avLst/>
          </a:prstGeom>
          <a:noFill/>
        </p:spPr>
      </p:pic>
      <p:sp>
        <p:nvSpPr>
          <p:cNvPr id="6" name="Retângulo de cantos arredondados 5"/>
          <p:cNvSpPr/>
          <p:nvPr/>
        </p:nvSpPr>
        <p:spPr>
          <a:xfrm>
            <a:off x="251520" y="1700808"/>
            <a:ext cx="5616624" cy="2016224"/>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pt-BR" sz="2200" b="1" dirty="0"/>
              <a:t>The </a:t>
            </a:r>
            <a:r>
              <a:rPr lang="pt-BR" sz="2200" b="1" dirty="0" err="1"/>
              <a:t>wrath</a:t>
            </a:r>
            <a:r>
              <a:rPr lang="pt-BR" sz="2200" b="1" dirty="0"/>
              <a:t> </a:t>
            </a:r>
            <a:r>
              <a:rPr lang="pt-BR" sz="2200" b="1" dirty="0" err="1"/>
              <a:t>of</a:t>
            </a:r>
            <a:r>
              <a:rPr lang="pt-BR" sz="2200" b="1" dirty="0"/>
              <a:t> </a:t>
            </a:r>
            <a:r>
              <a:rPr lang="pt-BR" sz="2200" b="1" dirty="0" err="1"/>
              <a:t>God</a:t>
            </a:r>
            <a:r>
              <a:rPr lang="pt-BR" sz="2200" b="1" dirty="0"/>
              <a:t> </a:t>
            </a:r>
            <a:r>
              <a:rPr lang="pt-BR" sz="2200" b="1" dirty="0" err="1"/>
              <a:t>is</a:t>
            </a:r>
            <a:r>
              <a:rPr lang="pt-BR" sz="2200" b="1" dirty="0"/>
              <a:t> </a:t>
            </a:r>
            <a:r>
              <a:rPr lang="pt-BR" sz="2200" b="1" dirty="0" err="1"/>
              <a:t>revealed</a:t>
            </a:r>
            <a:r>
              <a:rPr lang="pt-BR" sz="2200" b="1" dirty="0"/>
              <a:t> </a:t>
            </a:r>
            <a:r>
              <a:rPr lang="pt-BR" sz="2200" b="1" dirty="0" err="1"/>
              <a:t>from</a:t>
            </a:r>
            <a:r>
              <a:rPr lang="pt-BR" sz="2200" b="1" dirty="0"/>
              <a:t> </a:t>
            </a:r>
            <a:r>
              <a:rPr lang="pt-BR" sz="2200" b="1" dirty="0" err="1"/>
              <a:t>heaven</a:t>
            </a:r>
            <a:r>
              <a:rPr lang="pt-BR" sz="2200" b="1" dirty="0"/>
              <a:t> </a:t>
            </a:r>
            <a:r>
              <a:rPr lang="pt-BR" sz="2200" b="1" dirty="0" err="1"/>
              <a:t>against</a:t>
            </a:r>
            <a:r>
              <a:rPr lang="pt-BR" sz="2200" b="1" dirty="0"/>
              <a:t> </a:t>
            </a:r>
            <a:r>
              <a:rPr lang="pt-BR" sz="2200" b="1" dirty="0" err="1"/>
              <a:t>all</a:t>
            </a:r>
            <a:r>
              <a:rPr lang="pt-BR" sz="2200" b="1" dirty="0"/>
              <a:t> </a:t>
            </a:r>
            <a:r>
              <a:rPr lang="pt-BR" sz="2200" b="1" dirty="0" err="1"/>
              <a:t>ungodliness</a:t>
            </a:r>
            <a:r>
              <a:rPr lang="pt-BR" sz="2200" b="1" dirty="0"/>
              <a:t> </a:t>
            </a:r>
            <a:r>
              <a:rPr lang="pt-BR" sz="2200" b="1" dirty="0" err="1"/>
              <a:t>and</a:t>
            </a:r>
            <a:r>
              <a:rPr lang="pt-BR" sz="2200" b="1" dirty="0"/>
              <a:t> </a:t>
            </a:r>
            <a:r>
              <a:rPr lang="pt-BR" sz="2200" b="1" dirty="0" err="1"/>
              <a:t>unrighteousness</a:t>
            </a:r>
            <a:r>
              <a:rPr lang="pt-BR" sz="2200" b="1" dirty="0"/>
              <a:t> </a:t>
            </a:r>
            <a:r>
              <a:rPr lang="pt-BR" sz="2200" b="1" dirty="0" err="1"/>
              <a:t>of</a:t>
            </a:r>
            <a:r>
              <a:rPr lang="pt-BR" sz="2200" b="1" dirty="0"/>
              <a:t> </a:t>
            </a:r>
            <a:r>
              <a:rPr lang="pt-BR" sz="2200" b="1" dirty="0" err="1"/>
              <a:t>men</a:t>
            </a:r>
            <a:r>
              <a:rPr lang="pt-BR" sz="2200" b="1" dirty="0"/>
              <a:t>, ...</a:t>
            </a:r>
            <a:r>
              <a:rPr lang="pt-BR" sz="2200" b="1" dirty="0" err="1"/>
              <a:t>who</a:t>
            </a:r>
            <a:r>
              <a:rPr lang="pt-BR" sz="2200" b="1" dirty="0"/>
              <a:t> </a:t>
            </a:r>
            <a:r>
              <a:rPr lang="pt-BR" sz="2200" b="1" dirty="0" err="1"/>
              <a:t>exchanged</a:t>
            </a:r>
            <a:r>
              <a:rPr lang="pt-BR" sz="2200" b="1" dirty="0"/>
              <a:t> </a:t>
            </a:r>
            <a:r>
              <a:rPr lang="pt-BR" sz="2200" b="1" dirty="0" err="1"/>
              <a:t>the</a:t>
            </a:r>
            <a:r>
              <a:rPr lang="pt-BR" sz="2200" b="1" dirty="0"/>
              <a:t> </a:t>
            </a:r>
            <a:r>
              <a:rPr lang="pt-BR" sz="2200" b="1" dirty="0" err="1"/>
              <a:t>truth</a:t>
            </a:r>
            <a:r>
              <a:rPr lang="pt-BR" sz="2200" b="1" dirty="0"/>
              <a:t> </a:t>
            </a:r>
            <a:r>
              <a:rPr lang="pt-BR" sz="2200" b="1" dirty="0" err="1"/>
              <a:t>of</a:t>
            </a:r>
            <a:r>
              <a:rPr lang="pt-BR" sz="2200" b="1" dirty="0"/>
              <a:t> </a:t>
            </a:r>
            <a:r>
              <a:rPr lang="pt-BR" sz="2200" b="1" dirty="0" err="1"/>
              <a:t>God</a:t>
            </a:r>
            <a:r>
              <a:rPr lang="pt-BR" sz="2200" b="1" dirty="0"/>
              <a:t> for </a:t>
            </a:r>
            <a:r>
              <a:rPr lang="pt-BR" sz="2200" b="1" dirty="0" err="1"/>
              <a:t>the</a:t>
            </a:r>
            <a:r>
              <a:rPr lang="pt-BR" sz="2200" b="1" dirty="0"/>
              <a:t> lie, </a:t>
            </a:r>
            <a:r>
              <a:rPr lang="pt-BR" sz="2200" b="1" i="1" dirty="0" err="1">
                <a:solidFill>
                  <a:srgbClr val="FFFF00"/>
                </a:solidFill>
              </a:rPr>
              <a:t>and</a:t>
            </a:r>
            <a:r>
              <a:rPr lang="pt-BR" sz="2200" b="1" i="1" dirty="0">
                <a:solidFill>
                  <a:srgbClr val="FFFF00"/>
                </a:solidFill>
              </a:rPr>
              <a:t> </a:t>
            </a:r>
            <a:r>
              <a:rPr lang="pt-BR" sz="2200" b="1" i="1" dirty="0" err="1">
                <a:solidFill>
                  <a:srgbClr val="FFFF00"/>
                </a:solidFill>
              </a:rPr>
              <a:t>worshiped</a:t>
            </a:r>
            <a:r>
              <a:rPr lang="pt-BR" sz="2200" b="1" i="1" dirty="0">
                <a:solidFill>
                  <a:srgbClr val="FFFF00"/>
                </a:solidFill>
              </a:rPr>
              <a:t> </a:t>
            </a:r>
            <a:r>
              <a:rPr lang="pt-BR" sz="2200" b="1" i="1" dirty="0" err="1">
                <a:solidFill>
                  <a:srgbClr val="FFFF00"/>
                </a:solidFill>
              </a:rPr>
              <a:t>and</a:t>
            </a:r>
            <a:r>
              <a:rPr lang="pt-BR" sz="2200" b="1" i="1" dirty="0">
                <a:solidFill>
                  <a:srgbClr val="FFFF00"/>
                </a:solidFill>
              </a:rPr>
              <a:t> </a:t>
            </a:r>
            <a:r>
              <a:rPr lang="pt-BR" sz="2200" b="1" i="1" dirty="0" err="1">
                <a:solidFill>
                  <a:srgbClr val="FFFF00"/>
                </a:solidFill>
              </a:rPr>
              <a:t>served</a:t>
            </a:r>
            <a:r>
              <a:rPr lang="pt-BR" sz="2200" b="1" i="1" dirty="0">
                <a:solidFill>
                  <a:srgbClr val="FFFF00"/>
                </a:solidFill>
              </a:rPr>
              <a:t> </a:t>
            </a:r>
            <a:r>
              <a:rPr lang="pt-BR" sz="2200" b="1" i="1" dirty="0" err="1">
                <a:solidFill>
                  <a:srgbClr val="FFFF00"/>
                </a:solidFill>
              </a:rPr>
              <a:t>the</a:t>
            </a:r>
            <a:r>
              <a:rPr lang="pt-BR" sz="2200" b="1" i="1" dirty="0">
                <a:solidFill>
                  <a:srgbClr val="FFFF00"/>
                </a:solidFill>
              </a:rPr>
              <a:t> </a:t>
            </a:r>
            <a:r>
              <a:rPr lang="pt-BR" sz="2200" b="1" i="1" dirty="0" err="1">
                <a:solidFill>
                  <a:srgbClr val="FFFF00"/>
                </a:solidFill>
              </a:rPr>
              <a:t>creature</a:t>
            </a:r>
            <a:r>
              <a:rPr lang="pt-BR" sz="2200" b="1" i="1" dirty="0">
                <a:solidFill>
                  <a:srgbClr val="FFFF00"/>
                </a:solidFill>
              </a:rPr>
              <a:t> </a:t>
            </a:r>
            <a:r>
              <a:rPr lang="pt-BR" sz="2200" b="1" i="1" dirty="0" err="1">
                <a:solidFill>
                  <a:srgbClr val="FFFF00"/>
                </a:solidFill>
              </a:rPr>
              <a:t>rather</a:t>
            </a:r>
            <a:r>
              <a:rPr lang="pt-BR" sz="2200" b="1" i="1" dirty="0">
                <a:solidFill>
                  <a:srgbClr val="FFFF00"/>
                </a:solidFill>
              </a:rPr>
              <a:t> </a:t>
            </a:r>
            <a:r>
              <a:rPr lang="pt-BR" sz="2200" b="1" i="1" dirty="0" err="1">
                <a:solidFill>
                  <a:srgbClr val="FFFF00"/>
                </a:solidFill>
              </a:rPr>
              <a:t>than</a:t>
            </a:r>
            <a:r>
              <a:rPr lang="pt-BR" sz="2200" b="1" i="1" dirty="0">
                <a:solidFill>
                  <a:srgbClr val="FFFF00"/>
                </a:solidFill>
              </a:rPr>
              <a:t> </a:t>
            </a:r>
            <a:r>
              <a:rPr lang="pt-BR" sz="2200" b="1" i="1" dirty="0" err="1">
                <a:solidFill>
                  <a:srgbClr val="FFFF00"/>
                </a:solidFill>
              </a:rPr>
              <a:t>the</a:t>
            </a:r>
            <a:r>
              <a:rPr lang="pt-BR" sz="2200" b="1" i="1" dirty="0">
                <a:solidFill>
                  <a:srgbClr val="FFFF00"/>
                </a:solidFill>
              </a:rPr>
              <a:t> </a:t>
            </a:r>
            <a:r>
              <a:rPr lang="pt-BR" sz="2200" b="1" i="1" dirty="0" err="1">
                <a:solidFill>
                  <a:srgbClr val="FFFF00"/>
                </a:solidFill>
              </a:rPr>
              <a:t>Creator</a:t>
            </a:r>
            <a:r>
              <a:rPr lang="pt-BR" sz="2200" b="1" dirty="0"/>
              <a:t>...</a:t>
            </a:r>
          </a:p>
          <a:p>
            <a:pPr algn="ctr"/>
            <a:r>
              <a:rPr lang="pt-BR" sz="2200" b="1" dirty="0"/>
              <a:t>- </a:t>
            </a:r>
            <a:r>
              <a:rPr lang="pt-BR" sz="2200" b="1" dirty="0" err="1"/>
              <a:t>Romans</a:t>
            </a:r>
            <a:r>
              <a:rPr lang="pt-BR" sz="2200" b="1" dirty="0"/>
              <a:t> 1:18-25 -  </a:t>
            </a:r>
          </a:p>
        </p:txBody>
      </p:sp>
      <p:sp>
        <p:nvSpPr>
          <p:cNvPr id="11" name="Retângulo de cantos arredondados 10"/>
          <p:cNvSpPr/>
          <p:nvPr/>
        </p:nvSpPr>
        <p:spPr>
          <a:xfrm>
            <a:off x="5940152" y="1700808"/>
            <a:ext cx="2952328" cy="11589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pt-BR" sz="2400" b="1" dirty="0" err="1">
                <a:solidFill>
                  <a:schemeClr val="tx1"/>
                </a:solidFill>
              </a:rPr>
              <a:t>What</a:t>
            </a:r>
            <a:r>
              <a:rPr lang="pt-BR" sz="2400" b="1" dirty="0">
                <a:solidFill>
                  <a:schemeClr val="tx1"/>
                </a:solidFill>
              </a:rPr>
              <a:t> must </a:t>
            </a:r>
            <a:r>
              <a:rPr lang="pt-BR" sz="2400" b="1" dirty="0" err="1">
                <a:solidFill>
                  <a:schemeClr val="tx1"/>
                </a:solidFill>
              </a:rPr>
              <a:t>we</a:t>
            </a:r>
            <a:r>
              <a:rPr lang="pt-BR" sz="2400" b="1" dirty="0">
                <a:solidFill>
                  <a:schemeClr val="tx1"/>
                </a:solidFill>
              </a:rPr>
              <a:t> do </a:t>
            </a:r>
            <a:r>
              <a:rPr lang="pt-BR" sz="2400" b="1" dirty="0" err="1">
                <a:solidFill>
                  <a:schemeClr val="tx1"/>
                </a:solidFill>
              </a:rPr>
              <a:t>to</a:t>
            </a:r>
            <a:r>
              <a:rPr lang="pt-BR" sz="2400" b="1" dirty="0">
                <a:solidFill>
                  <a:schemeClr val="tx1"/>
                </a:solidFill>
              </a:rPr>
              <a:t> escape </a:t>
            </a:r>
            <a:r>
              <a:rPr lang="pt-BR" sz="2400" b="1" dirty="0" err="1">
                <a:solidFill>
                  <a:schemeClr val="tx1"/>
                </a:solidFill>
              </a:rPr>
              <a:t>the</a:t>
            </a:r>
            <a:r>
              <a:rPr lang="pt-BR" sz="2400" b="1" dirty="0">
                <a:solidFill>
                  <a:schemeClr val="tx1"/>
                </a:solidFill>
              </a:rPr>
              <a:t> </a:t>
            </a:r>
            <a:r>
              <a:rPr lang="pt-BR" sz="2400" b="1" dirty="0" err="1">
                <a:solidFill>
                  <a:schemeClr val="tx1"/>
                </a:solidFill>
              </a:rPr>
              <a:t>wrath</a:t>
            </a:r>
            <a:r>
              <a:rPr lang="pt-BR" sz="2400" b="1" dirty="0">
                <a:solidFill>
                  <a:schemeClr val="tx1"/>
                </a:solidFill>
              </a:rPr>
              <a:t> </a:t>
            </a:r>
            <a:r>
              <a:rPr lang="pt-BR" sz="2400" b="1" dirty="0" err="1">
                <a:solidFill>
                  <a:schemeClr val="tx1"/>
                </a:solidFill>
              </a:rPr>
              <a:t>of</a:t>
            </a:r>
            <a:endParaRPr lang="pt-BR" sz="2400" b="1" dirty="0">
              <a:solidFill>
                <a:schemeClr val="tx1"/>
              </a:solidFill>
            </a:endParaRPr>
          </a:p>
          <a:p>
            <a:r>
              <a:rPr lang="pt-BR" sz="2400" b="1" dirty="0" err="1">
                <a:solidFill>
                  <a:schemeClr val="tx1"/>
                </a:solidFill>
              </a:rPr>
              <a:t>God</a:t>
            </a:r>
            <a:r>
              <a:rPr lang="en-US" sz="2400" b="1" dirty="0">
                <a:solidFill>
                  <a:schemeClr val="tx1"/>
                </a:solidFill>
              </a:rPr>
              <a:t>?</a:t>
            </a:r>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2448421"/>
            <a:ext cx="1901552" cy="1844675"/>
          </a:xfrm>
          <a:prstGeom prst="rect">
            <a:avLst/>
          </a:prstGeom>
        </p:spPr>
      </p:pic>
      <p:sp>
        <p:nvSpPr>
          <p:cNvPr id="15" name="Retângulo de cantos arredondados 14"/>
          <p:cNvSpPr/>
          <p:nvPr/>
        </p:nvSpPr>
        <p:spPr>
          <a:xfrm>
            <a:off x="539552" y="6021288"/>
            <a:ext cx="6048672" cy="792088"/>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250" b="1" dirty="0"/>
              <a:t>“</a:t>
            </a:r>
            <a:r>
              <a:rPr lang="pt-BR" sz="2250" b="1" dirty="0" err="1"/>
              <a:t>But</a:t>
            </a:r>
            <a:r>
              <a:rPr lang="pt-BR" sz="2250" b="1" dirty="0"/>
              <a:t> </a:t>
            </a:r>
            <a:r>
              <a:rPr lang="pt-BR" sz="2250" b="1" i="1" dirty="0" err="1">
                <a:solidFill>
                  <a:srgbClr val="FFFF00"/>
                </a:solidFill>
              </a:rPr>
              <a:t>without</a:t>
            </a:r>
            <a:r>
              <a:rPr lang="pt-BR" sz="2250" b="1" i="1" dirty="0">
                <a:solidFill>
                  <a:srgbClr val="FFFF00"/>
                </a:solidFill>
              </a:rPr>
              <a:t> </a:t>
            </a:r>
            <a:r>
              <a:rPr lang="pt-BR" sz="2250" b="1" i="1" dirty="0" err="1">
                <a:solidFill>
                  <a:srgbClr val="FFFF00"/>
                </a:solidFill>
              </a:rPr>
              <a:t>faith</a:t>
            </a:r>
            <a:r>
              <a:rPr lang="pt-BR" sz="2250" b="1" i="1" dirty="0">
                <a:solidFill>
                  <a:srgbClr val="FFFF00"/>
                </a:solidFill>
              </a:rPr>
              <a:t> it </a:t>
            </a:r>
            <a:r>
              <a:rPr lang="pt-BR" sz="2250" b="1" i="1" dirty="0" err="1">
                <a:solidFill>
                  <a:srgbClr val="FFFF00"/>
                </a:solidFill>
              </a:rPr>
              <a:t>is</a:t>
            </a:r>
            <a:r>
              <a:rPr lang="pt-BR" sz="2250" b="1" i="1" dirty="0">
                <a:solidFill>
                  <a:srgbClr val="FFFF00"/>
                </a:solidFill>
              </a:rPr>
              <a:t> </a:t>
            </a:r>
            <a:r>
              <a:rPr lang="pt-BR" sz="2250" b="1" i="1" dirty="0" err="1">
                <a:solidFill>
                  <a:srgbClr val="FFFF00"/>
                </a:solidFill>
              </a:rPr>
              <a:t>impossible</a:t>
            </a:r>
            <a:r>
              <a:rPr lang="pt-BR" sz="2250" b="1" i="1" dirty="0">
                <a:solidFill>
                  <a:srgbClr val="FFFF00"/>
                </a:solidFill>
              </a:rPr>
              <a:t> </a:t>
            </a:r>
            <a:r>
              <a:rPr lang="pt-BR" sz="2250" b="1" i="1" dirty="0" err="1">
                <a:solidFill>
                  <a:srgbClr val="FFFF00"/>
                </a:solidFill>
              </a:rPr>
              <a:t>to</a:t>
            </a:r>
            <a:r>
              <a:rPr lang="pt-BR" sz="2250" b="1" i="1" dirty="0">
                <a:solidFill>
                  <a:srgbClr val="FFFF00"/>
                </a:solidFill>
              </a:rPr>
              <a:t> </a:t>
            </a:r>
            <a:r>
              <a:rPr lang="pt-BR" sz="2250" b="1" i="1" dirty="0" err="1">
                <a:solidFill>
                  <a:srgbClr val="FFFF00"/>
                </a:solidFill>
              </a:rPr>
              <a:t>please</a:t>
            </a:r>
            <a:r>
              <a:rPr lang="pt-BR" sz="2250" b="1" i="1" dirty="0">
                <a:solidFill>
                  <a:srgbClr val="FFFF00"/>
                </a:solidFill>
              </a:rPr>
              <a:t> </a:t>
            </a:r>
            <a:r>
              <a:rPr lang="pt-BR" sz="2250" b="1" i="1" dirty="0" err="1">
                <a:solidFill>
                  <a:srgbClr val="FFFF00"/>
                </a:solidFill>
              </a:rPr>
              <a:t>God</a:t>
            </a:r>
            <a:r>
              <a:rPr lang="pt-BR" sz="2250" b="1" dirty="0"/>
              <a:t>”</a:t>
            </a:r>
          </a:p>
          <a:p>
            <a:pPr algn="ctr"/>
            <a:r>
              <a:rPr lang="pt-BR" sz="2250" b="1" dirty="0"/>
              <a:t>- </a:t>
            </a:r>
            <a:r>
              <a:rPr lang="pt-BR" sz="2250" b="1" dirty="0" err="1"/>
              <a:t>Hebrews</a:t>
            </a:r>
            <a:r>
              <a:rPr lang="pt-BR" sz="2250" b="1" dirty="0"/>
              <a:t> 11:6 -</a:t>
            </a:r>
          </a:p>
        </p:txBody>
      </p:sp>
      <p:sp>
        <p:nvSpPr>
          <p:cNvPr id="14" name="Retângulo de cantos arredondados 13"/>
          <p:cNvSpPr/>
          <p:nvPr/>
        </p:nvSpPr>
        <p:spPr>
          <a:xfrm>
            <a:off x="251520" y="3789040"/>
            <a:ext cx="6624736" cy="2160240"/>
          </a:xfrm>
          <a:prstGeom prst="roundRect">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pt-BR" sz="2200" b="1" dirty="0">
                <a:solidFill>
                  <a:schemeClr val="tx2">
                    <a:lumMod val="50000"/>
                  </a:schemeClr>
                </a:solidFill>
              </a:rPr>
              <a:t>“</a:t>
            </a:r>
            <a:r>
              <a:rPr lang="pt-BR" sz="2200" b="1" dirty="0" err="1">
                <a:solidFill>
                  <a:schemeClr val="tx2">
                    <a:lumMod val="50000"/>
                  </a:schemeClr>
                </a:solidFill>
              </a:rPr>
              <a:t>Now</a:t>
            </a:r>
            <a:r>
              <a:rPr lang="pt-BR" sz="2200" b="1" dirty="0">
                <a:solidFill>
                  <a:schemeClr val="tx2">
                    <a:lumMod val="50000"/>
                  </a:schemeClr>
                </a:solidFill>
              </a:rPr>
              <a:t> </a:t>
            </a:r>
            <a:r>
              <a:rPr lang="pt-BR" sz="2200" b="1" dirty="0" err="1">
                <a:solidFill>
                  <a:schemeClr val="tx2">
                    <a:lumMod val="50000"/>
                  </a:schemeClr>
                </a:solidFill>
              </a:rPr>
              <a:t>faith</a:t>
            </a:r>
            <a:r>
              <a:rPr lang="pt-BR" sz="2200" b="1" dirty="0">
                <a:solidFill>
                  <a:schemeClr val="tx2">
                    <a:lumMod val="50000"/>
                  </a:schemeClr>
                </a:solidFill>
              </a:rPr>
              <a:t> </a:t>
            </a:r>
            <a:r>
              <a:rPr lang="pt-BR" sz="2200" b="1" dirty="0" err="1">
                <a:solidFill>
                  <a:schemeClr val="tx2">
                    <a:lumMod val="50000"/>
                  </a:schemeClr>
                </a:solidFill>
              </a:rPr>
              <a:t>is</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substance</a:t>
            </a:r>
            <a:r>
              <a:rPr lang="pt-BR" sz="2200" b="1" dirty="0">
                <a:solidFill>
                  <a:schemeClr val="tx2">
                    <a:lumMod val="50000"/>
                  </a:schemeClr>
                </a:solidFill>
              </a:rPr>
              <a:t> </a:t>
            </a:r>
            <a:r>
              <a:rPr lang="pt-BR" sz="2200" b="1" dirty="0" err="1">
                <a:solidFill>
                  <a:schemeClr val="tx2">
                    <a:lumMod val="50000"/>
                  </a:schemeClr>
                </a:solidFill>
              </a:rPr>
              <a:t>of</a:t>
            </a:r>
            <a:r>
              <a:rPr lang="pt-BR" sz="2200" b="1" dirty="0">
                <a:solidFill>
                  <a:schemeClr val="tx2">
                    <a:lumMod val="50000"/>
                  </a:schemeClr>
                </a:solidFill>
              </a:rPr>
              <a:t> </a:t>
            </a:r>
            <a:r>
              <a:rPr lang="pt-BR" sz="2200" b="1" dirty="0" err="1">
                <a:solidFill>
                  <a:schemeClr val="tx2">
                    <a:lumMod val="50000"/>
                  </a:schemeClr>
                </a:solidFill>
              </a:rPr>
              <a:t>things</a:t>
            </a:r>
            <a:r>
              <a:rPr lang="pt-BR" sz="2200" b="1" dirty="0">
                <a:solidFill>
                  <a:schemeClr val="tx2">
                    <a:lumMod val="50000"/>
                  </a:schemeClr>
                </a:solidFill>
              </a:rPr>
              <a:t> </a:t>
            </a:r>
            <a:r>
              <a:rPr lang="pt-BR" sz="2200" b="1" dirty="0" err="1">
                <a:solidFill>
                  <a:schemeClr val="tx2">
                    <a:lumMod val="50000"/>
                  </a:schemeClr>
                </a:solidFill>
              </a:rPr>
              <a:t>hoped</a:t>
            </a:r>
            <a:r>
              <a:rPr lang="pt-BR" sz="2200" b="1" dirty="0">
                <a:solidFill>
                  <a:schemeClr val="tx2">
                    <a:lumMod val="50000"/>
                  </a:schemeClr>
                </a:solidFill>
              </a:rPr>
              <a:t> for,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evidence</a:t>
            </a:r>
            <a:r>
              <a:rPr lang="pt-BR" sz="2200" b="1" dirty="0">
                <a:solidFill>
                  <a:schemeClr val="tx2">
                    <a:lumMod val="50000"/>
                  </a:schemeClr>
                </a:solidFill>
              </a:rPr>
              <a:t> </a:t>
            </a:r>
            <a:r>
              <a:rPr lang="pt-BR" sz="2200" b="1" dirty="0" err="1">
                <a:solidFill>
                  <a:schemeClr val="tx2">
                    <a:lumMod val="50000"/>
                  </a:schemeClr>
                </a:solidFill>
              </a:rPr>
              <a:t>of</a:t>
            </a:r>
            <a:r>
              <a:rPr lang="pt-BR" sz="2200" b="1" dirty="0">
                <a:solidFill>
                  <a:schemeClr val="tx2">
                    <a:lumMod val="50000"/>
                  </a:schemeClr>
                </a:solidFill>
              </a:rPr>
              <a:t> </a:t>
            </a:r>
            <a:r>
              <a:rPr lang="pt-BR" sz="2200" b="1" dirty="0" err="1">
                <a:solidFill>
                  <a:schemeClr val="tx2">
                    <a:lumMod val="50000"/>
                  </a:schemeClr>
                </a:solidFill>
              </a:rPr>
              <a:t>things</a:t>
            </a:r>
            <a:r>
              <a:rPr lang="pt-BR" sz="2200" b="1" dirty="0">
                <a:solidFill>
                  <a:schemeClr val="tx2">
                    <a:lumMod val="50000"/>
                  </a:schemeClr>
                </a:solidFill>
              </a:rPr>
              <a:t> </a:t>
            </a:r>
            <a:r>
              <a:rPr lang="pt-BR" sz="2200" b="1" dirty="0" err="1">
                <a:solidFill>
                  <a:schemeClr val="tx2">
                    <a:lumMod val="50000"/>
                  </a:schemeClr>
                </a:solidFill>
              </a:rPr>
              <a:t>not</a:t>
            </a:r>
            <a:r>
              <a:rPr lang="pt-BR" sz="2200" b="1" dirty="0">
                <a:solidFill>
                  <a:schemeClr val="tx2">
                    <a:lumMod val="50000"/>
                  </a:schemeClr>
                </a:solidFill>
              </a:rPr>
              <a:t> </a:t>
            </a:r>
            <a:r>
              <a:rPr lang="pt-BR" sz="2200" b="1" dirty="0" err="1">
                <a:solidFill>
                  <a:schemeClr val="tx2">
                    <a:lumMod val="50000"/>
                  </a:schemeClr>
                </a:solidFill>
              </a:rPr>
              <a:t>seen</a:t>
            </a:r>
            <a:r>
              <a:rPr lang="pt-BR" sz="2200" b="1" dirty="0">
                <a:solidFill>
                  <a:schemeClr val="tx2">
                    <a:lumMod val="50000"/>
                  </a:schemeClr>
                </a:solidFill>
              </a:rPr>
              <a:t>. For </a:t>
            </a:r>
            <a:r>
              <a:rPr lang="pt-BR" sz="2200" b="1" i="1" dirty="0" err="1">
                <a:solidFill>
                  <a:schemeClr val="tx1">
                    <a:lumMod val="95000"/>
                    <a:lumOff val="5000"/>
                  </a:schemeClr>
                </a:solidFill>
              </a:rPr>
              <a:t>by</a:t>
            </a:r>
            <a:r>
              <a:rPr lang="pt-BR" sz="2200" b="1" i="1" dirty="0">
                <a:solidFill>
                  <a:schemeClr val="tx1">
                    <a:lumMod val="95000"/>
                    <a:lumOff val="5000"/>
                  </a:schemeClr>
                </a:solidFill>
              </a:rPr>
              <a:t> it </a:t>
            </a:r>
            <a:r>
              <a:rPr lang="pt-BR" sz="2200" b="1" i="1" dirty="0" err="1">
                <a:solidFill>
                  <a:schemeClr val="tx1">
                    <a:lumMod val="95000"/>
                    <a:lumOff val="5000"/>
                  </a:schemeClr>
                </a:solidFill>
              </a:rPr>
              <a:t>the</a:t>
            </a:r>
            <a:r>
              <a:rPr lang="pt-BR" sz="2200" b="1" i="1" dirty="0">
                <a:solidFill>
                  <a:schemeClr val="tx1">
                    <a:lumMod val="95000"/>
                    <a:lumOff val="5000"/>
                  </a:schemeClr>
                </a:solidFill>
              </a:rPr>
              <a:t> </a:t>
            </a:r>
            <a:r>
              <a:rPr lang="pt-BR" sz="2200" b="1" i="1" dirty="0" err="1">
                <a:solidFill>
                  <a:schemeClr val="tx1">
                    <a:lumMod val="95000"/>
                    <a:lumOff val="5000"/>
                  </a:schemeClr>
                </a:solidFill>
              </a:rPr>
              <a:t>elders</a:t>
            </a:r>
            <a:r>
              <a:rPr lang="pt-BR" sz="2200" b="1" i="1" dirty="0">
                <a:solidFill>
                  <a:schemeClr val="tx1">
                    <a:lumMod val="95000"/>
                    <a:lumOff val="5000"/>
                  </a:schemeClr>
                </a:solidFill>
              </a:rPr>
              <a:t> </a:t>
            </a:r>
            <a:r>
              <a:rPr lang="pt-BR" sz="2200" b="1" i="1" dirty="0" err="1">
                <a:solidFill>
                  <a:schemeClr val="tx1">
                    <a:lumMod val="95000"/>
                    <a:lumOff val="5000"/>
                  </a:schemeClr>
                </a:solidFill>
              </a:rPr>
              <a:t>obtained</a:t>
            </a:r>
            <a:r>
              <a:rPr lang="pt-BR" sz="2200" b="1" i="1" dirty="0">
                <a:solidFill>
                  <a:schemeClr val="tx1">
                    <a:lumMod val="95000"/>
                    <a:lumOff val="5000"/>
                  </a:schemeClr>
                </a:solidFill>
              </a:rPr>
              <a:t> a </a:t>
            </a:r>
            <a:r>
              <a:rPr lang="pt-BR" sz="2200" b="1" i="1" dirty="0" err="1">
                <a:solidFill>
                  <a:schemeClr val="tx1">
                    <a:lumMod val="95000"/>
                    <a:lumOff val="5000"/>
                  </a:schemeClr>
                </a:solidFill>
              </a:rPr>
              <a:t>good</a:t>
            </a:r>
            <a:r>
              <a:rPr lang="pt-BR" sz="2200" b="1" i="1" dirty="0">
                <a:solidFill>
                  <a:schemeClr val="tx1">
                    <a:lumMod val="95000"/>
                    <a:lumOff val="5000"/>
                  </a:schemeClr>
                </a:solidFill>
              </a:rPr>
              <a:t> </a:t>
            </a:r>
            <a:r>
              <a:rPr lang="pt-BR" sz="2200" b="1" i="1" dirty="0" err="1">
                <a:solidFill>
                  <a:schemeClr val="tx1">
                    <a:lumMod val="95000"/>
                    <a:lumOff val="5000"/>
                  </a:schemeClr>
                </a:solidFill>
              </a:rPr>
              <a:t>testimony</a:t>
            </a:r>
            <a:r>
              <a:rPr lang="pt-BR" sz="2200" b="1" i="1" dirty="0">
                <a:solidFill>
                  <a:schemeClr val="tx1">
                    <a:lumMod val="95000"/>
                    <a:lumOff val="5000"/>
                  </a:schemeClr>
                </a:solidFill>
              </a:rPr>
              <a:t>. </a:t>
            </a:r>
            <a:r>
              <a:rPr lang="pt-BR" sz="2200" b="1" i="1" dirty="0" err="1">
                <a:solidFill>
                  <a:schemeClr val="tx1">
                    <a:lumMod val="95000"/>
                    <a:lumOff val="5000"/>
                  </a:schemeClr>
                </a:solidFill>
              </a:rPr>
              <a:t>By</a:t>
            </a:r>
            <a:r>
              <a:rPr lang="pt-BR" sz="2200" b="1" i="1" dirty="0">
                <a:solidFill>
                  <a:schemeClr val="tx1">
                    <a:lumMod val="95000"/>
                    <a:lumOff val="5000"/>
                  </a:schemeClr>
                </a:solidFill>
              </a:rPr>
              <a:t> Faith </a:t>
            </a:r>
            <a:r>
              <a:rPr lang="pt-BR" sz="2200" b="1" i="1" dirty="0" err="1">
                <a:solidFill>
                  <a:schemeClr val="tx1">
                    <a:lumMod val="95000"/>
                    <a:lumOff val="5000"/>
                  </a:schemeClr>
                </a:solidFill>
              </a:rPr>
              <a:t>we</a:t>
            </a:r>
            <a:r>
              <a:rPr lang="pt-BR" sz="2200" b="1" i="1" dirty="0">
                <a:solidFill>
                  <a:schemeClr val="tx1">
                    <a:lumMod val="95000"/>
                    <a:lumOff val="5000"/>
                  </a:schemeClr>
                </a:solidFill>
              </a:rPr>
              <a:t> </a:t>
            </a:r>
            <a:r>
              <a:rPr lang="pt-BR" sz="2200" b="1" i="1" dirty="0" err="1">
                <a:solidFill>
                  <a:schemeClr val="tx1">
                    <a:lumMod val="95000"/>
                    <a:lumOff val="5000"/>
                  </a:schemeClr>
                </a:solidFill>
              </a:rPr>
              <a:t>understand</a:t>
            </a:r>
            <a:r>
              <a:rPr lang="pt-BR" sz="2200" b="1" i="1" dirty="0">
                <a:solidFill>
                  <a:schemeClr val="tx1">
                    <a:lumMod val="95000"/>
                    <a:lumOff val="5000"/>
                  </a:schemeClr>
                </a:solidFill>
              </a:rPr>
              <a:t> </a:t>
            </a:r>
            <a:r>
              <a:rPr lang="pt-BR" sz="2200" b="1" i="1" dirty="0" err="1">
                <a:solidFill>
                  <a:schemeClr val="tx1">
                    <a:lumMod val="95000"/>
                    <a:lumOff val="5000"/>
                  </a:schemeClr>
                </a:solidFill>
              </a:rPr>
              <a:t>that</a:t>
            </a:r>
            <a:r>
              <a:rPr lang="pt-BR" sz="2200" b="1" i="1" dirty="0">
                <a:solidFill>
                  <a:schemeClr val="tx1">
                    <a:lumMod val="95000"/>
                    <a:lumOff val="5000"/>
                  </a:schemeClr>
                </a:solidFill>
              </a:rPr>
              <a:t> </a:t>
            </a:r>
            <a:r>
              <a:rPr lang="pt-BR" sz="2200" b="1" i="1" dirty="0" err="1">
                <a:solidFill>
                  <a:schemeClr val="tx1">
                    <a:lumMod val="95000"/>
                    <a:lumOff val="5000"/>
                  </a:schemeClr>
                </a:solidFill>
              </a:rPr>
              <a:t>the</a:t>
            </a:r>
            <a:r>
              <a:rPr lang="pt-BR" sz="2200" b="1" i="1" dirty="0">
                <a:solidFill>
                  <a:schemeClr val="tx1">
                    <a:lumMod val="95000"/>
                    <a:lumOff val="5000"/>
                  </a:schemeClr>
                </a:solidFill>
              </a:rPr>
              <a:t> worlds </a:t>
            </a:r>
            <a:r>
              <a:rPr lang="pt-BR" sz="2200" b="1" i="1" dirty="0" err="1">
                <a:solidFill>
                  <a:schemeClr val="tx1">
                    <a:lumMod val="95000"/>
                    <a:lumOff val="5000"/>
                  </a:schemeClr>
                </a:solidFill>
              </a:rPr>
              <a:t>were</a:t>
            </a:r>
            <a:r>
              <a:rPr lang="pt-BR" sz="2200" b="1" i="1" dirty="0">
                <a:solidFill>
                  <a:schemeClr val="tx1">
                    <a:lumMod val="95000"/>
                    <a:lumOff val="5000"/>
                  </a:schemeClr>
                </a:solidFill>
              </a:rPr>
              <a:t> </a:t>
            </a:r>
            <a:r>
              <a:rPr lang="pt-BR" sz="2200" b="1" i="1" dirty="0" err="1">
                <a:solidFill>
                  <a:schemeClr val="tx1">
                    <a:lumMod val="95000"/>
                    <a:lumOff val="5000"/>
                  </a:schemeClr>
                </a:solidFill>
              </a:rPr>
              <a:t>framed</a:t>
            </a:r>
            <a:r>
              <a:rPr lang="pt-BR" sz="2200" b="1" i="1" dirty="0">
                <a:solidFill>
                  <a:schemeClr val="tx1">
                    <a:lumMod val="95000"/>
                    <a:lumOff val="5000"/>
                  </a:schemeClr>
                </a:solidFill>
              </a:rPr>
              <a:t> </a:t>
            </a:r>
            <a:r>
              <a:rPr lang="pt-BR" sz="2200" b="1" i="1" dirty="0" err="1">
                <a:solidFill>
                  <a:schemeClr val="tx1">
                    <a:lumMod val="95000"/>
                    <a:lumOff val="5000"/>
                  </a:schemeClr>
                </a:solidFill>
              </a:rPr>
              <a:t>by</a:t>
            </a:r>
            <a:r>
              <a:rPr lang="pt-BR" sz="2200" b="1" i="1" dirty="0">
                <a:solidFill>
                  <a:schemeClr val="tx1">
                    <a:lumMod val="95000"/>
                    <a:lumOff val="5000"/>
                  </a:schemeClr>
                </a:solidFill>
              </a:rPr>
              <a:t> </a:t>
            </a:r>
            <a:r>
              <a:rPr lang="pt-BR" sz="2200" b="1" i="1" dirty="0" err="1">
                <a:solidFill>
                  <a:schemeClr val="tx1">
                    <a:lumMod val="95000"/>
                    <a:lumOff val="5000"/>
                  </a:schemeClr>
                </a:solidFill>
              </a:rPr>
              <a:t>the</a:t>
            </a:r>
            <a:r>
              <a:rPr lang="pt-BR" sz="2200" b="1" i="1" dirty="0">
                <a:solidFill>
                  <a:schemeClr val="tx1">
                    <a:lumMod val="95000"/>
                    <a:lumOff val="5000"/>
                  </a:schemeClr>
                </a:solidFill>
              </a:rPr>
              <a:t> </a:t>
            </a:r>
            <a:r>
              <a:rPr lang="pt-BR" sz="2200" b="1" i="1" dirty="0" err="1">
                <a:solidFill>
                  <a:schemeClr val="tx1">
                    <a:lumMod val="95000"/>
                    <a:lumOff val="5000"/>
                  </a:schemeClr>
                </a:solidFill>
              </a:rPr>
              <a:t>word</a:t>
            </a:r>
            <a:r>
              <a:rPr lang="pt-BR" sz="2200" b="1" i="1" dirty="0">
                <a:solidFill>
                  <a:schemeClr val="tx1">
                    <a:lumMod val="95000"/>
                    <a:lumOff val="5000"/>
                  </a:schemeClr>
                </a:solidFill>
              </a:rPr>
              <a:t> </a:t>
            </a:r>
            <a:r>
              <a:rPr lang="pt-BR" sz="2200" b="1" i="1" dirty="0" err="1">
                <a:solidFill>
                  <a:schemeClr val="tx1">
                    <a:lumMod val="95000"/>
                    <a:lumOff val="5000"/>
                  </a:schemeClr>
                </a:solidFill>
              </a:rPr>
              <a:t>of</a:t>
            </a:r>
            <a:r>
              <a:rPr lang="pt-BR" sz="2200" b="1" i="1" dirty="0">
                <a:solidFill>
                  <a:schemeClr val="tx1">
                    <a:lumMod val="95000"/>
                    <a:lumOff val="5000"/>
                  </a:schemeClr>
                </a:solidFill>
              </a:rPr>
              <a:t> </a:t>
            </a:r>
            <a:r>
              <a:rPr lang="pt-BR" sz="2200" b="1" i="1" dirty="0" err="1">
                <a:solidFill>
                  <a:schemeClr val="tx1">
                    <a:lumMod val="95000"/>
                    <a:lumOff val="5000"/>
                  </a:schemeClr>
                </a:solidFill>
              </a:rPr>
              <a:t>God</a:t>
            </a:r>
            <a:r>
              <a:rPr lang="pt-BR" sz="2200" b="1" i="1" dirty="0">
                <a:solidFill>
                  <a:schemeClr val="tx1">
                    <a:lumMod val="95000"/>
                    <a:lumOff val="5000"/>
                  </a:schemeClr>
                </a:solidFill>
              </a:rPr>
              <a:t>,</a:t>
            </a:r>
            <a:r>
              <a:rPr lang="pt-BR" sz="2200" b="1" dirty="0">
                <a:solidFill>
                  <a:schemeClr val="tx2">
                    <a:lumMod val="50000"/>
                  </a:schemeClr>
                </a:solidFill>
              </a:rPr>
              <a:t> </a:t>
            </a:r>
            <a:r>
              <a:rPr lang="pt-BR" sz="2200" b="1" dirty="0" err="1">
                <a:solidFill>
                  <a:schemeClr val="tx2">
                    <a:lumMod val="50000"/>
                  </a:schemeClr>
                </a:solidFill>
              </a:rPr>
              <a:t>so</a:t>
            </a:r>
            <a:r>
              <a:rPr lang="pt-BR" sz="2200" b="1" dirty="0">
                <a:solidFill>
                  <a:schemeClr val="tx2">
                    <a:lumMod val="50000"/>
                  </a:schemeClr>
                </a:solidFill>
              </a:rPr>
              <a:t> </a:t>
            </a:r>
            <a:r>
              <a:rPr lang="pt-BR" sz="2200" b="1" dirty="0" err="1">
                <a:solidFill>
                  <a:schemeClr val="tx2">
                    <a:lumMod val="50000"/>
                  </a:schemeClr>
                </a:solidFill>
              </a:rPr>
              <a:t>that</a:t>
            </a:r>
            <a:r>
              <a:rPr lang="pt-BR" sz="2200" b="1" dirty="0">
                <a:solidFill>
                  <a:schemeClr val="tx2">
                    <a:lumMod val="50000"/>
                  </a:schemeClr>
                </a:solidFill>
              </a:rPr>
              <a:t> </a:t>
            </a:r>
            <a:r>
              <a:rPr lang="pt-BR" sz="2200" b="1" dirty="0" err="1">
                <a:solidFill>
                  <a:schemeClr val="tx2">
                    <a:lumMod val="50000"/>
                  </a:schemeClr>
                </a:solidFill>
              </a:rPr>
              <a:t>the</a:t>
            </a:r>
            <a:r>
              <a:rPr lang="pt-BR" sz="2200" b="1" dirty="0">
                <a:solidFill>
                  <a:schemeClr val="tx2">
                    <a:lumMod val="50000"/>
                  </a:schemeClr>
                </a:solidFill>
              </a:rPr>
              <a:t> </a:t>
            </a:r>
            <a:r>
              <a:rPr lang="pt-BR" sz="2200" b="1" dirty="0" err="1">
                <a:solidFill>
                  <a:schemeClr val="tx2">
                    <a:lumMod val="50000"/>
                  </a:schemeClr>
                </a:solidFill>
              </a:rPr>
              <a:t>things</a:t>
            </a:r>
            <a:r>
              <a:rPr lang="pt-BR" sz="2200" b="1" dirty="0">
                <a:solidFill>
                  <a:schemeClr val="tx2">
                    <a:lumMod val="50000"/>
                  </a:schemeClr>
                </a:solidFill>
              </a:rPr>
              <a:t> </a:t>
            </a:r>
            <a:r>
              <a:rPr lang="pt-BR" sz="2200" b="1" dirty="0" err="1">
                <a:solidFill>
                  <a:schemeClr val="tx2">
                    <a:lumMod val="50000"/>
                  </a:schemeClr>
                </a:solidFill>
              </a:rPr>
              <a:t>which</a:t>
            </a:r>
            <a:r>
              <a:rPr lang="pt-BR" sz="2200" b="1" dirty="0">
                <a:solidFill>
                  <a:schemeClr val="tx2">
                    <a:lumMod val="50000"/>
                  </a:schemeClr>
                </a:solidFill>
              </a:rPr>
              <a:t> are </a:t>
            </a:r>
            <a:r>
              <a:rPr lang="pt-BR" sz="2200" b="1" dirty="0" err="1">
                <a:solidFill>
                  <a:schemeClr val="tx2">
                    <a:lumMod val="50000"/>
                  </a:schemeClr>
                </a:solidFill>
              </a:rPr>
              <a:t>seen</a:t>
            </a:r>
            <a:r>
              <a:rPr lang="pt-BR" sz="2200" b="1" dirty="0">
                <a:solidFill>
                  <a:schemeClr val="tx2">
                    <a:lumMod val="50000"/>
                  </a:schemeClr>
                </a:solidFill>
              </a:rPr>
              <a:t> </a:t>
            </a:r>
            <a:r>
              <a:rPr lang="pt-BR" sz="2200" b="1" dirty="0" err="1">
                <a:solidFill>
                  <a:schemeClr val="tx2">
                    <a:lumMod val="50000"/>
                  </a:schemeClr>
                </a:solidFill>
              </a:rPr>
              <a:t>were</a:t>
            </a:r>
            <a:r>
              <a:rPr lang="pt-BR" sz="2200" b="1" dirty="0">
                <a:solidFill>
                  <a:schemeClr val="tx2">
                    <a:lumMod val="50000"/>
                  </a:schemeClr>
                </a:solidFill>
              </a:rPr>
              <a:t> </a:t>
            </a:r>
            <a:r>
              <a:rPr lang="pt-BR" sz="2200" b="1" dirty="0" err="1">
                <a:solidFill>
                  <a:schemeClr val="tx2">
                    <a:lumMod val="50000"/>
                  </a:schemeClr>
                </a:solidFill>
              </a:rPr>
              <a:t>not</a:t>
            </a:r>
            <a:r>
              <a:rPr lang="pt-BR" sz="2200" b="1" dirty="0">
                <a:solidFill>
                  <a:schemeClr val="tx2">
                    <a:lumMod val="50000"/>
                  </a:schemeClr>
                </a:solidFill>
              </a:rPr>
              <a:t> </a:t>
            </a:r>
            <a:r>
              <a:rPr lang="pt-BR" sz="2200" b="1" dirty="0" err="1">
                <a:solidFill>
                  <a:schemeClr val="tx2">
                    <a:lumMod val="50000"/>
                  </a:schemeClr>
                </a:solidFill>
              </a:rPr>
              <a:t>made</a:t>
            </a:r>
            <a:r>
              <a:rPr lang="pt-BR" sz="2200" b="1" dirty="0">
                <a:solidFill>
                  <a:schemeClr val="tx2">
                    <a:lumMod val="50000"/>
                  </a:schemeClr>
                </a:solidFill>
              </a:rPr>
              <a:t> </a:t>
            </a:r>
            <a:r>
              <a:rPr lang="pt-BR" sz="2200" b="1" dirty="0" err="1">
                <a:solidFill>
                  <a:schemeClr val="tx2">
                    <a:lumMod val="50000"/>
                  </a:schemeClr>
                </a:solidFill>
              </a:rPr>
              <a:t>of</a:t>
            </a:r>
            <a:r>
              <a:rPr lang="pt-BR" sz="2200" b="1" dirty="0">
                <a:solidFill>
                  <a:schemeClr val="tx2">
                    <a:lumMod val="50000"/>
                  </a:schemeClr>
                </a:solidFill>
              </a:rPr>
              <a:t> </a:t>
            </a:r>
            <a:r>
              <a:rPr lang="pt-BR" sz="2200" b="1" dirty="0" err="1">
                <a:solidFill>
                  <a:schemeClr val="tx2">
                    <a:lumMod val="50000"/>
                  </a:schemeClr>
                </a:solidFill>
              </a:rPr>
              <a:t>things</a:t>
            </a:r>
            <a:r>
              <a:rPr lang="pt-BR" sz="2200" b="1" dirty="0">
                <a:solidFill>
                  <a:schemeClr val="tx2">
                    <a:lumMod val="50000"/>
                  </a:schemeClr>
                </a:solidFill>
              </a:rPr>
              <a:t> </a:t>
            </a:r>
            <a:r>
              <a:rPr lang="pt-BR" sz="2200" b="1" dirty="0" err="1">
                <a:solidFill>
                  <a:schemeClr val="tx2">
                    <a:lumMod val="50000"/>
                  </a:schemeClr>
                </a:solidFill>
              </a:rPr>
              <a:t>which</a:t>
            </a:r>
            <a:r>
              <a:rPr lang="pt-BR" sz="2200" b="1" dirty="0">
                <a:solidFill>
                  <a:schemeClr val="tx2">
                    <a:lumMod val="50000"/>
                  </a:schemeClr>
                </a:solidFill>
              </a:rPr>
              <a:t> are </a:t>
            </a:r>
            <a:r>
              <a:rPr lang="pt-BR" sz="2200" b="1" dirty="0" err="1">
                <a:solidFill>
                  <a:schemeClr val="tx2">
                    <a:lumMod val="50000"/>
                  </a:schemeClr>
                </a:solidFill>
              </a:rPr>
              <a:t>visible</a:t>
            </a:r>
            <a:r>
              <a:rPr lang="pt-BR" sz="2200" b="1" dirty="0">
                <a:solidFill>
                  <a:schemeClr val="tx2">
                    <a:lumMod val="50000"/>
                  </a:schemeClr>
                </a:solidFill>
              </a:rPr>
              <a:t>.”                - </a:t>
            </a:r>
            <a:r>
              <a:rPr lang="pt-BR" sz="2200" b="1" dirty="0" err="1">
                <a:solidFill>
                  <a:schemeClr val="tx2">
                    <a:lumMod val="50000"/>
                  </a:schemeClr>
                </a:solidFill>
              </a:rPr>
              <a:t>Hebrews</a:t>
            </a:r>
            <a:r>
              <a:rPr lang="pt-BR" sz="2200" b="1" dirty="0">
                <a:solidFill>
                  <a:schemeClr val="tx2">
                    <a:lumMod val="50000"/>
                  </a:schemeClr>
                </a:solidFill>
              </a:rPr>
              <a:t> 11:1-3 -  </a:t>
            </a:r>
          </a:p>
        </p:txBody>
      </p:sp>
      <p:sp>
        <p:nvSpPr>
          <p:cNvPr id="3" name="Seta para a direita 2"/>
          <p:cNvSpPr/>
          <p:nvPr/>
        </p:nvSpPr>
        <p:spPr>
          <a:xfrm rot="9176525">
            <a:off x="5982446" y="3159258"/>
            <a:ext cx="1315195" cy="6712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p:cNvSpPr/>
          <p:nvPr/>
        </p:nvSpPr>
        <p:spPr>
          <a:xfrm rot="5400000">
            <a:off x="6869374" y="3818259"/>
            <a:ext cx="1000580" cy="6712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entalhada para a direita 3"/>
          <p:cNvSpPr/>
          <p:nvPr/>
        </p:nvSpPr>
        <p:spPr>
          <a:xfrm>
            <a:off x="6156176" y="5661248"/>
            <a:ext cx="984989" cy="697023"/>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trela de 16 pontas 7"/>
          <p:cNvSpPr/>
          <p:nvPr/>
        </p:nvSpPr>
        <p:spPr>
          <a:xfrm rot="21200380">
            <a:off x="-343368" y="1723443"/>
            <a:ext cx="8083589" cy="5112568"/>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2">
                    <a:lumMod val="50000"/>
                  </a:schemeClr>
                </a:solidFill>
              </a:rPr>
              <a:t>As </a:t>
            </a:r>
            <a:r>
              <a:rPr lang="pt-BR" sz="2800" b="1" dirty="0" err="1">
                <a:solidFill>
                  <a:schemeClr val="tx2">
                    <a:lumMod val="50000"/>
                  </a:schemeClr>
                </a:solidFill>
              </a:rPr>
              <a:t>we</a:t>
            </a:r>
            <a:r>
              <a:rPr lang="pt-BR" sz="2800" b="1" dirty="0">
                <a:solidFill>
                  <a:schemeClr val="tx2">
                    <a:lumMod val="50000"/>
                  </a:schemeClr>
                </a:solidFill>
              </a:rPr>
              <a:t> examine </a:t>
            </a:r>
            <a:r>
              <a:rPr lang="pt-BR" sz="2800" b="1" dirty="0" err="1">
                <a:solidFill>
                  <a:schemeClr val="tx2">
                    <a:lumMod val="50000"/>
                  </a:schemeClr>
                </a:solidFill>
              </a:rPr>
              <a:t>the</a:t>
            </a:r>
            <a:r>
              <a:rPr lang="pt-BR" sz="2800" b="1" dirty="0">
                <a:solidFill>
                  <a:schemeClr val="tx2">
                    <a:lumMod val="50000"/>
                  </a:schemeClr>
                </a:solidFill>
              </a:rPr>
              <a:t> </a:t>
            </a:r>
            <a:r>
              <a:rPr lang="pt-BR" sz="2800" b="1" dirty="0" err="1">
                <a:solidFill>
                  <a:schemeClr val="tx2">
                    <a:lumMod val="50000"/>
                  </a:schemeClr>
                </a:solidFill>
              </a:rPr>
              <a:t>word</a:t>
            </a:r>
            <a:r>
              <a:rPr lang="pt-BR" sz="2800" b="1" dirty="0">
                <a:solidFill>
                  <a:schemeClr val="tx2">
                    <a:lumMod val="50000"/>
                  </a:schemeClr>
                </a:solidFill>
              </a:rPr>
              <a:t> </a:t>
            </a:r>
            <a:r>
              <a:rPr lang="pt-BR" sz="2800" b="1" dirty="0" err="1">
                <a:solidFill>
                  <a:schemeClr val="tx2">
                    <a:lumMod val="50000"/>
                  </a:schemeClr>
                </a:solidFill>
              </a:rPr>
              <a:t>that</a:t>
            </a:r>
            <a:r>
              <a:rPr lang="pt-BR" sz="2800" b="1" dirty="0">
                <a:solidFill>
                  <a:schemeClr val="tx2">
                    <a:lumMod val="50000"/>
                  </a:schemeClr>
                </a:solidFill>
              </a:rPr>
              <a:t> </a:t>
            </a:r>
            <a:r>
              <a:rPr lang="pt-BR" sz="2800" b="1" i="1" u="sng" dirty="0" err="1">
                <a:solidFill>
                  <a:schemeClr val="tx2">
                    <a:lumMod val="50000"/>
                  </a:schemeClr>
                </a:solidFill>
              </a:rPr>
              <a:t>God</a:t>
            </a:r>
            <a:r>
              <a:rPr lang="pt-BR" sz="2800" b="1" i="1" dirty="0">
                <a:solidFill>
                  <a:schemeClr val="tx2">
                    <a:lumMod val="50000"/>
                  </a:schemeClr>
                </a:solidFill>
              </a:rPr>
              <a:t> </a:t>
            </a:r>
            <a:r>
              <a:rPr lang="pt-BR" sz="2800" b="1" i="1" u="sng" dirty="0" err="1">
                <a:solidFill>
                  <a:schemeClr val="tx2">
                    <a:lumMod val="50000"/>
                  </a:schemeClr>
                </a:solidFill>
              </a:rPr>
              <a:t>Himself</a:t>
            </a:r>
            <a:r>
              <a:rPr lang="pt-BR" sz="2800" b="1" i="1" dirty="0">
                <a:solidFill>
                  <a:schemeClr val="tx2">
                    <a:lumMod val="50000"/>
                  </a:schemeClr>
                </a:solidFill>
              </a:rPr>
              <a:t> </a:t>
            </a:r>
            <a:r>
              <a:rPr lang="pt-BR" sz="2800" b="1" dirty="0" err="1">
                <a:solidFill>
                  <a:schemeClr val="tx2">
                    <a:lumMod val="50000"/>
                  </a:schemeClr>
                </a:solidFill>
              </a:rPr>
              <a:t>revealed</a:t>
            </a:r>
            <a:r>
              <a:rPr lang="pt-BR" sz="2800" b="1" dirty="0">
                <a:solidFill>
                  <a:schemeClr val="tx2">
                    <a:lumMod val="50000"/>
                  </a:schemeClr>
                </a:solidFill>
              </a:rPr>
              <a:t> </a:t>
            </a:r>
            <a:r>
              <a:rPr lang="pt-BR" sz="2800" b="1" dirty="0" err="1">
                <a:solidFill>
                  <a:schemeClr val="tx2">
                    <a:lumMod val="50000"/>
                  </a:schemeClr>
                </a:solidFill>
              </a:rPr>
              <a:t>about</a:t>
            </a:r>
            <a:r>
              <a:rPr lang="pt-BR" sz="2800" b="1" dirty="0">
                <a:solidFill>
                  <a:schemeClr val="tx2">
                    <a:lumMod val="50000"/>
                  </a:schemeClr>
                </a:solidFill>
              </a:rPr>
              <a:t> His </a:t>
            </a:r>
            <a:r>
              <a:rPr lang="pt-BR" sz="2800" b="1" dirty="0" err="1">
                <a:solidFill>
                  <a:schemeClr val="tx2">
                    <a:lumMod val="50000"/>
                  </a:schemeClr>
                </a:solidFill>
              </a:rPr>
              <a:t>creation</a:t>
            </a:r>
            <a:r>
              <a:rPr lang="pt-BR" sz="2800" b="1" dirty="0">
                <a:solidFill>
                  <a:schemeClr val="tx2">
                    <a:lumMod val="50000"/>
                  </a:schemeClr>
                </a:solidFill>
              </a:rPr>
              <a:t>, </a:t>
            </a:r>
            <a:r>
              <a:rPr lang="pt-BR" sz="2800" b="1" dirty="0" err="1">
                <a:solidFill>
                  <a:schemeClr val="tx2">
                    <a:lumMod val="50000"/>
                  </a:schemeClr>
                </a:solidFill>
              </a:rPr>
              <a:t>we</a:t>
            </a:r>
            <a:r>
              <a:rPr lang="pt-BR" sz="2800" b="1" dirty="0">
                <a:solidFill>
                  <a:schemeClr val="tx2">
                    <a:lumMod val="50000"/>
                  </a:schemeClr>
                </a:solidFill>
              </a:rPr>
              <a:t> are </a:t>
            </a:r>
            <a:r>
              <a:rPr lang="pt-BR" sz="2800" b="1" dirty="0" err="1">
                <a:solidFill>
                  <a:schemeClr val="tx2">
                    <a:lumMod val="50000"/>
                  </a:schemeClr>
                </a:solidFill>
              </a:rPr>
              <a:t>able</a:t>
            </a:r>
            <a:r>
              <a:rPr lang="pt-BR" sz="2800" b="1" dirty="0">
                <a:solidFill>
                  <a:schemeClr val="tx2">
                    <a:lumMod val="50000"/>
                  </a:schemeClr>
                </a:solidFill>
              </a:rPr>
              <a:t> </a:t>
            </a:r>
            <a:r>
              <a:rPr lang="pt-BR" sz="2800" b="1" dirty="0" err="1">
                <a:solidFill>
                  <a:schemeClr val="tx2">
                    <a:lumMod val="50000"/>
                  </a:schemeClr>
                </a:solidFill>
              </a:rPr>
              <a:t>to</a:t>
            </a:r>
            <a:r>
              <a:rPr lang="pt-BR" sz="2800" b="1" dirty="0">
                <a:solidFill>
                  <a:schemeClr val="tx2">
                    <a:lumMod val="50000"/>
                  </a:schemeClr>
                </a:solidFill>
              </a:rPr>
              <a:t> </a:t>
            </a:r>
            <a:r>
              <a:rPr lang="pt-BR" sz="2800" b="1" dirty="0" err="1">
                <a:solidFill>
                  <a:schemeClr val="tx2">
                    <a:lumMod val="50000"/>
                  </a:schemeClr>
                </a:solidFill>
              </a:rPr>
              <a:t>analyze</a:t>
            </a:r>
            <a:r>
              <a:rPr lang="pt-BR" sz="2800" b="1" dirty="0">
                <a:solidFill>
                  <a:schemeClr val="tx2">
                    <a:lumMod val="50000"/>
                  </a:schemeClr>
                </a:solidFill>
              </a:rPr>
              <a:t> </a:t>
            </a:r>
            <a:r>
              <a:rPr lang="pt-BR" sz="2800" b="1" dirty="0" err="1">
                <a:solidFill>
                  <a:schemeClr val="tx2">
                    <a:lumMod val="50000"/>
                  </a:schemeClr>
                </a:solidFill>
              </a:rPr>
              <a:t>the</a:t>
            </a:r>
            <a:r>
              <a:rPr lang="pt-BR" sz="2800" b="1" dirty="0">
                <a:solidFill>
                  <a:schemeClr val="tx2">
                    <a:lumMod val="50000"/>
                  </a:schemeClr>
                </a:solidFill>
              </a:rPr>
              <a:t> </a:t>
            </a:r>
            <a:r>
              <a:rPr lang="pt-BR" sz="2800" b="1" dirty="0" err="1">
                <a:solidFill>
                  <a:schemeClr val="tx2">
                    <a:lumMod val="50000"/>
                  </a:schemeClr>
                </a:solidFill>
              </a:rPr>
              <a:t>nature</a:t>
            </a:r>
            <a:r>
              <a:rPr lang="pt-BR" sz="2800" b="1" dirty="0">
                <a:solidFill>
                  <a:schemeClr val="tx2">
                    <a:lumMod val="50000"/>
                  </a:schemeClr>
                </a:solidFill>
              </a:rPr>
              <a:t> </a:t>
            </a:r>
            <a:r>
              <a:rPr lang="pt-BR" sz="2800" b="1" dirty="0" err="1">
                <a:solidFill>
                  <a:schemeClr val="tx2">
                    <a:lumMod val="50000"/>
                  </a:schemeClr>
                </a:solidFill>
              </a:rPr>
              <a:t>of</a:t>
            </a:r>
            <a:r>
              <a:rPr lang="pt-BR" sz="2800" b="1" dirty="0">
                <a:solidFill>
                  <a:schemeClr val="tx2">
                    <a:lumMod val="50000"/>
                  </a:schemeClr>
                </a:solidFill>
              </a:rPr>
              <a:t> </a:t>
            </a:r>
            <a:r>
              <a:rPr lang="pt-BR" sz="2800" b="1" dirty="0" err="1">
                <a:solidFill>
                  <a:schemeClr val="tx2">
                    <a:lumMod val="50000"/>
                  </a:schemeClr>
                </a:solidFill>
              </a:rPr>
              <a:t>the</a:t>
            </a:r>
            <a:r>
              <a:rPr lang="pt-BR" sz="2800" b="1" dirty="0">
                <a:solidFill>
                  <a:schemeClr val="tx2">
                    <a:lumMod val="50000"/>
                  </a:schemeClr>
                </a:solidFill>
              </a:rPr>
              <a:t> </a:t>
            </a:r>
            <a:r>
              <a:rPr lang="pt-BR" sz="2800" b="1" dirty="0" err="1">
                <a:solidFill>
                  <a:schemeClr val="tx2">
                    <a:lumMod val="50000"/>
                  </a:schemeClr>
                </a:solidFill>
              </a:rPr>
              <a:t>Creator</a:t>
            </a:r>
            <a:r>
              <a:rPr lang="pt-BR" sz="2800" b="1" dirty="0">
                <a:solidFill>
                  <a:schemeClr val="tx2">
                    <a:lumMod val="50000"/>
                  </a:schemeClr>
                </a:solidFill>
              </a:rPr>
              <a:t> </a:t>
            </a:r>
            <a:r>
              <a:rPr lang="pt-BR" sz="2800" b="1" dirty="0" err="1">
                <a:solidFill>
                  <a:schemeClr val="tx2">
                    <a:lumMod val="50000"/>
                  </a:schemeClr>
                </a:solidFill>
              </a:rPr>
              <a:t>by</a:t>
            </a:r>
            <a:r>
              <a:rPr lang="pt-BR" sz="2800" b="1" dirty="0">
                <a:solidFill>
                  <a:schemeClr val="tx2">
                    <a:lumMod val="50000"/>
                  </a:schemeClr>
                </a:solidFill>
              </a:rPr>
              <a:t> </a:t>
            </a:r>
            <a:r>
              <a:rPr lang="pt-BR" sz="2800" b="1" dirty="0" err="1">
                <a:solidFill>
                  <a:schemeClr val="tx2">
                    <a:lumMod val="50000"/>
                  </a:schemeClr>
                </a:solidFill>
              </a:rPr>
              <a:t>means</a:t>
            </a:r>
            <a:r>
              <a:rPr lang="pt-BR" sz="2800" b="1" dirty="0">
                <a:solidFill>
                  <a:schemeClr val="tx2">
                    <a:lumMod val="50000"/>
                  </a:schemeClr>
                </a:solidFill>
              </a:rPr>
              <a:t> </a:t>
            </a:r>
            <a:r>
              <a:rPr lang="pt-BR" sz="2800" b="1" dirty="0" err="1">
                <a:solidFill>
                  <a:schemeClr val="tx2">
                    <a:lumMod val="50000"/>
                  </a:schemeClr>
                </a:solidFill>
              </a:rPr>
              <a:t>of</a:t>
            </a:r>
            <a:r>
              <a:rPr lang="pt-BR" sz="2800" b="1" dirty="0">
                <a:solidFill>
                  <a:schemeClr val="tx2">
                    <a:lumMod val="50000"/>
                  </a:schemeClr>
                </a:solidFill>
              </a:rPr>
              <a:t> His </a:t>
            </a:r>
            <a:r>
              <a:rPr lang="pt-BR" sz="2800" b="1" dirty="0" err="1">
                <a:solidFill>
                  <a:schemeClr val="tx2">
                    <a:lumMod val="50000"/>
                  </a:schemeClr>
                </a:solidFill>
              </a:rPr>
              <a:t>masterwork</a:t>
            </a:r>
            <a:r>
              <a:rPr lang="pt-BR" sz="2800" b="1" dirty="0">
                <a:solidFill>
                  <a:schemeClr val="tx2">
                    <a:lumMod val="50000"/>
                  </a:schemeClr>
                </a:solidFill>
              </a:rPr>
              <a:t> </a:t>
            </a:r>
            <a:r>
              <a:rPr lang="pt-BR" sz="2800" b="1" dirty="0" err="1">
                <a:solidFill>
                  <a:schemeClr val="tx2">
                    <a:lumMod val="50000"/>
                  </a:schemeClr>
                </a:solidFill>
              </a:rPr>
              <a:t>of</a:t>
            </a:r>
            <a:r>
              <a:rPr lang="pt-BR" sz="2800" b="1" dirty="0">
                <a:solidFill>
                  <a:schemeClr val="tx2">
                    <a:lumMod val="50000"/>
                  </a:schemeClr>
                </a:solidFill>
              </a:rPr>
              <a:t> </a:t>
            </a:r>
            <a:r>
              <a:rPr lang="pt-BR" sz="2800" b="1" dirty="0" err="1">
                <a:solidFill>
                  <a:schemeClr val="tx2">
                    <a:lumMod val="50000"/>
                  </a:schemeClr>
                </a:solidFill>
              </a:rPr>
              <a:t>creation</a:t>
            </a:r>
            <a:r>
              <a:rPr lang="pt-BR" sz="2800" b="1" dirty="0">
                <a:solidFill>
                  <a:schemeClr val="tx2">
                    <a:lumMod val="50000"/>
                  </a:schemeClr>
                </a:solidFill>
              </a:rPr>
              <a:t>...</a:t>
            </a:r>
          </a:p>
        </p:txBody>
      </p:sp>
      <p:sp>
        <p:nvSpPr>
          <p:cNvPr id="12" name="Slide Number Placeholder 11">
            <a:extLst>
              <a:ext uri="{FF2B5EF4-FFF2-40B4-BE49-F238E27FC236}">
                <a16:creationId xmlns:a16="http://schemas.microsoft.com/office/drawing/2014/main" id="{AFD7BCB3-19F7-4D8D-AAA1-1AAA69992030}"/>
              </a:ext>
            </a:extLst>
          </p:cNvPr>
          <p:cNvSpPr>
            <a:spLocks noGrp="1"/>
          </p:cNvSpPr>
          <p:nvPr>
            <p:ph type="sldNum" sz="quarter" idx="12"/>
          </p:nvPr>
        </p:nvSpPr>
        <p:spPr/>
        <p:txBody>
          <a:bodyPr/>
          <a:lstStyle/>
          <a:p>
            <a:fld id="{2B42AA03-84FA-47E0-873F-D678DD9436A1}" type="slidenum">
              <a:rPr lang="pt-BR" smtClean="0"/>
              <a:pPr/>
              <a:t>4</a:t>
            </a:fld>
            <a:endParaRPr lang="pt-BR"/>
          </a:p>
        </p:txBody>
      </p:sp>
    </p:spTree>
    <p:extLst>
      <p:ext uri="{BB962C8B-B14F-4D97-AF65-F5344CB8AC3E}">
        <p14:creationId xmlns:p14="http://schemas.microsoft.com/office/powerpoint/2010/main" val="35283941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47"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out)">
                                      <p:cBhvr>
                                        <p:cTn id="27" dur="2000"/>
                                        <p:tgtEl>
                                          <p:spTgt spid="11"/>
                                        </p:tgtEl>
                                      </p:cBhvr>
                                    </p:animEffect>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250"/>
                                        <p:tgtEl>
                                          <p:spTgt spid="7"/>
                                        </p:tgtEl>
                                      </p:cBhvr>
                                    </p:animEffect>
                                    <p:anim calcmode="lin" valueType="num">
                                      <p:cBhvr>
                                        <p:cTn id="31" dur="1250" fill="hold"/>
                                        <p:tgtEl>
                                          <p:spTgt spid="7"/>
                                        </p:tgtEl>
                                        <p:attrNameLst>
                                          <p:attrName>ppt_x</p:attrName>
                                        </p:attrNameLst>
                                      </p:cBhvr>
                                      <p:tavLst>
                                        <p:tav tm="0">
                                          <p:val>
                                            <p:strVal val="#ppt_x"/>
                                          </p:val>
                                        </p:tav>
                                        <p:tav tm="100000">
                                          <p:val>
                                            <p:strVal val="#ppt_x"/>
                                          </p:val>
                                        </p:tav>
                                      </p:tavLst>
                                    </p:anim>
                                    <p:anim calcmode="lin" valueType="num">
                                      <p:cBhvr>
                                        <p:cTn id="32"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750"/>
                                        <p:tgtEl>
                                          <p:spTgt spid="3"/>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out)">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75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par>
                                <p:cTn id="56" presetID="6" presetClass="entr" presetSubtype="32"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out)">
                                      <p:cBhvr>
                                        <p:cTn id="58" dur="2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11" grpId="0" animBg="1"/>
      <p:bldP spid="15" grpId="0" animBg="1"/>
      <p:bldP spid="14" grpId="0" animBg="1"/>
      <p:bldP spid="3" grpId="0" animBg="1"/>
      <p:bldP spid="18" grpId="0" animBg="1"/>
      <p:bldP spid="4"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 name="Imagem 30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75" y="2492896"/>
            <a:ext cx="6457443" cy="5545803"/>
          </a:xfrm>
          <a:prstGeom prst="rect">
            <a:avLst/>
          </a:prstGeom>
        </p:spPr>
      </p:pic>
      <p:sp>
        <p:nvSpPr>
          <p:cNvPr id="24" name="Estrela de 16 pontas 23"/>
          <p:cNvSpPr/>
          <p:nvPr/>
        </p:nvSpPr>
        <p:spPr>
          <a:xfrm>
            <a:off x="1918939" y="3394673"/>
            <a:ext cx="2357589" cy="2122559"/>
          </a:xfrm>
          <a:prstGeom prst="star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1:26-31</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027" y="3833686"/>
            <a:ext cx="583281" cy="484871"/>
          </a:xfrm>
          <a:prstGeom prst="rect">
            <a:avLst/>
          </a:prstGeom>
        </p:spPr>
      </p:pic>
      <p:pic>
        <p:nvPicPr>
          <p:cNvPr id="20" name="Image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74330">
            <a:off x="2396125" y="4450971"/>
            <a:ext cx="685410" cy="700297"/>
          </a:xfrm>
          <a:prstGeom prst="rect">
            <a:avLst/>
          </a:prstGeom>
        </p:spPr>
      </p:pic>
      <p:pic>
        <p:nvPicPr>
          <p:cNvPr id="21" name="Imagem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059" y="4227470"/>
            <a:ext cx="978225" cy="614328"/>
          </a:xfrm>
          <a:prstGeom prst="rect">
            <a:avLst/>
          </a:prstGeom>
        </p:spPr>
      </p:pic>
      <p:sp>
        <p:nvSpPr>
          <p:cNvPr id="23" name="Estrela de 16 pontas 22"/>
          <p:cNvSpPr/>
          <p:nvPr/>
        </p:nvSpPr>
        <p:spPr>
          <a:xfrm>
            <a:off x="3700464" y="2708920"/>
            <a:ext cx="2357589" cy="2383229"/>
          </a:xfrm>
          <a:prstGeom prst="star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Imagem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3103" y="4068404"/>
            <a:ext cx="750894" cy="540184"/>
          </a:xfrm>
          <a:prstGeom prst="rect">
            <a:avLst/>
          </a:prstGeom>
        </p:spPr>
      </p:pic>
      <p:pic>
        <p:nvPicPr>
          <p:cNvPr id="18" name="Imagem 17"/>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856374">
            <a:off x="4516796" y="3153588"/>
            <a:ext cx="778086" cy="1182621"/>
          </a:xfrm>
          <a:prstGeom prst="rect">
            <a:avLst/>
          </a:prstGeom>
        </p:spPr>
      </p:pic>
      <p:pic>
        <p:nvPicPr>
          <p:cNvPr id="22" name="Imagem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4944" y="3798265"/>
            <a:ext cx="1087005" cy="737967"/>
          </a:xfrm>
          <a:prstGeom prst="rect">
            <a:avLst/>
          </a:prstGeom>
        </p:spPr>
      </p:pic>
      <p:sp>
        <p:nvSpPr>
          <p:cNvPr id="36" name="Seta para a esquerda 35"/>
          <p:cNvSpPr/>
          <p:nvPr/>
        </p:nvSpPr>
        <p:spPr>
          <a:xfrm rot="1275727">
            <a:off x="1812478" y="4019822"/>
            <a:ext cx="831084" cy="42508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75" name="Seta para a esquerda 3074"/>
          <p:cNvSpPr/>
          <p:nvPr/>
        </p:nvSpPr>
        <p:spPr>
          <a:xfrm>
            <a:off x="1911054" y="3513133"/>
            <a:ext cx="2232248" cy="42508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8">
            <a:extLst>
              <a:ext uri="{FF2B5EF4-FFF2-40B4-BE49-F238E27FC236}">
                <a16:creationId xmlns:a16="http://schemas.microsoft.com/office/drawing/2014/main" id="{E93E4E15-A327-47C4-A737-02D83E2C685A}"/>
              </a:ext>
            </a:extLst>
          </p:cNvPr>
          <p:cNvSpPr txBox="1"/>
          <p:nvPr/>
        </p:nvSpPr>
        <p:spPr>
          <a:xfrm>
            <a:off x="539552" y="1167135"/>
            <a:ext cx="8604448" cy="830997"/>
          </a:xfrm>
          <a:prstGeom prst="rect">
            <a:avLst/>
          </a:prstGeom>
          <a:noFill/>
        </p:spPr>
        <p:txBody>
          <a:bodyPr wrap="square" rtlCol="0">
            <a:spAutoFit/>
          </a:bodyPr>
          <a:lstStyle/>
          <a:p>
            <a:pPr algn="just"/>
            <a:r>
              <a:rPr lang="pt-BR" sz="2400" i="1" dirty="0">
                <a:latin typeface="Georgia" panose="02040502050405020303" pitchFamily="18" charset="0"/>
              </a:rPr>
              <a:t>1:29</a:t>
            </a:r>
            <a:r>
              <a:rPr lang="pt-BR" sz="2400" dirty="0">
                <a:latin typeface="Georgia" panose="02040502050405020303" pitchFamily="18" charset="0"/>
              </a:rPr>
              <a:t>  “...I have given you every </a:t>
            </a:r>
            <a:r>
              <a:rPr lang="pt-BR" sz="2400" b="1" i="1" dirty="0">
                <a:latin typeface="Georgia" panose="02040502050405020303" pitchFamily="18" charset="0"/>
              </a:rPr>
              <a:t>herb</a:t>
            </a:r>
            <a:r>
              <a:rPr lang="pt-BR" sz="2400" dirty="0">
                <a:latin typeface="Georgia" panose="02040502050405020303" pitchFamily="18" charset="0"/>
              </a:rPr>
              <a:t>...and every </a:t>
            </a:r>
            <a:r>
              <a:rPr lang="pt-BR" sz="2400" b="1" i="1" dirty="0">
                <a:latin typeface="Georgia" panose="02040502050405020303" pitchFamily="18" charset="0"/>
              </a:rPr>
              <a:t>tree</a:t>
            </a:r>
            <a:r>
              <a:rPr lang="pt-BR" sz="2400" dirty="0">
                <a:latin typeface="Georgia" panose="02040502050405020303" pitchFamily="18" charset="0"/>
              </a:rPr>
              <a:t> whose </a:t>
            </a:r>
          </a:p>
          <a:p>
            <a:pPr algn="just"/>
            <a:r>
              <a:rPr lang="pt-BR" sz="2400" dirty="0">
                <a:latin typeface="Georgia" panose="02040502050405020303" pitchFamily="18" charset="0"/>
              </a:rPr>
              <a:t>            </a:t>
            </a:r>
            <a:r>
              <a:rPr lang="pt-BR" sz="2400" b="1" i="1" dirty="0">
                <a:latin typeface="Georgia" panose="02040502050405020303" pitchFamily="18" charset="0"/>
              </a:rPr>
              <a:t>fruit</a:t>
            </a:r>
            <a:r>
              <a:rPr lang="pt-BR" sz="2400" dirty="0">
                <a:latin typeface="Georgia" panose="02040502050405020303" pitchFamily="18" charset="0"/>
              </a:rPr>
              <a:t> yields </a:t>
            </a:r>
            <a:r>
              <a:rPr lang="pt-BR" sz="2400" b="1" i="1" dirty="0">
                <a:latin typeface="Georgia" panose="02040502050405020303" pitchFamily="18" charset="0"/>
              </a:rPr>
              <a:t>seed</a:t>
            </a:r>
            <a:r>
              <a:rPr lang="pt-BR" sz="2400" dirty="0">
                <a:latin typeface="Georgia" panose="02040502050405020303" pitchFamily="18" charset="0"/>
              </a:rPr>
              <a:t>; to you it shall be for </a:t>
            </a:r>
            <a:r>
              <a:rPr lang="pt-BR" sz="2400" b="1" i="1" dirty="0">
                <a:latin typeface="Georgia" panose="02040502050405020303" pitchFamily="18" charset="0"/>
              </a:rPr>
              <a:t>food</a:t>
            </a:r>
            <a:r>
              <a:rPr lang="pt-BR" sz="2400" dirty="0">
                <a:latin typeface="Georgia" panose="02040502050405020303" pitchFamily="18" charset="0"/>
              </a:rPr>
              <a:t>...</a:t>
            </a:r>
            <a:r>
              <a:rPr lang="pt-BR" sz="2350" dirty="0">
                <a:latin typeface="Georgia" panose="02040502050405020303" pitchFamily="18" charset="0"/>
              </a:rPr>
              <a:t>”</a:t>
            </a:r>
          </a:p>
        </p:txBody>
      </p:sp>
      <p:sp>
        <p:nvSpPr>
          <p:cNvPr id="27" name="CaixaDeTexto 8">
            <a:extLst>
              <a:ext uri="{FF2B5EF4-FFF2-40B4-BE49-F238E27FC236}">
                <a16:creationId xmlns:a16="http://schemas.microsoft.com/office/drawing/2014/main" id="{F8889D0C-E8C8-4C59-828B-1C6F39CE6861}"/>
              </a:ext>
            </a:extLst>
          </p:cNvPr>
          <p:cNvSpPr txBox="1"/>
          <p:nvPr/>
        </p:nvSpPr>
        <p:spPr>
          <a:xfrm>
            <a:off x="539552" y="1949931"/>
            <a:ext cx="8424936" cy="830997"/>
          </a:xfrm>
          <a:prstGeom prst="rect">
            <a:avLst/>
          </a:prstGeom>
          <a:noFill/>
        </p:spPr>
        <p:txBody>
          <a:bodyPr wrap="square" rtlCol="0">
            <a:spAutoFit/>
          </a:bodyPr>
          <a:lstStyle/>
          <a:p>
            <a:pPr algn="just"/>
            <a:r>
              <a:rPr lang="pt-BR" sz="2400" i="1" dirty="0">
                <a:latin typeface="Georgia" panose="02040502050405020303" pitchFamily="18" charset="0"/>
              </a:rPr>
              <a:t>1:30</a:t>
            </a:r>
            <a:r>
              <a:rPr lang="pt-BR" sz="2400" dirty="0">
                <a:latin typeface="Georgia" panose="02040502050405020303" pitchFamily="18" charset="0"/>
              </a:rPr>
              <a:t>  “Also, to every</a:t>
            </a:r>
            <a:r>
              <a:rPr lang="pt-BR" sz="2400" b="1" i="1" dirty="0">
                <a:latin typeface="Georgia" panose="02040502050405020303" pitchFamily="18" charset="0"/>
              </a:rPr>
              <a:t> beast</a:t>
            </a:r>
            <a:r>
              <a:rPr lang="pt-BR" sz="2400" dirty="0">
                <a:latin typeface="Georgia" panose="02040502050405020303" pitchFamily="18" charset="0"/>
              </a:rPr>
              <a:t>...to every</a:t>
            </a:r>
            <a:r>
              <a:rPr lang="pt-BR" sz="2400" b="1" i="1" dirty="0">
                <a:latin typeface="Georgia" panose="02040502050405020303" pitchFamily="18" charset="0"/>
              </a:rPr>
              <a:t> bird </a:t>
            </a:r>
            <a:r>
              <a:rPr lang="pt-BR" sz="2400" dirty="0">
                <a:latin typeface="Georgia" panose="02040502050405020303" pitchFamily="18" charset="0"/>
              </a:rPr>
              <a:t>of the air, and to </a:t>
            </a:r>
          </a:p>
          <a:p>
            <a:pPr algn="just"/>
            <a:r>
              <a:rPr lang="pt-BR" sz="2400" dirty="0">
                <a:latin typeface="Georgia" panose="02040502050405020303" pitchFamily="18" charset="0"/>
              </a:rPr>
              <a:t>            everything that </a:t>
            </a:r>
            <a:r>
              <a:rPr lang="pt-BR" sz="2400" b="1" i="1" dirty="0">
                <a:latin typeface="Georgia" panose="02040502050405020303" pitchFamily="18" charset="0"/>
              </a:rPr>
              <a:t>creeps</a:t>
            </a:r>
            <a:r>
              <a:rPr lang="pt-BR" sz="2400" dirty="0">
                <a:latin typeface="Georgia" panose="02040502050405020303" pitchFamily="18" charset="0"/>
              </a:rPr>
              <a:t>...every </a:t>
            </a:r>
            <a:r>
              <a:rPr lang="pt-BR" sz="2400" b="1" i="1" dirty="0">
                <a:latin typeface="Georgia" panose="02040502050405020303" pitchFamily="18" charset="0"/>
              </a:rPr>
              <a:t>green herb </a:t>
            </a:r>
            <a:r>
              <a:rPr lang="pt-BR" sz="2400" dirty="0">
                <a:latin typeface="Georgia" panose="02040502050405020303" pitchFamily="18" charset="0"/>
              </a:rPr>
              <a:t>for food”</a:t>
            </a:r>
            <a:endParaRPr lang="pt-BR" sz="2350" dirty="0">
              <a:latin typeface="Georgia" panose="02040502050405020303" pitchFamily="18" charset="0"/>
            </a:endParaRPr>
          </a:p>
        </p:txBody>
      </p:sp>
      <p:pic>
        <p:nvPicPr>
          <p:cNvPr id="29" name="Picture 8" descr="File:Bull clipart 01.svg">
            <a:extLst>
              <a:ext uri="{FF2B5EF4-FFF2-40B4-BE49-F238E27FC236}">
                <a16:creationId xmlns:a16="http://schemas.microsoft.com/office/drawing/2014/main" id="{888B53EA-FF13-49BB-80A8-AACDB38A0D4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236296" y="3640502"/>
            <a:ext cx="1714415" cy="1058723"/>
          </a:xfrm>
          <a:prstGeom prst="rect">
            <a:avLst/>
          </a:prstGeom>
          <a:noFill/>
          <a:extLst>
            <a:ext uri="{909E8E84-426E-40DD-AFC4-6F175D3DCCD1}">
              <a14:hiddenFill xmlns:a14="http://schemas.microsoft.com/office/drawing/2010/main">
                <a:solidFill>
                  <a:srgbClr val="FFFFFF"/>
                </a:solidFill>
              </a14:hiddenFill>
            </a:ext>
          </a:extLst>
        </p:spPr>
      </p:pic>
      <p:sp>
        <p:nvSpPr>
          <p:cNvPr id="30" name="Seta para a esquerda 32">
            <a:extLst>
              <a:ext uri="{FF2B5EF4-FFF2-40B4-BE49-F238E27FC236}">
                <a16:creationId xmlns:a16="http://schemas.microsoft.com/office/drawing/2014/main" id="{6ADE4F50-DA98-4411-A7B7-3A66BD1E94A6}"/>
              </a:ext>
            </a:extLst>
          </p:cNvPr>
          <p:cNvSpPr/>
          <p:nvPr/>
        </p:nvSpPr>
        <p:spPr>
          <a:xfrm rot="10800000">
            <a:off x="5292080" y="3665531"/>
            <a:ext cx="1224136" cy="42508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2" descr="http://www.webweaver.nu/clipart/img/nature/cats/big/lounging-lion.png">
            <a:extLst>
              <a:ext uri="{FF2B5EF4-FFF2-40B4-BE49-F238E27FC236}">
                <a16:creationId xmlns:a16="http://schemas.microsoft.com/office/drawing/2014/main" id="{C9A5F058-7AFC-48B8-8899-94B090B4E7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93205" y="3947611"/>
            <a:ext cx="1851203" cy="11685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clker.com/cliparts/Y/f/v/m/p/3/flying-bird-md.png">
            <a:extLst>
              <a:ext uri="{FF2B5EF4-FFF2-40B4-BE49-F238E27FC236}">
                <a16:creationId xmlns:a16="http://schemas.microsoft.com/office/drawing/2014/main" id="{2457C12A-A799-47AF-A498-2F3BCE45D2E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32027" y="3004430"/>
            <a:ext cx="788055" cy="7960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www.wildlife-animals.com/clipart/lizard-13.png">
            <a:extLst>
              <a:ext uri="{FF2B5EF4-FFF2-40B4-BE49-F238E27FC236}">
                <a16:creationId xmlns:a16="http://schemas.microsoft.com/office/drawing/2014/main" id="{B5A8FB71-B281-4ED6-BED3-4ABA1F41EA3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7845" y="2831677"/>
            <a:ext cx="1224136" cy="6757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C876C14-E23E-4F62-B468-BF464E26B80A}"/>
              </a:ext>
            </a:extLst>
          </p:cNvPr>
          <p:cNvSpPr>
            <a:spLocks noGrp="1"/>
          </p:cNvSpPr>
          <p:nvPr>
            <p:ph type="sldNum" sz="quarter" idx="12"/>
          </p:nvPr>
        </p:nvSpPr>
        <p:spPr/>
        <p:txBody>
          <a:bodyPr/>
          <a:lstStyle/>
          <a:p>
            <a:fld id="{2B42AA03-84FA-47E0-873F-D678DD9436A1}" type="slidenum">
              <a:rPr lang="pt-BR" smtClean="0"/>
              <a:pPr/>
              <a:t>40</a:t>
            </a:fld>
            <a:endParaRPr lang="pt-BR"/>
          </a:p>
        </p:txBody>
      </p:sp>
    </p:spTree>
    <p:extLst>
      <p:ext uri="{BB962C8B-B14F-4D97-AF65-F5344CB8AC3E}">
        <p14:creationId xmlns:p14="http://schemas.microsoft.com/office/powerpoint/2010/main" val="15187928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1750"/>
                                        <p:tgtEl>
                                          <p:spTgt spid="31"/>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1750"/>
                                        <p:tgtEl>
                                          <p:spTgt spid="29"/>
                                        </p:tgtEl>
                                      </p:cBhvr>
                                    </p:animEffect>
                                  </p:childTnLst>
                                </p:cTn>
                              </p:par>
                            </p:childTnLst>
                          </p:cTn>
                        </p:par>
                        <p:par>
                          <p:cTn id="14" fill="hold">
                            <p:stCondLst>
                              <p:cond delay="1750"/>
                            </p:stCondLst>
                            <p:childTnLst>
                              <p:par>
                                <p:cTn id="15" presetID="9"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1750"/>
                                        <p:tgtEl>
                                          <p:spTgt spid="32"/>
                                        </p:tgtEl>
                                      </p:cBhvr>
                                    </p:animEffect>
                                  </p:childTnLst>
                                </p:cTn>
                              </p:par>
                            </p:childTnLst>
                          </p:cTn>
                        </p:par>
                        <p:par>
                          <p:cTn id="18" fill="hold">
                            <p:stCondLst>
                              <p:cond delay="3500"/>
                            </p:stCondLst>
                            <p:childTnLst>
                              <p:par>
                                <p:cTn id="19" presetID="9"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1750"/>
                                        <p:tgtEl>
                                          <p:spTgt spid="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Imagem 22">
            <a:extLst>
              <a:ext uri="{FF2B5EF4-FFF2-40B4-BE49-F238E27FC236}">
                <a16:creationId xmlns:a16="http://schemas.microsoft.com/office/drawing/2014/main" id="{8BC5224A-FD56-4B71-A0AB-FAB3F7066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117" y="3384354"/>
            <a:ext cx="2659187" cy="2060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1:26-31</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37" y="3057523"/>
            <a:ext cx="5295549" cy="4547941"/>
          </a:xfrm>
          <a:prstGeom prst="rect">
            <a:avLst/>
          </a:prstGeom>
        </p:spPr>
      </p:pic>
      <p:pic>
        <p:nvPicPr>
          <p:cNvPr id="40" name="Imagem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3201539"/>
            <a:ext cx="1636035" cy="1652519"/>
          </a:xfrm>
          <a:prstGeom prst="rect">
            <a:avLst/>
          </a:prstGeom>
        </p:spPr>
      </p:pic>
      <p:pic>
        <p:nvPicPr>
          <p:cNvPr id="41" name="Picture 8" descr="File:Bull clipart 01.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94068" y="4141510"/>
            <a:ext cx="1822392" cy="1125403"/>
          </a:xfrm>
          <a:prstGeom prst="rect">
            <a:avLst/>
          </a:prstGeom>
          <a:noFill/>
          <a:extLst>
            <a:ext uri="{909E8E84-426E-40DD-AFC4-6F175D3DCCD1}">
              <a14:hiddenFill xmlns:a14="http://schemas.microsoft.com/office/drawing/2010/main">
                <a:solidFill>
                  <a:srgbClr val="FFFFFF"/>
                </a:solidFill>
              </a14:hiddenFill>
            </a:ext>
          </a:extLst>
        </p:spPr>
      </p:pic>
      <p:sp>
        <p:nvSpPr>
          <p:cNvPr id="43" name="Retângulo de cantos arredondados 6"/>
          <p:cNvSpPr/>
          <p:nvPr/>
        </p:nvSpPr>
        <p:spPr>
          <a:xfrm>
            <a:off x="360080" y="2981943"/>
            <a:ext cx="3039643" cy="37504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err="1">
                <a:solidFill>
                  <a:schemeClr val="tx1"/>
                </a:solidFill>
              </a:rPr>
              <a:t>Before</a:t>
            </a:r>
            <a:r>
              <a:rPr lang="pt-BR" sz="2400" b="1" dirty="0">
                <a:solidFill>
                  <a:schemeClr val="tx1"/>
                </a:solidFill>
              </a:rPr>
              <a:t> </a:t>
            </a:r>
            <a:r>
              <a:rPr lang="pt-BR" sz="2400" b="1" dirty="0" err="1">
                <a:solidFill>
                  <a:schemeClr val="tx1"/>
                </a:solidFill>
              </a:rPr>
              <a:t>Sin</a:t>
            </a:r>
            <a:endParaRPr lang="pt-BR" sz="2400" b="1" dirty="0">
              <a:solidFill>
                <a:schemeClr val="tx1"/>
              </a:solidFill>
            </a:endParaRPr>
          </a:p>
        </p:txBody>
      </p:sp>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pic>
        <p:nvPicPr>
          <p:cNvPr id="42" name="Picture 2" descr="http://www.webweaver.nu/clipart/img/nature/cats/big/lounging-l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4343774"/>
            <a:ext cx="1967795" cy="1242170"/>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8">
            <a:extLst>
              <a:ext uri="{FF2B5EF4-FFF2-40B4-BE49-F238E27FC236}">
                <a16:creationId xmlns:a16="http://schemas.microsoft.com/office/drawing/2014/main" id="{2768A654-4312-47BC-8FFB-BAB317B1B3D1}"/>
              </a:ext>
            </a:extLst>
          </p:cNvPr>
          <p:cNvSpPr txBox="1"/>
          <p:nvPr/>
        </p:nvSpPr>
        <p:spPr>
          <a:xfrm>
            <a:off x="539552" y="1167135"/>
            <a:ext cx="7992888" cy="830997"/>
          </a:xfrm>
          <a:prstGeom prst="rect">
            <a:avLst/>
          </a:prstGeom>
          <a:noFill/>
        </p:spPr>
        <p:txBody>
          <a:bodyPr wrap="square" rtlCol="0">
            <a:spAutoFit/>
          </a:bodyPr>
          <a:lstStyle/>
          <a:p>
            <a:pPr algn="just"/>
            <a:r>
              <a:rPr lang="pt-BR" sz="2400" i="1" dirty="0">
                <a:latin typeface="Georgia" panose="02040502050405020303" pitchFamily="18" charset="0"/>
              </a:rPr>
              <a:t>1:31</a:t>
            </a:r>
            <a:r>
              <a:rPr lang="pt-BR" sz="2400" dirty="0">
                <a:latin typeface="Georgia" panose="02040502050405020303" pitchFamily="18" charset="0"/>
              </a:rPr>
              <a:t>  “Then God saw </a:t>
            </a:r>
            <a:r>
              <a:rPr lang="pt-BR" sz="2400" b="1" i="1" dirty="0">
                <a:latin typeface="Georgia" panose="02040502050405020303" pitchFamily="18" charset="0"/>
              </a:rPr>
              <a:t>everything</a:t>
            </a:r>
            <a:r>
              <a:rPr lang="pt-BR" sz="2400" dirty="0">
                <a:latin typeface="Georgia" panose="02040502050405020303" pitchFamily="18" charset="0"/>
              </a:rPr>
              <a:t> that He had made,</a:t>
            </a:r>
          </a:p>
          <a:p>
            <a:pPr algn="just"/>
            <a:r>
              <a:rPr lang="pt-BR" sz="2400" dirty="0">
                <a:latin typeface="Georgia" panose="02040502050405020303" pitchFamily="18" charset="0"/>
              </a:rPr>
              <a:t>           and indeed it was </a:t>
            </a:r>
            <a:r>
              <a:rPr lang="pt-BR" sz="2400" b="1" i="1" dirty="0">
                <a:latin typeface="Georgia" panose="02040502050405020303" pitchFamily="18" charset="0"/>
              </a:rPr>
              <a:t>very good</a:t>
            </a:r>
            <a:r>
              <a:rPr lang="pt-BR" sz="2400" dirty="0">
                <a:latin typeface="Georgia" panose="02040502050405020303" pitchFamily="18" charset="0"/>
              </a:rPr>
              <a:t>.</a:t>
            </a:r>
            <a:r>
              <a:rPr lang="pt-BR" sz="2350" dirty="0">
                <a:latin typeface="Georgia" panose="02040502050405020303" pitchFamily="18" charset="0"/>
              </a:rPr>
              <a:t>”</a:t>
            </a:r>
          </a:p>
        </p:txBody>
      </p:sp>
      <p:pic>
        <p:nvPicPr>
          <p:cNvPr id="18" name="Picture 4" descr="http://www.storyit.com/pics2/lionshare.jpg">
            <a:extLst>
              <a:ext uri="{FF2B5EF4-FFF2-40B4-BE49-F238E27FC236}">
                <a16:creationId xmlns:a16="http://schemas.microsoft.com/office/drawing/2014/main" id="{2E0FC04E-EAC8-4A15-9465-7D9C2CBD30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3406205"/>
            <a:ext cx="1656184" cy="1822995"/>
          </a:xfrm>
          <a:prstGeom prst="rect">
            <a:avLst/>
          </a:prstGeom>
          <a:noFill/>
          <a:extLst>
            <a:ext uri="{909E8E84-426E-40DD-AFC4-6F175D3DCCD1}">
              <a14:hiddenFill xmlns:a14="http://schemas.microsoft.com/office/drawing/2010/main">
                <a:solidFill>
                  <a:srgbClr val="FFFFFF"/>
                </a:solidFill>
              </a14:hiddenFill>
            </a:ext>
          </a:extLst>
        </p:spPr>
      </p:pic>
      <p:sp>
        <p:nvSpPr>
          <p:cNvPr id="19" name="Estrela de 16 pontas 10">
            <a:extLst>
              <a:ext uri="{FF2B5EF4-FFF2-40B4-BE49-F238E27FC236}">
                <a16:creationId xmlns:a16="http://schemas.microsoft.com/office/drawing/2014/main" id="{CF6EF76E-A48F-417B-BB31-55CD3E6BE1C3}"/>
              </a:ext>
            </a:extLst>
          </p:cNvPr>
          <p:cNvSpPr/>
          <p:nvPr/>
        </p:nvSpPr>
        <p:spPr>
          <a:xfrm>
            <a:off x="6228184" y="3356992"/>
            <a:ext cx="1944216" cy="1793235"/>
          </a:xfrm>
          <a:prstGeom prst="star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Picture 14" descr="http://fastly.fotor.com/fotor.test/efb67c6420c24725a2716b09fdd777d5/efb67c6420c24725a2716b09fdd777d5_p_400.png">
            <a:extLst>
              <a:ext uri="{FF2B5EF4-FFF2-40B4-BE49-F238E27FC236}">
                <a16:creationId xmlns:a16="http://schemas.microsoft.com/office/drawing/2014/main" id="{5BCD681E-406C-4140-8E81-274468576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48425" y="3829493"/>
            <a:ext cx="891927" cy="10436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clipartlord.com/wp-content/uploads/2013/05/meat3.png">
            <a:extLst>
              <a:ext uri="{FF2B5EF4-FFF2-40B4-BE49-F238E27FC236}">
                <a16:creationId xmlns:a16="http://schemas.microsoft.com/office/drawing/2014/main" id="{572364AD-0CFC-4D0C-BE0C-DA566CDA43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9978">
            <a:off x="6836353" y="3661747"/>
            <a:ext cx="829838" cy="514195"/>
          </a:xfrm>
          <a:prstGeom prst="rect">
            <a:avLst/>
          </a:prstGeom>
          <a:noFill/>
          <a:extLst>
            <a:ext uri="{909E8E84-426E-40DD-AFC4-6F175D3DCCD1}">
              <a14:hiddenFill xmlns:a14="http://schemas.microsoft.com/office/drawing/2010/main">
                <a:solidFill>
                  <a:srgbClr val="FFFFFF"/>
                </a:solidFill>
              </a14:hiddenFill>
            </a:ext>
          </a:extLst>
        </p:spPr>
      </p:pic>
      <p:sp>
        <p:nvSpPr>
          <p:cNvPr id="22" name="Seta entalhada para a direita 9">
            <a:extLst>
              <a:ext uri="{FF2B5EF4-FFF2-40B4-BE49-F238E27FC236}">
                <a16:creationId xmlns:a16="http://schemas.microsoft.com/office/drawing/2014/main" id="{C16B428A-3BDE-4591-804D-8291A3342C8D}"/>
              </a:ext>
            </a:extLst>
          </p:cNvPr>
          <p:cNvSpPr/>
          <p:nvPr/>
        </p:nvSpPr>
        <p:spPr>
          <a:xfrm>
            <a:off x="3419872" y="3942363"/>
            <a:ext cx="1105876" cy="782781"/>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2" descr="http://www.clipartlord.com/wp-content/uploads/2013/05/meat3.png">
            <a:extLst>
              <a:ext uri="{FF2B5EF4-FFF2-40B4-BE49-F238E27FC236}">
                <a16:creationId xmlns:a16="http://schemas.microsoft.com/office/drawing/2014/main" id="{9806E6F1-FD53-49CB-9DC5-9AE711EC5D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0210">
            <a:off x="6744383" y="3866971"/>
            <a:ext cx="829838" cy="514195"/>
          </a:xfrm>
          <a:prstGeom prst="rect">
            <a:avLst/>
          </a:prstGeom>
          <a:noFill/>
          <a:extLst>
            <a:ext uri="{909E8E84-426E-40DD-AFC4-6F175D3DCCD1}">
              <a14:hiddenFill xmlns:a14="http://schemas.microsoft.com/office/drawing/2010/main">
                <a:solidFill>
                  <a:srgbClr val="FFFFFF"/>
                </a:solidFill>
              </a14:hiddenFill>
            </a:ext>
          </a:extLst>
        </p:spPr>
      </p:pic>
      <p:sp>
        <p:nvSpPr>
          <p:cNvPr id="24" name="Retângulo de cantos arredondados 38">
            <a:extLst>
              <a:ext uri="{FF2B5EF4-FFF2-40B4-BE49-F238E27FC236}">
                <a16:creationId xmlns:a16="http://schemas.microsoft.com/office/drawing/2014/main" id="{06B0F6AF-01B6-4E5A-9E2A-5AA68BD9A092}"/>
              </a:ext>
            </a:extLst>
          </p:cNvPr>
          <p:cNvSpPr/>
          <p:nvPr/>
        </p:nvSpPr>
        <p:spPr>
          <a:xfrm>
            <a:off x="5061205" y="2981943"/>
            <a:ext cx="3903283" cy="37504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err="1">
                <a:solidFill>
                  <a:schemeClr val="tx1"/>
                </a:solidFill>
              </a:rPr>
              <a:t>After</a:t>
            </a:r>
            <a:r>
              <a:rPr lang="pt-BR" sz="2400" b="1" dirty="0">
                <a:solidFill>
                  <a:schemeClr val="tx1"/>
                </a:solidFill>
              </a:rPr>
              <a:t> </a:t>
            </a:r>
            <a:r>
              <a:rPr lang="pt-BR" sz="2400" b="1" dirty="0" err="1">
                <a:solidFill>
                  <a:schemeClr val="tx1"/>
                </a:solidFill>
              </a:rPr>
              <a:t>Sin</a:t>
            </a:r>
            <a:endParaRPr lang="pt-BR" sz="2400" b="1" dirty="0">
              <a:solidFill>
                <a:schemeClr val="tx1"/>
              </a:solidFill>
            </a:endParaRPr>
          </a:p>
        </p:txBody>
      </p:sp>
      <p:sp>
        <p:nvSpPr>
          <p:cNvPr id="5" name="Slide Number Placeholder 4">
            <a:extLst>
              <a:ext uri="{FF2B5EF4-FFF2-40B4-BE49-F238E27FC236}">
                <a16:creationId xmlns:a16="http://schemas.microsoft.com/office/drawing/2014/main" id="{EDC7B64E-5D9B-4859-AD5E-7C7B56E3595E}"/>
              </a:ext>
            </a:extLst>
          </p:cNvPr>
          <p:cNvSpPr>
            <a:spLocks noGrp="1"/>
          </p:cNvSpPr>
          <p:nvPr>
            <p:ph type="sldNum" sz="quarter" idx="12"/>
          </p:nvPr>
        </p:nvSpPr>
        <p:spPr/>
        <p:txBody>
          <a:bodyPr/>
          <a:lstStyle/>
          <a:p>
            <a:fld id="{2B42AA03-84FA-47E0-873F-D678DD9436A1}" type="slidenum">
              <a:rPr lang="pt-BR" smtClean="0"/>
              <a:pPr/>
              <a:t>41</a:t>
            </a:fld>
            <a:endParaRPr lang="pt-BR"/>
          </a:p>
        </p:txBody>
      </p:sp>
    </p:spTree>
    <p:extLst>
      <p:ext uri="{BB962C8B-B14F-4D97-AF65-F5344CB8AC3E}">
        <p14:creationId xmlns:p14="http://schemas.microsoft.com/office/powerpoint/2010/main" val="41154175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2000"/>
                                        <p:tgtEl>
                                          <p:spTgt spid="31"/>
                                        </p:tgtEl>
                                      </p:cBhvr>
                                    </p:animEffect>
                                  </p:childTnLst>
                                </p:cTn>
                              </p:par>
                              <p:par>
                                <p:cTn id="17" presetID="9"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ssolve">
                                      <p:cBhvr>
                                        <p:cTn id="19" dur="2000"/>
                                        <p:tgtEl>
                                          <p:spTgt spid="42"/>
                                        </p:tgtEl>
                                      </p:cBhvr>
                                    </p:animEffect>
                                  </p:childTnLst>
                                </p:cTn>
                              </p:par>
                              <p:par>
                                <p:cTn id="20" presetID="9"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2000"/>
                                        <p:tgtEl>
                                          <p:spTgt spid="41"/>
                                        </p:tgtEl>
                                      </p:cBhvr>
                                    </p:animEffect>
                                  </p:childTnLst>
                                </p:cTn>
                              </p:par>
                              <p:par>
                                <p:cTn id="23" presetID="9"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2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1250"/>
                                        <p:tgtEl>
                                          <p:spTgt spid="22"/>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500"/>
                                        <p:tgtEl>
                                          <p:spTgt spid="24"/>
                                        </p:tgtEl>
                                      </p:cBhvr>
                                    </p:animEffect>
                                    <p:anim calcmode="lin" valueType="num">
                                      <p:cBhvr>
                                        <p:cTn id="34" dur="1500" fill="hold"/>
                                        <p:tgtEl>
                                          <p:spTgt spid="24"/>
                                        </p:tgtEl>
                                        <p:attrNameLst>
                                          <p:attrName>ppt_x</p:attrName>
                                        </p:attrNameLst>
                                      </p:cBhvr>
                                      <p:tavLst>
                                        <p:tav tm="0">
                                          <p:val>
                                            <p:strVal val="#ppt_x"/>
                                          </p:val>
                                        </p:tav>
                                        <p:tav tm="100000">
                                          <p:val>
                                            <p:strVal val="#ppt_x"/>
                                          </p:val>
                                        </p:tav>
                                      </p:tavLst>
                                    </p:anim>
                                    <p:anim calcmode="lin" valueType="num">
                                      <p:cBhvr>
                                        <p:cTn id="35" dur="15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9"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1250"/>
                                        <p:tgtEl>
                                          <p:spTgt spid="23"/>
                                        </p:tgtEl>
                                      </p:cBhvr>
                                    </p:animEffect>
                                  </p:childTnLst>
                                </p:cTn>
                              </p:par>
                              <p:par>
                                <p:cTn id="45" presetID="9"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1250"/>
                                        <p:tgtEl>
                                          <p:spTgt spid="21"/>
                                        </p:tgtEl>
                                      </p:cBhvr>
                                    </p:animEffect>
                                  </p:childTnLst>
                                </p:cTn>
                              </p:par>
                              <p:par>
                                <p:cTn id="48" presetID="9"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1250"/>
                                        <p:tgtEl>
                                          <p:spTgt spid="20"/>
                                        </p:tgtEl>
                                      </p:cBhvr>
                                    </p:animEffect>
                                  </p:childTnLst>
                                </p:cTn>
                              </p:par>
                            </p:childTnLst>
                          </p:cTn>
                        </p:par>
                        <p:par>
                          <p:cTn id="51" fill="hold">
                            <p:stCondLst>
                              <p:cond delay="3250"/>
                            </p:stCondLst>
                            <p:childTnLst>
                              <p:par>
                                <p:cTn id="52" presetID="6" presetClass="entr" presetSubtype="3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out)">
                                      <p:cBhvr>
                                        <p:cTn id="54" dur="2000"/>
                                        <p:tgtEl>
                                          <p:spTgt spid="18"/>
                                        </p:tgtEl>
                                      </p:cBhvr>
                                    </p:animEffect>
                                  </p:childTnLst>
                                </p:cTn>
                              </p:par>
                              <p:par>
                                <p:cTn id="55" presetID="6" presetClass="entr" presetSubtype="32"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out)">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6" grpId="0"/>
      <p:bldP spid="19" grpId="0" animBg="1"/>
      <p:bldP spid="22"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Elipse 23"/>
          <p:cNvSpPr/>
          <p:nvPr/>
        </p:nvSpPr>
        <p:spPr>
          <a:xfrm>
            <a:off x="251520" y="4941168"/>
            <a:ext cx="3024336" cy="86409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1:26-31</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41" name="Picture 8" descr="File:Bull clipart 01.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4068" y="4141510"/>
            <a:ext cx="1822392" cy="1125403"/>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pic>
        <p:nvPicPr>
          <p:cNvPr id="42" name="Picture 2" descr="http://www.webweaver.nu/clipart/img/nature/cats/big/lounging-l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343774"/>
            <a:ext cx="1967795" cy="1242170"/>
          </a:xfrm>
          <a:prstGeom prst="rect">
            <a:avLst/>
          </a:prstGeom>
          <a:noFill/>
          <a:extLst>
            <a:ext uri="{909E8E84-426E-40DD-AFC4-6F175D3DCCD1}">
              <a14:hiddenFill xmlns:a14="http://schemas.microsoft.com/office/drawing/2010/main">
                <a:solidFill>
                  <a:srgbClr val="FFFFFF"/>
                </a:solidFill>
              </a14:hiddenFill>
            </a:ext>
          </a:extLst>
        </p:spPr>
      </p:pic>
      <p:sp>
        <p:nvSpPr>
          <p:cNvPr id="25" name="Retângulo de cantos arredondados 38"/>
          <p:cNvSpPr/>
          <p:nvPr/>
        </p:nvSpPr>
        <p:spPr>
          <a:xfrm>
            <a:off x="251521" y="2852936"/>
            <a:ext cx="8712968" cy="47203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err="1">
                <a:solidFill>
                  <a:schemeClr val="tx1"/>
                </a:solidFill>
              </a:rPr>
              <a:t>Restoration</a:t>
            </a:r>
            <a:r>
              <a:rPr lang="pt-BR" sz="2400" b="1" dirty="0">
                <a:solidFill>
                  <a:schemeClr val="tx1"/>
                </a:solidFill>
              </a:rPr>
              <a:t> </a:t>
            </a:r>
            <a:r>
              <a:rPr lang="pt-BR" sz="2400" b="1" dirty="0" err="1">
                <a:solidFill>
                  <a:schemeClr val="tx1"/>
                </a:solidFill>
              </a:rPr>
              <a:t>from</a:t>
            </a:r>
            <a:r>
              <a:rPr lang="pt-BR" sz="2400" b="1" dirty="0">
                <a:solidFill>
                  <a:schemeClr val="tx1"/>
                </a:solidFill>
              </a:rPr>
              <a:t> </a:t>
            </a:r>
            <a:r>
              <a:rPr lang="pt-BR" sz="2400" b="1" dirty="0" err="1">
                <a:solidFill>
                  <a:schemeClr val="tx1"/>
                </a:solidFill>
              </a:rPr>
              <a:t>Sin</a:t>
            </a:r>
            <a:r>
              <a:rPr lang="pt-BR" sz="2400" b="1" dirty="0">
                <a:solidFill>
                  <a:schemeClr val="tx1"/>
                </a:solidFill>
              </a:rPr>
              <a:t> in </a:t>
            </a:r>
            <a:r>
              <a:rPr lang="pt-BR" sz="2400" b="1" dirty="0" err="1">
                <a:solidFill>
                  <a:schemeClr val="tx1"/>
                </a:solidFill>
              </a:rPr>
              <a:t>Old</a:t>
            </a:r>
            <a:r>
              <a:rPr lang="pt-BR" sz="2400" b="1" dirty="0">
                <a:solidFill>
                  <a:schemeClr val="tx1"/>
                </a:solidFill>
              </a:rPr>
              <a:t> </a:t>
            </a:r>
            <a:r>
              <a:rPr lang="pt-BR" sz="2400" b="1" dirty="0" err="1">
                <a:solidFill>
                  <a:schemeClr val="tx1"/>
                </a:solidFill>
              </a:rPr>
              <a:t>Testament</a:t>
            </a:r>
            <a:r>
              <a:rPr lang="pt-BR" sz="2400" b="1" dirty="0">
                <a:solidFill>
                  <a:schemeClr val="tx1"/>
                </a:solidFill>
              </a:rPr>
              <a:t> </a:t>
            </a:r>
            <a:r>
              <a:rPr lang="pt-BR" sz="2400" b="1" dirty="0" err="1">
                <a:solidFill>
                  <a:schemeClr val="tx1"/>
                </a:solidFill>
              </a:rPr>
              <a:t>Prophetic</a:t>
            </a:r>
            <a:r>
              <a:rPr lang="pt-BR" sz="2400" b="1" dirty="0">
                <a:solidFill>
                  <a:schemeClr val="tx1"/>
                </a:solidFill>
              </a:rPr>
              <a:t> Vision</a:t>
            </a:r>
          </a:p>
        </p:txBody>
      </p:sp>
      <p:sp>
        <p:nvSpPr>
          <p:cNvPr id="26" name="CaixaDeTexto 25"/>
          <p:cNvSpPr txBox="1"/>
          <p:nvPr/>
        </p:nvSpPr>
        <p:spPr>
          <a:xfrm>
            <a:off x="251520" y="3356992"/>
            <a:ext cx="8712968" cy="1938992"/>
          </a:xfrm>
          <a:prstGeom prst="rect">
            <a:avLst/>
          </a:prstGeom>
          <a:noFill/>
        </p:spPr>
        <p:txBody>
          <a:bodyPr wrap="square" rtlCol="0">
            <a:spAutoFit/>
          </a:bodyPr>
          <a:lstStyle/>
          <a:p>
            <a:pPr algn="just"/>
            <a:r>
              <a:rPr lang="pt-BR" sz="2000" dirty="0">
                <a:latin typeface="Georgia" panose="02040502050405020303" pitchFamily="18" charset="0"/>
              </a:rPr>
              <a:t>“The </a:t>
            </a:r>
            <a:r>
              <a:rPr lang="pt-BR" sz="2000" dirty="0" err="1">
                <a:latin typeface="Georgia" panose="02040502050405020303" pitchFamily="18" charset="0"/>
              </a:rPr>
              <a:t>wolf</a:t>
            </a:r>
            <a:r>
              <a:rPr lang="pt-BR" sz="2000" dirty="0">
                <a:latin typeface="Georgia" panose="02040502050405020303" pitchFamily="18" charset="0"/>
              </a:rPr>
              <a:t> </a:t>
            </a:r>
            <a:r>
              <a:rPr lang="pt-BR" sz="2000" dirty="0" err="1">
                <a:latin typeface="Georgia" panose="02040502050405020303" pitchFamily="18" charset="0"/>
              </a:rPr>
              <a:t>also</a:t>
            </a:r>
            <a:r>
              <a:rPr lang="pt-BR" sz="2000" dirty="0">
                <a:latin typeface="Georgia" panose="02040502050405020303" pitchFamily="18" charset="0"/>
              </a:rPr>
              <a:t> </a:t>
            </a:r>
            <a:r>
              <a:rPr lang="pt-BR" sz="2000" dirty="0" err="1">
                <a:latin typeface="Georgia" panose="02040502050405020303" pitchFamily="18" charset="0"/>
              </a:rPr>
              <a:t>shall</a:t>
            </a:r>
            <a:r>
              <a:rPr lang="pt-BR" sz="2000" dirty="0">
                <a:latin typeface="Georgia" panose="02040502050405020303" pitchFamily="18" charset="0"/>
              </a:rPr>
              <a:t> </a:t>
            </a:r>
            <a:r>
              <a:rPr lang="pt-BR" sz="2000" dirty="0" err="1">
                <a:latin typeface="Georgia" panose="02040502050405020303" pitchFamily="18" charset="0"/>
              </a:rPr>
              <a:t>dwell</a:t>
            </a:r>
            <a:r>
              <a:rPr lang="pt-BR" sz="2000" dirty="0">
                <a:latin typeface="Georgia" panose="02040502050405020303" pitchFamily="18" charset="0"/>
              </a:rPr>
              <a:t> </a:t>
            </a:r>
            <a:r>
              <a:rPr lang="pt-BR" sz="2000" dirty="0" err="1">
                <a:latin typeface="Georgia" panose="02040502050405020303" pitchFamily="18" charset="0"/>
              </a:rPr>
              <a:t>with</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lamb</a:t>
            </a:r>
            <a:r>
              <a:rPr lang="pt-BR" sz="2000" dirty="0">
                <a:latin typeface="Georgia" panose="02040502050405020303" pitchFamily="18" charset="0"/>
              </a:rPr>
              <a:t>, The </a:t>
            </a:r>
            <a:r>
              <a:rPr lang="pt-BR" sz="2000" dirty="0" err="1">
                <a:latin typeface="Georgia" panose="02040502050405020303" pitchFamily="18" charset="0"/>
              </a:rPr>
              <a:t>leopard</a:t>
            </a:r>
            <a:r>
              <a:rPr lang="pt-BR" sz="2000" dirty="0">
                <a:latin typeface="Georgia" panose="02040502050405020303" pitchFamily="18" charset="0"/>
              </a:rPr>
              <a:t> </a:t>
            </a:r>
            <a:r>
              <a:rPr lang="pt-BR" sz="2000" dirty="0" err="1">
                <a:latin typeface="Georgia" panose="02040502050405020303" pitchFamily="18" charset="0"/>
              </a:rPr>
              <a:t>shall</a:t>
            </a:r>
            <a:r>
              <a:rPr lang="pt-BR" sz="2000" dirty="0">
                <a:latin typeface="Georgia" panose="02040502050405020303" pitchFamily="18" charset="0"/>
              </a:rPr>
              <a:t> lie </a:t>
            </a:r>
            <a:r>
              <a:rPr lang="pt-BR" sz="2000" dirty="0" err="1">
                <a:latin typeface="Georgia" panose="02040502050405020303" pitchFamily="18" charset="0"/>
              </a:rPr>
              <a:t>down</a:t>
            </a:r>
            <a:r>
              <a:rPr lang="pt-BR" sz="2000" dirty="0">
                <a:latin typeface="Georgia" panose="02040502050405020303" pitchFamily="18" charset="0"/>
              </a:rPr>
              <a:t> </a:t>
            </a:r>
            <a:r>
              <a:rPr lang="pt-BR" sz="2000" dirty="0" err="1">
                <a:latin typeface="Georgia" panose="02040502050405020303" pitchFamily="18" charset="0"/>
              </a:rPr>
              <a:t>with</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p>
          <a:p>
            <a:pPr algn="just"/>
            <a:r>
              <a:rPr lang="pt-BR" sz="2000" dirty="0">
                <a:latin typeface="Georgia" panose="02040502050405020303" pitchFamily="18" charset="0"/>
              </a:rPr>
              <a:t>  </a:t>
            </a:r>
            <a:r>
              <a:rPr lang="pt-BR" sz="2000" dirty="0" err="1">
                <a:latin typeface="Georgia" panose="02040502050405020303" pitchFamily="18" charset="0"/>
              </a:rPr>
              <a:t>young</a:t>
            </a:r>
            <a:r>
              <a:rPr lang="pt-BR" sz="2000" dirty="0">
                <a:latin typeface="Georgia" panose="02040502050405020303" pitchFamily="18" charset="0"/>
              </a:rPr>
              <a:t> </a:t>
            </a:r>
            <a:r>
              <a:rPr lang="pt-BR" sz="2000" dirty="0" err="1">
                <a:latin typeface="Georgia" panose="02040502050405020303" pitchFamily="18" charset="0"/>
              </a:rPr>
              <a:t>goat</a:t>
            </a:r>
            <a:r>
              <a:rPr lang="pt-BR" sz="2000" dirty="0">
                <a:latin typeface="Georgia" panose="02040502050405020303" pitchFamily="18" charset="0"/>
              </a:rPr>
              <a:t>, The </a:t>
            </a:r>
            <a:r>
              <a:rPr lang="pt-BR" sz="2000" dirty="0" err="1">
                <a:latin typeface="Georgia" panose="02040502050405020303" pitchFamily="18" charset="0"/>
              </a:rPr>
              <a:t>calf</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young</a:t>
            </a:r>
            <a:r>
              <a:rPr lang="pt-BR" sz="2000" dirty="0">
                <a:latin typeface="Georgia" panose="02040502050405020303" pitchFamily="18" charset="0"/>
              </a:rPr>
              <a:t> </a:t>
            </a:r>
            <a:r>
              <a:rPr lang="pt-BR" sz="2000" dirty="0" err="1">
                <a:latin typeface="Georgia" panose="02040502050405020303" pitchFamily="18" charset="0"/>
              </a:rPr>
              <a:t>lion</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fatling</a:t>
            </a:r>
            <a:r>
              <a:rPr lang="pt-BR" sz="2000" dirty="0">
                <a:latin typeface="Georgia" panose="02040502050405020303" pitchFamily="18" charset="0"/>
              </a:rPr>
              <a:t> </a:t>
            </a:r>
            <a:r>
              <a:rPr lang="pt-BR" sz="2000" dirty="0" err="1">
                <a:latin typeface="Georgia" panose="02040502050405020303" pitchFamily="18" charset="0"/>
              </a:rPr>
              <a:t>together</a:t>
            </a:r>
            <a:r>
              <a:rPr lang="pt-BR" sz="2000" dirty="0">
                <a:latin typeface="Georgia" panose="02040502050405020303" pitchFamily="18" charset="0"/>
              </a:rPr>
              <a:t>...  The </a:t>
            </a:r>
            <a:r>
              <a:rPr lang="pt-BR" sz="2000" dirty="0" err="1">
                <a:latin typeface="Georgia" panose="02040502050405020303" pitchFamily="18" charset="0"/>
              </a:rPr>
              <a:t>cow</a:t>
            </a:r>
            <a:endParaRPr lang="pt-BR" sz="2000" dirty="0">
              <a:latin typeface="Georgia" panose="02040502050405020303" pitchFamily="18" charset="0"/>
            </a:endParaRPr>
          </a:p>
          <a:p>
            <a:pPr algn="just"/>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bear</a:t>
            </a:r>
            <a:r>
              <a:rPr lang="pt-BR" sz="2000" dirty="0">
                <a:latin typeface="Georgia" panose="02040502050405020303" pitchFamily="18" charset="0"/>
              </a:rPr>
              <a:t> </a:t>
            </a:r>
            <a:r>
              <a:rPr lang="pt-BR" sz="2000" dirty="0" err="1">
                <a:latin typeface="Georgia" panose="02040502050405020303" pitchFamily="18" charset="0"/>
              </a:rPr>
              <a:t>shall</a:t>
            </a:r>
            <a:r>
              <a:rPr lang="pt-BR" sz="2000" dirty="0">
                <a:latin typeface="Georgia" panose="02040502050405020303" pitchFamily="18" charset="0"/>
              </a:rPr>
              <a:t> </a:t>
            </a:r>
            <a:r>
              <a:rPr lang="pt-BR" sz="2000" dirty="0" err="1">
                <a:latin typeface="Georgia" panose="02040502050405020303" pitchFamily="18" charset="0"/>
              </a:rPr>
              <a:t>graze</a:t>
            </a:r>
            <a:r>
              <a:rPr lang="pt-BR" sz="2000" dirty="0">
                <a:latin typeface="Georgia" panose="02040502050405020303" pitchFamily="18" charset="0"/>
              </a:rPr>
              <a:t>;  </a:t>
            </a:r>
            <a:r>
              <a:rPr lang="pt-BR" sz="2000" dirty="0" err="1">
                <a:latin typeface="Georgia" panose="02040502050405020303" pitchFamily="18" charset="0"/>
              </a:rPr>
              <a:t>Their</a:t>
            </a:r>
            <a:r>
              <a:rPr lang="pt-BR" sz="2000" dirty="0">
                <a:latin typeface="Georgia" panose="02040502050405020303" pitchFamily="18" charset="0"/>
              </a:rPr>
              <a:t> </a:t>
            </a:r>
            <a:r>
              <a:rPr lang="pt-BR" sz="2000" dirty="0" err="1">
                <a:latin typeface="Georgia" panose="02040502050405020303" pitchFamily="18" charset="0"/>
              </a:rPr>
              <a:t>young</a:t>
            </a:r>
            <a:r>
              <a:rPr lang="pt-BR" sz="2000" dirty="0">
                <a:latin typeface="Georgia" panose="02040502050405020303" pitchFamily="18" charset="0"/>
              </a:rPr>
              <a:t> </a:t>
            </a:r>
            <a:r>
              <a:rPr lang="pt-BR" sz="2000" dirty="0" err="1">
                <a:latin typeface="Georgia" panose="02040502050405020303" pitchFamily="18" charset="0"/>
              </a:rPr>
              <a:t>ones</a:t>
            </a:r>
            <a:r>
              <a:rPr lang="pt-BR" sz="2000" dirty="0">
                <a:latin typeface="Georgia" panose="02040502050405020303" pitchFamily="18" charset="0"/>
              </a:rPr>
              <a:t> </a:t>
            </a:r>
            <a:r>
              <a:rPr lang="pt-BR" sz="2000" dirty="0" err="1">
                <a:latin typeface="Georgia" panose="02040502050405020303" pitchFamily="18" charset="0"/>
              </a:rPr>
              <a:t>shall</a:t>
            </a:r>
            <a:r>
              <a:rPr lang="pt-BR" sz="2000" dirty="0">
                <a:latin typeface="Georgia" panose="02040502050405020303" pitchFamily="18" charset="0"/>
              </a:rPr>
              <a:t> lie </a:t>
            </a:r>
          </a:p>
          <a:p>
            <a:pPr algn="just"/>
            <a:r>
              <a:rPr lang="pt-BR" sz="2000" dirty="0">
                <a:latin typeface="Georgia" panose="02040502050405020303" pitchFamily="18" charset="0"/>
              </a:rPr>
              <a:t>                                            </a:t>
            </a:r>
            <a:r>
              <a:rPr lang="pt-BR" sz="2000" dirty="0" err="1">
                <a:latin typeface="Georgia" panose="02040502050405020303" pitchFamily="18" charset="0"/>
              </a:rPr>
              <a:t>down</a:t>
            </a:r>
            <a:r>
              <a:rPr lang="pt-BR" sz="2000" dirty="0">
                <a:latin typeface="Georgia" panose="02040502050405020303" pitchFamily="18" charset="0"/>
              </a:rPr>
              <a:t> </a:t>
            </a:r>
            <a:r>
              <a:rPr lang="pt-BR" sz="2000" dirty="0" err="1">
                <a:latin typeface="Georgia" panose="02040502050405020303" pitchFamily="18" charset="0"/>
              </a:rPr>
              <a:t>together</a:t>
            </a:r>
            <a:r>
              <a:rPr lang="pt-BR" sz="2000" dirty="0">
                <a:latin typeface="Georgia" panose="02040502050405020303" pitchFamily="18" charset="0"/>
              </a:rPr>
              <a:t>; </a:t>
            </a:r>
            <a:r>
              <a:rPr lang="pt-BR" sz="2000" dirty="0" err="1">
                <a:latin typeface="Georgia" panose="02040502050405020303" pitchFamily="18" charset="0"/>
              </a:rPr>
              <a:t>And</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r>
              <a:rPr lang="pt-BR" sz="2000" dirty="0" err="1">
                <a:latin typeface="Georgia" panose="02040502050405020303" pitchFamily="18" charset="0"/>
              </a:rPr>
              <a:t>lion</a:t>
            </a:r>
            <a:r>
              <a:rPr lang="pt-BR" sz="2000" dirty="0">
                <a:latin typeface="Georgia" panose="02040502050405020303" pitchFamily="18" charset="0"/>
              </a:rPr>
              <a:t> </a:t>
            </a:r>
            <a:r>
              <a:rPr lang="pt-BR" sz="2000" dirty="0" err="1">
                <a:latin typeface="Georgia" panose="02040502050405020303" pitchFamily="18" charset="0"/>
              </a:rPr>
              <a:t>shall</a:t>
            </a:r>
            <a:r>
              <a:rPr lang="pt-BR" sz="2000" dirty="0">
                <a:latin typeface="Georgia" panose="02040502050405020303" pitchFamily="18" charset="0"/>
              </a:rPr>
              <a:t> </a:t>
            </a:r>
            <a:r>
              <a:rPr lang="pt-BR" sz="2000" dirty="0" err="1">
                <a:latin typeface="Georgia" panose="02040502050405020303" pitchFamily="18" charset="0"/>
              </a:rPr>
              <a:t>eat</a:t>
            </a:r>
            <a:r>
              <a:rPr lang="pt-BR" sz="2000" dirty="0">
                <a:latin typeface="Georgia" panose="02040502050405020303" pitchFamily="18" charset="0"/>
              </a:rPr>
              <a:t> </a:t>
            </a:r>
            <a:r>
              <a:rPr lang="pt-BR" sz="2000" dirty="0" err="1">
                <a:latin typeface="Georgia" panose="02040502050405020303" pitchFamily="18" charset="0"/>
              </a:rPr>
              <a:t>straw</a:t>
            </a:r>
            <a:r>
              <a:rPr lang="pt-BR" sz="2000" dirty="0">
                <a:latin typeface="Georgia" panose="02040502050405020303" pitchFamily="18" charset="0"/>
              </a:rPr>
              <a:t> </a:t>
            </a:r>
            <a:r>
              <a:rPr lang="pt-BR" sz="2000" dirty="0" err="1">
                <a:latin typeface="Georgia" panose="02040502050405020303" pitchFamily="18" charset="0"/>
              </a:rPr>
              <a:t>like</a:t>
            </a:r>
            <a:r>
              <a:rPr lang="pt-BR" sz="2000" dirty="0">
                <a:latin typeface="Georgia" panose="02040502050405020303" pitchFamily="18" charset="0"/>
              </a:rPr>
              <a:t> </a:t>
            </a:r>
            <a:r>
              <a:rPr lang="pt-BR" sz="2000" dirty="0" err="1">
                <a:latin typeface="Georgia" panose="02040502050405020303" pitchFamily="18" charset="0"/>
              </a:rPr>
              <a:t>the</a:t>
            </a:r>
            <a:r>
              <a:rPr lang="pt-BR" sz="2000" dirty="0">
                <a:latin typeface="Georgia" panose="02040502050405020303" pitchFamily="18" charset="0"/>
              </a:rPr>
              <a:t> </a:t>
            </a:r>
          </a:p>
          <a:p>
            <a:pPr algn="just"/>
            <a:r>
              <a:rPr lang="pt-BR" sz="2000" dirty="0">
                <a:latin typeface="Georgia" panose="02040502050405020303" pitchFamily="18" charset="0"/>
              </a:rPr>
              <a:t>                                            </a:t>
            </a:r>
            <a:r>
              <a:rPr lang="pt-BR" sz="2000" dirty="0" err="1">
                <a:latin typeface="Georgia" panose="02040502050405020303" pitchFamily="18" charset="0"/>
              </a:rPr>
              <a:t>ox</a:t>
            </a:r>
            <a:r>
              <a:rPr lang="pt-BR" sz="2000" dirty="0">
                <a:latin typeface="Georgia" panose="02040502050405020303" pitchFamily="18" charset="0"/>
              </a:rPr>
              <a:t>.” [</a:t>
            </a:r>
            <a:r>
              <a:rPr lang="pt-BR" sz="2000" dirty="0" err="1">
                <a:latin typeface="Georgia" panose="02040502050405020303" pitchFamily="18" charset="0"/>
              </a:rPr>
              <a:t>Isaiah</a:t>
            </a:r>
            <a:r>
              <a:rPr lang="pt-BR" sz="2000" dirty="0">
                <a:latin typeface="Georgia" panose="02040502050405020303" pitchFamily="18" charset="0"/>
              </a:rPr>
              <a:t> 11:6-7; </a:t>
            </a:r>
            <a:r>
              <a:rPr lang="pt-BR" sz="2000" dirty="0" err="1">
                <a:latin typeface="Georgia" panose="02040502050405020303" pitchFamily="18" charset="0"/>
              </a:rPr>
              <a:t>cp</a:t>
            </a:r>
            <a:r>
              <a:rPr lang="pt-BR" sz="2000" dirty="0">
                <a:latin typeface="Georgia" panose="02040502050405020303" pitchFamily="18" charset="0"/>
              </a:rPr>
              <a:t> </a:t>
            </a:r>
            <a:r>
              <a:rPr lang="pt-BR" sz="2000" dirty="0" err="1">
                <a:latin typeface="Georgia" panose="02040502050405020303" pitchFamily="18" charset="0"/>
              </a:rPr>
              <a:t>Isaiah</a:t>
            </a:r>
            <a:r>
              <a:rPr lang="pt-BR" sz="2000" dirty="0">
                <a:latin typeface="Georgia" panose="02040502050405020303" pitchFamily="18" charset="0"/>
              </a:rPr>
              <a:t> 65:25; etc.] </a:t>
            </a:r>
            <a:r>
              <a:rPr lang="pt-BR" sz="2000" dirty="0" err="1">
                <a:latin typeface="Georgia" panose="02040502050405020303" pitchFamily="18" charset="0"/>
              </a:rPr>
              <a:t>This</a:t>
            </a:r>
            <a:r>
              <a:rPr lang="pt-BR" sz="2000" dirty="0">
                <a:latin typeface="Georgia" panose="02040502050405020303" pitchFamily="18" charset="0"/>
              </a:rPr>
              <a:t> </a:t>
            </a:r>
            <a:r>
              <a:rPr lang="pt-BR" sz="2000" dirty="0" err="1">
                <a:latin typeface="Georgia" panose="02040502050405020303" pitchFamily="18" charset="0"/>
              </a:rPr>
              <a:t>is</a:t>
            </a:r>
            <a:r>
              <a:rPr lang="pt-BR" sz="2000" dirty="0">
                <a:latin typeface="Georgia" panose="02040502050405020303" pitchFamily="18" charset="0"/>
              </a:rPr>
              <a:t> </a:t>
            </a:r>
            <a:r>
              <a:rPr lang="pt-BR" sz="2000" dirty="0" err="1">
                <a:latin typeface="Georgia" panose="02040502050405020303" pitchFamily="18" charset="0"/>
              </a:rPr>
              <a:t>not</a:t>
            </a:r>
            <a:r>
              <a:rPr lang="pt-BR" sz="2000" dirty="0">
                <a:latin typeface="Georgia" panose="02040502050405020303" pitchFamily="18" charset="0"/>
              </a:rPr>
              <a:t> </a:t>
            </a:r>
          </a:p>
          <a:p>
            <a:pPr algn="just"/>
            <a:r>
              <a:rPr lang="pt-BR" sz="2000" dirty="0">
                <a:latin typeface="Georgia" panose="02040502050405020303" pitchFamily="18" charset="0"/>
              </a:rPr>
              <a:t>                                              </a:t>
            </a:r>
            <a:r>
              <a:rPr lang="pt-BR" sz="2000" b="1" i="1" dirty="0">
                <a:latin typeface="Georgia" panose="02040502050405020303" pitchFamily="18" charset="0"/>
              </a:rPr>
              <a:t>literal</a:t>
            </a:r>
            <a:r>
              <a:rPr lang="pt-BR" sz="2000" dirty="0">
                <a:latin typeface="Georgia" panose="02040502050405020303" pitchFamily="18" charset="0"/>
              </a:rPr>
              <a:t>; it </a:t>
            </a:r>
            <a:r>
              <a:rPr lang="pt-BR" sz="2000" dirty="0" err="1">
                <a:latin typeface="Georgia" panose="02040502050405020303" pitchFamily="18" charset="0"/>
              </a:rPr>
              <a:t>is</a:t>
            </a:r>
            <a:r>
              <a:rPr lang="pt-BR" sz="2000" dirty="0">
                <a:latin typeface="Georgia" panose="02040502050405020303" pitchFamily="18" charset="0"/>
              </a:rPr>
              <a:t> </a:t>
            </a:r>
            <a:r>
              <a:rPr lang="pt-BR" sz="2000" dirty="0" err="1">
                <a:latin typeface="Georgia" panose="02040502050405020303" pitchFamily="18" charset="0"/>
              </a:rPr>
              <a:t>an</a:t>
            </a:r>
            <a:r>
              <a:rPr lang="pt-BR" sz="2000" dirty="0">
                <a:latin typeface="Georgia" panose="02040502050405020303" pitchFamily="18" charset="0"/>
              </a:rPr>
              <a:t> </a:t>
            </a:r>
            <a:r>
              <a:rPr lang="pt-BR" sz="2000" dirty="0" err="1">
                <a:latin typeface="Georgia" panose="02040502050405020303" pitchFamily="18" charset="0"/>
              </a:rPr>
              <a:t>image</a:t>
            </a:r>
            <a:r>
              <a:rPr lang="pt-BR" sz="2000" dirty="0">
                <a:latin typeface="Georgia" panose="02040502050405020303" pitchFamily="18" charset="0"/>
              </a:rPr>
              <a:t> </a:t>
            </a:r>
            <a:r>
              <a:rPr lang="pt-BR" sz="2000" dirty="0" err="1">
                <a:latin typeface="Georgia" panose="02040502050405020303" pitchFamily="18" charset="0"/>
              </a:rPr>
              <a:t>of</a:t>
            </a:r>
            <a:r>
              <a:rPr lang="pt-BR" sz="2000" dirty="0">
                <a:latin typeface="Georgia" panose="02040502050405020303" pitchFamily="18" charset="0"/>
              </a:rPr>
              <a:t> </a:t>
            </a:r>
            <a:r>
              <a:rPr lang="pt-BR" sz="2000" dirty="0" err="1">
                <a:latin typeface="Georgia" panose="02040502050405020303" pitchFamily="18" charset="0"/>
              </a:rPr>
              <a:t>Eden’s</a:t>
            </a:r>
            <a:r>
              <a:rPr lang="pt-BR" sz="2000" dirty="0">
                <a:latin typeface="Georgia" panose="02040502050405020303" pitchFamily="18" charset="0"/>
              </a:rPr>
              <a:t> original </a:t>
            </a:r>
            <a:r>
              <a:rPr lang="pt-BR" sz="2000" dirty="0" err="1">
                <a:latin typeface="Georgia" panose="02040502050405020303" pitchFamily="18" charset="0"/>
              </a:rPr>
              <a:t>paradise</a:t>
            </a:r>
            <a:r>
              <a:rPr lang="pt-BR" sz="2000" dirty="0">
                <a:latin typeface="Georgia" panose="02040502050405020303" pitchFamily="18" charset="0"/>
              </a:rPr>
              <a:t>.</a:t>
            </a:r>
          </a:p>
        </p:txBody>
      </p:sp>
      <p:sp>
        <p:nvSpPr>
          <p:cNvPr id="13" name="CaixaDeTexto 8">
            <a:extLst>
              <a:ext uri="{FF2B5EF4-FFF2-40B4-BE49-F238E27FC236}">
                <a16:creationId xmlns:a16="http://schemas.microsoft.com/office/drawing/2014/main" id="{F638CE47-E49A-4BB3-8244-7846969364FA}"/>
              </a:ext>
            </a:extLst>
          </p:cNvPr>
          <p:cNvSpPr txBox="1"/>
          <p:nvPr/>
        </p:nvSpPr>
        <p:spPr>
          <a:xfrm>
            <a:off x="539552" y="1167135"/>
            <a:ext cx="7992888" cy="830997"/>
          </a:xfrm>
          <a:prstGeom prst="rect">
            <a:avLst/>
          </a:prstGeom>
          <a:noFill/>
        </p:spPr>
        <p:txBody>
          <a:bodyPr wrap="square" rtlCol="0">
            <a:spAutoFit/>
          </a:bodyPr>
          <a:lstStyle/>
          <a:p>
            <a:pPr algn="just"/>
            <a:r>
              <a:rPr lang="pt-BR" sz="2400" i="1" dirty="0">
                <a:latin typeface="Georgia" panose="02040502050405020303" pitchFamily="18" charset="0"/>
              </a:rPr>
              <a:t>1:31</a:t>
            </a:r>
            <a:r>
              <a:rPr lang="pt-BR" sz="2400" dirty="0">
                <a:latin typeface="Georgia" panose="02040502050405020303" pitchFamily="18" charset="0"/>
              </a:rPr>
              <a:t>  “Then God saw </a:t>
            </a:r>
            <a:r>
              <a:rPr lang="pt-BR" sz="2400" b="1" i="1" dirty="0">
                <a:latin typeface="Georgia" panose="02040502050405020303" pitchFamily="18" charset="0"/>
              </a:rPr>
              <a:t>everything</a:t>
            </a:r>
            <a:r>
              <a:rPr lang="pt-BR" sz="2400" dirty="0">
                <a:latin typeface="Georgia" panose="02040502050405020303" pitchFamily="18" charset="0"/>
              </a:rPr>
              <a:t> that He had made,</a:t>
            </a:r>
          </a:p>
          <a:p>
            <a:pPr algn="just"/>
            <a:r>
              <a:rPr lang="pt-BR" sz="2400" dirty="0">
                <a:latin typeface="Georgia" panose="02040502050405020303" pitchFamily="18" charset="0"/>
              </a:rPr>
              <a:t>           and indeed it was </a:t>
            </a:r>
            <a:r>
              <a:rPr lang="pt-BR" sz="2400" b="1" i="1" dirty="0">
                <a:latin typeface="Georgia" panose="02040502050405020303" pitchFamily="18" charset="0"/>
              </a:rPr>
              <a:t>very good</a:t>
            </a:r>
            <a:r>
              <a:rPr lang="pt-BR" sz="2400" dirty="0">
                <a:latin typeface="Georgia" panose="02040502050405020303" pitchFamily="18" charset="0"/>
              </a:rPr>
              <a:t>.</a:t>
            </a:r>
            <a:r>
              <a:rPr lang="pt-BR" sz="2350" dirty="0">
                <a:latin typeface="Georgia" panose="02040502050405020303" pitchFamily="18" charset="0"/>
              </a:rPr>
              <a:t>”</a:t>
            </a:r>
          </a:p>
        </p:txBody>
      </p:sp>
      <p:sp>
        <p:nvSpPr>
          <p:cNvPr id="5" name="Slide Number Placeholder 4">
            <a:extLst>
              <a:ext uri="{FF2B5EF4-FFF2-40B4-BE49-F238E27FC236}">
                <a16:creationId xmlns:a16="http://schemas.microsoft.com/office/drawing/2014/main" id="{CF47AB58-75A5-4B1F-B6D6-587D9CF32C24}"/>
              </a:ext>
            </a:extLst>
          </p:cNvPr>
          <p:cNvSpPr>
            <a:spLocks noGrp="1"/>
          </p:cNvSpPr>
          <p:nvPr>
            <p:ph type="sldNum" sz="quarter" idx="12"/>
          </p:nvPr>
        </p:nvSpPr>
        <p:spPr/>
        <p:txBody>
          <a:bodyPr/>
          <a:lstStyle/>
          <a:p>
            <a:fld id="{2B42AA03-84FA-47E0-873F-D678DD9436A1}" type="slidenum">
              <a:rPr lang="pt-BR" smtClean="0"/>
              <a:pPr/>
              <a:t>42</a:t>
            </a:fld>
            <a:endParaRPr lang="pt-BR"/>
          </a:p>
        </p:txBody>
      </p:sp>
    </p:spTree>
    <p:extLst>
      <p:ext uri="{BB962C8B-B14F-4D97-AF65-F5344CB8AC3E}">
        <p14:creationId xmlns:p14="http://schemas.microsoft.com/office/powerpoint/2010/main" val="20931200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anim calcmode="lin" valueType="num">
                                      <p:cBhvr>
                                        <p:cTn id="8" dur="1500" fill="hold"/>
                                        <p:tgtEl>
                                          <p:spTgt spid="25"/>
                                        </p:tgtEl>
                                        <p:attrNameLst>
                                          <p:attrName>ppt_x</p:attrName>
                                        </p:attrNameLst>
                                      </p:cBhvr>
                                      <p:tavLst>
                                        <p:tav tm="0">
                                          <p:val>
                                            <p:strVal val="#ppt_x"/>
                                          </p:val>
                                        </p:tav>
                                        <p:tav tm="100000">
                                          <p:val>
                                            <p:strVal val="#ppt_x"/>
                                          </p:val>
                                        </p:tav>
                                      </p:tavLst>
                                    </p:anim>
                                    <p:anim calcmode="lin" valueType="num">
                                      <p:cBhvr>
                                        <p:cTn id="9" dur="1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cxnSp>
        <p:nvCxnSpPr>
          <p:cNvPr id="4" name="Conector reto 3"/>
          <p:cNvCxnSpPr/>
          <p:nvPr/>
        </p:nvCxnSpPr>
        <p:spPr>
          <a:xfrm>
            <a:off x="107504" y="332656"/>
            <a:ext cx="88569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51520" y="7350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ETERNAL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quality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unique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Divine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[1:1]</a:t>
            </a:r>
          </a:p>
        </p:txBody>
      </p:sp>
      <p:sp>
        <p:nvSpPr>
          <p:cNvPr id="2" name="Retângulo de cantos arredondados 1"/>
          <p:cNvSpPr/>
          <p:nvPr/>
        </p:nvSpPr>
        <p:spPr>
          <a:xfrm>
            <a:off x="1691680" y="44624"/>
            <a:ext cx="5760640" cy="6206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2">
                    <a:lumMod val="50000"/>
                  </a:schemeClr>
                </a:solidFill>
              </a:rPr>
              <a:t>THE NATURE OF GOD</a:t>
            </a:r>
          </a:p>
        </p:txBody>
      </p:sp>
      <p:sp>
        <p:nvSpPr>
          <p:cNvPr id="8" name="CaixaDeTexto 7"/>
          <p:cNvSpPr txBox="1"/>
          <p:nvPr/>
        </p:nvSpPr>
        <p:spPr>
          <a:xfrm>
            <a:off x="251520" y="11967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SPIRIT</a:t>
            </a:r>
            <a:r>
              <a:rPr lang="pt-BR" sz="2400" dirty="0">
                <a:solidFill>
                  <a:srgbClr val="FFFF00"/>
                </a:solidFill>
                <a:latin typeface="Georgia" panose="02040502050405020303" pitchFamily="18" charset="0"/>
              </a:rPr>
              <a:t> (He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not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in no </a:t>
            </a:r>
            <a:r>
              <a:rPr lang="pt-BR" sz="2400" dirty="0" err="1">
                <a:solidFill>
                  <a:srgbClr val="FFFF00"/>
                </a:solidFill>
                <a:latin typeface="Georgia" panose="02040502050405020303" pitchFamily="18" charset="0"/>
              </a:rPr>
              <a:t>way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man</a:t>
            </a:r>
            <a:r>
              <a:rPr lang="pt-BR" sz="2400" dirty="0">
                <a:solidFill>
                  <a:srgbClr val="FFFF00"/>
                </a:solidFill>
                <a:latin typeface="Georgia" panose="02040502050405020303" pitchFamily="18" charset="0"/>
              </a:rPr>
              <a:t>) [1:2]</a:t>
            </a:r>
          </a:p>
        </p:txBody>
      </p:sp>
      <p:sp>
        <p:nvSpPr>
          <p:cNvPr id="9" name="CaixaDeTexto 8"/>
          <p:cNvSpPr txBox="1"/>
          <p:nvPr/>
        </p:nvSpPr>
        <p:spPr>
          <a:xfrm>
            <a:off x="251520" y="1628800"/>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His </a:t>
            </a:r>
            <a:r>
              <a:rPr lang="pt-BR" sz="2400" dirty="0" err="1">
                <a:solidFill>
                  <a:srgbClr val="FFFF00"/>
                </a:solidFill>
                <a:latin typeface="Georgia" panose="02040502050405020303" pitchFamily="18" charset="0"/>
              </a:rPr>
              <a:t>creative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power</a:t>
            </a:r>
            <a:r>
              <a:rPr lang="pt-BR" sz="2400" dirty="0">
                <a:solidFill>
                  <a:srgbClr val="FFFF00"/>
                </a:solidFill>
                <a:latin typeface="Georgia" panose="02040502050405020303" pitchFamily="18" charset="0"/>
              </a:rPr>
              <a:t> resides in His </a:t>
            </a:r>
            <a:r>
              <a:rPr lang="pt-BR" sz="2400" b="1" i="1" dirty="0">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[1:3]</a:t>
            </a:r>
          </a:p>
        </p:txBody>
      </p:sp>
      <p:sp>
        <p:nvSpPr>
          <p:cNvPr id="10" name="CaixaDeTexto 9"/>
          <p:cNvSpPr txBox="1"/>
          <p:nvPr/>
        </p:nvSpPr>
        <p:spPr>
          <a:xfrm>
            <a:off x="251520" y="2103239"/>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GOOD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impossible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evil</a:t>
            </a:r>
            <a:r>
              <a:rPr lang="pt-BR" sz="2400" dirty="0">
                <a:solidFill>
                  <a:srgbClr val="FFFF00"/>
                </a:solidFill>
                <a:latin typeface="Georgia" panose="02040502050405020303" pitchFamily="18" charset="0"/>
              </a:rPr>
              <a:t>) [1:4]</a:t>
            </a:r>
          </a:p>
        </p:txBody>
      </p:sp>
      <p:sp>
        <p:nvSpPr>
          <p:cNvPr id="11" name="CaixaDeTexto 10"/>
          <p:cNvSpPr txBox="1"/>
          <p:nvPr/>
        </p:nvSpPr>
        <p:spPr>
          <a:xfrm>
            <a:off x="251520" y="2535287"/>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HOLY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separated</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sanctify</a:t>
            </a:r>
            <a:r>
              <a:rPr lang="pt-BR" sz="2400" dirty="0">
                <a:solidFill>
                  <a:srgbClr val="FFFF00"/>
                </a:solidFill>
                <a:latin typeface="Georgia" panose="02040502050405020303" pitchFamily="18" charset="0"/>
              </a:rPr>
              <a:t>’) [1:4]</a:t>
            </a:r>
          </a:p>
        </p:txBody>
      </p:sp>
      <p:sp>
        <p:nvSpPr>
          <p:cNvPr id="12" name="CaixaDeTexto 11"/>
          <p:cNvSpPr txBox="1"/>
          <p:nvPr/>
        </p:nvSpPr>
        <p:spPr>
          <a:xfrm>
            <a:off x="251520" y="2996952"/>
            <a:ext cx="8892480"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ORDERLY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establishes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by</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word</a:t>
            </a:r>
            <a:r>
              <a:rPr lang="pt-BR" sz="2400" dirty="0">
                <a:solidFill>
                  <a:srgbClr val="FFFF00"/>
                </a:solidFill>
                <a:latin typeface="Georgia" panose="02040502050405020303" pitchFamily="18" charset="0"/>
              </a:rPr>
              <a:t> [1:6-13]</a:t>
            </a:r>
          </a:p>
        </p:txBody>
      </p:sp>
      <p:sp>
        <p:nvSpPr>
          <p:cNvPr id="13" name="CaixaDeTexto 12"/>
          <p:cNvSpPr txBox="1"/>
          <p:nvPr/>
        </p:nvSpPr>
        <p:spPr>
          <a:xfrm>
            <a:off x="251520" y="3429000"/>
            <a:ext cx="8892480" cy="830997"/>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who</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PLANS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prepared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all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physical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universe</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man’s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needs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before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ever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creating</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him</a:t>
            </a:r>
            <a:r>
              <a:rPr lang="pt-BR" sz="2400" dirty="0">
                <a:solidFill>
                  <a:srgbClr val="FFFF00"/>
                </a:solidFill>
                <a:latin typeface="Georgia" panose="02040502050405020303" pitchFamily="18" charset="0"/>
              </a:rPr>
              <a:t> [1:14-18]</a:t>
            </a:r>
          </a:p>
        </p:txBody>
      </p:sp>
      <p:sp>
        <p:nvSpPr>
          <p:cNvPr id="14" name="CaixaDeTexto 13"/>
          <p:cNvSpPr txBox="1"/>
          <p:nvPr/>
        </p:nvSpPr>
        <p:spPr>
          <a:xfrm>
            <a:off x="251520" y="4221088"/>
            <a:ext cx="8892480" cy="1200329"/>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LORD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prepared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fixed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laws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govern</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 He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with</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power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interrupt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laws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when</a:t>
            </a:r>
            <a:r>
              <a:rPr lang="pt-BR" sz="2400" dirty="0">
                <a:solidFill>
                  <a:srgbClr val="FFFF00"/>
                </a:solidFill>
                <a:latin typeface="Georgia" panose="02040502050405020303" pitchFamily="18" charset="0"/>
              </a:rPr>
              <a:t> He does,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result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called</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miracle</a:t>
            </a:r>
            <a:r>
              <a:rPr lang="pt-BR" sz="2400" dirty="0">
                <a:solidFill>
                  <a:srgbClr val="FFFF00"/>
                </a:solidFill>
                <a:latin typeface="Georgia" panose="02040502050405020303" pitchFamily="18" charset="0"/>
              </a:rPr>
              <a:t>” [1:20-25]</a:t>
            </a:r>
          </a:p>
        </p:txBody>
      </p:sp>
      <p:sp>
        <p:nvSpPr>
          <p:cNvPr id="15" name="CaixaDeTexto 14"/>
          <p:cNvSpPr txBox="1"/>
          <p:nvPr/>
        </p:nvSpPr>
        <p:spPr>
          <a:xfrm>
            <a:off x="251520" y="5397023"/>
            <a:ext cx="8892480" cy="1200329"/>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rgbClr val="FFFF00"/>
                </a:solidFill>
                <a:latin typeface="Georgia" panose="02040502050405020303" pitchFamily="18" charset="0"/>
              </a:rPr>
              <a:t>He </a:t>
            </a:r>
            <a:r>
              <a:rPr lang="pt-BR" sz="2400" dirty="0" err="1">
                <a:solidFill>
                  <a:srgbClr val="FFFF00"/>
                </a:solidFill>
                <a:latin typeface="Georgia" panose="02040502050405020303" pitchFamily="18" charset="0"/>
              </a:rPr>
              <a:t>made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man</a:t>
            </a:r>
            <a:r>
              <a:rPr lang="pt-BR" sz="2400" dirty="0">
                <a:solidFill>
                  <a:srgbClr val="FFFF00"/>
                </a:solidFill>
                <a:latin typeface="Georgia" panose="02040502050405020303" pitchFamily="18" charset="0"/>
              </a:rPr>
              <a:t> in His </a:t>
            </a:r>
            <a:r>
              <a:rPr lang="pt-BR" sz="2400" dirty="0" err="1">
                <a:solidFill>
                  <a:srgbClr val="FFFF00"/>
                </a:solidFill>
                <a:latin typeface="Georgia" panose="02040502050405020303" pitchFamily="18" charset="0"/>
              </a:rPr>
              <a:t>own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image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likeness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that</a:t>
            </a:r>
            <a:r>
              <a:rPr lang="pt-BR" sz="2400" dirty="0">
                <a:solidFill>
                  <a:srgbClr val="FFFF00"/>
                </a:solidFill>
                <a:latin typeface="Georgia" panose="02040502050405020303" pitchFamily="18" charset="0"/>
              </a:rPr>
              <a:t>, in a world </a:t>
            </a:r>
            <a:r>
              <a:rPr lang="pt-BR" sz="2400" dirty="0" err="1">
                <a:solidFill>
                  <a:srgbClr val="FFFF00"/>
                </a:solidFill>
                <a:latin typeface="Georgia" panose="02040502050405020303" pitchFamily="18" charset="0"/>
              </a:rPr>
              <a:t>where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everything</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was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very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man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could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take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part</a:t>
            </a:r>
            <a:r>
              <a:rPr lang="pt-BR" sz="2400">
                <a:solidFill>
                  <a:srgbClr val="FFFF00"/>
                </a:solidFill>
                <a:latin typeface="Georgia" panose="02040502050405020303" pitchFamily="18" charset="0"/>
              </a:rPr>
              <a:t> in </a:t>
            </a:r>
            <a:r>
              <a:rPr lang="pt-BR" sz="2400" dirty="0">
                <a:solidFill>
                  <a:srgbClr val="FFFF00"/>
                </a:solidFill>
                <a:latin typeface="Georgia" panose="02040502050405020303" pitchFamily="18" charset="0"/>
              </a:rPr>
              <a:t>His </a:t>
            </a:r>
            <a:r>
              <a:rPr lang="pt-BR" sz="2400" dirty="0" err="1">
                <a:solidFill>
                  <a:srgbClr val="FFFF00"/>
                </a:solidFill>
                <a:latin typeface="Georgia" panose="02040502050405020303" pitchFamily="18" charset="0"/>
              </a:rPr>
              <a:t>Divine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plan</a:t>
            </a:r>
            <a:r>
              <a:rPr lang="pt-BR" sz="2400" dirty="0">
                <a:solidFill>
                  <a:srgbClr val="FFFF00"/>
                </a:solidFill>
                <a:latin typeface="Georgia" panose="02040502050405020303" pitchFamily="18" charset="0"/>
              </a:rPr>
              <a:t> [1:26-31]</a:t>
            </a:r>
          </a:p>
        </p:txBody>
      </p:sp>
      <p:sp>
        <p:nvSpPr>
          <p:cNvPr id="3" name="Slide Number Placeholder 2">
            <a:extLst>
              <a:ext uri="{FF2B5EF4-FFF2-40B4-BE49-F238E27FC236}">
                <a16:creationId xmlns:a16="http://schemas.microsoft.com/office/drawing/2014/main" id="{489CA226-9865-42D3-A125-B8BD0B1FE139}"/>
              </a:ext>
            </a:extLst>
          </p:cNvPr>
          <p:cNvSpPr>
            <a:spLocks noGrp="1"/>
          </p:cNvSpPr>
          <p:nvPr>
            <p:ph type="sldNum" sz="quarter" idx="12"/>
          </p:nvPr>
        </p:nvSpPr>
        <p:spPr/>
        <p:txBody>
          <a:bodyPr/>
          <a:lstStyle/>
          <a:p>
            <a:fld id="{2B42AA03-84FA-47E0-873F-D678DD9436A1}" type="slidenum">
              <a:rPr lang="pt-BR" smtClean="0"/>
              <a:pPr/>
              <a:t>43</a:t>
            </a:fld>
            <a:endParaRPr lang="pt-BR"/>
          </a:p>
        </p:txBody>
      </p:sp>
    </p:spTree>
    <p:extLst>
      <p:ext uri="{BB962C8B-B14F-4D97-AF65-F5344CB8AC3E}">
        <p14:creationId xmlns:p14="http://schemas.microsoft.com/office/powerpoint/2010/main" val="17232496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C561-932B-473E-AC24-88B73F28D23A}"/>
              </a:ext>
            </a:extLst>
          </p:cNvPr>
          <p:cNvSpPr>
            <a:spLocks noGrp="1"/>
          </p:cNvSpPr>
          <p:nvPr>
            <p:ph type="title"/>
          </p:nvPr>
        </p:nvSpPr>
        <p:spPr>
          <a:xfrm>
            <a:off x="457200" y="274638"/>
            <a:ext cx="8229600" cy="3874442"/>
          </a:xfrm>
        </p:spPr>
        <p:txBody>
          <a:bodyPr>
            <a:normAutofit fontScale="90000"/>
          </a:bodyPr>
          <a:lstStyle/>
          <a:p>
            <a:r>
              <a:rPr lang="en-US" dirty="0">
                <a:solidFill>
                  <a:srgbClr val="FFFF00"/>
                </a:solidFill>
              </a:rPr>
              <a:t>For further study on this subject, or if you have any comments, questions or suggestions about these slides, please contact me, Carl D. Ballard, via e-mail:</a:t>
            </a:r>
            <a:br>
              <a:rPr lang="en-US" dirty="0">
                <a:solidFill>
                  <a:srgbClr val="FFFF00"/>
                </a:solidFill>
              </a:rPr>
            </a:br>
            <a:br>
              <a:rPr lang="en-US" dirty="0">
                <a:solidFill>
                  <a:srgbClr val="FFFF00"/>
                </a:solidFill>
              </a:rPr>
            </a:br>
            <a:r>
              <a:rPr lang="en-US" dirty="0">
                <a:solidFill>
                  <a:srgbClr val="FFFF00"/>
                </a:solidFill>
              </a:rPr>
              <a:t>carldballard@hotmail.com</a:t>
            </a:r>
          </a:p>
        </p:txBody>
      </p:sp>
      <p:sp>
        <p:nvSpPr>
          <p:cNvPr id="4" name="Slide Number Placeholder 3">
            <a:extLst>
              <a:ext uri="{FF2B5EF4-FFF2-40B4-BE49-F238E27FC236}">
                <a16:creationId xmlns:a16="http://schemas.microsoft.com/office/drawing/2014/main" id="{6F55918A-9CE4-42FD-A42C-99D64B5E5765}"/>
              </a:ext>
            </a:extLst>
          </p:cNvPr>
          <p:cNvSpPr>
            <a:spLocks noGrp="1"/>
          </p:cNvSpPr>
          <p:nvPr>
            <p:ph type="sldNum" sz="quarter" idx="12"/>
          </p:nvPr>
        </p:nvSpPr>
        <p:spPr/>
        <p:txBody>
          <a:bodyPr/>
          <a:lstStyle/>
          <a:p>
            <a:fld id="{2B42AA03-84FA-47E0-873F-D678DD9436A1}" type="slidenum">
              <a:rPr lang="pt-BR" smtClean="0"/>
              <a:pPr/>
              <a:t>44</a:t>
            </a:fld>
            <a:endParaRPr lang="pt-BR"/>
          </a:p>
        </p:txBody>
      </p:sp>
    </p:spTree>
    <p:extLst>
      <p:ext uri="{BB962C8B-B14F-4D97-AF65-F5344CB8AC3E}">
        <p14:creationId xmlns:p14="http://schemas.microsoft.com/office/powerpoint/2010/main" val="381168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aixaDeTexto 15">
            <a:extLst>
              <a:ext uri="{FF2B5EF4-FFF2-40B4-BE49-F238E27FC236}">
                <a16:creationId xmlns:a16="http://schemas.microsoft.com/office/drawing/2014/main" id="{3AE25742-3E41-4B63-8F9F-D9BDC597E097}"/>
              </a:ext>
            </a:extLst>
          </p:cNvPr>
          <p:cNvSpPr txBox="1"/>
          <p:nvPr/>
        </p:nvSpPr>
        <p:spPr>
          <a:xfrm>
            <a:off x="539552" y="1196752"/>
            <a:ext cx="8064896" cy="830997"/>
          </a:xfrm>
          <a:prstGeom prst="rect">
            <a:avLst/>
          </a:prstGeom>
          <a:noFill/>
        </p:spPr>
        <p:txBody>
          <a:bodyPr wrap="square" rtlCol="0">
            <a:spAutoFit/>
          </a:bodyPr>
          <a:lstStyle/>
          <a:p>
            <a:r>
              <a:rPr lang="pt-BR" sz="2400" i="1" dirty="0">
                <a:latin typeface="Georgia" panose="02040502050405020303" pitchFamily="18" charset="0"/>
              </a:rPr>
              <a:t>1:1</a:t>
            </a:r>
            <a:r>
              <a:rPr lang="pt-BR" sz="2400" dirty="0">
                <a:latin typeface="Georgia" panose="02040502050405020303" pitchFamily="18" charset="0"/>
              </a:rPr>
              <a:t>  If God created “In the beginning”, then what existed     </a:t>
            </a:r>
          </a:p>
          <a:p>
            <a:r>
              <a:rPr lang="pt-BR" sz="2400" dirty="0">
                <a:latin typeface="Georgia" panose="02040502050405020303" pitchFamily="18" charset="0"/>
              </a:rPr>
              <a:t>       before that</a:t>
            </a:r>
            <a:r>
              <a:rPr lang="en-US" sz="2400" dirty="0">
                <a:latin typeface="Georgia" panose="02040502050405020303" pitchFamily="18" charset="0"/>
              </a:rPr>
              <a:t>?</a:t>
            </a:r>
            <a:endParaRPr lang="pt-BR" sz="2400" dirty="0">
              <a:latin typeface="Georgia" panose="02040502050405020303" pitchFamily="18" charset="0"/>
            </a:endParaRPr>
          </a:p>
        </p:txBody>
      </p:sp>
      <p:sp>
        <p:nvSpPr>
          <p:cNvPr id="11" name="Explosão 2 17">
            <a:extLst>
              <a:ext uri="{FF2B5EF4-FFF2-40B4-BE49-F238E27FC236}">
                <a16:creationId xmlns:a16="http://schemas.microsoft.com/office/drawing/2014/main" id="{ACF3D1C4-DEA0-408D-AABD-24933AE10B9F}"/>
              </a:ext>
            </a:extLst>
          </p:cNvPr>
          <p:cNvSpPr/>
          <p:nvPr/>
        </p:nvSpPr>
        <p:spPr>
          <a:xfrm>
            <a:off x="5796136" y="1514401"/>
            <a:ext cx="3240360" cy="223224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err="1"/>
              <a:t>Only</a:t>
            </a:r>
            <a:r>
              <a:rPr lang="pt-BR" sz="3600" b="1" dirty="0"/>
              <a:t> </a:t>
            </a:r>
            <a:r>
              <a:rPr lang="pt-BR" sz="3600" b="1" dirty="0" err="1"/>
              <a:t>God</a:t>
            </a:r>
            <a:r>
              <a:rPr lang="pt-BR" sz="3600" b="1" dirty="0"/>
              <a:t>!!</a:t>
            </a:r>
          </a:p>
        </p:txBody>
      </p:sp>
      <p:sp>
        <p:nvSpPr>
          <p:cNvPr id="12" name="CaixaDeTexto 18">
            <a:extLst>
              <a:ext uri="{FF2B5EF4-FFF2-40B4-BE49-F238E27FC236}">
                <a16:creationId xmlns:a16="http://schemas.microsoft.com/office/drawing/2014/main" id="{730ABE52-DAC4-4458-AE4D-BF06C3B48E63}"/>
              </a:ext>
            </a:extLst>
          </p:cNvPr>
          <p:cNvSpPr txBox="1"/>
          <p:nvPr/>
        </p:nvSpPr>
        <p:spPr>
          <a:xfrm>
            <a:off x="1043608" y="2023681"/>
            <a:ext cx="4968552" cy="2308324"/>
          </a:xfrm>
          <a:prstGeom prst="rect">
            <a:avLst/>
          </a:prstGeom>
          <a:noFill/>
        </p:spPr>
        <p:txBody>
          <a:bodyPr wrap="square" rtlCol="0">
            <a:spAutoFit/>
          </a:bodyPr>
          <a:lstStyle/>
          <a:p>
            <a:pPr algn="just"/>
            <a:r>
              <a:rPr lang="pt-BR" sz="2400" dirty="0">
                <a:latin typeface="Georgia" panose="02040502050405020303" pitchFamily="18" charset="0"/>
              </a:rPr>
              <a:t>The </a:t>
            </a:r>
            <a:r>
              <a:rPr lang="pt-BR" sz="2400" dirty="0" err="1">
                <a:latin typeface="Georgia" panose="02040502050405020303" pitchFamily="18" charset="0"/>
              </a:rPr>
              <a:t>Creator</a:t>
            </a:r>
            <a:r>
              <a:rPr lang="pt-BR" sz="2400" dirty="0">
                <a:latin typeface="Georgia" panose="02040502050405020303" pitchFamily="18" charset="0"/>
              </a:rPr>
              <a:t>, </a:t>
            </a:r>
            <a:r>
              <a:rPr lang="pt-BR" sz="2400" dirty="0" err="1">
                <a:latin typeface="Georgia" panose="02040502050405020303" pitchFamily="18" charset="0"/>
              </a:rPr>
              <a:t>of</a:t>
            </a:r>
            <a:r>
              <a:rPr lang="pt-BR" sz="2400" dirty="0">
                <a:latin typeface="Georgia" panose="02040502050405020303" pitchFamily="18" charset="0"/>
              </a:rPr>
              <a:t> </a:t>
            </a:r>
            <a:r>
              <a:rPr lang="pt-BR" sz="2400" dirty="0" err="1">
                <a:latin typeface="Georgia" panose="02040502050405020303" pitchFamily="18" charset="0"/>
              </a:rPr>
              <a:t>necessity</a:t>
            </a:r>
            <a:r>
              <a:rPr lang="pt-BR" sz="2400" dirty="0">
                <a:latin typeface="Georgia" panose="02040502050405020303" pitchFamily="18" charset="0"/>
              </a:rPr>
              <a:t> must </a:t>
            </a:r>
            <a:r>
              <a:rPr lang="pt-BR" sz="2400" dirty="0" err="1">
                <a:latin typeface="Georgia" panose="02040502050405020303" pitchFamily="18" charset="0"/>
              </a:rPr>
              <a:t>have</a:t>
            </a:r>
            <a:r>
              <a:rPr lang="pt-BR" sz="2400" dirty="0">
                <a:latin typeface="Georgia" panose="02040502050405020303" pitchFamily="18" charset="0"/>
              </a:rPr>
              <a:t> </a:t>
            </a:r>
            <a:r>
              <a:rPr lang="pt-BR" sz="2400" dirty="0" err="1">
                <a:latin typeface="Georgia" panose="02040502050405020303" pitchFamily="18" charset="0"/>
              </a:rPr>
              <a:t>existed</a:t>
            </a:r>
            <a:r>
              <a:rPr lang="pt-BR" sz="2400" dirty="0">
                <a:latin typeface="Georgia" panose="02040502050405020303" pitchFamily="18" charset="0"/>
              </a:rPr>
              <a:t> BEFORE His </a:t>
            </a:r>
            <a:r>
              <a:rPr lang="pt-BR" sz="2400" dirty="0" err="1">
                <a:latin typeface="Georgia" panose="02040502050405020303" pitchFamily="18" charset="0"/>
              </a:rPr>
              <a:t>creation</a:t>
            </a:r>
            <a:r>
              <a:rPr lang="pt-BR" sz="2400" dirty="0">
                <a:latin typeface="Georgia" panose="02040502050405020303" pitchFamily="18" charset="0"/>
              </a:rPr>
              <a:t>; in </a:t>
            </a:r>
            <a:r>
              <a:rPr lang="pt-BR" sz="2400" dirty="0" err="1">
                <a:latin typeface="Georgia" panose="02040502050405020303" pitchFamily="18" charset="0"/>
              </a:rPr>
              <a:t>stating</a:t>
            </a:r>
            <a:r>
              <a:rPr lang="pt-BR" sz="2400" dirty="0">
                <a:latin typeface="Georgia" panose="02040502050405020303" pitchFamily="18" charset="0"/>
              </a:rPr>
              <a:t> </a:t>
            </a:r>
            <a:r>
              <a:rPr lang="pt-BR" sz="2400" dirty="0" err="1">
                <a:latin typeface="Georgia" panose="02040502050405020303" pitchFamily="18" charset="0"/>
              </a:rPr>
              <a:t>that</a:t>
            </a:r>
            <a:r>
              <a:rPr lang="pt-BR" sz="2400" dirty="0">
                <a:latin typeface="Georgia" panose="02040502050405020303" pitchFamily="18" charset="0"/>
              </a:rPr>
              <a:t> </a:t>
            </a:r>
            <a:r>
              <a:rPr lang="pt-BR" sz="2400" dirty="0" err="1">
                <a:latin typeface="Georgia" panose="02040502050405020303" pitchFamily="18" charset="0"/>
              </a:rPr>
              <a:t>God</a:t>
            </a:r>
            <a:r>
              <a:rPr lang="pt-BR" sz="2400" dirty="0">
                <a:latin typeface="Georgia" panose="02040502050405020303" pitchFamily="18" charset="0"/>
              </a:rPr>
              <a:t> </a:t>
            </a:r>
            <a:r>
              <a:rPr lang="pt-BR" sz="2400" dirty="0" err="1">
                <a:latin typeface="Georgia" panose="02040502050405020303" pitchFamily="18" charset="0"/>
              </a:rPr>
              <a:t>created</a:t>
            </a:r>
            <a:r>
              <a:rPr lang="pt-BR" sz="2400" dirty="0">
                <a:latin typeface="Georgia" panose="02040502050405020303" pitchFamily="18" charset="0"/>
              </a:rPr>
              <a:t> “In </a:t>
            </a:r>
            <a:r>
              <a:rPr lang="pt-BR" sz="2400" dirty="0" err="1">
                <a:latin typeface="Georgia" panose="02040502050405020303" pitchFamily="18" charset="0"/>
              </a:rPr>
              <a:t>the</a:t>
            </a:r>
            <a:r>
              <a:rPr lang="pt-BR" sz="2400" dirty="0">
                <a:latin typeface="Georgia" panose="02040502050405020303" pitchFamily="18" charset="0"/>
              </a:rPr>
              <a:t> </a:t>
            </a:r>
            <a:r>
              <a:rPr lang="pt-BR" sz="2400" dirty="0" err="1">
                <a:latin typeface="Georgia" panose="02040502050405020303" pitchFamily="18" charset="0"/>
              </a:rPr>
              <a:t>beginning</a:t>
            </a:r>
            <a:r>
              <a:rPr lang="pt-BR" sz="2400" dirty="0">
                <a:latin typeface="Georgia" panose="02040502050405020303" pitchFamily="18" charset="0"/>
              </a:rPr>
              <a:t>”, Genesis 1:1 </a:t>
            </a:r>
            <a:r>
              <a:rPr lang="pt-BR" sz="2400" dirty="0" err="1">
                <a:latin typeface="Georgia" panose="02040502050405020303" pitchFamily="18" charset="0"/>
              </a:rPr>
              <a:t>emphasizes</a:t>
            </a:r>
            <a:r>
              <a:rPr lang="pt-BR" sz="2400" dirty="0">
                <a:latin typeface="Georgia" panose="02040502050405020303" pitchFamily="18" charset="0"/>
              </a:rPr>
              <a:t> His </a:t>
            </a:r>
            <a:r>
              <a:rPr lang="pt-BR" sz="2400" b="1" i="1" dirty="0">
                <a:latin typeface="Georgia" panose="02040502050405020303" pitchFamily="18" charset="0"/>
              </a:rPr>
              <a:t>ETERNAL NATURE </a:t>
            </a:r>
          </a:p>
          <a:p>
            <a:pPr algn="just"/>
            <a:r>
              <a:rPr lang="pt-BR" sz="2400" b="1" i="1" dirty="0">
                <a:latin typeface="Georgia" panose="02040502050405020303" pitchFamily="18" charset="0"/>
              </a:rPr>
              <a:t>                                      </a:t>
            </a:r>
            <a:r>
              <a:rPr lang="pt-BR" sz="2400" dirty="0">
                <a:latin typeface="Georgia" panose="02040502050405020303" pitchFamily="18" charset="0"/>
              </a:rPr>
              <a:t>[</a:t>
            </a:r>
            <a:r>
              <a:rPr lang="pt-BR" sz="2400" dirty="0" err="1">
                <a:latin typeface="Georgia" panose="02040502050405020303" pitchFamily="18" charset="0"/>
              </a:rPr>
              <a:t>cp</a:t>
            </a:r>
            <a:r>
              <a:rPr lang="pt-BR" sz="2400" dirty="0">
                <a:latin typeface="Georgia" panose="02040502050405020303" pitchFamily="18" charset="0"/>
              </a:rPr>
              <a:t> </a:t>
            </a:r>
            <a:r>
              <a:rPr lang="pt-BR" sz="2400" dirty="0" err="1">
                <a:latin typeface="Georgia" panose="02040502050405020303" pitchFamily="18" charset="0"/>
              </a:rPr>
              <a:t>Rm</a:t>
            </a:r>
            <a:r>
              <a:rPr lang="pt-BR" sz="2400" dirty="0">
                <a:latin typeface="Georgia" panose="02040502050405020303" pitchFamily="18" charset="0"/>
              </a:rPr>
              <a:t> 1:20]</a:t>
            </a:r>
          </a:p>
        </p:txBody>
      </p:sp>
      <p:sp>
        <p:nvSpPr>
          <p:cNvPr id="5" name="Slide Number Placeholder 4">
            <a:extLst>
              <a:ext uri="{FF2B5EF4-FFF2-40B4-BE49-F238E27FC236}">
                <a16:creationId xmlns:a16="http://schemas.microsoft.com/office/drawing/2014/main" id="{08DD2FE2-D29C-4C98-9E23-7BE9BFF09279}"/>
              </a:ext>
            </a:extLst>
          </p:cNvPr>
          <p:cNvSpPr>
            <a:spLocks noGrp="1"/>
          </p:cNvSpPr>
          <p:nvPr>
            <p:ph type="sldNum" sz="quarter" idx="12"/>
          </p:nvPr>
        </p:nvSpPr>
        <p:spPr/>
        <p:txBody>
          <a:bodyPr/>
          <a:lstStyle/>
          <a:p>
            <a:fld id="{2B42AA03-84FA-47E0-873F-D678DD9436A1}" type="slidenum">
              <a:rPr lang="pt-BR" smtClean="0"/>
              <a:pPr/>
              <a:t>5</a:t>
            </a:fld>
            <a:endParaRPr lang="pt-BR"/>
          </a:p>
        </p:txBody>
      </p:sp>
    </p:spTree>
    <p:extLst>
      <p:ext uri="{BB962C8B-B14F-4D97-AF65-F5344CB8AC3E}">
        <p14:creationId xmlns:p14="http://schemas.microsoft.com/office/powerpoint/2010/main" val="5965416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9" presetClass="entr" presetSubtype="0" fill="hold" grpId="1"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strVal val="4*#ppt_w"/>
                                          </p:val>
                                        </p:tav>
                                        <p:tav tm="100000">
                                          <p:val>
                                            <p:strVal val="#ppt_w"/>
                                          </p:val>
                                        </p:tav>
                                      </p:tavLst>
                                    </p:anim>
                                    <p:anim calcmode="lin" valueType="num">
                                      <p:cBhvr>
                                        <p:cTn id="36" dur="500" fill="hold"/>
                                        <p:tgtEl>
                                          <p:spTgt spid="11"/>
                                        </p:tgtEl>
                                        <p:attrNameLst>
                                          <p:attrName>ppt_h</p:attrName>
                                        </p:attrNameLst>
                                      </p:cBhvr>
                                      <p:tavLst>
                                        <p:tav tm="0">
                                          <p:val>
                                            <p:strVal val="4*#ppt_h"/>
                                          </p:val>
                                        </p:tav>
                                        <p:tav tm="100000">
                                          <p:val>
                                            <p:strVal val="#ppt_h"/>
                                          </p:val>
                                        </p:tav>
                                      </p:tavLst>
                                    </p:anim>
                                  </p:childTnLst>
                                </p:cTn>
                              </p:par>
                              <p:par>
                                <p:cTn id="37" presetID="9"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1" animBg="1"/>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cxnSp>
        <p:nvCxnSpPr>
          <p:cNvPr id="8" name="Conector reto 7"/>
          <p:cNvCxnSpPr/>
          <p:nvPr/>
        </p:nvCxnSpPr>
        <p:spPr>
          <a:xfrm>
            <a:off x="107504" y="332656"/>
            <a:ext cx="8856984"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1691680" y="44624"/>
            <a:ext cx="5760640" cy="576064"/>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FFFF00"/>
                </a:solidFill>
              </a:rPr>
              <a:t>ETERNITY</a:t>
            </a:r>
          </a:p>
        </p:txBody>
      </p:sp>
      <p:cxnSp>
        <p:nvCxnSpPr>
          <p:cNvPr id="12" name="Conector de seta reta 11"/>
          <p:cNvCxnSpPr/>
          <p:nvPr/>
        </p:nvCxnSpPr>
        <p:spPr>
          <a:xfrm>
            <a:off x="1331640" y="3700189"/>
            <a:ext cx="6480720" cy="0"/>
          </a:xfrm>
          <a:prstGeom prst="straightConnector1">
            <a:avLst/>
          </a:prstGeom>
          <a:ln w="5715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467544" y="3784391"/>
            <a:ext cx="1728192" cy="1015663"/>
          </a:xfrm>
          <a:prstGeom prst="rect">
            <a:avLst/>
          </a:prstGeom>
          <a:noFill/>
        </p:spPr>
        <p:txBody>
          <a:bodyPr wrap="square" rtlCol="0">
            <a:spAutoFit/>
          </a:bodyPr>
          <a:lstStyle/>
          <a:p>
            <a:pPr algn="ctr"/>
            <a:r>
              <a:rPr lang="pt-BR" sz="2000" b="1" dirty="0"/>
              <a:t>“In </a:t>
            </a:r>
            <a:r>
              <a:rPr lang="pt-BR" sz="2000" b="1" dirty="0" err="1"/>
              <a:t>the</a:t>
            </a:r>
            <a:r>
              <a:rPr lang="pt-BR" sz="2000" b="1" dirty="0"/>
              <a:t> </a:t>
            </a:r>
            <a:r>
              <a:rPr lang="pt-BR" sz="2000" b="1" dirty="0" err="1"/>
              <a:t>beginning</a:t>
            </a:r>
            <a:r>
              <a:rPr lang="pt-BR" sz="2000" b="1" dirty="0"/>
              <a:t>”</a:t>
            </a:r>
          </a:p>
          <a:p>
            <a:pPr algn="ctr"/>
            <a:r>
              <a:rPr lang="pt-BR" sz="2000" b="1" dirty="0"/>
              <a:t>[Genesis 1:1]</a:t>
            </a:r>
          </a:p>
        </p:txBody>
      </p:sp>
      <p:sp>
        <p:nvSpPr>
          <p:cNvPr id="20" name="CaixaDeTexto 19"/>
          <p:cNvSpPr txBox="1"/>
          <p:nvPr/>
        </p:nvSpPr>
        <p:spPr>
          <a:xfrm>
            <a:off x="6300192" y="3772197"/>
            <a:ext cx="2664296" cy="1384995"/>
          </a:xfrm>
          <a:prstGeom prst="rect">
            <a:avLst/>
          </a:prstGeom>
          <a:noFill/>
        </p:spPr>
        <p:txBody>
          <a:bodyPr wrap="square" rtlCol="0">
            <a:spAutoFit/>
          </a:bodyPr>
          <a:lstStyle/>
          <a:p>
            <a:pPr algn="ctr"/>
            <a:r>
              <a:rPr lang="pt-BR" sz="2000" b="1" dirty="0"/>
              <a:t>“</a:t>
            </a:r>
            <a:r>
              <a:rPr lang="pt-BR" sz="2000" b="1" dirty="0" err="1"/>
              <a:t>Then</a:t>
            </a:r>
            <a:r>
              <a:rPr lang="pt-BR" sz="2000" b="1" dirty="0"/>
              <a:t> comes </a:t>
            </a:r>
            <a:r>
              <a:rPr lang="pt-BR" sz="2000" b="1" dirty="0" err="1"/>
              <a:t>the</a:t>
            </a:r>
            <a:r>
              <a:rPr lang="pt-BR" sz="2000" b="1" dirty="0"/>
              <a:t> </a:t>
            </a:r>
            <a:r>
              <a:rPr lang="pt-BR" sz="2000" b="1" dirty="0" err="1"/>
              <a:t>end</a:t>
            </a:r>
            <a:r>
              <a:rPr lang="pt-BR" sz="2000" b="1" dirty="0"/>
              <a:t>”</a:t>
            </a:r>
          </a:p>
          <a:p>
            <a:pPr algn="ctr"/>
            <a:r>
              <a:rPr lang="pt-BR" sz="2000" b="1" dirty="0"/>
              <a:t>[1 Corinthians 15:24]</a:t>
            </a:r>
          </a:p>
          <a:p>
            <a:pPr algn="ctr"/>
            <a:endParaRPr lang="pt-BR" sz="400" b="1" dirty="0"/>
          </a:p>
          <a:p>
            <a:pPr algn="ctr"/>
            <a:r>
              <a:rPr lang="pt-BR" sz="2000" b="1" dirty="0"/>
              <a:t>“</a:t>
            </a:r>
            <a:r>
              <a:rPr lang="pt-BR" sz="2000" b="1" dirty="0" err="1"/>
              <a:t>the</a:t>
            </a:r>
            <a:r>
              <a:rPr lang="pt-BR" sz="2000" b="1" dirty="0"/>
              <a:t> </a:t>
            </a:r>
            <a:r>
              <a:rPr lang="pt-BR" sz="2000" b="1" dirty="0" err="1"/>
              <a:t>last</a:t>
            </a:r>
            <a:r>
              <a:rPr lang="pt-BR" sz="2000" b="1" dirty="0"/>
              <a:t> </a:t>
            </a:r>
            <a:r>
              <a:rPr lang="pt-BR" sz="2000" b="1" dirty="0" err="1"/>
              <a:t>day</a:t>
            </a:r>
            <a:r>
              <a:rPr lang="pt-BR" sz="2000" b="1" dirty="0"/>
              <a:t>”</a:t>
            </a:r>
          </a:p>
          <a:p>
            <a:pPr algn="ctr"/>
            <a:r>
              <a:rPr lang="pt-BR" sz="2000" b="1" dirty="0"/>
              <a:t>[John 12:48]</a:t>
            </a:r>
          </a:p>
        </p:txBody>
      </p:sp>
      <p:sp>
        <p:nvSpPr>
          <p:cNvPr id="17" name="Elipse 16"/>
          <p:cNvSpPr/>
          <p:nvPr/>
        </p:nvSpPr>
        <p:spPr>
          <a:xfrm>
            <a:off x="7740352" y="3628181"/>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203848" y="3300079"/>
            <a:ext cx="2016224" cy="400110"/>
          </a:xfrm>
          <a:prstGeom prst="rect">
            <a:avLst/>
          </a:prstGeom>
          <a:noFill/>
        </p:spPr>
        <p:txBody>
          <a:bodyPr wrap="square" rtlCol="0">
            <a:spAutoFit/>
          </a:bodyPr>
          <a:lstStyle/>
          <a:p>
            <a:pPr algn="ctr"/>
            <a:r>
              <a:rPr lang="pt-BR" sz="2000" b="1" u="sng" dirty="0"/>
              <a:t>TIME</a:t>
            </a:r>
            <a:r>
              <a:rPr lang="pt-BR" sz="2000" b="1" dirty="0"/>
              <a:t>LINE</a:t>
            </a:r>
          </a:p>
        </p:txBody>
      </p:sp>
      <p:cxnSp>
        <p:nvCxnSpPr>
          <p:cNvPr id="22" name="Conector de seta reta 21"/>
          <p:cNvCxnSpPr/>
          <p:nvPr/>
        </p:nvCxnSpPr>
        <p:spPr>
          <a:xfrm>
            <a:off x="2420144" y="2924944"/>
            <a:ext cx="2007840" cy="0"/>
          </a:xfrm>
          <a:prstGeom prst="straightConnector1">
            <a:avLst/>
          </a:prstGeom>
          <a:ln w="5715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CaixaDeTexto 23"/>
          <p:cNvSpPr txBox="1"/>
          <p:nvPr/>
        </p:nvSpPr>
        <p:spPr>
          <a:xfrm>
            <a:off x="2374975" y="2524834"/>
            <a:ext cx="2053009" cy="400110"/>
          </a:xfrm>
          <a:prstGeom prst="rect">
            <a:avLst/>
          </a:prstGeom>
          <a:noFill/>
        </p:spPr>
        <p:txBody>
          <a:bodyPr wrap="square" rtlCol="0">
            <a:spAutoFit/>
          </a:bodyPr>
          <a:lstStyle/>
          <a:p>
            <a:pPr algn="ctr"/>
            <a:r>
              <a:rPr lang="pt-BR" sz="2000" b="1" dirty="0"/>
              <a:t>MORTAL </a:t>
            </a:r>
            <a:r>
              <a:rPr lang="pt-BR" sz="2000" b="1" dirty="0" err="1"/>
              <a:t>beings</a:t>
            </a:r>
            <a:endParaRPr lang="pt-BR" sz="2000" b="1" dirty="0"/>
          </a:p>
        </p:txBody>
      </p:sp>
      <p:cxnSp>
        <p:nvCxnSpPr>
          <p:cNvPr id="26" name="Conector de seta reta 25"/>
          <p:cNvCxnSpPr/>
          <p:nvPr/>
        </p:nvCxnSpPr>
        <p:spPr>
          <a:xfrm>
            <a:off x="2420144" y="2388950"/>
            <a:ext cx="2007840" cy="0"/>
          </a:xfrm>
          <a:prstGeom prst="straightConnector1">
            <a:avLst/>
          </a:prstGeom>
          <a:ln w="571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2410198" y="1988840"/>
            <a:ext cx="2233810" cy="400110"/>
          </a:xfrm>
          <a:prstGeom prst="rect">
            <a:avLst/>
          </a:prstGeom>
          <a:noFill/>
        </p:spPr>
        <p:txBody>
          <a:bodyPr wrap="square" rtlCol="0">
            <a:spAutoFit/>
          </a:bodyPr>
          <a:lstStyle/>
          <a:p>
            <a:pPr algn="ctr"/>
            <a:r>
              <a:rPr lang="pt-BR" sz="2000" b="1" dirty="0"/>
              <a:t>IMMORTAL </a:t>
            </a:r>
            <a:r>
              <a:rPr lang="pt-BR" sz="2000" b="1" dirty="0" err="1"/>
              <a:t>beings</a:t>
            </a:r>
            <a:endParaRPr lang="pt-BR" sz="2000" b="1" dirty="0"/>
          </a:p>
        </p:txBody>
      </p:sp>
      <p:cxnSp>
        <p:nvCxnSpPr>
          <p:cNvPr id="28" name="Conector de seta reta 27"/>
          <p:cNvCxnSpPr/>
          <p:nvPr/>
        </p:nvCxnSpPr>
        <p:spPr>
          <a:xfrm>
            <a:off x="4508376" y="2388950"/>
            <a:ext cx="2007840" cy="0"/>
          </a:xfrm>
          <a:prstGeom prst="straightConnector1">
            <a:avLst/>
          </a:prstGeom>
          <a:ln w="571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a:off x="323528" y="1812886"/>
            <a:ext cx="8496944" cy="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2339752" y="1412776"/>
            <a:ext cx="2053009" cy="400110"/>
          </a:xfrm>
          <a:prstGeom prst="rect">
            <a:avLst/>
          </a:prstGeom>
          <a:noFill/>
        </p:spPr>
        <p:txBody>
          <a:bodyPr wrap="square" rtlCol="0">
            <a:spAutoFit/>
          </a:bodyPr>
          <a:lstStyle/>
          <a:p>
            <a:pPr algn="ctr"/>
            <a:r>
              <a:rPr lang="pt-BR" sz="2000" b="1" dirty="0"/>
              <a:t>ETERNAL BEING</a:t>
            </a:r>
          </a:p>
        </p:txBody>
      </p:sp>
      <p:sp>
        <p:nvSpPr>
          <p:cNvPr id="39" name="CaixaDeTexto 38"/>
          <p:cNvSpPr txBox="1"/>
          <p:nvPr/>
        </p:nvSpPr>
        <p:spPr>
          <a:xfrm>
            <a:off x="4427984" y="2636912"/>
            <a:ext cx="4608512" cy="400110"/>
          </a:xfrm>
          <a:prstGeom prst="rect">
            <a:avLst/>
          </a:prstGeom>
          <a:noFill/>
        </p:spPr>
        <p:txBody>
          <a:bodyPr wrap="square" rtlCol="0">
            <a:spAutoFit/>
          </a:bodyPr>
          <a:lstStyle/>
          <a:p>
            <a:pPr algn="ctr"/>
            <a:r>
              <a:rPr lang="pt-BR" sz="2000" b="1" dirty="0"/>
              <a:t>(</a:t>
            </a:r>
            <a:r>
              <a:rPr lang="pt-BR" sz="2000" b="1" dirty="0" err="1"/>
              <a:t>animals</a:t>
            </a:r>
            <a:r>
              <a:rPr lang="pt-BR" sz="2000" b="1" dirty="0"/>
              <a:t>, </a:t>
            </a:r>
            <a:r>
              <a:rPr lang="pt-BR" sz="2000" b="1" dirty="0" err="1"/>
              <a:t>plants</a:t>
            </a:r>
            <a:r>
              <a:rPr lang="pt-BR" sz="2000" b="1" dirty="0"/>
              <a:t>, </a:t>
            </a:r>
            <a:r>
              <a:rPr lang="pt-BR" sz="2000" b="1" dirty="0" err="1"/>
              <a:t>human</a:t>
            </a:r>
            <a:r>
              <a:rPr lang="pt-BR" sz="2000" b="1" dirty="0"/>
              <a:t> </a:t>
            </a:r>
            <a:r>
              <a:rPr lang="pt-BR" sz="2000" b="1" dirty="0" err="1"/>
              <a:t>bodies</a:t>
            </a:r>
            <a:r>
              <a:rPr lang="pt-BR" sz="2000" b="1" dirty="0"/>
              <a:t>, etc.)</a:t>
            </a:r>
          </a:p>
        </p:txBody>
      </p:sp>
      <p:sp>
        <p:nvSpPr>
          <p:cNvPr id="40" name="CaixaDeTexto 39"/>
          <p:cNvSpPr txBox="1"/>
          <p:nvPr/>
        </p:nvSpPr>
        <p:spPr>
          <a:xfrm>
            <a:off x="6300192" y="1988840"/>
            <a:ext cx="2448272" cy="707886"/>
          </a:xfrm>
          <a:prstGeom prst="rect">
            <a:avLst/>
          </a:prstGeom>
          <a:noFill/>
        </p:spPr>
        <p:txBody>
          <a:bodyPr wrap="square" rtlCol="0">
            <a:spAutoFit/>
          </a:bodyPr>
          <a:lstStyle/>
          <a:p>
            <a:pPr algn="ctr"/>
            <a:r>
              <a:rPr lang="pt-BR" sz="2000" b="1" dirty="0"/>
              <a:t>(</a:t>
            </a:r>
            <a:r>
              <a:rPr lang="pt-BR" sz="2000" b="1" dirty="0" err="1"/>
              <a:t>angels</a:t>
            </a:r>
            <a:r>
              <a:rPr lang="pt-BR" sz="2000" b="1" dirty="0"/>
              <a:t>, </a:t>
            </a:r>
            <a:r>
              <a:rPr lang="pt-BR" sz="2000" b="1" dirty="0" err="1"/>
              <a:t>demons</a:t>
            </a:r>
            <a:endParaRPr lang="pt-BR" sz="2000" b="1" dirty="0"/>
          </a:p>
          <a:p>
            <a:pPr algn="ctr"/>
            <a:r>
              <a:rPr lang="pt-BR" sz="2000" b="1" dirty="0"/>
              <a:t>  </a:t>
            </a:r>
            <a:r>
              <a:rPr lang="pt-BR" sz="2000" b="1" dirty="0" err="1"/>
              <a:t>and</a:t>
            </a:r>
            <a:r>
              <a:rPr lang="pt-BR" sz="2000" b="1" dirty="0"/>
              <a:t> </a:t>
            </a:r>
            <a:r>
              <a:rPr lang="pt-BR" sz="2000" b="1" dirty="0" err="1"/>
              <a:t>human</a:t>
            </a:r>
            <a:r>
              <a:rPr lang="pt-BR" sz="2000" b="1" dirty="0"/>
              <a:t> souls)</a:t>
            </a:r>
          </a:p>
        </p:txBody>
      </p:sp>
      <p:sp>
        <p:nvSpPr>
          <p:cNvPr id="5" name="Slide Number Placeholder 4">
            <a:extLst>
              <a:ext uri="{FF2B5EF4-FFF2-40B4-BE49-F238E27FC236}">
                <a16:creationId xmlns:a16="http://schemas.microsoft.com/office/drawing/2014/main" id="{74F6DC4E-59C5-452A-A184-50C1C7C2443A}"/>
              </a:ext>
            </a:extLst>
          </p:cNvPr>
          <p:cNvSpPr>
            <a:spLocks noGrp="1"/>
          </p:cNvSpPr>
          <p:nvPr>
            <p:ph type="sldNum" sz="quarter" idx="12"/>
          </p:nvPr>
        </p:nvSpPr>
        <p:spPr/>
        <p:txBody>
          <a:bodyPr/>
          <a:lstStyle/>
          <a:p>
            <a:fld id="{2B42AA03-84FA-47E0-873F-D678DD9436A1}" type="slidenum">
              <a:rPr lang="pt-BR" smtClean="0"/>
              <a:pPr/>
              <a:t>6</a:t>
            </a:fld>
            <a:endParaRPr lang="pt-BR"/>
          </a:p>
        </p:txBody>
      </p:sp>
    </p:spTree>
    <p:extLst>
      <p:ext uri="{BB962C8B-B14F-4D97-AF65-F5344CB8AC3E}">
        <p14:creationId xmlns:p14="http://schemas.microsoft.com/office/powerpoint/2010/main" val="2315568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par>
                          <p:cTn id="8" fill="hold">
                            <p:stCondLst>
                              <p:cond delay="1000"/>
                            </p:stCondLst>
                            <p:childTnLst>
                              <p:par>
                                <p:cTn id="9" presetID="16" presetClass="entr" presetSubtype="37"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350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22" presetClass="entr" presetSubtype="8"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2250"/>
                                        <p:tgtEl>
                                          <p:spTgt spid="21"/>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out)">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3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2250"/>
                                        <p:tgtEl>
                                          <p:spTgt spid="2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1750"/>
                                        <p:tgtEl>
                                          <p:spTgt spid="2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1750"/>
                                        <p:tgtEl>
                                          <p:spTgt spid="27"/>
                                        </p:tgtEl>
                                      </p:cBhvr>
                                    </p:animEffect>
                                  </p:childTnLst>
                                </p:cTn>
                              </p:par>
                            </p:childTnLst>
                          </p:cTn>
                        </p:par>
                        <p:par>
                          <p:cTn id="49" fill="hold">
                            <p:stCondLst>
                              <p:cond delay="1750"/>
                            </p:stCondLst>
                            <p:childTnLst>
                              <p:par>
                                <p:cTn id="50" presetID="22" presetClass="entr" presetSubtype="8"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1750"/>
                                        <p:tgtEl>
                                          <p:spTgt spid="28"/>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outVertical)">
                                      <p:cBhvr>
                                        <p:cTn id="61" dur="2250"/>
                                        <p:tgtEl>
                                          <p:spTgt spid="3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right)">
                                      <p:cBhvr>
                                        <p:cTn id="64" dur="1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3" grpId="0"/>
      <p:bldP spid="20" grpId="0"/>
      <p:bldP spid="17" grpId="0" animBg="1"/>
      <p:bldP spid="21" grpId="1"/>
      <p:bldP spid="24" grpId="0"/>
      <p:bldP spid="27" grpId="0"/>
      <p:bldP spid="31"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cxnSp>
        <p:nvCxnSpPr>
          <p:cNvPr id="8" name="Conector reto 7"/>
          <p:cNvCxnSpPr/>
          <p:nvPr/>
        </p:nvCxnSpPr>
        <p:spPr>
          <a:xfrm>
            <a:off x="107504" y="332656"/>
            <a:ext cx="8856984"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1691680" y="44624"/>
            <a:ext cx="5760640" cy="576064"/>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FFFF00"/>
                </a:solidFill>
              </a:rPr>
              <a:t>ETERNITY</a:t>
            </a:r>
          </a:p>
        </p:txBody>
      </p:sp>
      <p:sp>
        <p:nvSpPr>
          <p:cNvPr id="21" name="CaixaDeTexto 20"/>
          <p:cNvSpPr txBox="1"/>
          <p:nvPr/>
        </p:nvSpPr>
        <p:spPr>
          <a:xfrm>
            <a:off x="3203848" y="3300079"/>
            <a:ext cx="2016224" cy="400110"/>
          </a:xfrm>
          <a:prstGeom prst="rect">
            <a:avLst/>
          </a:prstGeom>
          <a:noFill/>
        </p:spPr>
        <p:txBody>
          <a:bodyPr wrap="square" rtlCol="0">
            <a:spAutoFit/>
          </a:bodyPr>
          <a:lstStyle/>
          <a:p>
            <a:pPr algn="ctr"/>
            <a:r>
              <a:rPr lang="pt-BR" sz="2000" b="1" u="sng" dirty="0"/>
              <a:t>TIME</a:t>
            </a:r>
            <a:r>
              <a:rPr lang="pt-BR" sz="2000" b="1" dirty="0"/>
              <a:t>LINE</a:t>
            </a:r>
          </a:p>
        </p:txBody>
      </p:sp>
      <p:sp>
        <p:nvSpPr>
          <p:cNvPr id="24" name="CaixaDeTexto 23"/>
          <p:cNvSpPr txBox="1"/>
          <p:nvPr/>
        </p:nvSpPr>
        <p:spPr>
          <a:xfrm>
            <a:off x="971600" y="3861048"/>
            <a:ext cx="2952328" cy="1323439"/>
          </a:xfrm>
          <a:prstGeom prst="rect">
            <a:avLst/>
          </a:prstGeom>
          <a:noFill/>
        </p:spPr>
        <p:txBody>
          <a:bodyPr wrap="square" rtlCol="0">
            <a:spAutoFit/>
          </a:bodyPr>
          <a:lstStyle/>
          <a:p>
            <a:pPr algn="just"/>
            <a:r>
              <a:rPr lang="pt-BR" sz="2000" b="1" i="1" dirty="0"/>
              <a:t>MORTAL </a:t>
            </a:r>
            <a:r>
              <a:rPr lang="pt-BR" sz="2000" b="1" i="1" dirty="0" err="1"/>
              <a:t>beings</a:t>
            </a:r>
            <a:r>
              <a:rPr lang="pt-BR" sz="2000" b="1" dirty="0"/>
              <a:t>: are </a:t>
            </a:r>
            <a:r>
              <a:rPr lang="pt-BR" sz="2000" b="1" dirty="0" err="1"/>
              <a:t>born</a:t>
            </a:r>
            <a:r>
              <a:rPr lang="pt-BR" sz="2000" b="1" dirty="0"/>
              <a:t>, die, </a:t>
            </a:r>
            <a:r>
              <a:rPr lang="pt-BR" sz="2000" b="1" dirty="0" err="1"/>
              <a:t>and</a:t>
            </a:r>
            <a:r>
              <a:rPr lang="pt-BR" sz="2000" b="1" dirty="0"/>
              <a:t> </a:t>
            </a:r>
            <a:r>
              <a:rPr lang="pt-BR" sz="2000" b="1" dirty="0" err="1"/>
              <a:t>cease</a:t>
            </a:r>
            <a:r>
              <a:rPr lang="pt-BR" sz="2000" b="1" dirty="0"/>
              <a:t> </a:t>
            </a:r>
            <a:r>
              <a:rPr lang="pt-BR" sz="2000" b="1" dirty="0" err="1"/>
              <a:t>to</a:t>
            </a:r>
            <a:r>
              <a:rPr lang="pt-BR" sz="2000" b="1" dirty="0"/>
              <a:t> </a:t>
            </a:r>
            <a:r>
              <a:rPr lang="pt-BR" sz="2000" b="1" dirty="0" err="1"/>
              <a:t>exist</a:t>
            </a:r>
            <a:r>
              <a:rPr lang="pt-BR" sz="2000" b="1" dirty="0"/>
              <a:t> </a:t>
            </a:r>
            <a:r>
              <a:rPr lang="pt-BR" sz="2000" b="1" dirty="0" err="1"/>
              <a:t>during</a:t>
            </a:r>
            <a:r>
              <a:rPr lang="pt-BR" sz="2000" b="1" dirty="0"/>
              <a:t> </a:t>
            </a:r>
            <a:r>
              <a:rPr lang="pt-BR" sz="2000" b="1" dirty="0" err="1"/>
              <a:t>the</a:t>
            </a:r>
            <a:r>
              <a:rPr lang="pt-BR" sz="2000" b="1" dirty="0"/>
              <a:t> </a:t>
            </a:r>
            <a:r>
              <a:rPr lang="pt-BR" sz="2000" b="1" dirty="0" err="1"/>
              <a:t>line</a:t>
            </a:r>
            <a:r>
              <a:rPr lang="pt-BR" sz="2000" b="1" dirty="0"/>
              <a:t> </a:t>
            </a:r>
            <a:r>
              <a:rPr lang="pt-BR" sz="2000" b="1" dirty="0" err="1"/>
              <a:t>we</a:t>
            </a:r>
            <a:r>
              <a:rPr lang="pt-BR" sz="2000" b="1" dirty="0"/>
              <a:t> </a:t>
            </a:r>
            <a:r>
              <a:rPr lang="pt-BR" sz="2000" b="1" dirty="0" err="1"/>
              <a:t>call</a:t>
            </a:r>
            <a:r>
              <a:rPr lang="pt-BR" sz="2000" b="1" dirty="0"/>
              <a:t> TIME </a:t>
            </a:r>
          </a:p>
        </p:txBody>
      </p:sp>
      <p:cxnSp>
        <p:nvCxnSpPr>
          <p:cNvPr id="30" name="Conector de seta reta 29"/>
          <p:cNvCxnSpPr/>
          <p:nvPr/>
        </p:nvCxnSpPr>
        <p:spPr>
          <a:xfrm>
            <a:off x="323528" y="1812886"/>
            <a:ext cx="8496944" cy="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2339752" y="1412776"/>
            <a:ext cx="2053009" cy="400110"/>
          </a:xfrm>
          <a:prstGeom prst="rect">
            <a:avLst/>
          </a:prstGeom>
          <a:noFill/>
        </p:spPr>
        <p:txBody>
          <a:bodyPr wrap="square" rtlCol="0">
            <a:spAutoFit/>
          </a:bodyPr>
          <a:lstStyle/>
          <a:p>
            <a:pPr algn="ctr"/>
            <a:r>
              <a:rPr lang="pt-BR" sz="2000" b="1" dirty="0"/>
              <a:t>ETERNAL BEING</a:t>
            </a:r>
          </a:p>
        </p:txBody>
      </p:sp>
      <p:sp>
        <p:nvSpPr>
          <p:cNvPr id="19" name="CaixaDeTexto 18"/>
          <p:cNvSpPr txBox="1"/>
          <p:nvPr/>
        </p:nvSpPr>
        <p:spPr>
          <a:xfrm>
            <a:off x="5580112" y="2636912"/>
            <a:ext cx="3168352" cy="1631216"/>
          </a:xfrm>
          <a:prstGeom prst="rect">
            <a:avLst/>
          </a:prstGeom>
          <a:noFill/>
        </p:spPr>
        <p:txBody>
          <a:bodyPr wrap="square" rtlCol="0">
            <a:spAutoFit/>
          </a:bodyPr>
          <a:lstStyle/>
          <a:p>
            <a:pPr algn="just"/>
            <a:r>
              <a:rPr lang="pt-BR" sz="2000" b="1" i="1" dirty="0"/>
              <a:t>IMMORTAL </a:t>
            </a:r>
            <a:r>
              <a:rPr lang="pt-BR" sz="2000" b="1" i="1" dirty="0" err="1"/>
              <a:t>beings</a:t>
            </a:r>
            <a:r>
              <a:rPr lang="pt-BR" sz="2000" b="1" dirty="0"/>
              <a:t>: are </a:t>
            </a:r>
            <a:r>
              <a:rPr lang="pt-BR" sz="2000" b="1" dirty="0" err="1"/>
              <a:t>born</a:t>
            </a:r>
            <a:r>
              <a:rPr lang="pt-BR" sz="2000" b="1" dirty="0"/>
              <a:t> </a:t>
            </a:r>
            <a:r>
              <a:rPr lang="pt-BR" sz="2000" b="1" dirty="0" err="1"/>
              <a:t>into</a:t>
            </a:r>
            <a:r>
              <a:rPr lang="pt-BR" sz="2000" b="1" dirty="0"/>
              <a:t> TIME, </a:t>
            </a:r>
            <a:r>
              <a:rPr lang="pt-BR" sz="2000" b="1" dirty="0" err="1"/>
              <a:t>but</a:t>
            </a:r>
            <a:r>
              <a:rPr lang="pt-BR" sz="2000" b="1" dirty="0"/>
              <a:t> </a:t>
            </a:r>
            <a:r>
              <a:rPr lang="pt-BR" sz="2000" b="1" dirty="0" err="1"/>
              <a:t>cannot</a:t>
            </a:r>
            <a:r>
              <a:rPr lang="pt-BR" sz="2000" b="1" dirty="0"/>
              <a:t> die; in some </a:t>
            </a:r>
            <a:r>
              <a:rPr lang="pt-BR" sz="2000" b="1" dirty="0" err="1"/>
              <a:t>form</a:t>
            </a:r>
            <a:r>
              <a:rPr lang="pt-BR" sz="2000" b="1" dirty="0"/>
              <a:t> </a:t>
            </a:r>
            <a:r>
              <a:rPr lang="pt-BR" sz="2000" b="1" dirty="0" err="1"/>
              <a:t>they</a:t>
            </a:r>
            <a:r>
              <a:rPr lang="pt-BR" sz="2000" b="1" dirty="0"/>
              <a:t> continue </a:t>
            </a:r>
            <a:r>
              <a:rPr lang="pt-BR" sz="2000" b="1" dirty="0" err="1"/>
              <a:t>to</a:t>
            </a:r>
            <a:r>
              <a:rPr lang="pt-BR" sz="2000" b="1" dirty="0"/>
              <a:t> </a:t>
            </a:r>
            <a:r>
              <a:rPr lang="pt-BR" sz="2000" b="1" dirty="0" err="1"/>
              <a:t>exist</a:t>
            </a:r>
            <a:r>
              <a:rPr lang="pt-BR" sz="2000" b="1" dirty="0"/>
              <a:t> </a:t>
            </a:r>
            <a:r>
              <a:rPr lang="pt-BR" sz="2000" b="1" dirty="0" err="1"/>
              <a:t>beyond</a:t>
            </a:r>
            <a:r>
              <a:rPr lang="pt-BR" sz="2000" b="1" dirty="0"/>
              <a:t> </a:t>
            </a:r>
            <a:r>
              <a:rPr lang="pt-BR" sz="2000" b="1" dirty="0" err="1"/>
              <a:t>the</a:t>
            </a:r>
            <a:r>
              <a:rPr lang="pt-BR" sz="2000" b="1" dirty="0"/>
              <a:t> </a:t>
            </a:r>
            <a:r>
              <a:rPr lang="pt-BR" sz="2000" b="1" dirty="0" err="1"/>
              <a:t>line</a:t>
            </a:r>
            <a:r>
              <a:rPr lang="pt-BR" sz="2000" b="1" dirty="0"/>
              <a:t> </a:t>
            </a:r>
            <a:r>
              <a:rPr lang="pt-BR" sz="2000" b="1" dirty="0" err="1"/>
              <a:t>we</a:t>
            </a:r>
            <a:r>
              <a:rPr lang="pt-BR" sz="2000" b="1" dirty="0"/>
              <a:t> </a:t>
            </a:r>
            <a:r>
              <a:rPr lang="pt-BR" sz="2000" b="1" dirty="0" err="1"/>
              <a:t>call</a:t>
            </a:r>
            <a:r>
              <a:rPr lang="pt-BR" sz="2000" b="1" dirty="0"/>
              <a:t> TIME</a:t>
            </a:r>
          </a:p>
        </p:txBody>
      </p:sp>
      <p:cxnSp>
        <p:nvCxnSpPr>
          <p:cNvPr id="6" name="Conector reto 5"/>
          <p:cNvCxnSpPr/>
          <p:nvPr/>
        </p:nvCxnSpPr>
        <p:spPr>
          <a:xfrm>
            <a:off x="4067944" y="3717032"/>
            <a:ext cx="1440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611559" y="1916832"/>
            <a:ext cx="3960441" cy="1323439"/>
          </a:xfrm>
          <a:prstGeom prst="rect">
            <a:avLst/>
          </a:prstGeom>
          <a:noFill/>
        </p:spPr>
        <p:txBody>
          <a:bodyPr wrap="square" rtlCol="0">
            <a:spAutoFit/>
          </a:bodyPr>
          <a:lstStyle/>
          <a:p>
            <a:pPr algn="just"/>
            <a:r>
              <a:rPr lang="pt-BR" sz="2000" b="1" i="1" dirty="0"/>
              <a:t>ETERNAL BEING</a:t>
            </a:r>
            <a:r>
              <a:rPr lang="pt-BR" sz="2000" b="1" dirty="0"/>
              <a:t>: </a:t>
            </a:r>
            <a:r>
              <a:rPr lang="pt-BR" sz="2000" b="1" dirty="0" err="1"/>
              <a:t>is</a:t>
            </a:r>
            <a:r>
              <a:rPr lang="pt-BR" sz="2000" b="1" dirty="0"/>
              <a:t> </a:t>
            </a:r>
            <a:r>
              <a:rPr lang="pt-BR" sz="2000" b="1" dirty="0" err="1"/>
              <a:t>not</a:t>
            </a:r>
            <a:r>
              <a:rPr lang="pt-BR" sz="2000" b="1" dirty="0"/>
              <a:t> </a:t>
            </a:r>
            <a:r>
              <a:rPr lang="pt-BR" sz="2000" b="1" dirty="0" err="1"/>
              <a:t>born</a:t>
            </a:r>
            <a:r>
              <a:rPr lang="pt-BR" sz="2000" b="1" dirty="0"/>
              <a:t> </a:t>
            </a:r>
            <a:r>
              <a:rPr lang="pt-BR" sz="2000" b="1" dirty="0" err="1"/>
              <a:t>and</a:t>
            </a:r>
            <a:r>
              <a:rPr lang="pt-BR" sz="2000" b="1" dirty="0"/>
              <a:t> </a:t>
            </a:r>
            <a:r>
              <a:rPr lang="pt-BR" sz="2000" b="1" dirty="0" err="1"/>
              <a:t>cannot</a:t>
            </a:r>
            <a:r>
              <a:rPr lang="pt-BR" sz="2000" b="1" dirty="0"/>
              <a:t> die, </a:t>
            </a:r>
            <a:r>
              <a:rPr lang="pt-BR" sz="2000" b="1" dirty="0" err="1"/>
              <a:t>nor</a:t>
            </a:r>
            <a:r>
              <a:rPr lang="pt-BR" sz="2000" b="1" dirty="0"/>
              <a:t> </a:t>
            </a:r>
            <a:r>
              <a:rPr lang="pt-BR" sz="2000" b="1" dirty="0" err="1"/>
              <a:t>is</a:t>
            </a:r>
            <a:r>
              <a:rPr lang="pt-BR" sz="2000" b="1" dirty="0"/>
              <a:t> </a:t>
            </a:r>
            <a:r>
              <a:rPr lang="pt-BR" sz="2000" b="1" dirty="0" err="1"/>
              <a:t>limited</a:t>
            </a:r>
            <a:r>
              <a:rPr lang="pt-BR" sz="2000" b="1" dirty="0"/>
              <a:t> </a:t>
            </a:r>
            <a:r>
              <a:rPr lang="pt-BR" sz="2000" b="1" dirty="0" err="1"/>
              <a:t>by</a:t>
            </a:r>
            <a:r>
              <a:rPr lang="pt-BR" sz="2000" b="1" dirty="0"/>
              <a:t> TIME; </a:t>
            </a:r>
            <a:r>
              <a:rPr lang="pt-BR" sz="2000" b="1" i="1" dirty="0" err="1"/>
              <a:t>eternity</a:t>
            </a:r>
            <a:r>
              <a:rPr lang="pt-BR" sz="2000" b="1" i="1" dirty="0"/>
              <a:t> </a:t>
            </a:r>
            <a:r>
              <a:rPr lang="pt-BR" sz="2000" b="1" i="1" dirty="0" err="1"/>
              <a:t>is</a:t>
            </a:r>
            <a:r>
              <a:rPr lang="pt-BR" sz="2000" b="1" i="1" dirty="0"/>
              <a:t> a </a:t>
            </a:r>
            <a:r>
              <a:rPr lang="pt-BR" sz="2000" b="1" i="1" dirty="0" err="1"/>
              <a:t>quality</a:t>
            </a:r>
            <a:r>
              <a:rPr lang="pt-BR" sz="2000" b="1" i="1" dirty="0"/>
              <a:t> </a:t>
            </a:r>
            <a:r>
              <a:rPr lang="pt-BR" sz="2000" b="1" i="1" dirty="0" err="1"/>
              <a:t>that</a:t>
            </a:r>
            <a:r>
              <a:rPr lang="pt-BR" sz="2000" b="1" i="1" dirty="0"/>
              <a:t> </a:t>
            </a:r>
            <a:r>
              <a:rPr lang="pt-BR" sz="2000" b="1" i="1" dirty="0" err="1"/>
              <a:t>is</a:t>
            </a:r>
            <a:r>
              <a:rPr lang="pt-BR" sz="2000" b="1" i="1" dirty="0"/>
              <a:t> </a:t>
            </a:r>
            <a:r>
              <a:rPr lang="pt-BR" sz="2000" b="1" i="1" dirty="0" err="1"/>
              <a:t>unique</a:t>
            </a:r>
            <a:r>
              <a:rPr lang="pt-BR" sz="2000" b="1" i="1" dirty="0"/>
              <a:t> </a:t>
            </a:r>
            <a:r>
              <a:rPr lang="pt-BR" sz="2000" b="1" i="1" dirty="0" err="1"/>
              <a:t>to</a:t>
            </a:r>
            <a:r>
              <a:rPr lang="pt-BR" sz="2000" b="1" i="1" dirty="0"/>
              <a:t> </a:t>
            </a:r>
            <a:r>
              <a:rPr lang="pt-BR" sz="2000" b="1" i="1" dirty="0" err="1"/>
              <a:t>the</a:t>
            </a:r>
            <a:r>
              <a:rPr lang="pt-BR" sz="2000" b="1" i="1" dirty="0"/>
              <a:t> DIVINE NATURE </a:t>
            </a:r>
            <a:r>
              <a:rPr lang="pt-BR" sz="2000" b="1" i="1" dirty="0" err="1"/>
              <a:t>of</a:t>
            </a:r>
            <a:r>
              <a:rPr lang="pt-BR" sz="2000" b="1" i="1" dirty="0"/>
              <a:t> </a:t>
            </a:r>
            <a:r>
              <a:rPr lang="pt-BR" sz="2000" b="1" i="1" dirty="0" err="1"/>
              <a:t>God</a:t>
            </a:r>
            <a:r>
              <a:rPr lang="pt-BR" sz="2000" b="1" i="1" dirty="0"/>
              <a:t> </a:t>
            </a:r>
          </a:p>
        </p:txBody>
      </p:sp>
      <p:sp>
        <p:nvSpPr>
          <p:cNvPr id="7" name="Elipse 6"/>
          <p:cNvSpPr/>
          <p:nvPr/>
        </p:nvSpPr>
        <p:spPr>
          <a:xfrm>
            <a:off x="323528" y="2492965"/>
            <a:ext cx="4464496" cy="79202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lide Number Placeholder 4">
            <a:extLst>
              <a:ext uri="{FF2B5EF4-FFF2-40B4-BE49-F238E27FC236}">
                <a16:creationId xmlns:a16="http://schemas.microsoft.com/office/drawing/2014/main" id="{968B56C9-823A-4D92-98E5-DF8B93D9E34F}"/>
              </a:ext>
            </a:extLst>
          </p:cNvPr>
          <p:cNvSpPr>
            <a:spLocks noGrp="1"/>
          </p:cNvSpPr>
          <p:nvPr>
            <p:ph type="sldNum" sz="quarter" idx="12"/>
          </p:nvPr>
        </p:nvSpPr>
        <p:spPr/>
        <p:txBody>
          <a:bodyPr/>
          <a:lstStyle/>
          <a:p>
            <a:fld id="{2B42AA03-84FA-47E0-873F-D678DD9436A1}" type="slidenum">
              <a:rPr lang="pt-BR" smtClean="0"/>
              <a:pPr/>
              <a:t>7</a:t>
            </a:fld>
            <a:endParaRPr lang="pt-BR"/>
          </a:p>
        </p:txBody>
      </p:sp>
    </p:spTree>
    <p:extLst>
      <p:ext uri="{BB962C8B-B14F-4D97-AF65-F5344CB8AC3E}">
        <p14:creationId xmlns:p14="http://schemas.microsoft.com/office/powerpoint/2010/main" val="22094013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3"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539551" y="1196752"/>
            <a:ext cx="7920880" cy="1569660"/>
          </a:xfrm>
          <a:prstGeom prst="rect">
            <a:avLst/>
          </a:prstGeom>
          <a:noFill/>
        </p:spPr>
        <p:txBody>
          <a:bodyPr wrap="square" rtlCol="0">
            <a:spAutoFit/>
          </a:bodyPr>
          <a:lstStyle/>
          <a:p>
            <a:pPr algn="just"/>
            <a:r>
              <a:rPr lang="pt-BR" sz="2400" i="1" dirty="0">
                <a:latin typeface="Georgia" panose="02040502050405020303" pitchFamily="18" charset="0"/>
              </a:rPr>
              <a:t>1:1</a:t>
            </a:r>
            <a:r>
              <a:rPr lang="pt-BR" sz="2400" dirty="0">
                <a:latin typeface="Georgia" panose="02040502050405020303" pitchFamily="18" charset="0"/>
              </a:rPr>
              <a:t>  “the heavens and the earth” describes </a:t>
            </a:r>
            <a:r>
              <a:rPr lang="pt-BR" sz="2400" i="1" u="sng" dirty="0">
                <a:latin typeface="Georgia" panose="02040502050405020303" pitchFamily="18" charset="0"/>
              </a:rPr>
              <a:t>the</a:t>
            </a:r>
            <a:r>
              <a:rPr lang="pt-BR" sz="2400" i="1" dirty="0">
                <a:latin typeface="Georgia" panose="02040502050405020303" pitchFamily="18" charset="0"/>
              </a:rPr>
              <a:t> </a:t>
            </a:r>
            <a:r>
              <a:rPr lang="pt-BR" sz="2400" i="1" u="sng" dirty="0">
                <a:latin typeface="Georgia" panose="02040502050405020303" pitchFamily="18" charset="0"/>
              </a:rPr>
              <a:t>whole</a:t>
            </a:r>
            <a:r>
              <a:rPr lang="pt-BR" sz="2400" dirty="0">
                <a:latin typeface="Georgia" panose="02040502050405020303" pitchFamily="18" charset="0"/>
              </a:rPr>
              <a:t>      </a:t>
            </a:r>
          </a:p>
          <a:p>
            <a:pPr algn="just"/>
            <a:r>
              <a:rPr lang="pt-BR" sz="2400" dirty="0">
                <a:latin typeface="Georgia" panose="02040502050405020303" pitchFamily="18" charset="0"/>
              </a:rPr>
              <a:t>       universe, whether visible (</a:t>
            </a:r>
            <a:r>
              <a:rPr lang="pt-BR" sz="2400" b="1" i="1" dirty="0">
                <a:latin typeface="Georgia" panose="02040502050405020303" pitchFamily="18" charset="0"/>
              </a:rPr>
              <a:t>earthly</a:t>
            </a:r>
            <a:r>
              <a:rPr lang="pt-BR" sz="2400" dirty="0">
                <a:latin typeface="Georgia" panose="02040502050405020303" pitchFamily="18" charset="0"/>
              </a:rPr>
              <a:t>, with </a:t>
            </a:r>
            <a:r>
              <a:rPr lang="pt-BR" sz="2400" b="1" i="1" dirty="0">
                <a:latin typeface="Georgia" panose="02040502050405020303" pitchFamily="18" charset="0"/>
              </a:rPr>
              <a:t>physical </a:t>
            </a:r>
          </a:p>
          <a:p>
            <a:pPr algn="just"/>
            <a:r>
              <a:rPr lang="pt-BR" sz="2400" b="1" i="1" dirty="0">
                <a:latin typeface="Georgia" panose="02040502050405020303" pitchFamily="18" charset="0"/>
              </a:rPr>
              <a:t>       </a:t>
            </a:r>
            <a:r>
              <a:rPr lang="pt-BR" sz="2400" dirty="0">
                <a:latin typeface="Georgia" panose="02040502050405020303" pitchFamily="18" charset="0"/>
              </a:rPr>
              <a:t>beings) or invisible (</a:t>
            </a:r>
            <a:r>
              <a:rPr lang="pt-BR" sz="2400" b="1" i="1" dirty="0">
                <a:latin typeface="Georgia" panose="02040502050405020303" pitchFamily="18" charset="0"/>
              </a:rPr>
              <a:t>heavenly</a:t>
            </a:r>
            <a:r>
              <a:rPr lang="pt-BR" sz="2400" dirty="0">
                <a:latin typeface="Georgia" panose="02040502050405020303" pitchFamily="18" charset="0"/>
              </a:rPr>
              <a:t>, with </a:t>
            </a:r>
            <a:r>
              <a:rPr lang="pt-BR" sz="2400" b="1" i="1" dirty="0">
                <a:latin typeface="Georgia" panose="02040502050405020303" pitchFamily="18" charset="0"/>
              </a:rPr>
              <a:t>celestial     </a:t>
            </a:r>
          </a:p>
          <a:p>
            <a:pPr algn="just"/>
            <a:r>
              <a:rPr lang="pt-BR" sz="2400" b="1" i="1" dirty="0">
                <a:latin typeface="Georgia" panose="02040502050405020303" pitchFamily="18" charset="0"/>
              </a:rPr>
              <a:t>       </a:t>
            </a:r>
            <a:r>
              <a:rPr lang="pt-BR" sz="2400" dirty="0">
                <a:latin typeface="Georgia" panose="02040502050405020303" pitchFamily="18" charset="0"/>
              </a:rPr>
              <a:t>beings) [cp 2:1]</a:t>
            </a:r>
          </a:p>
        </p:txBody>
      </p:sp>
      <p:sp>
        <p:nvSpPr>
          <p:cNvPr id="10" name="Estrela de 16 Pontas 9"/>
          <p:cNvSpPr/>
          <p:nvPr/>
        </p:nvSpPr>
        <p:spPr>
          <a:xfrm>
            <a:off x="6372199" y="818642"/>
            <a:ext cx="3096345" cy="666142"/>
          </a:xfrm>
          <a:prstGeom prst="star16">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1" dirty="0" err="1">
                <a:solidFill>
                  <a:schemeClr val="tx1"/>
                </a:solidFill>
                <a:latin typeface="Georgia" panose="02040502050405020303" pitchFamily="18" charset="0"/>
              </a:rPr>
              <a:t>or</a:t>
            </a:r>
            <a:r>
              <a:rPr lang="pt-BR" b="1" i="1" dirty="0">
                <a:solidFill>
                  <a:schemeClr val="tx1"/>
                </a:solidFill>
                <a:latin typeface="Georgia" panose="02040502050405020303" pitchFamily="18" charset="0"/>
              </a:rPr>
              <a:t>, “carnal”</a:t>
            </a:r>
            <a:endParaRPr lang="en-US" b="1" i="1" dirty="0">
              <a:solidFill>
                <a:schemeClr val="tx1"/>
              </a:solidFill>
              <a:latin typeface="Georgia" panose="02040502050405020303" pitchFamily="18" charset="0"/>
            </a:endParaRPr>
          </a:p>
        </p:txBody>
      </p:sp>
      <p:sp>
        <p:nvSpPr>
          <p:cNvPr id="7" name="Seta para a Direita 6"/>
          <p:cNvSpPr/>
          <p:nvPr/>
        </p:nvSpPr>
        <p:spPr>
          <a:xfrm rot="19599843">
            <a:off x="7135145" y="1402187"/>
            <a:ext cx="665175" cy="2429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trela de 16 Pontas 25"/>
          <p:cNvSpPr/>
          <p:nvPr/>
        </p:nvSpPr>
        <p:spPr>
          <a:xfrm>
            <a:off x="5940152" y="2492896"/>
            <a:ext cx="3528392" cy="666142"/>
          </a:xfrm>
          <a:prstGeom prst="star16">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1" dirty="0" err="1">
                <a:solidFill>
                  <a:schemeClr val="tx1"/>
                </a:solidFill>
                <a:latin typeface="Georgia" panose="02040502050405020303" pitchFamily="18" charset="0"/>
              </a:rPr>
              <a:t>or</a:t>
            </a:r>
            <a:r>
              <a:rPr lang="pt-BR" b="1" i="1" dirty="0">
                <a:solidFill>
                  <a:schemeClr val="tx1"/>
                </a:solidFill>
                <a:latin typeface="Georgia" panose="02040502050405020303" pitchFamily="18" charset="0"/>
              </a:rPr>
              <a:t>, “spiritual”</a:t>
            </a:r>
            <a:endParaRPr lang="en-US" b="1" i="1" dirty="0">
              <a:solidFill>
                <a:schemeClr val="tx1"/>
              </a:solidFill>
              <a:latin typeface="Georgia" panose="02040502050405020303" pitchFamily="18" charset="0"/>
            </a:endParaRPr>
          </a:p>
        </p:txBody>
      </p:sp>
      <p:sp>
        <p:nvSpPr>
          <p:cNvPr id="27" name="Seta para a Direita 26"/>
          <p:cNvSpPr/>
          <p:nvPr/>
        </p:nvSpPr>
        <p:spPr>
          <a:xfrm rot="1120873">
            <a:off x="6685014" y="2358876"/>
            <a:ext cx="914400" cy="2429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F70D487-46FD-4948-BD00-B67916D70B44}"/>
              </a:ext>
            </a:extLst>
          </p:cNvPr>
          <p:cNvSpPr>
            <a:spLocks noGrp="1"/>
          </p:cNvSpPr>
          <p:nvPr>
            <p:ph type="sldNum" sz="quarter" idx="12"/>
          </p:nvPr>
        </p:nvSpPr>
        <p:spPr/>
        <p:txBody>
          <a:bodyPr/>
          <a:lstStyle/>
          <a:p>
            <a:fld id="{2B42AA03-84FA-47E0-873F-D678DD9436A1}" type="slidenum">
              <a:rPr lang="pt-BR" smtClean="0"/>
              <a:pPr/>
              <a:t>8</a:t>
            </a:fld>
            <a:endParaRPr lang="pt-BR"/>
          </a:p>
        </p:txBody>
      </p:sp>
    </p:spTree>
    <p:extLst>
      <p:ext uri="{BB962C8B-B14F-4D97-AF65-F5344CB8AC3E}">
        <p14:creationId xmlns:p14="http://schemas.microsoft.com/office/powerpoint/2010/main" val="8058297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out)">
                                      <p:cBhvr>
                                        <p:cTn id="15" dur="2000"/>
                                        <p:tgtEl>
                                          <p:spTgt spid="1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out)">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P spid="7"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5400578"/>
            <a:ext cx="9144000" cy="13407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256562"/>
            <a:ext cx="2808312" cy="162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0" y="5469031"/>
            <a:ext cx="6300192" cy="1200329"/>
          </a:xfrm>
          <a:prstGeom prst="rect">
            <a:avLst/>
          </a:prstGeom>
          <a:noFill/>
        </p:spPr>
        <p:txBody>
          <a:bodyPr wrap="square" rtlCol="0">
            <a:spAutoFit/>
          </a:bodyPr>
          <a:lstStyle/>
          <a:p>
            <a:pPr algn="ctr"/>
            <a:r>
              <a:rPr lang="pt-BR" sz="3600" b="1" dirty="0">
                <a:solidFill>
                  <a:srgbClr val="FFFF00"/>
                </a:solidFill>
                <a:latin typeface="+mj-lt"/>
              </a:rPr>
              <a:t>Genesis 1:</a:t>
            </a:r>
          </a:p>
          <a:p>
            <a:pPr algn="ctr"/>
            <a:r>
              <a:rPr lang="pt-BR" sz="3600" b="1" dirty="0">
                <a:solidFill>
                  <a:srgbClr val="FFFF00"/>
                </a:solidFill>
                <a:latin typeface="+mj-lt"/>
              </a:rPr>
              <a:t>“The </a:t>
            </a:r>
            <a:r>
              <a:rPr lang="pt-BR" sz="3600" b="1" dirty="0" err="1">
                <a:solidFill>
                  <a:srgbClr val="FFFF00"/>
                </a:solidFill>
                <a:latin typeface="+mj-lt"/>
              </a:rPr>
              <a:t>Nature</a:t>
            </a:r>
            <a:r>
              <a:rPr lang="pt-BR" sz="3600" b="1" dirty="0">
                <a:solidFill>
                  <a:srgbClr val="FFFF00"/>
                </a:solidFill>
                <a:latin typeface="+mj-lt"/>
              </a:rPr>
              <a:t> </a:t>
            </a:r>
            <a:r>
              <a:rPr lang="pt-BR" sz="3600" b="1" dirty="0" err="1">
                <a:solidFill>
                  <a:srgbClr val="FFFF00"/>
                </a:solidFill>
                <a:latin typeface="+mj-lt"/>
              </a:rPr>
              <a:t>of</a:t>
            </a:r>
            <a:r>
              <a:rPr lang="pt-BR" sz="3600" b="1" dirty="0">
                <a:solidFill>
                  <a:srgbClr val="FFFF00"/>
                </a:solidFill>
                <a:latin typeface="+mj-lt"/>
              </a:rPr>
              <a:t> </a:t>
            </a:r>
            <a:r>
              <a:rPr lang="pt-BR" sz="3600" b="1" dirty="0" err="1">
                <a:solidFill>
                  <a:srgbClr val="FFFF00"/>
                </a:solidFill>
                <a:latin typeface="+mj-lt"/>
              </a:rPr>
              <a:t>God</a:t>
            </a:r>
            <a:r>
              <a:rPr lang="pt-BR" sz="3600" b="1" dirty="0">
                <a:solidFill>
                  <a:srgbClr val="FFFF00"/>
                </a:solidFill>
                <a:latin typeface="+mj-lt"/>
              </a:rPr>
              <a:t>”</a:t>
            </a:r>
          </a:p>
        </p:txBody>
      </p:sp>
      <p:sp>
        <p:nvSpPr>
          <p:cNvPr id="6" name="Retângulo de cantos arredondados 5"/>
          <p:cNvSpPr/>
          <p:nvPr/>
        </p:nvSpPr>
        <p:spPr>
          <a:xfrm>
            <a:off x="251520" y="116632"/>
            <a:ext cx="2736304" cy="43204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Genesis 1:1-5</a:t>
            </a:r>
          </a:p>
        </p:txBody>
      </p:sp>
      <p:cxnSp>
        <p:nvCxnSpPr>
          <p:cNvPr id="8" name="Conector reto 7"/>
          <p:cNvCxnSpPr/>
          <p:nvPr/>
        </p:nvCxnSpPr>
        <p:spPr>
          <a:xfrm>
            <a:off x="3131840" y="332656"/>
            <a:ext cx="583264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1187624" y="2886035"/>
            <a:ext cx="7056784" cy="830997"/>
          </a:xfrm>
          <a:prstGeom prst="rect">
            <a:avLst/>
          </a:prstGeom>
          <a:noFill/>
        </p:spPr>
        <p:txBody>
          <a:bodyPr wrap="square" rtlCol="0">
            <a:spAutoFit/>
          </a:bodyPr>
          <a:lstStyle/>
          <a:p>
            <a:r>
              <a:rPr lang="pt-BR" sz="2400" dirty="0">
                <a:latin typeface="Georgia" panose="02040502050405020303" pitchFamily="18" charset="0"/>
              </a:rPr>
              <a:t>These are three conditions/situations</a:t>
            </a:r>
            <a:r>
              <a:rPr lang="en-US" sz="2400" dirty="0">
                <a:latin typeface="Georgia" panose="02040502050405020303" pitchFamily="18" charset="0"/>
              </a:rPr>
              <a:t> that God will address and “fix” during the week of creation…</a:t>
            </a:r>
            <a:endParaRPr lang="pt-BR" sz="2400" dirty="0">
              <a:latin typeface="Georgia" panose="02040502050405020303" pitchFamily="18" charset="0"/>
            </a:endParaRPr>
          </a:p>
        </p:txBody>
      </p:sp>
      <p:sp>
        <p:nvSpPr>
          <p:cNvPr id="15" name="CaixaDeTexto 16">
            <a:extLst>
              <a:ext uri="{FF2B5EF4-FFF2-40B4-BE49-F238E27FC236}">
                <a16:creationId xmlns:a16="http://schemas.microsoft.com/office/drawing/2014/main" id="{19B9C4A0-0A90-488D-B31D-7816D72CBF03}"/>
              </a:ext>
            </a:extLst>
          </p:cNvPr>
          <p:cNvSpPr txBox="1"/>
          <p:nvPr/>
        </p:nvSpPr>
        <p:spPr>
          <a:xfrm>
            <a:off x="539550" y="1196752"/>
            <a:ext cx="8568954" cy="1569660"/>
          </a:xfrm>
          <a:prstGeom prst="rect">
            <a:avLst/>
          </a:prstGeom>
          <a:noFill/>
        </p:spPr>
        <p:txBody>
          <a:bodyPr wrap="square" rtlCol="0">
            <a:spAutoFit/>
          </a:bodyPr>
          <a:lstStyle/>
          <a:p>
            <a:pPr algn="just"/>
            <a:r>
              <a:rPr lang="pt-BR" sz="2400" i="1" dirty="0">
                <a:latin typeface="Georgia" panose="02040502050405020303" pitchFamily="18" charset="0"/>
              </a:rPr>
              <a:t>1:2</a:t>
            </a:r>
            <a:r>
              <a:rPr lang="pt-BR" sz="2400" dirty="0">
                <a:latin typeface="Georgia" panose="02040502050405020303" pitchFamily="18" charset="0"/>
              </a:rPr>
              <a:t>  “the earth was</a:t>
            </a:r>
          </a:p>
          <a:p>
            <a:pPr algn="just"/>
            <a:r>
              <a:rPr lang="pt-BR" sz="2400" dirty="0">
                <a:latin typeface="Georgia" panose="02040502050405020303" pitchFamily="18" charset="0"/>
              </a:rPr>
              <a:t>          </a:t>
            </a:r>
            <a:r>
              <a:rPr lang="pt-BR" sz="2400" b="1" i="1" dirty="0">
                <a:latin typeface="Georgia" panose="02040502050405020303" pitchFamily="18" charset="0"/>
              </a:rPr>
              <a:t>without form</a:t>
            </a:r>
            <a:r>
              <a:rPr lang="pt-BR" sz="2400" dirty="0">
                <a:latin typeface="Georgia" panose="02040502050405020303" pitchFamily="18" charset="0"/>
              </a:rPr>
              <a:t>,</a:t>
            </a:r>
          </a:p>
          <a:p>
            <a:pPr algn="just"/>
            <a:r>
              <a:rPr lang="pt-BR" sz="2400" dirty="0">
                <a:latin typeface="Georgia" panose="02040502050405020303" pitchFamily="18" charset="0"/>
              </a:rPr>
              <a:t>                         and </a:t>
            </a:r>
            <a:r>
              <a:rPr lang="pt-BR" sz="2400" b="1" i="1" dirty="0">
                <a:latin typeface="Georgia" panose="02040502050405020303" pitchFamily="18" charset="0"/>
              </a:rPr>
              <a:t>void</a:t>
            </a:r>
            <a:r>
              <a:rPr lang="pt-BR" sz="2400" dirty="0">
                <a:latin typeface="Georgia" panose="02040502050405020303" pitchFamily="18" charset="0"/>
              </a:rPr>
              <a:t>;</a:t>
            </a:r>
          </a:p>
          <a:p>
            <a:pPr algn="just"/>
            <a:r>
              <a:rPr lang="pt-BR" sz="2400" dirty="0">
                <a:latin typeface="Georgia" panose="02040502050405020303" pitchFamily="18" charset="0"/>
              </a:rPr>
              <a:t>                               and </a:t>
            </a:r>
            <a:r>
              <a:rPr lang="pt-BR" sz="2400" b="1" i="1" dirty="0">
                <a:latin typeface="Georgia" panose="02040502050405020303" pitchFamily="18" charset="0"/>
              </a:rPr>
              <a:t>darkness</a:t>
            </a:r>
            <a:r>
              <a:rPr lang="pt-BR" sz="2400" dirty="0">
                <a:latin typeface="Georgia" panose="02040502050405020303" pitchFamily="18" charset="0"/>
              </a:rPr>
              <a:t> was on the face of the deep.”</a:t>
            </a:r>
          </a:p>
        </p:txBody>
      </p:sp>
      <p:sp>
        <p:nvSpPr>
          <p:cNvPr id="5" name="Slide Number Placeholder 4">
            <a:extLst>
              <a:ext uri="{FF2B5EF4-FFF2-40B4-BE49-F238E27FC236}">
                <a16:creationId xmlns:a16="http://schemas.microsoft.com/office/drawing/2014/main" id="{4ABE32D1-601A-487E-A0FE-C977A9B3EC9C}"/>
              </a:ext>
            </a:extLst>
          </p:cNvPr>
          <p:cNvSpPr>
            <a:spLocks noGrp="1"/>
          </p:cNvSpPr>
          <p:nvPr>
            <p:ph type="sldNum" sz="quarter" idx="12"/>
          </p:nvPr>
        </p:nvSpPr>
        <p:spPr/>
        <p:txBody>
          <a:bodyPr/>
          <a:lstStyle/>
          <a:p>
            <a:fld id="{2B42AA03-84FA-47E0-873F-D678DD9436A1}" type="slidenum">
              <a:rPr lang="pt-BR" smtClean="0"/>
              <a:pPr/>
              <a:t>9</a:t>
            </a:fld>
            <a:endParaRPr lang="pt-BR"/>
          </a:p>
        </p:txBody>
      </p:sp>
    </p:spTree>
    <p:extLst>
      <p:ext uri="{BB962C8B-B14F-4D97-AF65-F5344CB8AC3E}">
        <p14:creationId xmlns:p14="http://schemas.microsoft.com/office/powerpoint/2010/main" val="21646940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31945</TotalTime>
  <Words>5397</Words>
  <Application>Microsoft Office PowerPoint</Application>
  <PresentationFormat>On-screen Show (4:3)</PresentationFormat>
  <Paragraphs>546</Paragraphs>
  <Slides>44</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Book Antiqua</vt:lpstr>
      <vt:lpstr>Calibri</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study on this subject, or if you have any comments, questions or suggestions about these slides, please contact me, Carl D. Ballard, via e-mail:  carldballard@hotmail.com</vt:lpstr>
    </vt:vector>
  </TitlesOfParts>
  <Company>EVANGELISMO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DALE BALLARD</dc:creator>
  <cp:lastModifiedBy>Carl Ballard</cp:lastModifiedBy>
  <cp:revision>1429</cp:revision>
  <dcterms:created xsi:type="dcterms:W3CDTF">2013-08-15T22:20:15Z</dcterms:created>
  <dcterms:modified xsi:type="dcterms:W3CDTF">2017-08-13T03:06:17Z</dcterms:modified>
</cp:coreProperties>
</file>