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02" r:id="rId2"/>
    <p:sldId id="262" r:id="rId3"/>
    <p:sldId id="269" r:id="rId4"/>
    <p:sldId id="273" r:id="rId5"/>
    <p:sldId id="303" r:id="rId6"/>
    <p:sldId id="304" r:id="rId7"/>
    <p:sldId id="305" r:id="rId8"/>
    <p:sldId id="306" r:id="rId9"/>
    <p:sldId id="307" r:id="rId10"/>
    <p:sldId id="308" r:id="rId11"/>
    <p:sldId id="309" r:id="rId12"/>
    <p:sldId id="270" r:id="rId13"/>
    <p:sldId id="310" r:id="rId14"/>
    <p:sldId id="311" r:id="rId15"/>
    <p:sldId id="312" r:id="rId16"/>
    <p:sldId id="313" r:id="rId17"/>
    <p:sldId id="314" r:id="rId18"/>
    <p:sldId id="315" r:id="rId19"/>
    <p:sldId id="276" r:id="rId20"/>
    <p:sldId id="316" r:id="rId21"/>
    <p:sldId id="317" r:id="rId22"/>
    <p:sldId id="318" r:id="rId23"/>
    <p:sldId id="319" r:id="rId24"/>
    <p:sldId id="320" r:id="rId25"/>
    <p:sldId id="321" r:id="rId26"/>
    <p:sldId id="322" r:id="rId27"/>
    <p:sldId id="271" r:id="rId28"/>
    <p:sldId id="323" r:id="rId29"/>
    <p:sldId id="278" r:id="rId30"/>
    <p:sldId id="324" r:id="rId31"/>
    <p:sldId id="325" r:id="rId32"/>
    <p:sldId id="299" r:id="rId33"/>
    <p:sldId id="301"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06E63B-197F-49FD-A7B3-04DC6B3AC891}" type="datetimeFigureOut">
              <a:rPr lang="en-US" smtClean="0"/>
              <a:t>8/12/2017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4FF3AB-C7DB-4508-A0B3-BE475E1D6E11}" type="slidenum">
              <a:rPr lang="en-US" smtClean="0"/>
              <a:t>‹#›</a:t>
            </a:fld>
            <a:endParaRPr lang="en-US"/>
          </a:p>
        </p:txBody>
      </p:sp>
    </p:spTree>
    <p:extLst>
      <p:ext uri="{BB962C8B-B14F-4D97-AF65-F5344CB8AC3E}">
        <p14:creationId xmlns:p14="http://schemas.microsoft.com/office/powerpoint/2010/main" val="2350421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t-BR"/>
          </a:p>
        </p:txBody>
      </p:sp>
      <p:sp>
        <p:nvSpPr>
          <p:cNvPr id="4" name="Date Placeholder 3"/>
          <p:cNvSpPr>
            <a:spLocks noGrp="1"/>
          </p:cNvSpPr>
          <p:nvPr>
            <p:ph type="dt" sz="half" idx="10"/>
          </p:nvPr>
        </p:nvSpPr>
        <p:spPr/>
        <p:txBody>
          <a:bodyPr/>
          <a:lstStyle/>
          <a:p>
            <a:fld id="{AA2E5F68-6923-4D4B-BE5E-9DB75AF36D8D}" type="datetime1">
              <a:rPr lang="pt-BR" smtClean="0"/>
              <a:t>12/08/2017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7E1E4AC-A1DF-4ABC-A701-F2050040C31B}" type="datetime1">
              <a:rPr lang="pt-BR" smtClean="0"/>
              <a:t>12/08/2017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6D5148E1-BEA3-40BE-9D11-60D258179CCD}" type="datetime1">
              <a:rPr lang="pt-BR" smtClean="0"/>
              <a:t>12/08/2017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0F076751-5A3B-4B8E-92C2-315FBD634E0F}" type="datetime1">
              <a:rPr lang="pt-BR" smtClean="0"/>
              <a:t>12/08/2017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0BF63A-D295-4A87-A9A1-49F17A0378C0}" type="datetime1">
              <a:rPr lang="pt-BR" smtClean="0"/>
              <a:t>12/08/2017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p:cNvSpPr>
            <a:spLocks noGrp="1"/>
          </p:cNvSpPr>
          <p:nvPr>
            <p:ph type="dt" sz="half" idx="10"/>
          </p:nvPr>
        </p:nvSpPr>
        <p:spPr/>
        <p:txBody>
          <a:bodyPr/>
          <a:lstStyle/>
          <a:p>
            <a:fld id="{2FC5ECFE-E578-42BC-B62A-DDFB05490382}" type="datetime1">
              <a:rPr lang="pt-BR" smtClean="0"/>
              <a:t>12/08/2017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p:cNvSpPr>
            <a:spLocks noGrp="1"/>
          </p:cNvSpPr>
          <p:nvPr>
            <p:ph type="dt" sz="half" idx="10"/>
          </p:nvPr>
        </p:nvSpPr>
        <p:spPr/>
        <p:txBody>
          <a:bodyPr/>
          <a:lstStyle/>
          <a:p>
            <a:fld id="{0648A39D-4C24-4682-8417-312753991353}" type="datetime1">
              <a:rPr lang="pt-BR" smtClean="0"/>
              <a:t>12/08/2017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Date Placeholder 2"/>
          <p:cNvSpPr>
            <a:spLocks noGrp="1"/>
          </p:cNvSpPr>
          <p:nvPr>
            <p:ph type="dt" sz="half" idx="10"/>
          </p:nvPr>
        </p:nvSpPr>
        <p:spPr/>
        <p:txBody>
          <a:bodyPr/>
          <a:lstStyle/>
          <a:p>
            <a:fld id="{8C114668-1E08-49C1-885E-F81EEF88E1F9}" type="datetime1">
              <a:rPr lang="pt-BR" smtClean="0"/>
              <a:t>12/08/2017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FFE1D-F408-41A3-8E5B-23991CE694EE}" type="datetime1">
              <a:rPr lang="pt-BR" smtClean="0"/>
              <a:t>12/08/2017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F3DD61-91C7-4852-ABA3-C537946D612F}" type="datetime1">
              <a:rPr lang="pt-BR" smtClean="0"/>
              <a:t>12/08/2017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21D867-8F4E-41AC-941A-1D389C4F4032}" type="datetime1">
              <a:rPr lang="pt-BR" smtClean="0"/>
              <a:t>12/08/2017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B42AA03-84FA-47E0-873F-D678DD9436A1}" type="slidenum">
              <a:rPr lang="pt-BR" smtClean="0"/>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F6C83-061C-4334-BEF8-3B847662312C}" type="datetime1">
              <a:rPr lang="pt-BR" smtClean="0"/>
              <a:t>12/08/2017</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2AA03-84FA-47E0-873F-D678DD9436A1}"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tângulo 3"/>
          <p:cNvSpPr/>
          <p:nvPr/>
        </p:nvSpPr>
        <p:spPr>
          <a:xfrm>
            <a:off x="0" y="2721564"/>
            <a:ext cx="9144001" cy="923330"/>
          </a:xfrm>
          <a:prstGeom prst="rect">
            <a:avLst/>
          </a:prstGeom>
        </p:spPr>
        <p:txBody>
          <a:bodyPr wrap="square">
            <a:spAutoFit/>
          </a:bodyPr>
          <a:lstStyle/>
          <a:p>
            <a:pPr algn="ctr"/>
            <a:r>
              <a:rPr lang="pt-BR" sz="5400" b="1" dirty="0">
                <a:solidFill>
                  <a:schemeClr val="bg1"/>
                </a:solidFill>
                <a:latin typeface="Calibri" panose="020F0502020204030204" pitchFamily="34" charset="0"/>
              </a:rPr>
              <a:t>Genesis 4:1-7</a:t>
            </a:r>
          </a:p>
        </p:txBody>
      </p:sp>
      <p:sp>
        <p:nvSpPr>
          <p:cNvPr id="2" name="Slide Number Placeholder 1">
            <a:extLst>
              <a:ext uri="{FF2B5EF4-FFF2-40B4-BE49-F238E27FC236}">
                <a16:creationId xmlns:a16="http://schemas.microsoft.com/office/drawing/2014/main" id="{26E298A7-9560-4CD4-B337-36ABBF36D74C}"/>
              </a:ext>
            </a:extLst>
          </p:cNvPr>
          <p:cNvSpPr>
            <a:spLocks noGrp="1"/>
          </p:cNvSpPr>
          <p:nvPr>
            <p:ph type="sldNum" sz="quarter" idx="12"/>
          </p:nvPr>
        </p:nvSpPr>
        <p:spPr/>
        <p:txBody>
          <a:bodyPr/>
          <a:lstStyle/>
          <a:p>
            <a:fld id="{2B42AA03-84FA-47E0-873F-D678DD9436A1}" type="slidenum">
              <a:rPr lang="pt-BR" smtClean="0"/>
              <a:pPr/>
              <a:t>1</a:t>
            </a:fld>
            <a:endParaRPr lang="pt-BR"/>
          </a:p>
        </p:txBody>
      </p:sp>
    </p:spTree>
    <p:extLst>
      <p:ext uri="{BB962C8B-B14F-4D97-AF65-F5344CB8AC3E}">
        <p14:creationId xmlns:p14="http://schemas.microsoft.com/office/powerpoint/2010/main" val="589790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862048"/>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And</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t>
            </a:r>
            <a:r>
              <a:rPr lang="pt-BR" sz="2300" dirty="0" err="1">
                <a:latin typeface="Georgia" panose="02040502050405020303" pitchFamily="18" charset="0"/>
              </a:rPr>
              <a:t>very</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countenance</a:t>
            </a:r>
            <a:r>
              <a:rPr lang="pt-BR" sz="2300" dirty="0">
                <a:latin typeface="Georgia" panose="02040502050405020303" pitchFamily="18" charset="0"/>
              </a:rPr>
              <a:t> </a:t>
            </a:r>
            <a:r>
              <a:rPr lang="pt-BR" sz="2300" dirty="0" err="1">
                <a:latin typeface="Georgia" panose="02040502050405020303" pitchFamily="18" charset="0"/>
              </a:rPr>
              <a:t>fell</a:t>
            </a:r>
            <a:r>
              <a:rPr lang="pt-BR" sz="2300" dirty="0">
                <a:latin typeface="Georgia" panose="02040502050405020303" pitchFamily="18" charset="0"/>
              </a:rPr>
              <a:t>. </a:t>
            </a:r>
            <a:r>
              <a:rPr lang="pt-BR" sz="2300" dirty="0" err="1">
                <a:latin typeface="Georgia" panose="02040502050405020303" pitchFamily="18" charset="0"/>
              </a:rPr>
              <a:t>So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said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Cain, '</a:t>
            </a:r>
            <a:r>
              <a:rPr lang="pt-BR" sz="2300" dirty="0" err="1">
                <a:latin typeface="Georgia" panose="02040502050405020303" pitchFamily="18" charset="0"/>
              </a:rPr>
              <a:t>Why</a:t>
            </a:r>
            <a:r>
              <a:rPr lang="pt-BR" sz="2300" dirty="0">
                <a:latin typeface="Georgia" panose="02040502050405020303" pitchFamily="18" charset="0"/>
              </a:rPr>
              <a:t> are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why</a:t>
            </a:r>
            <a:r>
              <a:rPr lang="pt-BR" sz="2300" dirty="0">
                <a:latin typeface="Georgia" panose="02040502050405020303" pitchFamily="18" charset="0"/>
              </a:rPr>
              <a:t> </a:t>
            </a:r>
            <a:r>
              <a:rPr lang="pt-BR" sz="2300" dirty="0" err="1">
                <a:latin typeface="Georgia" panose="02040502050405020303" pitchFamily="18" charset="0"/>
              </a:rPr>
              <a:t>has</a:t>
            </a:r>
            <a:r>
              <a:rPr lang="pt-BR" sz="2300" dirty="0">
                <a:latin typeface="Georgia" panose="02040502050405020303" pitchFamily="18" charset="0"/>
              </a:rPr>
              <a:t> </a:t>
            </a:r>
            <a:r>
              <a:rPr lang="pt-BR" sz="2300" dirty="0" err="1">
                <a:latin typeface="Georgia" panose="02040502050405020303" pitchFamily="18" charset="0"/>
              </a:rPr>
              <a:t>your</a:t>
            </a:r>
            <a:r>
              <a:rPr lang="pt-BR" sz="2300" dirty="0">
                <a:latin typeface="Georgia" panose="02040502050405020303" pitchFamily="18" charset="0"/>
              </a:rPr>
              <a:t> </a:t>
            </a:r>
            <a:r>
              <a:rPr lang="pt-BR" sz="2300" dirty="0" err="1">
                <a:latin typeface="Georgia" panose="02040502050405020303" pitchFamily="18" charset="0"/>
              </a:rPr>
              <a:t>countenance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fallen</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will</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be</a:t>
            </a:r>
            <a:r>
              <a:rPr lang="pt-BR" sz="2300" dirty="0">
                <a:latin typeface="Georgia" panose="02040502050405020303" pitchFamily="18" charset="0"/>
              </a:rPr>
              <a:t> </a:t>
            </a:r>
            <a:r>
              <a:rPr lang="pt-BR" sz="2300" dirty="0" err="1">
                <a:latin typeface="Georgia" panose="02040502050405020303" pitchFamily="18" charset="0"/>
              </a:rPr>
              <a:t>accepted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not</a:t>
            </a:r>
            <a:r>
              <a:rPr lang="pt-BR" sz="2300" dirty="0">
                <a:latin typeface="Georgia" panose="02040502050405020303" pitchFamily="18" charset="0"/>
              </a:rPr>
              <a:t> </a:t>
            </a:r>
          </a:p>
          <a:p>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sin</a:t>
            </a:r>
            <a:r>
              <a:rPr lang="pt-BR" sz="2300" dirty="0">
                <a:latin typeface="Georgia" panose="02040502050405020303" pitchFamily="18" charset="0"/>
              </a:rPr>
              <a:t> lies </a:t>
            </a:r>
            <a:r>
              <a:rPr lang="pt-BR" sz="2300" dirty="0" err="1">
                <a:latin typeface="Georgia" panose="02040502050405020303" pitchFamily="18" charset="0"/>
              </a:rPr>
              <a:t>at</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door</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its </a:t>
            </a:r>
            <a:r>
              <a:rPr lang="pt-BR" sz="2300" dirty="0" err="1">
                <a:latin typeface="Georgia" panose="02040502050405020303" pitchFamily="18" charset="0"/>
              </a:rPr>
              <a:t>desire</a:t>
            </a:r>
            <a:r>
              <a:rPr lang="pt-BR" sz="2300" dirty="0">
                <a:latin typeface="Georgia" panose="02040502050405020303" pitchFamily="18" charset="0"/>
              </a:rPr>
              <a:t> </a:t>
            </a:r>
            <a:r>
              <a:rPr lang="pt-BR" sz="2300" dirty="0" err="1">
                <a:latin typeface="Georgia" panose="02040502050405020303" pitchFamily="18" charset="0"/>
              </a:rPr>
              <a:t>is</a:t>
            </a:r>
            <a:r>
              <a:rPr lang="pt-BR" sz="2300" dirty="0">
                <a:latin typeface="Georgia" panose="02040502050405020303" pitchFamily="18" charset="0"/>
              </a:rPr>
              <a:t> for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should</a:t>
            </a:r>
            <a:r>
              <a:rPr lang="pt-BR" sz="2300" dirty="0">
                <a:latin typeface="Georgia" panose="02040502050405020303" pitchFamily="18" charset="0"/>
              </a:rPr>
              <a:t> </a:t>
            </a:r>
            <a:r>
              <a:rPr lang="pt-BR" sz="2300" dirty="0" err="1">
                <a:latin typeface="Georgia" panose="02040502050405020303" pitchFamily="18" charset="0"/>
              </a:rPr>
              <a:t>rule</a:t>
            </a:r>
            <a:r>
              <a:rPr lang="pt-BR" sz="2300" dirty="0">
                <a:latin typeface="Georgia" panose="02040502050405020303" pitchFamily="18" charset="0"/>
              </a:rPr>
              <a:t> over it.” [4:5b-7]</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cxnSp>
        <p:nvCxnSpPr>
          <p:cNvPr id="14" name="Conector reto 13"/>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7" name="Elipse 16"/>
          <p:cNvSpPr/>
          <p:nvPr/>
        </p:nvSpPr>
        <p:spPr>
          <a:xfrm>
            <a:off x="80447" y="1628800"/>
            <a:ext cx="4059505"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p:cNvSpPr txBox="1"/>
          <p:nvPr/>
        </p:nvSpPr>
        <p:spPr>
          <a:xfrm>
            <a:off x="827584" y="2420888"/>
            <a:ext cx="8136904" cy="769441"/>
          </a:xfrm>
          <a:prstGeom prst="rect">
            <a:avLst/>
          </a:prstGeom>
          <a:noFill/>
        </p:spPr>
        <p:txBody>
          <a:bodyPr wrap="square" rtlCol="0">
            <a:spAutoFit/>
          </a:bodyPr>
          <a:lstStyle/>
          <a:p>
            <a:pPr algn="just"/>
            <a:r>
              <a:rPr lang="pt-BR" sz="2200" dirty="0">
                <a:latin typeface="Georgia" panose="02040502050405020303" pitchFamily="18" charset="0"/>
              </a:rPr>
              <a:t>At </a:t>
            </a:r>
            <a:r>
              <a:rPr lang="pt-BR" sz="2200" dirty="0" err="1">
                <a:latin typeface="Georgia" panose="02040502050405020303" pitchFamily="18" charset="0"/>
              </a:rPr>
              <a:t>issue</a:t>
            </a:r>
            <a:r>
              <a:rPr lang="pt-BR" sz="2200" dirty="0">
                <a:latin typeface="Georgia" panose="02040502050405020303" pitchFamily="18" charset="0"/>
              </a:rPr>
              <a:t> </a:t>
            </a:r>
            <a:r>
              <a:rPr lang="pt-BR" sz="2200" dirty="0" err="1">
                <a:latin typeface="Georgia" panose="02040502050405020303" pitchFamily="18" charset="0"/>
              </a:rPr>
              <a:t>here</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not</a:t>
            </a:r>
            <a:r>
              <a:rPr lang="pt-BR" sz="2200" dirty="0">
                <a:latin typeface="Georgia" panose="02040502050405020303" pitchFamily="18" charset="0"/>
              </a:rPr>
              <a:t> </a:t>
            </a:r>
            <a:r>
              <a:rPr lang="pt-BR" sz="2200" dirty="0" err="1">
                <a:latin typeface="Georgia" panose="02040502050405020303" pitchFamily="18" charset="0"/>
              </a:rPr>
              <a:t>just</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right</a:t>
            </a:r>
            <a:r>
              <a:rPr lang="pt-BR" sz="2200" dirty="0">
                <a:latin typeface="Georgia" panose="02040502050405020303" pitchFamily="18" charset="0"/>
              </a:rPr>
              <a:t> </a:t>
            </a:r>
            <a:r>
              <a:rPr lang="pt-BR" sz="2200" dirty="0" err="1">
                <a:latin typeface="Georgia" panose="02040502050405020303" pitchFamily="18" charset="0"/>
              </a:rPr>
              <a:t>or</a:t>
            </a:r>
            <a:r>
              <a:rPr lang="pt-BR" sz="2200" dirty="0">
                <a:latin typeface="Georgia" panose="02040502050405020303" pitchFamily="18" charset="0"/>
              </a:rPr>
              <a:t> </a:t>
            </a:r>
            <a:r>
              <a:rPr lang="pt-BR" sz="2200" dirty="0" err="1">
                <a:latin typeface="Georgia" panose="02040502050405020303" pitchFamily="18" charset="0"/>
              </a:rPr>
              <a:t>wrong</a:t>
            </a:r>
            <a:r>
              <a:rPr lang="pt-BR" sz="2200" dirty="0">
                <a:latin typeface="Georgia" panose="02040502050405020303" pitchFamily="18" charset="0"/>
              </a:rPr>
              <a:t> </a:t>
            </a:r>
            <a:r>
              <a:rPr lang="pt-BR" sz="2200" dirty="0" err="1">
                <a:latin typeface="Georgia" panose="02040502050405020303" pitchFamily="18" charset="0"/>
              </a:rPr>
              <a:t>way</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worship</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behind</a:t>
            </a:r>
            <a:r>
              <a:rPr lang="pt-BR" sz="2200" dirty="0">
                <a:latin typeface="Georgia" panose="02040502050405020303" pitchFamily="18" charset="0"/>
              </a:rPr>
              <a:t> it </a:t>
            </a:r>
            <a:r>
              <a:rPr lang="pt-BR" sz="2200" dirty="0" err="1">
                <a:latin typeface="Georgia" panose="02040502050405020303" pitchFamily="18" charset="0"/>
              </a:rPr>
              <a:t>all</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question</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desire</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obey</a:t>
            </a:r>
            <a:r>
              <a:rPr lang="pt-BR" sz="2200" dirty="0">
                <a:latin typeface="Georgia" panose="02040502050405020303" pitchFamily="18" charset="0"/>
              </a:rPr>
              <a:t>...</a:t>
            </a:r>
            <a:r>
              <a:rPr lang="pt-BR" sz="2200" i="1" dirty="0" err="1">
                <a:latin typeface="Georgia" panose="02040502050405020303" pitchFamily="18" charset="0"/>
              </a:rPr>
              <a:t>or</a:t>
            </a:r>
            <a:r>
              <a:rPr lang="pt-BR" sz="2200" i="1" dirty="0">
                <a:latin typeface="Georgia" panose="02040502050405020303" pitchFamily="18" charset="0"/>
              </a:rPr>
              <a:t> </a:t>
            </a:r>
            <a:r>
              <a:rPr lang="pt-BR" sz="2200" i="1" dirty="0" err="1">
                <a:latin typeface="Georgia" panose="02040502050405020303" pitchFamily="18" charset="0"/>
              </a:rPr>
              <a:t>not</a:t>
            </a:r>
            <a:r>
              <a:rPr lang="pt-BR" sz="2200" i="1" dirty="0">
                <a:latin typeface="Georgia" panose="02040502050405020303" pitchFamily="18" charset="0"/>
              </a:rPr>
              <a:t> </a:t>
            </a:r>
            <a:r>
              <a:rPr lang="pt-BR" sz="2200" i="1" dirty="0" err="1">
                <a:latin typeface="Georgia" panose="02040502050405020303" pitchFamily="18" charset="0"/>
              </a:rPr>
              <a:t>to</a:t>
            </a:r>
            <a:r>
              <a:rPr lang="pt-BR" sz="2200" i="1" dirty="0">
                <a:latin typeface="Georgia" panose="02040502050405020303" pitchFamily="18" charset="0"/>
              </a:rPr>
              <a:t> </a:t>
            </a:r>
            <a:r>
              <a:rPr lang="pt-BR" sz="2200" i="1" dirty="0" err="1">
                <a:latin typeface="Georgia" panose="02040502050405020303" pitchFamily="18" charset="0"/>
              </a:rPr>
              <a:t>obey</a:t>
            </a:r>
            <a:r>
              <a:rPr lang="pt-BR" sz="2200" i="1" dirty="0">
                <a:latin typeface="Georgia" panose="02040502050405020303" pitchFamily="18" charset="0"/>
              </a:rPr>
              <a:t>!</a:t>
            </a:r>
          </a:p>
        </p:txBody>
      </p:sp>
      <p:sp>
        <p:nvSpPr>
          <p:cNvPr id="19" name="CaixaDeTexto 18"/>
          <p:cNvSpPr txBox="1"/>
          <p:nvPr/>
        </p:nvSpPr>
        <p:spPr>
          <a:xfrm>
            <a:off x="1115616" y="3133417"/>
            <a:ext cx="7848871" cy="1015663"/>
          </a:xfrm>
          <a:prstGeom prst="rect">
            <a:avLst/>
          </a:prstGeom>
          <a:noFill/>
        </p:spPr>
        <p:txBody>
          <a:bodyPr wrap="square" rtlCol="0">
            <a:spAutoFit/>
          </a:bodyPr>
          <a:lstStyle/>
          <a:p>
            <a:pPr algn="just"/>
            <a:r>
              <a:rPr lang="pt-BR" sz="2000" dirty="0">
                <a:latin typeface="Georgia" panose="02040502050405020303" pitchFamily="18" charset="0"/>
              </a:rPr>
              <a:t>The </a:t>
            </a:r>
            <a:r>
              <a:rPr lang="pt-BR" sz="2000" dirty="0" err="1">
                <a:latin typeface="Georgia" panose="02040502050405020303" pitchFamily="18" charset="0"/>
              </a:rPr>
              <a:t>problem</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Cain faces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much</a:t>
            </a:r>
            <a:r>
              <a:rPr lang="pt-BR" sz="2000" dirty="0">
                <a:latin typeface="Georgia" panose="02040502050405020303" pitchFamily="18" charset="0"/>
              </a:rPr>
              <a:t> </a:t>
            </a:r>
            <a:r>
              <a:rPr lang="pt-BR" sz="2000" dirty="0" err="1">
                <a:latin typeface="Georgia" panose="02040502050405020303" pitchFamily="18" charset="0"/>
              </a:rPr>
              <a:t>graver</a:t>
            </a:r>
            <a:r>
              <a:rPr lang="pt-BR" sz="2000" dirty="0">
                <a:latin typeface="Georgia" panose="02040502050405020303" pitchFamily="18" charset="0"/>
              </a:rPr>
              <a:t> </a:t>
            </a:r>
            <a:r>
              <a:rPr lang="pt-BR" sz="2000" dirty="0" err="1">
                <a:latin typeface="Georgia" panose="02040502050405020303" pitchFamily="18" charset="0"/>
              </a:rPr>
              <a:t>than</a:t>
            </a:r>
            <a:r>
              <a:rPr lang="pt-BR" sz="2000" dirty="0">
                <a:latin typeface="Georgia" panose="02040502050405020303" pitchFamily="18" charset="0"/>
              </a:rPr>
              <a:t> </a:t>
            </a:r>
            <a:r>
              <a:rPr lang="pt-BR" sz="2000" dirty="0" err="1">
                <a:latin typeface="Georgia" panose="02040502050405020303" pitchFamily="18" charset="0"/>
              </a:rPr>
              <a:t>he</a:t>
            </a:r>
            <a:r>
              <a:rPr lang="pt-BR" sz="2000" dirty="0">
                <a:latin typeface="Georgia" panose="02040502050405020303" pitchFamily="18" charset="0"/>
              </a:rPr>
              <a:t> realizes: </a:t>
            </a:r>
            <a:r>
              <a:rPr lang="pt-BR" sz="2000" dirty="0" err="1">
                <a:latin typeface="Georgia" panose="02040502050405020303" pitchFamily="18" charset="0"/>
              </a:rPr>
              <a:t>if</a:t>
            </a:r>
            <a:r>
              <a:rPr lang="pt-BR" sz="2000" dirty="0">
                <a:latin typeface="Georgia" panose="02040502050405020303" pitchFamily="18" charset="0"/>
              </a:rPr>
              <a:t> </a:t>
            </a:r>
            <a:r>
              <a:rPr lang="pt-BR" sz="2000" dirty="0" err="1">
                <a:latin typeface="Georgia" panose="02040502050405020303" pitchFamily="18" charset="0"/>
              </a:rPr>
              <a:t>he</a:t>
            </a:r>
            <a:r>
              <a:rPr lang="pt-BR" sz="2000" dirty="0">
                <a:latin typeface="Georgia" panose="02040502050405020303" pitchFamily="18" charset="0"/>
              </a:rPr>
              <a:t> does </a:t>
            </a:r>
            <a:r>
              <a:rPr lang="pt-BR" sz="2000" dirty="0" err="1">
                <a:latin typeface="Georgia" panose="02040502050405020303" pitchFamily="18" charset="0"/>
              </a:rPr>
              <a:t>not</a:t>
            </a:r>
            <a:r>
              <a:rPr lang="pt-BR" sz="2000" dirty="0">
                <a:latin typeface="Georgia" panose="02040502050405020303" pitchFamily="18" charset="0"/>
              </a:rPr>
              <a:t> “do </a:t>
            </a:r>
            <a:r>
              <a:rPr lang="pt-BR" sz="2000" dirty="0" err="1">
                <a:latin typeface="Georgia" panose="02040502050405020303" pitchFamily="18" charset="0"/>
              </a:rPr>
              <a:t>well</a:t>
            </a:r>
            <a:r>
              <a:rPr lang="pt-BR" sz="2000" dirty="0">
                <a:latin typeface="Georgia" panose="02040502050405020303" pitchFamily="18" charset="0"/>
              </a:rPr>
              <a:t>”, </a:t>
            </a:r>
            <a:r>
              <a:rPr lang="pt-BR" sz="2000" dirty="0" err="1">
                <a:latin typeface="Georgia" panose="02040502050405020303" pitchFamily="18" charset="0"/>
              </a:rPr>
              <a:t>listening</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accepting</a:t>
            </a:r>
            <a:r>
              <a:rPr lang="pt-BR" sz="2000" dirty="0">
                <a:latin typeface="Georgia" panose="02040502050405020303" pitchFamily="18" charset="0"/>
              </a:rPr>
              <a:t> </a:t>
            </a:r>
            <a:r>
              <a:rPr lang="pt-BR" sz="2000" dirty="0" err="1">
                <a:latin typeface="Georgia" panose="02040502050405020303" pitchFamily="18" charset="0"/>
              </a:rPr>
              <a:t>God's</a:t>
            </a:r>
            <a:r>
              <a:rPr lang="pt-BR" sz="2000" dirty="0">
                <a:latin typeface="Georgia" panose="02040502050405020303" pitchFamily="18" charset="0"/>
              </a:rPr>
              <a:t> </a:t>
            </a:r>
            <a:r>
              <a:rPr lang="pt-BR" sz="2000" dirty="0" err="1">
                <a:latin typeface="Georgia" panose="02040502050405020303" pitchFamily="18" charset="0"/>
              </a:rPr>
              <a:t>word</a:t>
            </a:r>
            <a:r>
              <a:rPr lang="pt-BR" sz="2000" dirty="0">
                <a:latin typeface="Georgia" panose="02040502050405020303" pitchFamily="18" charset="0"/>
              </a:rPr>
              <a:t> in </a:t>
            </a:r>
            <a:r>
              <a:rPr lang="pt-BR" sz="2000" dirty="0" err="1">
                <a:latin typeface="Georgia" panose="02040502050405020303" pitchFamily="18" charset="0"/>
              </a:rPr>
              <a:t>all</a:t>
            </a:r>
            <a:r>
              <a:rPr lang="pt-BR" sz="2000" dirty="0">
                <a:latin typeface="Georgia" panose="02040502050405020303" pitchFamily="18" charset="0"/>
              </a:rPr>
              <a:t> </a:t>
            </a:r>
            <a:r>
              <a:rPr lang="pt-BR" sz="2000" dirty="0" err="1">
                <a:latin typeface="Georgia" panose="02040502050405020303" pitchFamily="18" charset="0"/>
              </a:rPr>
              <a:t>things</a:t>
            </a:r>
            <a:r>
              <a:rPr lang="pt-BR" sz="2000" dirty="0">
                <a:latin typeface="Georgia" panose="02040502050405020303" pitchFamily="18" charset="0"/>
              </a:rPr>
              <a:t>, “</a:t>
            </a:r>
            <a:r>
              <a:rPr lang="pt-BR" sz="2000" dirty="0" err="1">
                <a:latin typeface="Georgia" panose="02040502050405020303" pitchFamily="18" charset="0"/>
              </a:rPr>
              <a:t>sin</a:t>
            </a:r>
            <a:r>
              <a:rPr lang="pt-BR" sz="2000" dirty="0">
                <a:latin typeface="Georgia" panose="02040502050405020303" pitchFamily="18" charset="0"/>
              </a:rPr>
              <a:t> </a:t>
            </a:r>
            <a:r>
              <a:rPr lang="pt-BR" sz="2000" b="1" i="1" dirty="0">
                <a:latin typeface="Georgia" panose="02040502050405020303" pitchFamily="18" charset="0"/>
              </a:rPr>
              <a:t>lies </a:t>
            </a:r>
            <a:r>
              <a:rPr lang="pt-BR" sz="2000" b="1" i="1" dirty="0" err="1">
                <a:latin typeface="Georgia" panose="02040502050405020303" pitchFamily="18" charset="0"/>
              </a:rPr>
              <a:t>at</a:t>
            </a:r>
            <a:r>
              <a:rPr lang="pt-BR" sz="2000" b="1" i="1" dirty="0">
                <a:latin typeface="Georgia" panose="02040502050405020303" pitchFamily="18" charset="0"/>
              </a:rPr>
              <a:t> </a:t>
            </a:r>
            <a:r>
              <a:rPr lang="pt-BR" sz="2000" b="1" i="1" dirty="0" err="1">
                <a:latin typeface="Georgia" panose="02040502050405020303" pitchFamily="18" charset="0"/>
              </a:rPr>
              <a:t>the</a:t>
            </a:r>
            <a:r>
              <a:rPr lang="pt-BR" sz="2000" b="1" i="1" dirty="0">
                <a:latin typeface="Georgia" panose="02040502050405020303" pitchFamily="18" charset="0"/>
              </a:rPr>
              <a:t> </a:t>
            </a:r>
            <a:r>
              <a:rPr lang="pt-BR" sz="2000" b="1" i="1" dirty="0" err="1">
                <a:latin typeface="Georgia" panose="02040502050405020303" pitchFamily="18" charset="0"/>
              </a:rPr>
              <a:t>door</a:t>
            </a:r>
            <a:r>
              <a:rPr lang="pt-BR" sz="2000" dirty="0">
                <a:latin typeface="Georgia" panose="02040502050405020303" pitchFamily="18" charset="0"/>
              </a:rPr>
              <a:t>.”</a:t>
            </a:r>
            <a:endParaRPr lang="pt-BR" sz="2000" i="1" dirty="0">
              <a:latin typeface="Georgia" panose="02040502050405020303" pitchFamily="18" charset="0"/>
            </a:endParaRPr>
          </a:p>
        </p:txBody>
      </p:sp>
      <p:sp>
        <p:nvSpPr>
          <p:cNvPr id="20" name="Seta para baixo 19"/>
          <p:cNvSpPr/>
          <p:nvPr/>
        </p:nvSpPr>
        <p:spPr>
          <a:xfrm>
            <a:off x="1168691" y="2016000"/>
            <a:ext cx="392186" cy="504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Elipse 26"/>
          <p:cNvSpPr/>
          <p:nvPr/>
        </p:nvSpPr>
        <p:spPr>
          <a:xfrm>
            <a:off x="6495508" y="1268760"/>
            <a:ext cx="2468980"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Estrela de 16 pontas 1"/>
          <p:cNvSpPr/>
          <p:nvPr/>
        </p:nvSpPr>
        <p:spPr>
          <a:xfrm rot="325522">
            <a:off x="4444452" y="2209466"/>
            <a:ext cx="5046282" cy="2787416"/>
          </a:xfrm>
          <a:prstGeom prst="star1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err="1"/>
              <a:t>Simply</a:t>
            </a:r>
            <a:r>
              <a:rPr lang="pt-BR" sz="2000" b="1" dirty="0"/>
              <a:t> </a:t>
            </a:r>
            <a:r>
              <a:rPr lang="pt-BR" sz="2000" b="1" dirty="0" err="1"/>
              <a:t>by</a:t>
            </a:r>
            <a:r>
              <a:rPr lang="pt-BR" sz="2000" b="1" dirty="0"/>
              <a:t> </a:t>
            </a:r>
            <a:r>
              <a:rPr lang="pt-BR" sz="2000" b="1" i="1" dirty="0" err="1"/>
              <a:t>not</a:t>
            </a:r>
            <a:r>
              <a:rPr lang="pt-BR" sz="2000" b="1" i="1" dirty="0"/>
              <a:t> </a:t>
            </a:r>
            <a:r>
              <a:rPr lang="pt-BR" sz="2000" b="1" i="1" dirty="0" err="1"/>
              <a:t>doing</a:t>
            </a:r>
            <a:r>
              <a:rPr lang="pt-BR" sz="2000" b="1" i="1" dirty="0"/>
              <a:t> </a:t>
            </a:r>
            <a:r>
              <a:rPr lang="pt-BR" sz="2000" b="1" i="1" dirty="0" err="1"/>
              <a:t>well</a:t>
            </a:r>
            <a:r>
              <a:rPr lang="pt-BR" sz="2000" b="1" dirty="0"/>
              <a:t>, </a:t>
            </a:r>
            <a:r>
              <a:rPr lang="pt-BR" sz="2000" b="1" dirty="0" err="1"/>
              <a:t>even</a:t>
            </a:r>
            <a:r>
              <a:rPr lang="pt-BR" sz="2000" b="1" dirty="0"/>
              <a:t> </a:t>
            </a:r>
            <a:r>
              <a:rPr lang="pt-BR" sz="2000" b="1" dirty="0" err="1"/>
              <a:t>if</a:t>
            </a:r>
            <a:r>
              <a:rPr lang="pt-BR" sz="2000" b="1" dirty="0"/>
              <a:t> </a:t>
            </a:r>
            <a:r>
              <a:rPr lang="pt-BR" sz="2000" b="1" dirty="0" err="1"/>
              <a:t>we</a:t>
            </a:r>
            <a:r>
              <a:rPr lang="pt-BR" sz="2000" b="1" dirty="0"/>
              <a:t> are </a:t>
            </a:r>
            <a:r>
              <a:rPr lang="pt-BR" sz="2000" b="1" dirty="0" err="1"/>
              <a:t>not</a:t>
            </a:r>
            <a:r>
              <a:rPr lang="pt-BR" sz="2000" b="1" dirty="0"/>
              <a:t> </a:t>
            </a:r>
            <a:r>
              <a:rPr lang="pt-BR" sz="2000" b="1" dirty="0" err="1"/>
              <a:t>seeking</a:t>
            </a:r>
            <a:r>
              <a:rPr lang="pt-BR" sz="2000" b="1" dirty="0"/>
              <a:t> </a:t>
            </a:r>
            <a:r>
              <a:rPr lang="pt-BR" sz="2000" b="1" dirty="0" err="1"/>
              <a:t>to</a:t>
            </a:r>
            <a:r>
              <a:rPr lang="pt-BR" sz="2000" b="1" dirty="0"/>
              <a:t> do </a:t>
            </a:r>
            <a:r>
              <a:rPr lang="pt-BR" sz="2000" b="1" dirty="0" err="1"/>
              <a:t>evil</a:t>
            </a:r>
            <a:r>
              <a:rPr lang="pt-BR" sz="2000" b="1" dirty="0"/>
              <a:t>, </a:t>
            </a:r>
            <a:r>
              <a:rPr lang="pt-BR" sz="2000" b="1" dirty="0" err="1"/>
              <a:t>we</a:t>
            </a:r>
            <a:r>
              <a:rPr lang="pt-BR" sz="2000" b="1" dirty="0"/>
              <a:t> are </a:t>
            </a:r>
            <a:r>
              <a:rPr lang="pt-BR" sz="2000" b="1" dirty="0" err="1"/>
              <a:t>already</a:t>
            </a:r>
            <a:r>
              <a:rPr lang="pt-BR" sz="2000" b="1" dirty="0"/>
              <a:t> in </a:t>
            </a:r>
            <a:r>
              <a:rPr lang="pt-BR" sz="2000" b="1" dirty="0" err="1"/>
              <a:t>the</a:t>
            </a:r>
            <a:r>
              <a:rPr lang="pt-BR" sz="2000" b="1" dirty="0"/>
              <a:t> </a:t>
            </a:r>
            <a:r>
              <a:rPr lang="pt-BR" sz="2000" b="1" dirty="0" err="1"/>
              <a:t>company</a:t>
            </a:r>
            <a:r>
              <a:rPr lang="pt-BR" sz="2000" b="1" dirty="0"/>
              <a:t> </a:t>
            </a:r>
            <a:r>
              <a:rPr lang="pt-BR" sz="2000" b="1" dirty="0" err="1"/>
              <a:t>of</a:t>
            </a:r>
            <a:r>
              <a:rPr lang="pt-BR" sz="2000" b="1" dirty="0"/>
              <a:t> </a:t>
            </a:r>
            <a:r>
              <a:rPr lang="pt-BR" sz="2000" b="1" dirty="0" err="1"/>
              <a:t>sin</a:t>
            </a:r>
            <a:r>
              <a:rPr lang="pt-BR" sz="2000" b="1" dirty="0"/>
              <a:t>!</a:t>
            </a:r>
          </a:p>
        </p:txBody>
      </p:sp>
      <p:sp>
        <p:nvSpPr>
          <p:cNvPr id="2" name="Slide Number Placeholder 1">
            <a:extLst>
              <a:ext uri="{FF2B5EF4-FFF2-40B4-BE49-F238E27FC236}">
                <a16:creationId xmlns:a16="http://schemas.microsoft.com/office/drawing/2014/main" id="{A587F25C-FB55-4441-BF19-702D8E4C3720}"/>
              </a:ext>
            </a:extLst>
          </p:cNvPr>
          <p:cNvSpPr>
            <a:spLocks noGrp="1"/>
          </p:cNvSpPr>
          <p:nvPr>
            <p:ph type="sldNum" sz="quarter" idx="12"/>
          </p:nvPr>
        </p:nvSpPr>
        <p:spPr/>
        <p:txBody>
          <a:bodyPr/>
          <a:lstStyle/>
          <a:p>
            <a:fld id="{2B42AA03-84FA-47E0-873F-D678DD9436A1}" type="slidenum">
              <a:rPr lang="pt-BR" smtClean="0"/>
              <a:pPr/>
              <a:t>10</a:t>
            </a:fld>
            <a:endParaRPr lang="pt-BR"/>
          </a:p>
        </p:txBody>
      </p:sp>
    </p:spTree>
    <p:extLst>
      <p:ext uri="{BB962C8B-B14F-4D97-AF65-F5344CB8AC3E}">
        <p14:creationId xmlns:p14="http://schemas.microsoft.com/office/powerpoint/2010/main" val="42441481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heel(1)">
                                      <p:cBhvr>
                                        <p:cTn id="7" dur="2000"/>
                                        <p:tgtEl>
                                          <p:spTgt spid="27"/>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heel(1)">
                                      <p:cBhvr>
                                        <p:cTn id="11" dur="2000"/>
                                        <p:tgtEl>
                                          <p:spTgt spid="17"/>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ppt_w</p:attrName>
                                        </p:attrNameLst>
                                      </p:cBhvr>
                                      <p:tavLst>
                                        <p:tav tm="0">
                                          <p:val>
                                            <p:fltVal val="0"/>
                                          </p:val>
                                        </p:tav>
                                        <p:tav tm="100000">
                                          <p:val>
                                            <p:strVal val="#ppt_w"/>
                                          </p:val>
                                        </p:tav>
                                      </p:tavLst>
                                    </p:anim>
                                    <p:anim calcmode="lin" valueType="num">
                                      <p:cBhvr>
                                        <p:cTn id="30" dur="500" fill="hold"/>
                                        <p:tgtEl>
                                          <p:spTgt spid="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p:bldP spid="20" grpId="0" animBg="1"/>
      <p:bldP spid="27" grpId="0"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862048"/>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And</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t>
            </a:r>
            <a:r>
              <a:rPr lang="pt-BR" sz="2300" dirty="0" err="1">
                <a:latin typeface="Georgia" panose="02040502050405020303" pitchFamily="18" charset="0"/>
              </a:rPr>
              <a:t>very</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countenance</a:t>
            </a:r>
            <a:r>
              <a:rPr lang="pt-BR" sz="2300" dirty="0">
                <a:latin typeface="Georgia" panose="02040502050405020303" pitchFamily="18" charset="0"/>
              </a:rPr>
              <a:t> </a:t>
            </a:r>
            <a:r>
              <a:rPr lang="pt-BR" sz="2300" dirty="0" err="1">
                <a:latin typeface="Georgia" panose="02040502050405020303" pitchFamily="18" charset="0"/>
              </a:rPr>
              <a:t>fell</a:t>
            </a:r>
            <a:r>
              <a:rPr lang="pt-BR" sz="2300" dirty="0">
                <a:latin typeface="Georgia" panose="02040502050405020303" pitchFamily="18" charset="0"/>
              </a:rPr>
              <a:t>. </a:t>
            </a:r>
            <a:r>
              <a:rPr lang="pt-BR" sz="2300" dirty="0" err="1">
                <a:latin typeface="Georgia" panose="02040502050405020303" pitchFamily="18" charset="0"/>
              </a:rPr>
              <a:t>So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said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Cain, '</a:t>
            </a:r>
            <a:r>
              <a:rPr lang="pt-BR" sz="2300" dirty="0" err="1">
                <a:latin typeface="Georgia" panose="02040502050405020303" pitchFamily="18" charset="0"/>
              </a:rPr>
              <a:t>Why</a:t>
            </a:r>
            <a:r>
              <a:rPr lang="pt-BR" sz="2300" dirty="0">
                <a:latin typeface="Georgia" panose="02040502050405020303" pitchFamily="18" charset="0"/>
              </a:rPr>
              <a:t> are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why</a:t>
            </a:r>
            <a:r>
              <a:rPr lang="pt-BR" sz="2300" dirty="0">
                <a:latin typeface="Georgia" panose="02040502050405020303" pitchFamily="18" charset="0"/>
              </a:rPr>
              <a:t> </a:t>
            </a:r>
            <a:r>
              <a:rPr lang="pt-BR" sz="2300" dirty="0" err="1">
                <a:latin typeface="Georgia" panose="02040502050405020303" pitchFamily="18" charset="0"/>
              </a:rPr>
              <a:t>has</a:t>
            </a:r>
            <a:r>
              <a:rPr lang="pt-BR" sz="2300" dirty="0">
                <a:latin typeface="Georgia" panose="02040502050405020303" pitchFamily="18" charset="0"/>
              </a:rPr>
              <a:t> </a:t>
            </a:r>
            <a:r>
              <a:rPr lang="pt-BR" sz="2300" dirty="0" err="1">
                <a:latin typeface="Georgia" panose="02040502050405020303" pitchFamily="18" charset="0"/>
              </a:rPr>
              <a:t>your</a:t>
            </a:r>
            <a:r>
              <a:rPr lang="pt-BR" sz="2300" dirty="0">
                <a:latin typeface="Georgia" panose="02040502050405020303" pitchFamily="18" charset="0"/>
              </a:rPr>
              <a:t> </a:t>
            </a:r>
            <a:r>
              <a:rPr lang="pt-BR" sz="2300" dirty="0" err="1">
                <a:latin typeface="Georgia" panose="02040502050405020303" pitchFamily="18" charset="0"/>
              </a:rPr>
              <a:t>countenance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fallen</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will</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be</a:t>
            </a:r>
            <a:r>
              <a:rPr lang="pt-BR" sz="2300" dirty="0">
                <a:latin typeface="Georgia" panose="02040502050405020303" pitchFamily="18" charset="0"/>
              </a:rPr>
              <a:t> </a:t>
            </a:r>
            <a:r>
              <a:rPr lang="pt-BR" sz="2300" dirty="0" err="1">
                <a:latin typeface="Georgia" panose="02040502050405020303" pitchFamily="18" charset="0"/>
              </a:rPr>
              <a:t>accepted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not</a:t>
            </a:r>
            <a:r>
              <a:rPr lang="pt-BR" sz="2300" dirty="0">
                <a:latin typeface="Georgia" panose="02040502050405020303" pitchFamily="18" charset="0"/>
              </a:rPr>
              <a:t> </a:t>
            </a:r>
          </a:p>
          <a:p>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sin</a:t>
            </a:r>
            <a:r>
              <a:rPr lang="pt-BR" sz="2300" dirty="0">
                <a:latin typeface="Georgia" panose="02040502050405020303" pitchFamily="18" charset="0"/>
              </a:rPr>
              <a:t> lies </a:t>
            </a:r>
            <a:r>
              <a:rPr lang="pt-BR" sz="2300" dirty="0" err="1">
                <a:latin typeface="Georgia" panose="02040502050405020303" pitchFamily="18" charset="0"/>
              </a:rPr>
              <a:t>at</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door</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its </a:t>
            </a:r>
            <a:r>
              <a:rPr lang="pt-BR" sz="2300" dirty="0" err="1">
                <a:latin typeface="Georgia" panose="02040502050405020303" pitchFamily="18" charset="0"/>
              </a:rPr>
              <a:t>desire</a:t>
            </a:r>
            <a:r>
              <a:rPr lang="pt-BR" sz="2300" dirty="0">
                <a:latin typeface="Georgia" panose="02040502050405020303" pitchFamily="18" charset="0"/>
              </a:rPr>
              <a:t> </a:t>
            </a:r>
            <a:r>
              <a:rPr lang="pt-BR" sz="2300" dirty="0" err="1">
                <a:latin typeface="Georgia" panose="02040502050405020303" pitchFamily="18" charset="0"/>
              </a:rPr>
              <a:t>is</a:t>
            </a:r>
            <a:r>
              <a:rPr lang="pt-BR" sz="2300" dirty="0">
                <a:latin typeface="Georgia" panose="02040502050405020303" pitchFamily="18" charset="0"/>
              </a:rPr>
              <a:t> for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should</a:t>
            </a:r>
            <a:r>
              <a:rPr lang="pt-BR" sz="2300" dirty="0">
                <a:latin typeface="Georgia" panose="02040502050405020303" pitchFamily="18" charset="0"/>
              </a:rPr>
              <a:t> </a:t>
            </a:r>
            <a:r>
              <a:rPr lang="pt-BR" sz="2300" dirty="0" err="1">
                <a:latin typeface="Georgia" panose="02040502050405020303" pitchFamily="18" charset="0"/>
              </a:rPr>
              <a:t>rule</a:t>
            </a:r>
            <a:r>
              <a:rPr lang="pt-BR" sz="2300" dirty="0">
                <a:latin typeface="Georgia" panose="02040502050405020303" pitchFamily="18" charset="0"/>
              </a:rPr>
              <a:t> over it.” [4:5b-7]</a:t>
            </a:r>
          </a:p>
        </p:txBody>
      </p:sp>
      <p:cxnSp>
        <p:nvCxnSpPr>
          <p:cNvPr id="14" name="Conector reto 13"/>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180528" y="1543550"/>
            <a:ext cx="9073009" cy="85309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CaixaDeTexto 18"/>
          <p:cNvSpPr txBox="1"/>
          <p:nvPr/>
        </p:nvSpPr>
        <p:spPr>
          <a:xfrm>
            <a:off x="683569" y="2638073"/>
            <a:ext cx="8280918" cy="1446550"/>
          </a:xfrm>
          <a:prstGeom prst="rect">
            <a:avLst/>
          </a:prstGeom>
          <a:noFill/>
        </p:spPr>
        <p:txBody>
          <a:bodyPr wrap="square" rtlCol="0">
            <a:spAutoFit/>
          </a:bodyPr>
          <a:lstStyle/>
          <a:p>
            <a:pPr algn="just"/>
            <a:r>
              <a:rPr lang="pt-BR" sz="2200" dirty="0">
                <a:latin typeface="Georgia" panose="02040502050405020303" pitchFamily="18" charset="0"/>
              </a:rPr>
              <a:t>In </a:t>
            </a:r>
            <a:r>
              <a:rPr lang="pt-BR" sz="2200" dirty="0" err="1">
                <a:latin typeface="Georgia" panose="02040502050405020303" pitchFamily="18" charset="0"/>
              </a:rPr>
              <a:t>the</a:t>
            </a:r>
            <a:r>
              <a:rPr lang="pt-BR" sz="2200" dirty="0">
                <a:latin typeface="Georgia" panose="02040502050405020303" pitchFamily="18" charset="0"/>
              </a:rPr>
              <a:t> original </a:t>
            </a:r>
            <a:r>
              <a:rPr lang="pt-BR" sz="2200" dirty="0" err="1">
                <a:latin typeface="Georgia" panose="02040502050405020303" pitchFamily="18" charset="0"/>
              </a:rPr>
              <a:t>Hebrew</a:t>
            </a:r>
            <a:r>
              <a:rPr lang="pt-BR" sz="2200" dirty="0">
                <a:latin typeface="Georgia" panose="02040502050405020303" pitchFamily="18" charset="0"/>
              </a:rPr>
              <a:t>, </a:t>
            </a:r>
            <a:r>
              <a:rPr lang="pt-BR" sz="2200" dirty="0" err="1">
                <a:latin typeface="Georgia" panose="02040502050405020303" pitchFamily="18" charset="0"/>
              </a:rPr>
              <a:t>this</a:t>
            </a:r>
            <a:r>
              <a:rPr lang="pt-BR" sz="2200" dirty="0">
                <a:latin typeface="Georgia" panose="02040502050405020303" pitchFamily="18" charset="0"/>
              </a:rPr>
              <a:t> </a:t>
            </a:r>
            <a:r>
              <a:rPr lang="pt-BR" sz="2200" dirty="0" err="1">
                <a:latin typeface="Georgia" panose="02040502050405020303" pitchFamily="18" charset="0"/>
              </a:rPr>
              <a:t>phrase</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same</a:t>
            </a:r>
            <a:r>
              <a:rPr lang="pt-BR" sz="2200" dirty="0">
                <a:latin typeface="Georgia" panose="02040502050405020303" pitchFamily="18" charset="0"/>
              </a:rPr>
              <a:t> as in Genesis 3:16 </a:t>
            </a:r>
            <a:r>
              <a:rPr lang="pt-BR" sz="2200" dirty="0" err="1">
                <a:latin typeface="Georgia" panose="02040502050405020303" pitchFamily="18" charset="0"/>
              </a:rPr>
              <a:t>regarding</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relationship</a:t>
            </a:r>
            <a:r>
              <a:rPr lang="pt-BR" sz="2200" dirty="0">
                <a:latin typeface="Georgia" panose="02040502050405020303" pitchFamily="18" charset="0"/>
              </a:rPr>
              <a:t> </a:t>
            </a:r>
            <a:r>
              <a:rPr lang="pt-BR" sz="2200" dirty="0" err="1">
                <a:latin typeface="Georgia" panose="02040502050405020303" pitchFamily="18" charset="0"/>
              </a:rPr>
              <a:t>between</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woman</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man</a:t>
            </a:r>
            <a:r>
              <a:rPr lang="pt-BR" sz="2200" dirty="0">
                <a:latin typeface="Georgia" panose="02040502050405020303" pitchFamily="18" charset="0"/>
              </a:rPr>
              <a:t>: it </a:t>
            </a:r>
            <a:r>
              <a:rPr lang="pt-BR" sz="2200" dirty="0" err="1">
                <a:latin typeface="Georgia" panose="02040502050405020303" pitchFamily="18" charset="0"/>
              </a:rPr>
              <a:t>is</a:t>
            </a:r>
            <a:r>
              <a:rPr lang="pt-BR" sz="2200" dirty="0">
                <a:latin typeface="Georgia" panose="02040502050405020303" pitchFamily="18" charset="0"/>
              </a:rPr>
              <a:t> a </a:t>
            </a:r>
            <a:r>
              <a:rPr lang="pt-BR" sz="2200" dirty="0" err="1">
                <a:latin typeface="Georgia" panose="02040502050405020303" pitchFamily="18" charset="0"/>
              </a:rPr>
              <a:t>question</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government</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did</a:t>
            </a:r>
            <a:r>
              <a:rPr lang="pt-BR" sz="2200" dirty="0">
                <a:latin typeface="Georgia" panose="02040502050405020303" pitchFamily="18" charset="0"/>
              </a:rPr>
              <a:t> </a:t>
            </a:r>
            <a:r>
              <a:rPr lang="pt-BR" sz="2200" dirty="0" err="1">
                <a:latin typeface="Georgia" panose="02040502050405020303" pitchFamily="18" charset="0"/>
              </a:rPr>
              <a:t>not</a:t>
            </a:r>
            <a:r>
              <a:rPr lang="pt-BR" sz="2200" dirty="0">
                <a:latin typeface="Georgia" panose="02040502050405020303" pitchFamily="18" charset="0"/>
              </a:rPr>
              <a:t> </a:t>
            </a:r>
            <a:r>
              <a:rPr lang="pt-BR" sz="2200" dirty="0" err="1">
                <a:latin typeface="Georgia" panose="02040502050405020303" pitchFamily="18" charset="0"/>
              </a:rPr>
              <a:t>make</a:t>
            </a:r>
            <a:r>
              <a:rPr lang="pt-BR" sz="2200" dirty="0">
                <a:latin typeface="Georgia" panose="02040502050405020303" pitchFamily="18" charset="0"/>
              </a:rPr>
              <a:t> </a:t>
            </a:r>
            <a:r>
              <a:rPr lang="pt-BR" sz="2200" dirty="0" err="1">
                <a:latin typeface="Georgia" panose="02040502050405020303" pitchFamily="18" charset="0"/>
              </a:rPr>
              <a:t>man</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be</a:t>
            </a:r>
            <a:r>
              <a:rPr lang="pt-BR" sz="2200" dirty="0">
                <a:latin typeface="Georgia" panose="02040502050405020303" pitchFamily="18" charset="0"/>
              </a:rPr>
              <a:t> </a:t>
            </a:r>
            <a:r>
              <a:rPr lang="pt-BR" sz="2200" dirty="0" err="1">
                <a:latin typeface="Georgia" panose="02040502050405020303" pitchFamily="18" charset="0"/>
              </a:rPr>
              <a:t>ruled</a:t>
            </a:r>
            <a:r>
              <a:rPr lang="pt-BR" sz="2200" dirty="0">
                <a:latin typeface="Georgia" panose="02040502050405020303" pitchFamily="18" charset="0"/>
              </a:rPr>
              <a:t> </a:t>
            </a:r>
            <a:r>
              <a:rPr lang="pt-BR" sz="2200" dirty="0" err="1">
                <a:latin typeface="Georgia" panose="02040502050405020303" pitchFamily="18" charset="0"/>
              </a:rPr>
              <a:t>by</a:t>
            </a:r>
            <a:r>
              <a:rPr lang="pt-BR" sz="2200" dirty="0">
                <a:latin typeface="Georgia" panose="02040502050405020303" pitchFamily="18" charset="0"/>
              </a:rPr>
              <a:t> </a:t>
            </a:r>
            <a:r>
              <a:rPr lang="pt-BR" sz="2200" dirty="0" err="1">
                <a:latin typeface="Georgia" panose="02040502050405020303" pitchFamily="18" charset="0"/>
              </a:rPr>
              <a:t>sin</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man</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one</a:t>
            </a:r>
            <a:r>
              <a:rPr lang="pt-BR" sz="2200" dirty="0">
                <a:latin typeface="Georgia" panose="02040502050405020303" pitchFamily="18" charset="0"/>
              </a:rPr>
              <a:t> </a:t>
            </a:r>
            <a:r>
              <a:rPr lang="pt-BR" sz="2200" dirty="0" err="1">
                <a:latin typeface="Georgia" panose="02040502050405020303" pitchFamily="18" charset="0"/>
              </a:rPr>
              <a:t>who</a:t>
            </a:r>
            <a:r>
              <a:rPr lang="pt-BR" sz="2200" dirty="0">
                <a:latin typeface="Georgia" panose="02040502050405020303" pitchFamily="18" charset="0"/>
              </a:rPr>
              <a:t> </a:t>
            </a:r>
            <a:r>
              <a:rPr lang="pt-BR" sz="2200" dirty="0" err="1">
                <a:latin typeface="Georgia" panose="02040502050405020303" pitchFamily="18" charset="0"/>
              </a:rPr>
              <a:t>should</a:t>
            </a:r>
            <a:r>
              <a:rPr lang="pt-BR" sz="2200" dirty="0">
                <a:latin typeface="Georgia" panose="02040502050405020303" pitchFamily="18" charset="0"/>
              </a:rPr>
              <a:t> “</a:t>
            </a:r>
            <a:r>
              <a:rPr lang="pt-BR" sz="2200" dirty="0" err="1">
                <a:latin typeface="Georgia" panose="02040502050405020303" pitchFamily="18" charset="0"/>
              </a:rPr>
              <a:t>govern</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20" name="CaixaDeTexto 19"/>
          <p:cNvSpPr txBox="1"/>
          <p:nvPr/>
        </p:nvSpPr>
        <p:spPr>
          <a:xfrm>
            <a:off x="1115616" y="4005064"/>
            <a:ext cx="7848871" cy="707886"/>
          </a:xfrm>
          <a:prstGeom prst="rect">
            <a:avLst/>
          </a:prstGeom>
          <a:noFill/>
        </p:spPr>
        <p:txBody>
          <a:bodyPr wrap="square" rtlCol="0">
            <a:spAutoFit/>
          </a:bodyPr>
          <a:lstStyle/>
          <a:p>
            <a:pPr algn="just"/>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has</a:t>
            </a:r>
            <a:r>
              <a:rPr lang="pt-BR" sz="2000" dirty="0">
                <a:latin typeface="Georgia" panose="02040502050405020303" pitchFamily="18" charset="0"/>
              </a:rPr>
              <a:t> </a:t>
            </a:r>
            <a:r>
              <a:rPr lang="pt-BR" sz="2000" dirty="0" err="1">
                <a:latin typeface="Georgia" panose="02040502050405020303" pitchFamily="18" charset="0"/>
              </a:rPr>
              <a:t>already</a:t>
            </a:r>
            <a:r>
              <a:rPr lang="pt-BR" sz="2000" dirty="0">
                <a:latin typeface="Georgia" panose="02040502050405020303" pitchFamily="18" charset="0"/>
              </a:rPr>
              <a:t> </a:t>
            </a:r>
            <a:r>
              <a:rPr lang="pt-BR" sz="2000" dirty="0" err="1">
                <a:latin typeface="Georgia" panose="02040502050405020303" pitchFamily="18" charset="0"/>
              </a:rPr>
              <a:t>shown</a:t>
            </a:r>
            <a:r>
              <a:rPr lang="pt-BR" sz="2000" dirty="0">
                <a:latin typeface="Georgia" panose="02040502050405020303" pitchFamily="18" charset="0"/>
              </a:rPr>
              <a:t> Cain </a:t>
            </a:r>
            <a:r>
              <a:rPr lang="pt-BR" sz="2000" dirty="0" err="1">
                <a:latin typeface="Georgia" panose="02040502050405020303" pitchFamily="18" charset="0"/>
              </a:rPr>
              <a:t>the</a:t>
            </a:r>
            <a:r>
              <a:rPr lang="pt-BR" sz="2000" dirty="0">
                <a:latin typeface="Georgia" panose="02040502050405020303" pitchFamily="18" charset="0"/>
              </a:rPr>
              <a:t> path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defeating</a:t>
            </a:r>
            <a:r>
              <a:rPr lang="pt-BR" sz="2000" dirty="0">
                <a:latin typeface="Georgia" panose="02040502050405020303" pitchFamily="18" charset="0"/>
              </a:rPr>
              <a:t> </a:t>
            </a:r>
            <a:r>
              <a:rPr lang="pt-BR" sz="2000" dirty="0" err="1">
                <a:latin typeface="Georgia" panose="02040502050405020303" pitchFamily="18" charset="0"/>
              </a:rPr>
              <a:t>sin</a:t>
            </a:r>
            <a:r>
              <a:rPr lang="pt-BR" sz="2000" dirty="0">
                <a:latin typeface="Georgia" panose="02040502050405020303" pitchFamily="18" charset="0"/>
              </a:rPr>
              <a:t>: </a:t>
            </a:r>
            <a:r>
              <a:rPr lang="pt-BR" sz="2000" dirty="0" err="1">
                <a:latin typeface="Georgia" panose="02040502050405020303" pitchFamily="18" charset="0"/>
              </a:rPr>
              <a:t>he</a:t>
            </a:r>
            <a:r>
              <a:rPr lang="pt-BR" sz="2000" dirty="0">
                <a:latin typeface="Georgia" panose="02040502050405020303" pitchFamily="18" charset="0"/>
              </a:rPr>
              <a:t> must “do </a:t>
            </a:r>
            <a:r>
              <a:rPr lang="pt-BR" sz="2000" dirty="0" err="1">
                <a:latin typeface="Georgia" panose="02040502050405020303" pitchFamily="18" charset="0"/>
              </a:rPr>
              <a:t>well</a:t>
            </a:r>
            <a:r>
              <a:rPr lang="pt-BR" sz="2000" dirty="0">
                <a:latin typeface="Georgia" panose="02040502050405020303" pitchFamily="18" charset="0"/>
              </a:rPr>
              <a:t>” </a:t>
            </a:r>
            <a:r>
              <a:rPr lang="pt-BR" sz="2000" i="1" dirty="0">
                <a:latin typeface="Georgia" panose="02040502050405020303" pitchFamily="18" charset="0"/>
              </a:rPr>
              <a:t>(</a:t>
            </a:r>
            <a:r>
              <a:rPr lang="pt-BR" sz="2000" i="1" dirty="0" err="1">
                <a:latin typeface="Georgia" panose="02040502050405020303" pitchFamily="18" charset="0"/>
              </a:rPr>
              <a:t>obediently</a:t>
            </a:r>
            <a:r>
              <a:rPr lang="pt-BR" sz="2000" i="1" dirty="0">
                <a:latin typeface="Georgia" panose="02040502050405020303" pitchFamily="18" charset="0"/>
              </a:rPr>
              <a:t> </a:t>
            </a:r>
            <a:r>
              <a:rPr lang="pt-BR" sz="2000" i="1" dirty="0" err="1">
                <a:latin typeface="Georgia" panose="02040502050405020303" pitchFamily="18" charset="0"/>
              </a:rPr>
              <a:t>follow</a:t>
            </a:r>
            <a:r>
              <a:rPr lang="pt-BR" sz="2000" i="1" dirty="0">
                <a:latin typeface="Georgia" panose="02040502050405020303" pitchFamily="18" charset="0"/>
              </a:rPr>
              <a:t> </a:t>
            </a:r>
            <a:r>
              <a:rPr lang="pt-BR" sz="2000" i="1" dirty="0" err="1">
                <a:latin typeface="Georgia" panose="02040502050405020303" pitchFamily="18" charset="0"/>
              </a:rPr>
              <a:t>God's</a:t>
            </a:r>
            <a:r>
              <a:rPr lang="pt-BR" sz="2000" i="1" dirty="0">
                <a:latin typeface="Georgia" panose="02040502050405020303" pitchFamily="18" charset="0"/>
              </a:rPr>
              <a:t> </a:t>
            </a:r>
            <a:r>
              <a:rPr lang="pt-BR" sz="2000" i="1" dirty="0" err="1">
                <a:latin typeface="Georgia" panose="02040502050405020303" pitchFamily="18" charset="0"/>
              </a:rPr>
              <a:t>word</a:t>
            </a:r>
            <a:r>
              <a:rPr lang="pt-BR" sz="2000" i="1" dirty="0">
                <a:latin typeface="Georgia" panose="02040502050405020303" pitchFamily="18" charset="0"/>
              </a:rPr>
              <a:t>)</a:t>
            </a:r>
            <a:r>
              <a:rPr lang="pt-BR" sz="2000" dirty="0">
                <a:latin typeface="Georgia" panose="02040502050405020303" pitchFamily="18" charset="0"/>
              </a:rPr>
              <a:t>.</a:t>
            </a:r>
            <a:r>
              <a:rPr lang="pt-BR" sz="2000" i="1" dirty="0">
                <a:latin typeface="Georgia" panose="02040502050405020303" pitchFamily="18" charset="0"/>
              </a:rPr>
              <a:t> </a:t>
            </a:r>
          </a:p>
        </p:txBody>
      </p:sp>
      <p:sp>
        <p:nvSpPr>
          <p:cNvPr id="27" name="Seta para baixo 19"/>
          <p:cNvSpPr/>
          <p:nvPr/>
        </p:nvSpPr>
        <p:spPr>
          <a:xfrm>
            <a:off x="919523" y="2276872"/>
            <a:ext cx="392186" cy="44633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9" name="Retângulo de cantos arredondados 21"/>
          <p:cNvSpPr/>
          <p:nvPr/>
        </p:nvSpPr>
        <p:spPr>
          <a:xfrm>
            <a:off x="0" y="2312590"/>
            <a:ext cx="4572000" cy="29886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2">
                    <a:lumMod val="50000"/>
                  </a:schemeClr>
                </a:solidFill>
              </a:rPr>
              <a:t>Jesus ‘</a:t>
            </a:r>
            <a:r>
              <a:rPr lang="pt-BR" sz="2000" b="1" dirty="0" err="1">
                <a:solidFill>
                  <a:schemeClr val="tx2">
                    <a:lumMod val="50000"/>
                  </a:schemeClr>
                </a:solidFill>
              </a:rPr>
              <a:t>did</a:t>
            </a:r>
            <a:r>
              <a:rPr lang="pt-BR" sz="2000" b="1" dirty="0">
                <a:solidFill>
                  <a:schemeClr val="tx2">
                    <a:lumMod val="50000"/>
                  </a:schemeClr>
                </a:solidFill>
              </a:rPr>
              <a:t> </a:t>
            </a:r>
            <a:r>
              <a:rPr lang="pt-BR" sz="2000" b="1" dirty="0" err="1">
                <a:solidFill>
                  <a:schemeClr val="tx2">
                    <a:lumMod val="50000"/>
                  </a:schemeClr>
                </a:solidFill>
              </a:rPr>
              <a:t>well</a:t>
            </a:r>
            <a:r>
              <a:rPr lang="pt-BR" sz="2000" b="1" dirty="0">
                <a:solidFill>
                  <a:schemeClr val="tx2">
                    <a:lumMod val="50000"/>
                  </a:schemeClr>
                </a:solidFill>
              </a:rPr>
              <a:t>’ </a:t>
            </a:r>
            <a:r>
              <a:rPr lang="pt-BR" sz="2000" b="1" dirty="0" err="1">
                <a:solidFill>
                  <a:schemeClr val="tx2">
                    <a:lumMod val="50000"/>
                  </a:schemeClr>
                </a:solidFill>
              </a:rPr>
              <a:t>with</a:t>
            </a:r>
            <a:r>
              <a:rPr lang="pt-BR" sz="2000" b="1" dirty="0">
                <a:solidFill>
                  <a:schemeClr val="tx2">
                    <a:lumMod val="50000"/>
                  </a:schemeClr>
                </a:solidFill>
              </a:rPr>
              <a:t> </a:t>
            </a:r>
            <a:r>
              <a:rPr lang="pt-BR" sz="2000" b="1" dirty="0" err="1">
                <a:solidFill>
                  <a:schemeClr val="tx2">
                    <a:lumMod val="50000"/>
                  </a:schemeClr>
                </a:solidFill>
              </a:rPr>
              <a:t>regard</a:t>
            </a:r>
            <a:r>
              <a:rPr lang="pt-BR" sz="2000" b="1" dirty="0">
                <a:solidFill>
                  <a:schemeClr val="tx2">
                    <a:lumMod val="50000"/>
                  </a:schemeClr>
                </a:solidFill>
              </a:rPr>
              <a:t> </a:t>
            </a:r>
            <a:r>
              <a:rPr lang="pt-BR" sz="2000" b="1" dirty="0" err="1">
                <a:solidFill>
                  <a:schemeClr val="tx2">
                    <a:lumMod val="50000"/>
                  </a:schemeClr>
                </a:solidFill>
              </a:rPr>
              <a:t>to</a:t>
            </a:r>
            <a:r>
              <a:rPr lang="pt-BR" sz="2000" b="1" dirty="0">
                <a:solidFill>
                  <a:schemeClr val="tx2">
                    <a:lumMod val="50000"/>
                  </a:schemeClr>
                </a:solidFill>
              </a:rPr>
              <a:t> </a:t>
            </a:r>
            <a:r>
              <a:rPr lang="pt-BR" sz="2000" b="1" dirty="0" err="1">
                <a:solidFill>
                  <a:schemeClr val="tx2">
                    <a:lumMod val="50000"/>
                  </a:schemeClr>
                </a:solidFill>
              </a:rPr>
              <a:t>sin</a:t>
            </a:r>
            <a:r>
              <a:rPr lang="pt-BR" sz="2000" b="1" dirty="0">
                <a:solidFill>
                  <a:schemeClr val="tx2">
                    <a:lumMod val="50000"/>
                  </a:schemeClr>
                </a:solidFill>
              </a:rPr>
              <a:t>:</a:t>
            </a: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p:txBody>
      </p:sp>
      <p:sp>
        <p:nvSpPr>
          <p:cNvPr id="40" name="Retângulo de cantos arredondados 24"/>
          <p:cNvSpPr/>
          <p:nvPr/>
        </p:nvSpPr>
        <p:spPr>
          <a:xfrm>
            <a:off x="4572000" y="2312590"/>
            <a:ext cx="4572000" cy="29886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980" b="1" dirty="0" err="1">
                <a:solidFill>
                  <a:schemeClr val="tx2">
                    <a:lumMod val="50000"/>
                  </a:schemeClr>
                </a:solidFill>
              </a:rPr>
              <a:t>We</a:t>
            </a:r>
            <a:r>
              <a:rPr lang="pt-BR" sz="1980" b="1" dirty="0">
                <a:solidFill>
                  <a:schemeClr val="tx2">
                    <a:lumMod val="50000"/>
                  </a:schemeClr>
                </a:solidFill>
              </a:rPr>
              <a:t> </a:t>
            </a:r>
            <a:r>
              <a:rPr lang="pt-BR" sz="1980" b="1" dirty="0" err="1">
                <a:solidFill>
                  <a:schemeClr val="tx2">
                    <a:lumMod val="50000"/>
                  </a:schemeClr>
                </a:solidFill>
              </a:rPr>
              <a:t>can</a:t>
            </a:r>
            <a:r>
              <a:rPr lang="pt-BR" sz="1980" b="1" dirty="0">
                <a:solidFill>
                  <a:schemeClr val="tx2">
                    <a:lumMod val="50000"/>
                  </a:schemeClr>
                </a:solidFill>
              </a:rPr>
              <a:t> </a:t>
            </a:r>
            <a:r>
              <a:rPr lang="pt-BR" sz="1980" b="1" dirty="0" err="1">
                <a:solidFill>
                  <a:schemeClr val="tx2">
                    <a:lumMod val="50000"/>
                  </a:schemeClr>
                </a:solidFill>
              </a:rPr>
              <a:t>and</a:t>
            </a:r>
            <a:r>
              <a:rPr lang="pt-BR" sz="1980" b="1" dirty="0">
                <a:solidFill>
                  <a:schemeClr val="tx2">
                    <a:lumMod val="50000"/>
                  </a:schemeClr>
                </a:solidFill>
              </a:rPr>
              <a:t> </a:t>
            </a:r>
            <a:r>
              <a:rPr lang="pt-BR" sz="1980" b="1" dirty="0" err="1">
                <a:solidFill>
                  <a:schemeClr val="tx2">
                    <a:lumMod val="50000"/>
                  </a:schemeClr>
                </a:solidFill>
              </a:rPr>
              <a:t>should</a:t>
            </a:r>
            <a:r>
              <a:rPr lang="pt-BR" sz="1980" b="1" dirty="0">
                <a:solidFill>
                  <a:schemeClr val="tx2">
                    <a:lumMod val="50000"/>
                  </a:schemeClr>
                </a:solidFill>
              </a:rPr>
              <a:t> </a:t>
            </a:r>
            <a:r>
              <a:rPr lang="pt-BR" sz="1980" b="1" dirty="0" err="1">
                <a:solidFill>
                  <a:schemeClr val="tx2">
                    <a:lumMod val="50000"/>
                  </a:schemeClr>
                </a:solidFill>
              </a:rPr>
              <a:t>also</a:t>
            </a:r>
            <a:r>
              <a:rPr lang="pt-BR" sz="1980" b="1" dirty="0">
                <a:solidFill>
                  <a:schemeClr val="tx2">
                    <a:lumMod val="50000"/>
                  </a:schemeClr>
                </a:solidFill>
              </a:rPr>
              <a:t> ‘do </a:t>
            </a:r>
            <a:r>
              <a:rPr lang="pt-BR" sz="1980" b="1" dirty="0" err="1">
                <a:solidFill>
                  <a:schemeClr val="tx2">
                    <a:lumMod val="50000"/>
                  </a:schemeClr>
                </a:solidFill>
              </a:rPr>
              <a:t>well</a:t>
            </a:r>
            <a:r>
              <a:rPr lang="pt-BR" sz="1980" b="1" dirty="0">
                <a:solidFill>
                  <a:schemeClr val="tx2">
                    <a:lumMod val="50000"/>
                  </a:schemeClr>
                </a:solidFill>
              </a:rPr>
              <a:t>’:</a:t>
            </a: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a:p>
            <a:pPr algn="ctr"/>
            <a:endParaRPr lang="pt-BR" sz="2000" b="1" dirty="0">
              <a:solidFill>
                <a:schemeClr val="tx2">
                  <a:lumMod val="50000"/>
                </a:schemeClr>
              </a:solidFill>
            </a:endParaRPr>
          </a:p>
        </p:txBody>
      </p:sp>
      <p:sp>
        <p:nvSpPr>
          <p:cNvPr id="41" name="Retângulo 40"/>
          <p:cNvSpPr/>
          <p:nvPr/>
        </p:nvSpPr>
        <p:spPr>
          <a:xfrm>
            <a:off x="35496" y="2921814"/>
            <a:ext cx="4536504" cy="1011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dirty="0" err="1">
                <a:solidFill>
                  <a:schemeClr val="tx2">
                    <a:lumMod val="50000"/>
                  </a:schemeClr>
                </a:solidFill>
              </a:rPr>
              <a:t>When</a:t>
            </a:r>
            <a:r>
              <a:rPr lang="pt-BR" sz="2000" b="1" dirty="0">
                <a:solidFill>
                  <a:schemeClr val="tx2">
                    <a:lumMod val="50000"/>
                  </a:schemeClr>
                </a:solidFill>
              </a:rPr>
              <a:t> </a:t>
            </a:r>
            <a:r>
              <a:rPr lang="pt-BR" sz="2000" b="1" dirty="0" err="1">
                <a:solidFill>
                  <a:schemeClr val="tx2">
                    <a:lumMod val="50000"/>
                  </a:schemeClr>
                </a:solidFill>
              </a:rPr>
              <a:t>tempted</a:t>
            </a:r>
            <a:r>
              <a:rPr lang="pt-BR" sz="2000" b="1" dirty="0">
                <a:solidFill>
                  <a:schemeClr val="tx2">
                    <a:lumMod val="50000"/>
                  </a:schemeClr>
                </a:solidFill>
              </a:rPr>
              <a:t> </a:t>
            </a:r>
            <a:r>
              <a:rPr lang="pt-BR" sz="2000" b="1" dirty="0" err="1">
                <a:solidFill>
                  <a:schemeClr val="tx2">
                    <a:lumMod val="50000"/>
                  </a:schemeClr>
                </a:solidFill>
              </a:rPr>
              <a:t>of</a:t>
            </a:r>
            <a:r>
              <a:rPr lang="pt-BR" sz="2000" b="1" dirty="0">
                <a:solidFill>
                  <a:schemeClr val="tx2">
                    <a:lumMod val="50000"/>
                  </a:schemeClr>
                </a:solidFill>
              </a:rPr>
              <a:t> </a:t>
            </a:r>
            <a:r>
              <a:rPr lang="pt-BR" sz="2000" b="1" dirty="0" err="1">
                <a:solidFill>
                  <a:schemeClr val="tx2">
                    <a:lumMod val="50000"/>
                  </a:schemeClr>
                </a:solidFill>
              </a:rPr>
              <a:t>the</a:t>
            </a:r>
            <a:r>
              <a:rPr lang="pt-BR" sz="2000" b="1" dirty="0">
                <a:solidFill>
                  <a:schemeClr val="tx2">
                    <a:lumMod val="50000"/>
                  </a:schemeClr>
                </a:solidFill>
              </a:rPr>
              <a:t> </a:t>
            </a:r>
            <a:r>
              <a:rPr lang="pt-BR" sz="2000" b="1" dirty="0" err="1">
                <a:solidFill>
                  <a:schemeClr val="tx2">
                    <a:lumMod val="50000"/>
                  </a:schemeClr>
                </a:solidFill>
              </a:rPr>
              <a:t>devil</a:t>
            </a:r>
            <a:r>
              <a:rPr lang="pt-BR" sz="2000" b="1" dirty="0">
                <a:solidFill>
                  <a:schemeClr val="tx2">
                    <a:lumMod val="50000"/>
                  </a:schemeClr>
                </a:solidFill>
              </a:rPr>
              <a:t> in </a:t>
            </a:r>
            <a:r>
              <a:rPr lang="pt-BR" sz="2000" b="1" dirty="0" err="1">
                <a:solidFill>
                  <a:schemeClr val="tx2">
                    <a:lumMod val="50000"/>
                  </a:schemeClr>
                </a:solidFill>
              </a:rPr>
              <a:t>the</a:t>
            </a:r>
            <a:r>
              <a:rPr lang="pt-BR" sz="2000" b="1" dirty="0">
                <a:solidFill>
                  <a:schemeClr val="tx2">
                    <a:lumMod val="50000"/>
                  </a:schemeClr>
                </a:solidFill>
              </a:rPr>
              <a:t> </a:t>
            </a:r>
            <a:r>
              <a:rPr lang="pt-BR" sz="2000" b="1" dirty="0" err="1">
                <a:solidFill>
                  <a:schemeClr val="tx2">
                    <a:lumMod val="50000"/>
                  </a:schemeClr>
                </a:solidFill>
              </a:rPr>
              <a:t>desert</a:t>
            </a:r>
            <a:r>
              <a:rPr lang="pt-BR" sz="2000" b="1" dirty="0">
                <a:solidFill>
                  <a:schemeClr val="tx2">
                    <a:lumMod val="50000"/>
                  </a:schemeClr>
                </a:solidFill>
              </a:rPr>
              <a:t>:</a:t>
            </a:r>
          </a:p>
          <a:p>
            <a:pPr algn="just"/>
            <a:r>
              <a:rPr lang="pt-BR" sz="2000" b="1" dirty="0">
                <a:solidFill>
                  <a:schemeClr val="tx2">
                    <a:lumMod val="50000"/>
                  </a:schemeClr>
                </a:solidFill>
              </a:rPr>
              <a:t>“</a:t>
            </a:r>
            <a:r>
              <a:rPr lang="pt-BR" sz="2000" b="1" dirty="0" err="1">
                <a:solidFill>
                  <a:schemeClr val="tx2">
                    <a:lumMod val="50000"/>
                  </a:schemeClr>
                </a:solidFill>
              </a:rPr>
              <a:t>Away</a:t>
            </a:r>
            <a:r>
              <a:rPr lang="pt-BR" sz="2000" b="1" dirty="0">
                <a:solidFill>
                  <a:schemeClr val="tx2">
                    <a:lumMod val="50000"/>
                  </a:schemeClr>
                </a:solidFill>
              </a:rPr>
              <a:t> </a:t>
            </a:r>
            <a:r>
              <a:rPr lang="pt-BR" sz="2000" b="1" dirty="0" err="1">
                <a:solidFill>
                  <a:schemeClr val="tx2">
                    <a:lumMod val="50000"/>
                  </a:schemeClr>
                </a:solidFill>
              </a:rPr>
              <a:t>with</a:t>
            </a:r>
            <a:r>
              <a:rPr lang="pt-BR" sz="2000" b="1" dirty="0">
                <a:solidFill>
                  <a:schemeClr val="tx2">
                    <a:lumMod val="50000"/>
                  </a:schemeClr>
                </a:solidFill>
              </a:rPr>
              <a:t> </a:t>
            </a:r>
            <a:r>
              <a:rPr lang="pt-BR" sz="2000" b="1" dirty="0" err="1">
                <a:solidFill>
                  <a:schemeClr val="tx2">
                    <a:lumMod val="50000"/>
                  </a:schemeClr>
                </a:solidFill>
              </a:rPr>
              <a:t>you</a:t>
            </a:r>
            <a:r>
              <a:rPr lang="pt-BR" sz="2000" b="1" dirty="0">
                <a:solidFill>
                  <a:schemeClr val="tx2">
                    <a:lumMod val="50000"/>
                  </a:schemeClr>
                </a:solidFill>
              </a:rPr>
              <a:t>, </a:t>
            </a:r>
            <a:r>
              <a:rPr lang="pt-BR" sz="2000" b="1" dirty="0" err="1">
                <a:solidFill>
                  <a:schemeClr val="tx2">
                    <a:lumMod val="50000"/>
                  </a:schemeClr>
                </a:solidFill>
              </a:rPr>
              <a:t>Satan</a:t>
            </a:r>
            <a:r>
              <a:rPr lang="pt-BR" sz="2000" b="1" dirty="0">
                <a:solidFill>
                  <a:schemeClr val="tx2">
                    <a:lumMod val="50000"/>
                  </a:schemeClr>
                </a:solidFill>
              </a:rPr>
              <a:t>! ...</a:t>
            </a:r>
            <a:r>
              <a:rPr lang="pt-BR" sz="2000" b="1" i="1" dirty="0">
                <a:solidFill>
                  <a:schemeClr val="tx2">
                    <a:lumMod val="50000"/>
                  </a:schemeClr>
                </a:solidFill>
              </a:rPr>
              <a:t>it </a:t>
            </a:r>
            <a:r>
              <a:rPr lang="pt-BR" sz="2000" b="1" i="1" dirty="0" err="1">
                <a:solidFill>
                  <a:schemeClr val="tx2">
                    <a:lumMod val="50000"/>
                  </a:schemeClr>
                </a:solidFill>
              </a:rPr>
              <a:t>is</a:t>
            </a:r>
            <a:r>
              <a:rPr lang="pt-BR" sz="2000" b="1" i="1" dirty="0">
                <a:solidFill>
                  <a:schemeClr val="tx2">
                    <a:lumMod val="50000"/>
                  </a:schemeClr>
                </a:solidFill>
              </a:rPr>
              <a:t> </a:t>
            </a:r>
            <a:r>
              <a:rPr lang="pt-BR" sz="2000" b="1" i="1" dirty="0" err="1">
                <a:solidFill>
                  <a:schemeClr val="tx2">
                    <a:lumMod val="50000"/>
                  </a:schemeClr>
                </a:solidFill>
              </a:rPr>
              <a:t>written</a:t>
            </a:r>
            <a:r>
              <a:rPr lang="pt-BR" sz="2000" b="1" dirty="0">
                <a:solidFill>
                  <a:schemeClr val="tx2">
                    <a:lumMod val="50000"/>
                  </a:schemeClr>
                </a:solidFill>
              </a:rPr>
              <a:t>...”</a:t>
            </a:r>
          </a:p>
          <a:p>
            <a:pPr algn="just"/>
            <a:r>
              <a:rPr lang="pt-BR" sz="2000" b="1" dirty="0">
                <a:solidFill>
                  <a:schemeClr val="tx2">
                    <a:lumMod val="50000"/>
                  </a:schemeClr>
                </a:solidFill>
              </a:rPr>
              <a:t>                                   [Matthew 4:1-11 (3x)]</a:t>
            </a:r>
          </a:p>
        </p:txBody>
      </p:sp>
      <p:sp>
        <p:nvSpPr>
          <p:cNvPr id="42" name="Retângulo 41"/>
          <p:cNvSpPr/>
          <p:nvPr/>
        </p:nvSpPr>
        <p:spPr>
          <a:xfrm>
            <a:off x="35496" y="4005064"/>
            <a:ext cx="4536504" cy="1011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dirty="0">
                <a:solidFill>
                  <a:schemeClr val="tx2">
                    <a:lumMod val="50000"/>
                  </a:schemeClr>
                </a:solidFill>
              </a:rPr>
              <a:t>As High </a:t>
            </a:r>
            <a:r>
              <a:rPr lang="pt-BR" sz="2000" b="1" dirty="0" err="1">
                <a:solidFill>
                  <a:schemeClr val="tx2">
                    <a:lumMod val="50000"/>
                  </a:schemeClr>
                </a:solidFill>
              </a:rPr>
              <a:t>Priest</a:t>
            </a:r>
            <a:r>
              <a:rPr lang="pt-BR" sz="2000" b="1" dirty="0">
                <a:solidFill>
                  <a:schemeClr val="tx2">
                    <a:lumMod val="50000"/>
                  </a:schemeClr>
                </a:solidFill>
              </a:rPr>
              <a:t>, He “</a:t>
            </a:r>
            <a:r>
              <a:rPr lang="pt-BR" sz="2000" b="1" dirty="0" err="1">
                <a:solidFill>
                  <a:schemeClr val="tx2">
                    <a:lumMod val="50000"/>
                  </a:schemeClr>
                </a:solidFill>
              </a:rPr>
              <a:t>was</a:t>
            </a:r>
            <a:r>
              <a:rPr lang="pt-BR" sz="2000" b="1" dirty="0">
                <a:solidFill>
                  <a:schemeClr val="tx2">
                    <a:lumMod val="50000"/>
                  </a:schemeClr>
                </a:solidFill>
              </a:rPr>
              <a:t> in </a:t>
            </a:r>
            <a:r>
              <a:rPr lang="pt-BR" sz="2000" b="1" dirty="0" err="1">
                <a:solidFill>
                  <a:schemeClr val="tx2">
                    <a:lumMod val="50000"/>
                  </a:schemeClr>
                </a:solidFill>
              </a:rPr>
              <a:t>all</a:t>
            </a:r>
            <a:r>
              <a:rPr lang="pt-BR" sz="2000" b="1" dirty="0">
                <a:solidFill>
                  <a:schemeClr val="tx2">
                    <a:lumMod val="50000"/>
                  </a:schemeClr>
                </a:solidFill>
              </a:rPr>
              <a:t> points </a:t>
            </a:r>
            <a:r>
              <a:rPr lang="pt-BR" sz="2000" b="1" dirty="0" err="1">
                <a:solidFill>
                  <a:schemeClr val="tx2">
                    <a:lumMod val="50000"/>
                  </a:schemeClr>
                </a:solidFill>
              </a:rPr>
              <a:t>tempted</a:t>
            </a:r>
            <a:r>
              <a:rPr lang="pt-BR" sz="2000" b="1" dirty="0">
                <a:solidFill>
                  <a:schemeClr val="tx2">
                    <a:lumMod val="50000"/>
                  </a:schemeClr>
                </a:solidFill>
              </a:rPr>
              <a:t> as </a:t>
            </a:r>
            <a:r>
              <a:rPr lang="pt-BR" sz="2000" b="1" dirty="0" err="1">
                <a:solidFill>
                  <a:schemeClr val="tx2">
                    <a:lumMod val="50000"/>
                  </a:schemeClr>
                </a:solidFill>
              </a:rPr>
              <a:t>we</a:t>
            </a:r>
            <a:r>
              <a:rPr lang="pt-BR" sz="2000" b="1" dirty="0">
                <a:solidFill>
                  <a:schemeClr val="tx2">
                    <a:lumMod val="50000"/>
                  </a:schemeClr>
                </a:solidFill>
              </a:rPr>
              <a:t> are, </a:t>
            </a:r>
            <a:r>
              <a:rPr lang="pt-BR" sz="2000" b="1" i="1" dirty="0" err="1">
                <a:solidFill>
                  <a:schemeClr val="tx2">
                    <a:lumMod val="50000"/>
                  </a:schemeClr>
                </a:solidFill>
              </a:rPr>
              <a:t>yet</a:t>
            </a:r>
            <a:r>
              <a:rPr lang="pt-BR" sz="2000" b="1" i="1" dirty="0">
                <a:solidFill>
                  <a:schemeClr val="tx2">
                    <a:lumMod val="50000"/>
                  </a:schemeClr>
                </a:solidFill>
              </a:rPr>
              <a:t> </a:t>
            </a:r>
            <a:r>
              <a:rPr lang="pt-BR" sz="2000" b="1" i="1" dirty="0" err="1">
                <a:solidFill>
                  <a:schemeClr val="tx2">
                    <a:lumMod val="50000"/>
                  </a:schemeClr>
                </a:solidFill>
              </a:rPr>
              <a:t>without</a:t>
            </a:r>
            <a:r>
              <a:rPr lang="pt-BR" sz="2000" b="1" i="1" dirty="0">
                <a:solidFill>
                  <a:schemeClr val="tx2">
                    <a:lumMod val="50000"/>
                  </a:schemeClr>
                </a:solidFill>
              </a:rPr>
              <a:t> sin</a:t>
            </a:r>
            <a:r>
              <a:rPr lang="pt-BR" sz="2000" b="1" dirty="0">
                <a:solidFill>
                  <a:schemeClr val="tx2">
                    <a:lumMod val="50000"/>
                  </a:schemeClr>
                </a:solidFill>
              </a:rPr>
              <a:t>.”                                      </a:t>
            </a:r>
          </a:p>
          <a:p>
            <a:pPr algn="just"/>
            <a:r>
              <a:rPr lang="pt-BR" sz="2000" b="1" dirty="0">
                <a:solidFill>
                  <a:schemeClr val="tx2">
                    <a:lumMod val="50000"/>
                  </a:schemeClr>
                </a:solidFill>
              </a:rPr>
              <a:t>                                                [</a:t>
            </a:r>
            <a:r>
              <a:rPr lang="pt-BR" sz="2000" b="1" dirty="0" err="1">
                <a:solidFill>
                  <a:schemeClr val="tx2">
                    <a:lumMod val="50000"/>
                  </a:schemeClr>
                </a:solidFill>
              </a:rPr>
              <a:t>Hebrews</a:t>
            </a:r>
            <a:r>
              <a:rPr lang="pt-BR" sz="2000" b="1" dirty="0">
                <a:solidFill>
                  <a:schemeClr val="tx2">
                    <a:lumMod val="50000"/>
                  </a:schemeClr>
                </a:solidFill>
              </a:rPr>
              <a:t> 4:15]</a:t>
            </a:r>
          </a:p>
        </p:txBody>
      </p:sp>
      <p:sp>
        <p:nvSpPr>
          <p:cNvPr id="43" name="Retângulo 42"/>
          <p:cNvSpPr/>
          <p:nvPr/>
        </p:nvSpPr>
        <p:spPr>
          <a:xfrm>
            <a:off x="4572000" y="2780928"/>
            <a:ext cx="4536504" cy="1267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900" b="1" dirty="0">
                <a:solidFill>
                  <a:schemeClr val="tx2">
                    <a:lumMod val="50000"/>
                  </a:schemeClr>
                </a:solidFill>
              </a:rPr>
              <a:t>“...</a:t>
            </a:r>
            <a:r>
              <a:rPr lang="pt-BR" sz="1900" b="1" dirty="0" err="1">
                <a:solidFill>
                  <a:schemeClr val="tx2">
                    <a:lumMod val="50000"/>
                  </a:schemeClr>
                </a:solidFill>
              </a:rPr>
              <a:t>leaving</a:t>
            </a:r>
            <a:r>
              <a:rPr lang="pt-BR" sz="1900" b="1" dirty="0">
                <a:solidFill>
                  <a:schemeClr val="tx2">
                    <a:lumMod val="50000"/>
                  </a:schemeClr>
                </a:solidFill>
              </a:rPr>
              <a:t> </a:t>
            </a:r>
            <a:r>
              <a:rPr lang="pt-BR" sz="1900" b="1" dirty="0" err="1">
                <a:solidFill>
                  <a:schemeClr val="tx2">
                    <a:lumMod val="50000"/>
                  </a:schemeClr>
                </a:solidFill>
              </a:rPr>
              <a:t>us</a:t>
            </a:r>
            <a:r>
              <a:rPr lang="pt-BR" sz="1900" b="1" dirty="0">
                <a:solidFill>
                  <a:schemeClr val="tx2">
                    <a:lumMod val="50000"/>
                  </a:schemeClr>
                </a:solidFill>
              </a:rPr>
              <a:t> </a:t>
            </a:r>
            <a:r>
              <a:rPr lang="pt-BR" sz="1900" b="1" dirty="0" err="1">
                <a:solidFill>
                  <a:schemeClr val="tx2">
                    <a:lumMod val="50000"/>
                  </a:schemeClr>
                </a:solidFill>
              </a:rPr>
              <a:t>an</a:t>
            </a:r>
            <a:r>
              <a:rPr lang="pt-BR" sz="1900" b="1" dirty="0">
                <a:solidFill>
                  <a:schemeClr val="tx2">
                    <a:lumMod val="50000"/>
                  </a:schemeClr>
                </a:solidFill>
              </a:rPr>
              <a:t> </a:t>
            </a:r>
            <a:r>
              <a:rPr lang="pt-BR" sz="1900" b="1" dirty="0" err="1">
                <a:solidFill>
                  <a:schemeClr val="tx2">
                    <a:lumMod val="50000"/>
                  </a:schemeClr>
                </a:solidFill>
              </a:rPr>
              <a:t>example</a:t>
            </a:r>
            <a:r>
              <a:rPr lang="pt-BR" sz="1900" b="1" dirty="0">
                <a:solidFill>
                  <a:schemeClr val="tx2">
                    <a:lumMod val="50000"/>
                  </a:schemeClr>
                </a:solidFill>
              </a:rPr>
              <a:t>, </a:t>
            </a:r>
            <a:r>
              <a:rPr lang="pt-BR" sz="1900" b="1" dirty="0" err="1">
                <a:solidFill>
                  <a:schemeClr val="tx2">
                    <a:lumMod val="50000"/>
                  </a:schemeClr>
                </a:solidFill>
              </a:rPr>
              <a:t>that</a:t>
            </a:r>
            <a:r>
              <a:rPr lang="pt-BR" sz="1900" b="1" dirty="0">
                <a:solidFill>
                  <a:schemeClr val="tx2">
                    <a:lumMod val="50000"/>
                  </a:schemeClr>
                </a:solidFill>
              </a:rPr>
              <a:t> </a:t>
            </a:r>
            <a:r>
              <a:rPr lang="pt-BR" sz="1900" b="1" dirty="0" err="1">
                <a:solidFill>
                  <a:schemeClr val="tx2">
                    <a:lumMod val="50000"/>
                  </a:schemeClr>
                </a:solidFill>
              </a:rPr>
              <a:t>you</a:t>
            </a:r>
            <a:r>
              <a:rPr lang="pt-BR" sz="1900" b="1" dirty="0">
                <a:solidFill>
                  <a:schemeClr val="tx2">
                    <a:lumMod val="50000"/>
                  </a:schemeClr>
                </a:solidFill>
              </a:rPr>
              <a:t> </a:t>
            </a:r>
            <a:r>
              <a:rPr lang="pt-BR" sz="1900" b="1" dirty="0" err="1">
                <a:solidFill>
                  <a:schemeClr val="tx2">
                    <a:lumMod val="50000"/>
                  </a:schemeClr>
                </a:solidFill>
              </a:rPr>
              <a:t>should</a:t>
            </a:r>
            <a:r>
              <a:rPr lang="pt-BR" sz="1900" b="1" dirty="0">
                <a:solidFill>
                  <a:schemeClr val="tx2">
                    <a:lumMod val="50000"/>
                  </a:schemeClr>
                </a:solidFill>
              </a:rPr>
              <a:t> </a:t>
            </a:r>
            <a:r>
              <a:rPr lang="pt-BR" sz="1900" b="1" dirty="0" err="1">
                <a:solidFill>
                  <a:schemeClr val="tx2">
                    <a:lumMod val="50000"/>
                  </a:schemeClr>
                </a:solidFill>
              </a:rPr>
              <a:t>follow</a:t>
            </a:r>
            <a:r>
              <a:rPr lang="pt-BR" sz="1900" b="1" dirty="0">
                <a:solidFill>
                  <a:schemeClr val="tx2">
                    <a:lumMod val="50000"/>
                  </a:schemeClr>
                </a:solidFill>
              </a:rPr>
              <a:t> His </a:t>
            </a:r>
            <a:r>
              <a:rPr lang="pt-BR" sz="1900" b="1" dirty="0" err="1">
                <a:solidFill>
                  <a:schemeClr val="tx2">
                    <a:lumMod val="50000"/>
                  </a:schemeClr>
                </a:solidFill>
              </a:rPr>
              <a:t>steps</a:t>
            </a:r>
            <a:r>
              <a:rPr lang="pt-BR" sz="1900" b="1" dirty="0">
                <a:solidFill>
                  <a:schemeClr val="tx2">
                    <a:lumMod val="50000"/>
                  </a:schemeClr>
                </a:solidFill>
              </a:rPr>
              <a:t>: </a:t>
            </a:r>
            <a:r>
              <a:rPr lang="pt-BR" sz="1900" b="1" dirty="0" err="1">
                <a:solidFill>
                  <a:schemeClr val="tx2">
                    <a:lumMod val="50000"/>
                  </a:schemeClr>
                </a:solidFill>
              </a:rPr>
              <a:t>who</a:t>
            </a:r>
            <a:r>
              <a:rPr lang="pt-BR" sz="1900" b="1" dirty="0">
                <a:solidFill>
                  <a:schemeClr val="tx2">
                    <a:lumMod val="50000"/>
                  </a:schemeClr>
                </a:solidFill>
              </a:rPr>
              <a:t> </a:t>
            </a:r>
            <a:r>
              <a:rPr lang="pt-BR" sz="1900" b="1" i="1" dirty="0" err="1">
                <a:solidFill>
                  <a:schemeClr val="tx2">
                    <a:lumMod val="50000"/>
                  </a:schemeClr>
                </a:solidFill>
              </a:rPr>
              <a:t>committed</a:t>
            </a:r>
            <a:r>
              <a:rPr lang="pt-BR" sz="1900" b="1" i="1" dirty="0">
                <a:solidFill>
                  <a:schemeClr val="tx2">
                    <a:lumMod val="50000"/>
                  </a:schemeClr>
                </a:solidFill>
              </a:rPr>
              <a:t> no </a:t>
            </a:r>
            <a:r>
              <a:rPr lang="pt-BR" sz="1900" b="1" i="1" dirty="0" err="1">
                <a:solidFill>
                  <a:schemeClr val="tx2">
                    <a:lumMod val="50000"/>
                  </a:schemeClr>
                </a:solidFill>
              </a:rPr>
              <a:t>sin</a:t>
            </a:r>
            <a:r>
              <a:rPr lang="pt-BR" sz="1900" b="1" i="1" dirty="0">
                <a:solidFill>
                  <a:schemeClr val="tx2">
                    <a:lumMod val="50000"/>
                  </a:schemeClr>
                </a:solidFill>
              </a:rPr>
              <a:t> </a:t>
            </a:r>
            <a:r>
              <a:rPr lang="pt-BR" sz="1900" b="1" dirty="0">
                <a:solidFill>
                  <a:schemeClr val="tx2">
                    <a:lumMod val="50000"/>
                  </a:schemeClr>
                </a:solidFill>
              </a:rPr>
              <a:t>...</a:t>
            </a:r>
            <a:r>
              <a:rPr lang="pt-BR" sz="1900" b="1" dirty="0" err="1">
                <a:solidFill>
                  <a:schemeClr val="tx2">
                    <a:lumMod val="50000"/>
                  </a:schemeClr>
                </a:solidFill>
              </a:rPr>
              <a:t>but</a:t>
            </a:r>
            <a:r>
              <a:rPr lang="pt-BR" sz="1900" b="1" dirty="0">
                <a:solidFill>
                  <a:schemeClr val="tx2">
                    <a:lumMod val="50000"/>
                  </a:schemeClr>
                </a:solidFill>
              </a:rPr>
              <a:t> </a:t>
            </a:r>
            <a:r>
              <a:rPr lang="pt-BR" sz="1900" b="1" dirty="0" err="1">
                <a:solidFill>
                  <a:schemeClr val="tx2">
                    <a:lumMod val="50000"/>
                  </a:schemeClr>
                </a:solidFill>
              </a:rPr>
              <a:t>committed</a:t>
            </a:r>
            <a:r>
              <a:rPr lang="pt-BR" sz="1900" b="1" dirty="0">
                <a:solidFill>
                  <a:schemeClr val="tx2">
                    <a:lumMod val="50000"/>
                  </a:schemeClr>
                </a:solidFill>
              </a:rPr>
              <a:t> </a:t>
            </a:r>
            <a:r>
              <a:rPr lang="pt-BR" sz="1900" b="1" dirty="0" err="1">
                <a:solidFill>
                  <a:schemeClr val="tx2">
                    <a:lumMod val="50000"/>
                  </a:schemeClr>
                </a:solidFill>
              </a:rPr>
              <a:t>Himself</a:t>
            </a:r>
            <a:r>
              <a:rPr lang="pt-BR" sz="1900" b="1" dirty="0">
                <a:solidFill>
                  <a:schemeClr val="tx2">
                    <a:lumMod val="50000"/>
                  </a:schemeClr>
                </a:solidFill>
              </a:rPr>
              <a:t> </a:t>
            </a:r>
            <a:r>
              <a:rPr lang="pt-BR" sz="1900" b="1" dirty="0" err="1">
                <a:solidFill>
                  <a:schemeClr val="tx2">
                    <a:lumMod val="50000"/>
                  </a:schemeClr>
                </a:solidFill>
              </a:rPr>
              <a:t>to</a:t>
            </a:r>
            <a:r>
              <a:rPr lang="pt-BR" sz="1900" b="1" dirty="0">
                <a:solidFill>
                  <a:schemeClr val="tx2">
                    <a:lumMod val="50000"/>
                  </a:schemeClr>
                </a:solidFill>
              </a:rPr>
              <a:t> </a:t>
            </a:r>
            <a:r>
              <a:rPr lang="pt-BR" sz="1900" b="1" dirty="0" err="1">
                <a:solidFill>
                  <a:schemeClr val="tx2">
                    <a:lumMod val="50000"/>
                  </a:schemeClr>
                </a:solidFill>
              </a:rPr>
              <a:t>Him</a:t>
            </a:r>
            <a:r>
              <a:rPr lang="pt-BR" sz="1900" b="1" dirty="0">
                <a:solidFill>
                  <a:schemeClr val="tx2">
                    <a:lumMod val="50000"/>
                  </a:schemeClr>
                </a:solidFill>
              </a:rPr>
              <a:t> </a:t>
            </a:r>
            <a:r>
              <a:rPr lang="pt-BR" sz="1900" b="1" dirty="0" err="1">
                <a:solidFill>
                  <a:schemeClr val="tx2">
                    <a:lumMod val="50000"/>
                  </a:schemeClr>
                </a:solidFill>
              </a:rPr>
              <a:t>who</a:t>
            </a:r>
            <a:r>
              <a:rPr lang="pt-BR" sz="1900" b="1" dirty="0">
                <a:solidFill>
                  <a:schemeClr val="tx2">
                    <a:lumMod val="50000"/>
                  </a:schemeClr>
                </a:solidFill>
              </a:rPr>
              <a:t> </a:t>
            </a:r>
            <a:r>
              <a:rPr lang="pt-BR" sz="1900" b="1" dirty="0" err="1">
                <a:solidFill>
                  <a:schemeClr val="tx2">
                    <a:lumMod val="50000"/>
                  </a:schemeClr>
                </a:solidFill>
              </a:rPr>
              <a:t>judges</a:t>
            </a:r>
            <a:r>
              <a:rPr lang="pt-BR" sz="1900" b="1" dirty="0">
                <a:solidFill>
                  <a:schemeClr val="tx2">
                    <a:lumMod val="50000"/>
                  </a:schemeClr>
                </a:solidFill>
              </a:rPr>
              <a:t> </a:t>
            </a:r>
            <a:r>
              <a:rPr lang="pt-BR" sz="1900" b="1" dirty="0" err="1">
                <a:solidFill>
                  <a:schemeClr val="tx2">
                    <a:lumMod val="50000"/>
                  </a:schemeClr>
                </a:solidFill>
              </a:rPr>
              <a:t>righteously</a:t>
            </a:r>
            <a:r>
              <a:rPr lang="pt-BR" sz="1900" b="1" dirty="0">
                <a:solidFill>
                  <a:schemeClr val="tx2">
                    <a:lumMod val="50000"/>
                  </a:schemeClr>
                </a:solidFill>
              </a:rPr>
              <a:t>...”          [1 Peter 2:21-23]</a:t>
            </a:r>
          </a:p>
        </p:txBody>
      </p:sp>
      <p:sp>
        <p:nvSpPr>
          <p:cNvPr id="44" name="Retângulo 43"/>
          <p:cNvSpPr/>
          <p:nvPr/>
        </p:nvSpPr>
        <p:spPr>
          <a:xfrm>
            <a:off x="4572000" y="4077072"/>
            <a:ext cx="4536504" cy="1011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dirty="0">
                <a:solidFill>
                  <a:schemeClr val="tx2">
                    <a:lumMod val="50000"/>
                  </a:schemeClr>
                </a:solidFill>
              </a:rPr>
              <a:t>“...</a:t>
            </a:r>
            <a:r>
              <a:rPr lang="pt-BR" sz="2000" b="1" dirty="0" err="1">
                <a:solidFill>
                  <a:schemeClr val="tx2">
                    <a:lumMod val="50000"/>
                  </a:schemeClr>
                </a:solidFill>
              </a:rPr>
              <a:t>having</a:t>
            </a:r>
            <a:r>
              <a:rPr lang="pt-BR" sz="2000" b="1" dirty="0">
                <a:solidFill>
                  <a:schemeClr val="tx2">
                    <a:lumMod val="50000"/>
                  </a:schemeClr>
                </a:solidFill>
              </a:rPr>
              <a:t> </a:t>
            </a:r>
            <a:r>
              <a:rPr lang="pt-BR" sz="2000" b="1" dirty="0" err="1">
                <a:solidFill>
                  <a:schemeClr val="tx2">
                    <a:lumMod val="50000"/>
                  </a:schemeClr>
                </a:solidFill>
              </a:rPr>
              <a:t>been</a:t>
            </a:r>
            <a:r>
              <a:rPr lang="pt-BR" sz="2000" b="1" dirty="0">
                <a:solidFill>
                  <a:schemeClr val="tx2">
                    <a:lumMod val="50000"/>
                  </a:schemeClr>
                </a:solidFill>
              </a:rPr>
              <a:t> </a:t>
            </a:r>
            <a:r>
              <a:rPr lang="pt-BR" sz="2000" b="1" dirty="0" err="1">
                <a:solidFill>
                  <a:schemeClr val="tx2">
                    <a:lumMod val="50000"/>
                  </a:schemeClr>
                </a:solidFill>
              </a:rPr>
              <a:t>perfected</a:t>
            </a:r>
            <a:r>
              <a:rPr lang="pt-BR" sz="2000" b="1" dirty="0">
                <a:solidFill>
                  <a:schemeClr val="tx2">
                    <a:lumMod val="50000"/>
                  </a:schemeClr>
                </a:solidFill>
              </a:rPr>
              <a:t>, He </a:t>
            </a:r>
            <a:r>
              <a:rPr lang="pt-BR" sz="2000" b="1" dirty="0" err="1">
                <a:solidFill>
                  <a:schemeClr val="tx2">
                    <a:lumMod val="50000"/>
                  </a:schemeClr>
                </a:solidFill>
              </a:rPr>
              <a:t>became</a:t>
            </a:r>
            <a:r>
              <a:rPr lang="pt-BR" sz="2000" b="1" dirty="0">
                <a:solidFill>
                  <a:schemeClr val="tx2">
                    <a:lumMod val="50000"/>
                  </a:schemeClr>
                </a:solidFill>
              </a:rPr>
              <a:t> </a:t>
            </a:r>
            <a:r>
              <a:rPr lang="pt-BR" sz="2000" b="1" dirty="0" err="1">
                <a:solidFill>
                  <a:schemeClr val="tx2">
                    <a:lumMod val="50000"/>
                  </a:schemeClr>
                </a:solidFill>
              </a:rPr>
              <a:t>the</a:t>
            </a:r>
            <a:r>
              <a:rPr lang="pt-BR" sz="2000" b="1" dirty="0">
                <a:solidFill>
                  <a:schemeClr val="tx2">
                    <a:lumMod val="50000"/>
                  </a:schemeClr>
                </a:solidFill>
              </a:rPr>
              <a:t> </a:t>
            </a:r>
            <a:r>
              <a:rPr lang="pt-BR" sz="2000" b="1" dirty="0" err="1">
                <a:solidFill>
                  <a:schemeClr val="tx2">
                    <a:lumMod val="50000"/>
                  </a:schemeClr>
                </a:solidFill>
              </a:rPr>
              <a:t>author</a:t>
            </a:r>
            <a:r>
              <a:rPr lang="pt-BR" sz="2000" b="1" dirty="0">
                <a:solidFill>
                  <a:schemeClr val="tx2">
                    <a:lumMod val="50000"/>
                  </a:schemeClr>
                </a:solidFill>
              </a:rPr>
              <a:t> </a:t>
            </a:r>
            <a:r>
              <a:rPr lang="pt-BR" sz="2000" b="1" dirty="0" err="1">
                <a:solidFill>
                  <a:schemeClr val="tx2">
                    <a:lumMod val="50000"/>
                  </a:schemeClr>
                </a:solidFill>
              </a:rPr>
              <a:t>of</a:t>
            </a:r>
            <a:r>
              <a:rPr lang="pt-BR" sz="2000" b="1" dirty="0">
                <a:solidFill>
                  <a:schemeClr val="tx2">
                    <a:lumMod val="50000"/>
                  </a:schemeClr>
                </a:solidFill>
              </a:rPr>
              <a:t> eternal </a:t>
            </a:r>
            <a:r>
              <a:rPr lang="pt-BR" sz="2000" b="1" dirty="0" err="1">
                <a:solidFill>
                  <a:schemeClr val="tx2">
                    <a:lumMod val="50000"/>
                  </a:schemeClr>
                </a:solidFill>
              </a:rPr>
              <a:t>salvation</a:t>
            </a:r>
            <a:r>
              <a:rPr lang="pt-BR" sz="2000" b="1" dirty="0">
                <a:solidFill>
                  <a:schemeClr val="tx2">
                    <a:lumMod val="50000"/>
                  </a:schemeClr>
                </a:solidFill>
              </a:rPr>
              <a:t> </a:t>
            </a:r>
            <a:r>
              <a:rPr lang="pt-BR" sz="2000" b="1" dirty="0" err="1">
                <a:solidFill>
                  <a:schemeClr val="tx2">
                    <a:lumMod val="50000"/>
                  </a:schemeClr>
                </a:solidFill>
              </a:rPr>
              <a:t>to</a:t>
            </a:r>
            <a:r>
              <a:rPr lang="pt-BR" sz="2000" b="1" dirty="0">
                <a:solidFill>
                  <a:schemeClr val="tx2">
                    <a:lumMod val="50000"/>
                  </a:schemeClr>
                </a:solidFill>
              </a:rPr>
              <a:t> </a:t>
            </a:r>
            <a:r>
              <a:rPr lang="pt-BR" sz="2000" b="1" i="1" dirty="0" err="1">
                <a:solidFill>
                  <a:schemeClr val="tx2">
                    <a:lumMod val="50000"/>
                  </a:schemeClr>
                </a:solidFill>
              </a:rPr>
              <a:t>all</a:t>
            </a:r>
            <a:r>
              <a:rPr lang="pt-BR" sz="2000" b="1" i="1" dirty="0">
                <a:solidFill>
                  <a:schemeClr val="tx2">
                    <a:lumMod val="50000"/>
                  </a:schemeClr>
                </a:solidFill>
              </a:rPr>
              <a:t> </a:t>
            </a:r>
            <a:r>
              <a:rPr lang="pt-BR" sz="2000" b="1" i="1" dirty="0" err="1">
                <a:solidFill>
                  <a:schemeClr val="tx2">
                    <a:lumMod val="50000"/>
                  </a:schemeClr>
                </a:solidFill>
              </a:rPr>
              <a:t>who</a:t>
            </a:r>
            <a:r>
              <a:rPr lang="pt-BR" sz="2000" b="1" i="1" dirty="0">
                <a:solidFill>
                  <a:schemeClr val="tx2">
                    <a:lumMod val="50000"/>
                  </a:schemeClr>
                </a:solidFill>
              </a:rPr>
              <a:t> </a:t>
            </a:r>
            <a:r>
              <a:rPr lang="pt-BR" sz="2000" b="1" i="1" dirty="0" err="1">
                <a:solidFill>
                  <a:schemeClr val="tx2">
                    <a:lumMod val="50000"/>
                  </a:schemeClr>
                </a:solidFill>
              </a:rPr>
              <a:t>obey</a:t>
            </a:r>
            <a:r>
              <a:rPr lang="pt-BR" sz="2000" b="1" i="1" dirty="0">
                <a:solidFill>
                  <a:schemeClr val="tx2">
                    <a:lumMod val="50000"/>
                  </a:schemeClr>
                </a:solidFill>
              </a:rPr>
              <a:t> </a:t>
            </a:r>
            <a:r>
              <a:rPr lang="pt-BR" sz="2000" b="1" i="1" dirty="0" err="1">
                <a:solidFill>
                  <a:schemeClr val="tx2">
                    <a:lumMod val="50000"/>
                  </a:schemeClr>
                </a:solidFill>
              </a:rPr>
              <a:t>Him</a:t>
            </a:r>
            <a:r>
              <a:rPr lang="pt-BR" sz="2000" b="1" dirty="0">
                <a:solidFill>
                  <a:schemeClr val="tx2">
                    <a:lumMod val="50000"/>
                  </a:schemeClr>
                </a:solidFill>
              </a:rPr>
              <a:t>.”                              [</a:t>
            </a:r>
            <a:r>
              <a:rPr lang="pt-BR" sz="2000" b="1" dirty="0" err="1">
                <a:solidFill>
                  <a:schemeClr val="tx2">
                    <a:lumMod val="50000"/>
                  </a:schemeClr>
                </a:solidFill>
              </a:rPr>
              <a:t>Hebrews</a:t>
            </a:r>
            <a:r>
              <a:rPr lang="pt-BR" sz="2000" b="1" dirty="0">
                <a:solidFill>
                  <a:schemeClr val="tx2">
                    <a:lumMod val="50000"/>
                  </a:schemeClr>
                </a:solidFill>
              </a:rPr>
              <a:t> 5:9]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351FF919-5AC8-47AF-ABCF-D01E0BCC81AC}"/>
              </a:ext>
            </a:extLst>
          </p:cNvPr>
          <p:cNvSpPr>
            <a:spLocks noGrp="1"/>
          </p:cNvSpPr>
          <p:nvPr>
            <p:ph type="sldNum" sz="quarter" idx="12"/>
          </p:nvPr>
        </p:nvSpPr>
        <p:spPr/>
        <p:txBody>
          <a:bodyPr/>
          <a:lstStyle/>
          <a:p>
            <a:fld id="{2B42AA03-84FA-47E0-873F-D678DD9436A1}" type="slidenum">
              <a:rPr lang="pt-BR" smtClean="0"/>
              <a:pPr/>
              <a:t>11</a:t>
            </a:fld>
            <a:endParaRPr lang="pt-BR"/>
          </a:p>
        </p:txBody>
      </p:sp>
    </p:spTree>
    <p:extLst>
      <p:ext uri="{BB962C8B-B14F-4D97-AF65-F5344CB8AC3E}">
        <p14:creationId xmlns:p14="http://schemas.microsoft.com/office/powerpoint/2010/main" val="26978471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up)">
                                      <p:cBhvr>
                                        <p:cTn id="11" dur="500"/>
                                        <p:tgtEl>
                                          <p:spTgt spid="27"/>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1000"/>
                                        <p:tgtEl>
                                          <p:spTgt spid="39"/>
                                        </p:tgtEl>
                                      </p:cBhvr>
                                    </p:animEffect>
                                    <p:anim calcmode="lin" valueType="num">
                                      <p:cBhvr>
                                        <p:cTn id="26" dur="1000" fill="hold"/>
                                        <p:tgtEl>
                                          <p:spTgt spid="39"/>
                                        </p:tgtEl>
                                        <p:attrNameLst>
                                          <p:attrName>ppt_x</p:attrName>
                                        </p:attrNameLst>
                                      </p:cBhvr>
                                      <p:tavLst>
                                        <p:tav tm="0">
                                          <p:val>
                                            <p:strVal val="#ppt_x"/>
                                          </p:val>
                                        </p:tav>
                                        <p:tav tm="100000">
                                          <p:val>
                                            <p:strVal val="#ppt_x"/>
                                          </p:val>
                                        </p:tav>
                                      </p:tavLst>
                                    </p:anim>
                                    <p:anim calcmode="lin" valueType="num">
                                      <p:cBhvr>
                                        <p:cTn id="2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left)">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wipe(left)">
                                      <p:cBhvr>
                                        <p:cTn id="49" dur="500"/>
                                        <p:tgtEl>
                                          <p:spTgt spid="4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wipe(left)">
                                      <p:cBhvr>
                                        <p:cTn id="5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p:bldP spid="20" grpId="0"/>
      <p:bldP spid="27" grpId="0" animBg="1"/>
      <p:bldP spid="39" grpId="0" animBg="1"/>
      <p:bldP spid="40" grpId="0" animBg="1"/>
      <p:bldP spid="41" grpId="0"/>
      <p:bldP spid="42" grpId="0"/>
      <p:bldP spid="43" grpId="0"/>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378565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Now</a:t>
            </a:r>
            <a:r>
              <a:rPr lang="pt-BR" sz="2400" dirty="0">
                <a:latin typeface="Georgia" panose="02040502050405020303" pitchFamily="18" charset="0"/>
              </a:rPr>
              <a:t> Cain </a:t>
            </a:r>
            <a:r>
              <a:rPr lang="pt-BR" sz="2400" dirty="0" err="1">
                <a:latin typeface="Georgia" panose="02040502050405020303" pitchFamily="18" charset="0"/>
              </a:rPr>
              <a:t>talked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came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pass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were</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Cain rose </a:t>
            </a:r>
            <a:r>
              <a:rPr lang="pt-BR" sz="2400" dirty="0" err="1">
                <a:latin typeface="Georgia" panose="02040502050405020303" pitchFamily="18" charset="0"/>
              </a:rPr>
              <a:t>up</a:t>
            </a:r>
            <a:r>
              <a:rPr lang="pt-BR" sz="2400" dirty="0">
                <a:latin typeface="Georgia" panose="02040502050405020303" pitchFamily="18" charset="0"/>
              </a:rPr>
              <a:t> </a:t>
            </a:r>
            <a:r>
              <a:rPr lang="pt-BR" sz="2400" dirty="0" err="1">
                <a:latin typeface="Georgia" panose="02040502050405020303" pitchFamily="18" charset="0"/>
              </a:rPr>
              <a:t>against</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killed</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Cain,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is</a:t>
            </a:r>
            <a:endParaRPr lang="pt-BR" sz="2400" dirty="0">
              <a:latin typeface="Georgia" panose="02040502050405020303" pitchFamily="18" charset="0"/>
            </a:endParaRPr>
          </a:p>
          <a:p>
            <a:r>
              <a:rPr lang="pt-BR" sz="2400" dirty="0">
                <a:latin typeface="Georgia" panose="02040502050405020303" pitchFamily="18" charset="0"/>
              </a:rPr>
              <a:t>  Abel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‛I do </a:t>
            </a:r>
            <a:r>
              <a:rPr lang="pt-BR" sz="2400" dirty="0" err="1">
                <a:latin typeface="Georgia" panose="02040502050405020303" pitchFamily="18" charset="0"/>
              </a:rPr>
              <a:t>not</a:t>
            </a:r>
            <a:r>
              <a:rPr lang="pt-BR" sz="2400" dirty="0">
                <a:latin typeface="Georgia" panose="02040502050405020303" pitchFamily="18" charset="0"/>
              </a:rPr>
              <a:t> </a:t>
            </a:r>
            <a:r>
              <a:rPr lang="pt-BR" sz="2400" dirty="0" err="1">
                <a:latin typeface="Georgia" panose="02040502050405020303" pitchFamily="18" charset="0"/>
              </a:rPr>
              <a:t>know</a:t>
            </a:r>
            <a:r>
              <a:rPr lang="pt-BR" sz="2400" dirty="0">
                <a:latin typeface="Georgia" panose="02040502050405020303" pitchFamily="18" charset="0"/>
              </a:rPr>
              <a:t>. </a:t>
            </a:r>
            <a:r>
              <a:rPr lang="pt-BR" sz="2400" dirty="0" err="1">
                <a:latin typeface="Georgia" panose="02040502050405020303" pitchFamily="18" charset="0"/>
              </a:rPr>
              <a:t>Am</a:t>
            </a:r>
            <a:r>
              <a:rPr lang="pt-BR" sz="2400" dirty="0">
                <a:latin typeface="Georgia" panose="02040502050405020303" pitchFamily="18" charset="0"/>
              </a:rPr>
              <a:t> I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brother's</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keeper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What</a:t>
            </a:r>
            <a:r>
              <a:rPr lang="pt-BR" sz="2400" dirty="0">
                <a:latin typeface="Georgia" panose="02040502050405020303" pitchFamily="18" charset="0"/>
              </a:rPr>
              <a:t> </a:t>
            </a:r>
            <a:r>
              <a:rPr lang="pt-BR" sz="2400" dirty="0" err="1">
                <a:latin typeface="Georgia" panose="02040502050405020303" pitchFamily="18" charset="0"/>
              </a:rPr>
              <a:t>have</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done</a:t>
            </a:r>
            <a:r>
              <a:rPr lang="pt-BR" sz="2400" dirty="0">
                <a:latin typeface="Georgia" panose="02040502050405020303" pitchFamily="18" charset="0"/>
              </a:rPr>
              <a:t>? The </a:t>
            </a:r>
            <a:r>
              <a:rPr lang="pt-BR" sz="2400" dirty="0" err="1">
                <a:latin typeface="Georgia" panose="02040502050405020303" pitchFamily="18" charset="0"/>
              </a:rPr>
              <a:t>voice</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p>
          <a:p>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0FC4A7D1-6C12-400D-92BB-E0A5972248D8}"/>
              </a:ext>
            </a:extLst>
          </p:cNvPr>
          <p:cNvSpPr>
            <a:spLocks noGrp="1"/>
          </p:cNvSpPr>
          <p:nvPr>
            <p:ph type="sldNum" sz="quarter" idx="12"/>
          </p:nvPr>
        </p:nvSpPr>
        <p:spPr/>
        <p:txBody>
          <a:bodyPr/>
          <a:lstStyle/>
          <a:p>
            <a:fld id="{2B42AA03-84FA-47E0-873F-D678DD9436A1}" type="slidenum">
              <a:rPr lang="pt-BR" smtClean="0"/>
              <a:pPr/>
              <a:t>12</a:t>
            </a:fld>
            <a:endParaRPr lang="pt-BR"/>
          </a:p>
        </p:txBody>
      </p:sp>
    </p:spTree>
    <p:extLst>
      <p:ext uri="{BB962C8B-B14F-4D97-AF65-F5344CB8AC3E}">
        <p14:creationId xmlns:p14="http://schemas.microsoft.com/office/powerpoint/2010/main" val="12284516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000"/>
                                        <p:tgtEl>
                                          <p:spTgt spid="8"/>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93899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Now</a:t>
            </a:r>
            <a:r>
              <a:rPr lang="pt-BR" sz="2400" dirty="0">
                <a:latin typeface="Georgia" panose="02040502050405020303" pitchFamily="18" charset="0"/>
              </a:rPr>
              <a:t> Cain </a:t>
            </a:r>
            <a:r>
              <a:rPr lang="pt-BR" sz="2400" dirty="0" err="1">
                <a:latin typeface="Georgia" panose="02040502050405020303" pitchFamily="18" charset="0"/>
              </a:rPr>
              <a:t>talked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came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pass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were</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Cain rose </a:t>
            </a:r>
            <a:r>
              <a:rPr lang="pt-BR" sz="2400" dirty="0" err="1">
                <a:latin typeface="Georgia" panose="02040502050405020303" pitchFamily="18" charset="0"/>
              </a:rPr>
              <a:t>up</a:t>
            </a:r>
            <a:r>
              <a:rPr lang="pt-BR" sz="2400" dirty="0">
                <a:latin typeface="Georgia" panose="02040502050405020303" pitchFamily="18" charset="0"/>
              </a:rPr>
              <a:t> </a:t>
            </a:r>
            <a:r>
              <a:rPr lang="pt-BR" sz="2400" dirty="0" err="1">
                <a:latin typeface="Georgia" panose="02040502050405020303" pitchFamily="18" charset="0"/>
              </a:rPr>
              <a:t>against</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killed</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Cain,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is</a:t>
            </a:r>
            <a:endParaRPr lang="pt-BR" sz="2400" dirty="0">
              <a:latin typeface="Georgia" panose="02040502050405020303" pitchFamily="18" charset="0"/>
            </a:endParaRPr>
          </a:p>
          <a:p>
            <a:r>
              <a:rPr lang="pt-BR" sz="2400" dirty="0">
                <a:latin typeface="Georgia" panose="02040502050405020303" pitchFamily="18" charset="0"/>
              </a:rPr>
              <a:t>  Abel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‛I do </a:t>
            </a:r>
            <a:r>
              <a:rPr lang="pt-BR" sz="2400" dirty="0" err="1">
                <a:latin typeface="Georgia" panose="02040502050405020303" pitchFamily="18" charset="0"/>
              </a:rPr>
              <a:t>not</a:t>
            </a:r>
            <a:r>
              <a:rPr lang="pt-BR" sz="2400" dirty="0">
                <a:latin typeface="Georgia" panose="02040502050405020303" pitchFamily="18" charset="0"/>
              </a:rPr>
              <a:t> </a:t>
            </a:r>
            <a:r>
              <a:rPr lang="pt-BR" sz="2400" dirty="0" err="1">
                <a:latin typeface="Georgia" panose="02040502050405020303" pitchFamily="18" charset="0"/>
              </a:rPr>
              <a:t>know</a:t>
            </a:r>
            <a:r>
              <a:rPr lang="pt-BR" sz="2400" dirty="0">
                <a:latin typeface="Georgia" panose="02040502050405020303" pitchFamily="18" charset="0"/>
              </a:rPr>
              <a:t>. </a:t>
            </a:r>
            <a:r>
              <a:rPr lang="pt-BR" sz="2400" dirty="0" err="1">
                <a:latin typeface="Georgia" panose="02040502050405020303" pitchFamily="18" charset="0"/>
              </a:rPr>
              <a:t>Am</a:t>
            </a:r>
            <a:r>
              <a:rPr lang="pt-BR" sz="2400" dirty="0">
                <a:latin typeface="Georgia" panose="02040502050405020303" pitchFamily="18" charset="0"/>
              </a:rPr>
              <a:t> I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brother's</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keeper</a:t>
            </a:r>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 [4:8-9]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CaixaDeTexto 9"/>
          <p:cNvSpPr txBox="1"/>
          <p:nvPr/>
        </p:nvSpPr>
        <p:spPr>
          <a:xfrm>
            <a:off x="971600" y="2535287"/>
            <a:ext cx="7992887" cy="461665"/>
          </a:xfrm>
          <a:prstGeom prst="rect">
            <a:avLst/>
          </a:prstGeom>
          <a:noFill/>
        </p:spPr>
        <p:txBody>
          <a:bodyPr wrap="square" rtlCol="0">
            <a:spAutoFit/>
          </a:bodyPr>
          <a:lstStyle/>
          <a:p>
            <a:pPr algn="just"/>
            <a:r>
              <a:rPr lang="pt-BR" sz="2400" dirty="0" err="1">
                <a:latin typeface="Georgia" panose="02040502050405020303" pitchFamily="18" charset="0"/>
              </a:rPr>
              <a:t>Notice</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word</a:t>
            </a:r>
            <a:r>
              <a:rPr lang="pt-BR" sz="2400" dirty="0">
                <a:latin typeface="Georgia" panose="02040502050405020303" pitchFamily="18" charset="0"/>
              </a:rPr>
              <a:t> </a:t>
            </a:r>
            <a:r>
              <a:rPr lang="pt-BR" sz="2400" dirty="0" err="1">
                <a:latin typeface="Georgia" panose="02040502050405020303" pitchFamily="18" charset="0"/>
              </a:rPr>
              <a:t>is</a:t>
            </a:r>
            <a:r>
              <a:rPr lang="pt-BR" sz="2400" dirty="0">
                <a:latin typeface="Georgia" panose="02040502050405020303" pitchFamily="18" charset="0"/>
              </a:rPr>
              <a:t> </a:t>
            </a:r>
            <a:r>
              <a:rPr lang="pt-BR" sz="2400" dirty="0" err="1">
                <a:latin typeface="Georgia" panose="02040502050405020303" pitchFamily="18" charset="0"/>
              </a:rPr>
              <a:t>emphatically</a:t>
            </a:r>
            <a:r>
              <a:rPr lang="pt-BR" sz="2400" dirty="0">
                <a:latin typeface="Georgia" panose="02040502050405020303" pitchFamily="18" charset="0"/>
              </a:rPr>
              <a:t> </a:t>
            </a:r>
            <a:r>
              <a:rPr lang="pt-BR" sz="2400" dirty="0" err="1">
                <a:latin typeface="Georgia" panose="02040502050405020303" pitchFamily="18" charset="0"/>
              </a:rPr>
              <a:t>repeated</a:t>
            </a:r>
            <a:r>
              <a:rPr lang="pt-BR" sz="2400" dirty="0">
                <a:latin typeface="Georgia" panose="02040502050405020303" pitchFamily="18" charset="0"/>
              </a:rPr>
              <a:t> </a:t>
            </a:r>
            <a:r>
              <a:rPr lang="pt-BR" sz="2400" dirty="0" err="1">
                <a:latin typeface="Georgia" panose="02040502050405020303" pitchFamily="18" charset="0"/>
              </a:rPr>
              <a:t>here</a:t>
            </a:r>
            <a:r>
              <a:rPr lang="en-US" sz="2400" dirty="0">
                <a:latin typeface="Georgia" panose="02040502050405020303" pitchFamily="18" charset="0"/>
              </a:rPr>
              <a:t>?</a:t>
            </a:r>
            <a:endParaRPr lang="pt-BR" sz="2400" i="1" dirty="0">
              <a:latin typeface="Georgia" panose="02040502050405020303" pitchFamily="18" charset="0"/>
            </a:endParaRPr>
          </a:p>
        </p:txBody>
      </p:sp>
      <p:sp>
        <p:nvSpPr>
          <p:cNvPr id="11" name="Elipse 10"/>
          <p:cNvSpPr/>
          <p:nvPr/>
        </p:nvSpPr>
        <p:spPr>
          <a:xfrm>
            <a:off x="4499992" y="572924"/>
            <a:ext cx="1296144"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323528" y="1293004"/>
            <a:ext cx="1368152"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Elipse 12"/>
          <p:cNvSpPr/>
          <p:nvPr/>
        </p:nvSpPr>
        <p:spPr>
          <a:xfrm>
            <a:off x="1763687" y="1653044"/>
            <a:ext cx="1224137"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p:cNvSpPr/>
          <p:nvPr/>
        </p:nvSpPr>
        <p:spPr>
          <a:xfrm>
            <a:off x="7524328" y="1653044"/>
            <a:ext cx="1296144"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1115616" y="2967335"/>
            <a:ext cx="7848871" cy="2123658"/>
          </a:xfrm>
          <a:prstGeom prst="rect">
            <a:avLst/>
          </a:prstGeom>
          <a:noFill/>
        </p:spPr>
        <p:txBody>
          <a:bodyPr wrap="square" rtlCol="0">
            <a:spAutoFit/>
          </a:bodyPr>
          <a:lstStyle/>
          <a:p>
            <a:pPr algn="just"/>
            <a:r>
              <a:rPr lang="pt-BR" sz="2200" b="1" i="1" dirty="0">
                <a:latin typeface="Georgia" panose="02040502050405020303" pitchFamily="18" charset="0"/>
              </a:rPr>
              <a:t>“Brother”! </a:t>
            </a:r>
            <a:r>
              <a:rPr lang="pt-BR" sz="2200" dirty="0">
                <a:latin typeface="Georgia" panose="02040502050405020303" pitchFamily="18" charset="0"/>
              </a:rPr>
              <a:t>The </a:t>
            </a:r>
            <a:r>
              <a:rPr lang="pt-BR" sz="2200" dirty="0" err="1">
                <a:latin typeface="Georgia" panose="02040502050405020303" pitchFamily="18" charset="0"/>
              </a:rPr>
              <a:t>word</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repeated</a:t>
            </a:r>
            <a:r>
              <a:rPr lang="pt-BR" sz="2200" dirty="0">
                <a:latin typeface="Georgia" panose="02040502050405020303" pitchFamily="18" charset="0"/>
              </a:rPr>
              <a:t> </a:t>
            </a:r>
            <a:r>
              <a:rPr lang="pt-BR" sz="2200" i="1" dirty="0">
                <a:latin typeface="Georgia" panose="02040502050405020303" pitchFamily="18" charset="0"/>
              </a:rPr>
              <a:t>SEVEN TIMES </a:t>
            </a:r>
            <a:r>
              <a:rPr lang="pt-BR" sz="2200" dirty="0">
                <a:latin typeface="Georgia" panose="02040502050405020303" pitchFamily="18" charset="0"/>
              </a:rPr>
              <a:t>in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full</a:t>
            </a:r>
            <a:r>
              <a:rPr lang="pt-BR" sz="2200" dirty="0">
                <a:latin typeface="Georgia" panose="02040502050405020303" pitchFamily="18" charset="0"/>
              </a:rPr>
              <a:t> </a:t>
            </a:r>
            <a:r>
              <a:rPr lang="pt-BR" sz="2200" dirty="0" err="1">
                <a:latin typeface="Georgia" panose="02040502050405020303" pitchFamily="18" charset="0"/>
              </a:rPr>
              <a:t>context</a:t>
            </a:r>
            <a:r>
              <a:rPr lang="pt-BR" sz="2200" dirty="0">
                <a:latin typeface="Georgia" panose="02040502050405020303" pitchFamily="18" charset="0"/>
              </a:rPr>
              <a:t> -- four times </a:t>
            </a:r>
            <a:r>
              <a:rPr lang="pt-BR" sz="2200" dirty="0" err="1">
                <a:latin typeface="Georgia" panose="02040502050405020303" pitchFamily="18" charset="0"/>
              </a:rPr>
              <a:t>here</a:t>
            </a:r>
            <a:r>
              <a:rPr lang="pt-BR" sz="2200" dirty="0">
                <a:latin typeface="Georgia" panose="02040502050405020303" pitchFamily="18" charset="0"/>
              </a:rPr>
              <a:t>, </a:t>
            </a:r>
            <a:r>
              <a:rPr lang="pt-BR" sz="2200" dirty="0" err="1">
                <a:latin typeface="Georgia" panose="02040502050405020303" pitchFamily="18" charset="0"/>
              </a:rPr>
              <a:t>twice</a:t>
            </a:r>
            <a:r>
              <a:rPr lang="pt-BR" sz="2200" dirty="0">
                <a:latin typeface="Georgia" panose="02040502050405020303" pitchFamily="18" charset="0"/>
              </a:rPr>
              <a:t> more in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conversation</a:t>
            </a:r>
            <a:r>
              <a:rPr lang="pt-BR" sz="2200" dirty="0">
                <a:latin typeface="Georgia" panose="02040502050405020303" pitchFamily="18" charset="0"/>
              </a:rPr>
              <a:t> </a:t>
            </a:r>
            <a:r>
              <a:rPr lang="pt-BR" sz="2200" dirty="0" err="1">
                <a:latin typeface="Georgia" panose="02040502050405020303" pitchFamily="18" charset="0"/>
              </a:rPr>
              <a:t>between</a:t>
            </a:r>
            <a:r>
              <a:rPr lang="pt-BR" sz="2200" dirty="0">
                <a:latin typeface="Georgia" panose="02040502050405020303" pitchFamily="18" charset="0"/>
              </a:rPr>
              <a:t> Cain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[4:10, 11],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already</a:t>
            </a:r>
            <a:r>
              <a:rPr lang="pt-BR" sz="2200" dirty="0">
                <a:latin typeface="Georgia" panose="02040502050405020303" pitchFamily="18" charset="0"/>
              </a:rPr>
              <a:t> </a:t>
            </a:r>
            <a:r>
              <a:rPr lang="pt-BR" sz="2200" dirty="0" err="1">
                <a:latin typeface="Georgia" panose="02040502050405020303" pitchFamily="18" charset="0"/>
              </a:rPr>
              <a:t>once</a:t>
            </a:r>
            <a:r>
              <a:rPr lang="pt-BR" sz="2200" dirty="0">
                <a:latin typeface="Georgia" panose="02040502050405020303" pitchFamily="18" charset="0"/>
              </a:rPr>
              <a:t> in 4:2, as </a:t>
            </a:r>
            <a:r>
              <a:rPr lang="pt-BR" sz="2200" dirty="0" err="1">
                <a:latin typeface="Georgia" panose="02040502050405020303" pitchFamily="18" charset="0"/>
              </a:rPr>
              <a:t>Abel's</a:t>
            </a:r>
            <a:r>
              <a:rPr lang="pt-BR" sz="2200" dirty="0">
                <a:latin typeface="Georgia" panose="02040502050405020303" pitchFamily="18" charset="0"/>
              </a:rPr>
              <a:t> </a:t>
            </a:r>
            <a:r>
              <a:rPr lang="pt-BR" sz="2200" dirty="0" err="1">
                <a:latin typeface="Georgia" panose="02040502050405020303" pitchFamily="18" charset="0"/>
              </a:rPr>
              <a:t>birth</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mentioned</a:t>
            </a:r>
            <a:r>
              <a:rPr lang="pt-BR" sz="2200" dirty="0">
                <a:latin typeface="Georgia" panose="02040502050405020303" pitchFamily="18" charset="0"/>
              </a:rPr>
              <a:t>. </a:t>
            </a:r>
            <a:r>
              <a:rPr lang="pt-BR" sz="2200" dirty="0" err="1">
                <a:latin typeface="Georgia" panose="02040502050405020303" pitchFamily="18" charset="0"/>
              </a:rPr>
              <a:t>What</a:t>
            </a:r>
            <a:r>
              <a:rPr lang="pt-BR" sz="2200" dirty="0">
                <a:latin typeface="Georgia" panose="02040502050405020303" pitchFamily="18" charset="0"/>
              </a:rPr>
              <a:t> Cain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about</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do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heinous</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unnatural</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text</a:t>
            </a:r>
            <a:r>
              <a:rPr lang="pt-BR" sz="2200" dirty="0">
                <a:latin typeface="Georgia" panose="02040502050405020303" pitchFamily="18" charset="0"/>
              </a:rPr>
              <a:t> </a:t>
            </a:r>
            <a:r>
              <a:rPr lang="pt-BR" sz="2200" dirty="0" err="1">
                <a:latin typeface="Georgia" panose="02040502050405020303" pitchFamily="18" charset="0"/>
              </a:rPr>
              <a:t>emphasizes</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extent</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which</a:t>
            </a:r>
            <a:r>
              <a:rPr lang="pt-BR" sz="2200" dirty="0">
                <a:latin typeface="Georgia" panose="02040502050405020303" pitchFamily="18" charset="0"/>
              </a:rPr>
              <a:t> </a:t>
            </a:r>
            <a:r>
              <a:rPr lang="pt-BR" sz="2200" dirty="0" err="1">
                <a:latin typeface="Georgia" panose="02040502050405020303" pitchFamily="18" charset="0"/>
              </a:rPr>
              <a:t>man</a:t>
            </a:r>
            <a:r>
              <a:rPr lang="pt-BR" sz="2200" dirty="0">
                <a:latin typeface="Georgia" panose="02040502050405020303" pitchFamily="18" charset="0"/>
              </a:rPr>
              <a:t> </a:t>
            </a:r>
            <a:r>
              <a:rPr lang="pt-BR" sz="2200" dirty="0" err="1">
                <a:latin typeface="Georgia" panose="02040502050405020303" pitchFamily="18" charset="0"/>
              </a:rPr>
              <a:t>will</a:t>
            </a:r>
            <a:r>
              <a:rPr lang="pt-BR" sz="2200" dirty="0">
                <a:latin typeface="Georgia" panose="02040502050405020303" pitchFamily="18" charset="0"/>
              </a:rPr>
              <a:t> </a:t>
            </a:r>
            <a:r>
              <a:rPr lang="pt-BR" sz="2200" dirty="0" err="1">
                <a:latin typeface="Georgia" panose="02040502050405020303" pitchFamily="18" charset="0"/>
              </a:rPr>
              <a:t>allow</a:t>
            </a:r>
            <a:r>
              <a:rPr lang="pt-BR" sz="2200" dirty="0">
                <a:latin typeface="Georgia" panose="02040502050405020303" pitchFamily="18" charset="0"/>
              </a:rPr>
              <a:t> </a:t>
            </a:r>
            <a:r>
              <a:rPr lang="pt-BR" sz="2200" dirty="0" err="1">
                <a:latin typeface="Georgia" panose="02040502050405020303" pitchFamily="18" charset="0"/>
              </a:rPr>
              <a:t>himself</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be</a:t>
            </a:r>
            <a:r>
              <a:rPr lang="pt-BR" sz="2200" dirty="0">
                <a:latin typeface="Georgia" panose="02040502050405020303" pitchFamily="18" charset="0"/>
              </a:rPr>
              <a:t> </a:t>
            </a:r>
            <a:r>
              <a:rPr lang="pt-BR" sz="2200" dirty="0" err="1">
                <a:latin typeface="Georgia" panose="02040502050405020303" pitchFamily="18" charset="0"/>
              </a:rPr>
              <a:t>carried</a:t>
            </a:r>
            <a:r>
              <a:rPr lang="pt-BR" sz="2200" dirty="0">
                <a:latin typeface="Georgia" panose="02040502050405020303" pitchFamily="18" charset="0"/>
              </a:rPr>
              <a:t> </a:t>
            </a:r>
            <a:r>
              <a:rPr lang="pt-BR" sz="2200" dirty="0" err="1">
                <a:latin typeface="Georgia" panose="02040502050405020303" pitchFamily="18" charset="0"/>
              </a:rPr>
              <a:t>because</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sin...</a:t>
            </a:r>
          </a:p>
        </p:txBody>
      </p:sp>
      <p:sp>
        <p:nvSpPr>
          <p:cNvPr id="2" name="Slide Number Placeholder 1">
            <a:extLst>
              <a:ext uri="{FF2B5EF4-FFF2-40B4-BE49-F238E27FC236}">
                <a16:creationId xmlns:a16="http://schemas.microsoft.com/office/drawing/2014/main" id="{5B63B877-B94F-4CC3-BD2E-BD902A462D27}"/>
              </a:ext>
            </a:extLst>
          </p:cNvPr>
          <p:cNvSpPr>
            <a:spLocks noGrp="1"/>
          </p:cNvSpPr>
          <p:nvPr>
            <p:ph type="sldNum" sz="quarter" idx="12"/>
          </p:nvPr>
        </p:nvSpPr>
        <p:spPr/>
        <p:txBody>
          <a:bodyPr/>
          <a:lstStyle/>
          <a:p>
            <a:fld id="{2B42AA03-84FA-47E0-873F-D678DD9436A1}" type="slidenum">
              <a:rPr lang="pt-BR" smtClean="0"/>
              <a:pPr/>
              <a:t>13</a:t>
            </a:fld>
            <a:endParaRPr lang="pt-BR"/>
          </a:p>
        </p:txBody>
      </p:sp>
    </p:spTree>
    <p:extLst>
      <p:ext uri="{BB962C8B-B14F-4D97-AF65-F5344CB8AC3E}">
        <p14:creationId xmlns:p14="http://schemas.microsoft.com/office/powerpoint/2010/main" val="11846427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par>
                          <p:cTn id="13" fill="hold">
                            <p:stCondLst>
                              <p:cond delay="2000"/>
                            </p:stCondLst>
                            <p:childTnLst>
                              <p:par>
                                <p:cTn id="14" presetID="21" presetClass="entr" presetSubtype="1"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heel(1)">
                                      <p:cBhvr>
                                        <p:cTn id="16" dur="2000"/>
                                        <p:tgtEl>
                                          <p:spTgt spid="12"/>
                                        </p:tgtEl>
                                      </p:cBhvr>
                                    </p:animEffect>
                                  </p:childTnLst>
                                </p:cTn>
                              </p:par>
                            </p:childTnLst>
                          </p:cTn>
                        </p:par>
                        <p:par>
                          <p:cTn id="17" fill="hold">
                            <p:stCondLst>
                              <p:cond delay="4000"/>
                            </p:stCondLst>
                            <p:childTnLst>
                              <p:par>
                                <p:cTn id="18" presetID="21" presetClass="entr" presetSubtype="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heel(1)">
                                      <p:cBhvr>
                                        <p:cTn id="20" dur="2000"/>
                                        <p:tgtEl>
                                          <p:spTgt spid="13"/>
                                        </p:tgtEl>
                                      </p:cBhvr>
                                    </p:animEffect>
                                  </p:childTnLst>
                                </p:cTn>
                              </p:par>
                            </p:childTnLst>
                          </p:cTn>
                        </p:par>
                        <p:par>
                          <p:cTn id="21" fill="hold">
                            <p:stCondLst>
                              <p:cond delay="6000"/>
                            </p:stCondLst>
                            <p:childTnLst>
                              <p:par>
                                <p:cTn id="22" presetID="21" presetClass="entr" presetSubtype="1"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heel(1)">
                                      <p:cBhvr>
                                        <p:cTn id="24" dur="2000"/>
                                        <p:tgtEl>
                                          <p:spTgt spid="14"/>
                                        </p:tgtEl>
                                      </p:cBhvr>
                                    </p:animEffect>
                                  </p:childTnLst>
                                </p:cTn>
                              </p:par>
                            </p:childTnLst>
                          </p:cTn>
                        </p:par>
                        <p:par>
                          <p:cTn id="25" fill="hold">
                            <p:stCondLst>
                              <p:cond delay="8000"/>
                            </p:stCondLst>
                            <p:childTnLst>
                              <p:par>
                                <p:cTn id="26" presetID="22" presetClass="entr" presetSubtype="8"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lef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animBg="1"/>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93899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Now</a:t>
            </a:r>
            <a:r>
              <a:rPr lang="pt-BR" sz="2400" dirty="0">
                <a:latin typeface="Georgia" panose="02040502050405020303" pitchFamily="18" charset="0"/>
              </a:rPr>
              <a:t> Cain </a:t>
            </a:r>
            <a:r>
              <a:rPr lang="pt-BR" sz="2400" dirty="0" err="1">
                <a:latin typeface="Georgia" panose="02040502050405020303" pitchFamily="18" charset="0"/>
              </a:rPr>
              <a:t>talked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came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pass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were</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Cain rose </a:t>
            </a:r>
            <a:r>
              <a:rPr lang="pt-BR" sz="2400" dirty="0" err="1">
                <a:latin typeface="Georgia" panose="02040502050405020303" pitchFamily="18" charset="0"/>
              </a:rPr>
              <a:t>up</a:t>
            </a:r>
            <a:r>
              <a:rPr lang="pt-BR" sz="2400" dirty="0">
                <a:latin typeface="Georgia" panose="02040502050405020303" pitchFamily="18" charset="0"/>
              </a:rPr>
              <a:t> </a:t>
            </a:r>
            <a:r>
              <a:rPr lang="pt-BR" sz="2400" dirty="0" err="1">
                <a:latin typeface="Georgia" panose="02040502050405020303" pitchFamily="18" charset="0"/>
              </a:rPr>
              <a:t>against</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killed</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Cain,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is</a:t>
            </a:r>
            <a:endParaRPr lang="pt-BR" sz="2400" dirty="0">
              <a:latin typeface="Georgia" panose="02040502050405020303" pitchFamily="18" charset="0"/>
            </a:endParaRPr>
          </a:p>
          <a:p>
            <a:r>
              <a:rPr lang="pt-BR" sz="2400" dirty="0">
                <a:latin typeface="Georgia" panose="02040502050405020303" pitchFamily="18" charset="0"/>
              </a:rPr>
              <a:t>  Abel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‛I do </a:t>
            </a:r>
            <a:r>
              <a:rPr lang="pt-BR" sz="2400" dirty="0" err="1">
                <a:latin typeface="Georgia" panose="02040502050405020303" pitchFamily="18" charset="0"/>
              </a:rPr>
              <a:t>not</a:t>
            </a:r>
            <a:r>
              <a:rPr lang="pt-BR" sz="2400" dirty="0">
                <a:latin typeface="Georgia" panose="02040502050405020303" pitchFamily="18" charset="0"/>
              </a:rPr>
              <a:t> </a:t>
            </a:r>
            <a:r>
              <a:rPr lang="pt-BR" sz="2400" dirty="0" err="1">
                <a:latin typeface="Georgia" panose="02040502050405020303" pitchFamily="18" charset="0"/>
              </a:rPr>
              <a:t>know</a:t>
            </a:r>
            <a:r>
              <a:rPr lang="pt-BR" sz="2400" dirty="0">
                <a:latin typeface="Georgia" panose="02040502050405020303" pitchFamily="18" charset="0"/>
              </a:rPr>
              <a:t>. </a:t>
            </a:r>
            <a:r>
              <a:rPr lang="pt-BR" sz="2400" dirty="0" err="1">
                <a:latin typeface="Georgia" panose="02040502050405020303" pitchFamily="18" charset="0"/>
              </a:rPr>
              <a:t>Am</a:t>
            </a:r>
            <a:r>
              <a:rPr lang="pt-BR" sz="2400" dirty="0">
                <a:latin typeface="Georgia" panose="02040502050405020303" pitchFamily="18" charset="0"/>
              </a:rPr>
              <a:t> I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brother's</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keeper</a:t>
            </a:r>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 [4:8-9]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6" name="CaixaDeTexto 15"/>
          <p:cNvSpPr txBox="1"/>
          <p:nvPr/>
        </p:nvSpPr>
        <p:spPr>
          <a:xfrm>
            <a:off x="971600" y="2420888"/>
            <a:ext cx="7992887" cy="830997"/>
          </a:xfrm>
          <a:prstGeom prst="rect">
            <a:avLst/>
          </a:prstGeom>
          <a:noFill/>
        </p:spPr>
        <p:txBody>
          <a:bodyPr wrap="square" rtlCol="0">
            <a:spAutoFit/>
          </a:bodyPr>
          <a:lstStyle/>
          <a:p>
            <a:pPr algn="just"/>
            <a:r>
              <a:rPr lang="pt-BR" sz="2400" dirty="0">
                <a:latin typeface="Georgia" panose="02040502050405020303" pitchFamily="18" charset="0"/>
              </a:rPr>
              <a:t>Abel </a:t>
            </a:r>
            <a:r>
              <a:rPr lang="pt-BR" sz="2400" dirty="0" err="1">
                <a:latin typeface="Georgia" panose="02040502050405020303" pitchFamily="18" charset="0"/>
              </a:rPr>
              <a:t>would</a:t>
            </a:r>
            <a:r>
              <a:rPr lang="pt-BR" sz="2400" dirty="0">
                <a:latin typeface="Georgia" panose="02040502050405020303" pitchFamily="18" charset="0"/>
              </a:rPr>
              <a:t> </a:t>
            </a:r>
            <a:r>
              <a:rPr lang="pt-BR" sz="2400" dirty="0" err="1">
                <a:latin typeface="Georgia" panose="02040502050405020303" pitchFamily="18" charset="0"/>
              </a:rPr>
              <a:t>have</a:t>
            </a:r>
            <a:r>
              <a:rPr lang="pt-BR" sz="2400" dirty="0">
                <a:latin typeface="Georgia" panose="02040502050405020303" pitchFamily="18" charset="0"/>
              </a:rPr>
              <a:t> no </a:t>
            </a:r>
            <a:r>
              <a:rPr lang="pt-BR" sz="2400" dirty="0" err="1">
                <a:latin typeface="Georgia" panose="02040502050405020303" pitchFamily="18" charset="0"/>
              </a:rPr>
              <a:t>reason</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mistrust</a:t>
            </a:r>
            <a:r>
              <a:rPr lang="pt-BR" sz="2400" dirty="0">
                <a:latin typeface="Georgia" panose="02040502050405020303" pitchFamily="18" charset="0"/>
              </a:rPr>
              <a:t> Cain, </a:t>
            </a:r>
            <a:r>
              <a:rPr lang="pt-BR" sz="2400" dirty="0" err="1">
                <a:latin typeface="Georgia" panose="02040502050405020303" pitchFamily="18" charset="0"/>
              </a:rPr>
              <a:t>since</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are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since</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both</a:t>
            </a:r>
            <a:r>
              <a:rPr lang="pt-BR" sz="2400" dirty="0">
                <a:latin typeface="Georgia" panose="02040502050405020303" pitchFamily="18" charset="0"/>
              </a:rPr>
              <a:t> </a:t>
            </a:r>
            <a:r>
              <a:rPr lang="pt-BR" sz="2400" dirty="0" err="1">
                <a:latin typeface="Georgia" panose="02040502050405020303" pitchFamily="18" charset="0"/>
              </a:rPr>
              <a:t>work</a:t>
            </a:r>
            <a:r>
              <a:rPr lang="pt-BR" sz="2400" dirty="0">
                <a:latin typeface="Georgia" panose="02040502050405020303" pitchFamily="18" charset="0"/>
              </a:rPr>
              <a:t> out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a:t>
            </a:r>
            <a:endParaRPr lang="pt-BR" sz="2400" i="1" dirty="0">
              <a:latin typeface="Georgia" panose="02040502050405020303" pitchFamily="18" charset="0"/>
            </a:endParaRPr>
          </a:p>
        </p:txBody>
      </p:sp>
      <p:sp>
        <p:nvSpPr>
          <p:cNvPr id="17" name="Elipse 16"/>
          <p:cNvSpPr/>
          <p:nvPr/>
        </p:nvSpPr>
        <p:spPr>
          <a:xfrm>
            <a:off x="251519" y="566468"/>
            <a:ext cx="5616625"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Seta para baixo 15"/>
          <p:cNvSpPr/>
          <p:nvPr/>
        </p:nvSpPr>
        <p:spPr>
          <a:xfrm rot="277029">
            <a:off x="1402469" y="1368116"/>
            <a:ext cx="392186" cy="1116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9" name="Elipse 18"/>
          <p:cNvSpPr/>
          <p:nvPr/>
        </p:nvSpPr>
        <p:spPr>
          <a:xfrm>
            <a:off x="107505" y="980728"/>
            <a:ext cx="4248472"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49E6567A-C0AD-47DF-AD5D-1ADA5A6D4F93}"/>
              </a:ext>
            </a:extLst>
          </p:cNvPr>
          <p:cNvSpPr>
            <a:spLocks noGrp="1"/>
          </p:cNvSpPr>
          <p:nvPr>
            <p:ph type="sldNum" sz="quarter" idx="12"/>
          </p:nvPr>
        </p:nvSpPr>
        <p:spPr/>
        <p:txBody>
          <a:bodyPr/>
          <a:lstStyle/>
          <a:p>
            <a:fld id="{2B42AA03-84FA-47E0-873F-D678DD9436A1}" type="slidenum">
              <a:rPr lang="pt-BR" smtClean="0"/>
              <a:pPr/>
              <a:t>14</a:t>
            </a:fld>
            <a:endParaRPr lang="pt-BR"/>
          </a:p>
        </p:txBody>
      </p:sp>
    </p:spTree>
    <p:extLst>
      <p:ext uri="{BB962C8B-B14F-4D97-AF65-F5344CB8AC3E}">
        <p14:creationId xmlns:p14="http://schemas.microsoft.com/office/powerpoint/2010/main" val="38286891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2000"/>
                                        <p:tgtEl>
                                          <p:spTgt spid="17"/>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2000"/>
                                        <p:tgtEl>
                                          <p:spTgt spid="19"/>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93899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Now</a:t>
            </a:r>
            <a:r>
              <a:rPr lang="pt-BR" sz="2400" dirty="0">
                <a:latin typeface="Georgia" panose="02040502050405020303" pitchFamily="18" charset="0"/>
              </a:rPr>
              <a:t> Cain </a:t>
            </a:r>
            <a:r>
              <a:rPr lang="pt-BR" sz="2400" dirty="0" err="1">
                <a:latin typeface="Georgia" panose="02040502050405020303" pitchFamily="18" charset="0"/>
              </a:rPr>
              <a:t>talked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came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pass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were</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Cain rose </a:t>
            </a:r>
            <a:r>
              <a:rPr lang="pt-BR" sz="2400" dirty="0" err="1">
                <a:latin typeface="Georgia" panose="02040502050405020303" pitchFamily="18" charset="0"/>
              </a:rPr>
              <a:t>up</a:t>
            </a:r>
            <a:r>
              <a:rPr lang="pt-BR" sz="2400" dirty="0">
                <a:latin typeface="Georgia" panose="02040502050405020303" pitchFamily="18" charset="0"/>
              </a:rPr>
              <a:t> </a:t>
            </a:r>
            <a:r>
              <a:rPr lang="pt-BR" sz="2400" dirty="0" err="1">
                <a:latin typeface="Georgia" panose="02040502050405020303" pitchFamily="18" charset="0"/>
              </a:rPr>
              <a:t>against</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killed</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Cain,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is</a:t>
            </a:r>
            <a:endParaRPr lang="pt-BR" sz="2400" dirty="0">
              <a:latin typeface="Georgia" panose="02040502050405020303" pitchFamily="18" charset="0"/>
            </a:endParaRPr>
          </a:p>
          <a:p>
            <a:r>
              <a:rPr lang="pt-BR" sz="2400" dirty="0">
                <a:latin typeface="Georgia" panose="02040502050405020303" pitchFamily="18" charset="0"/>
              </a:rPr>
              <a:t>  Abel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‛I do </a:t>
            </a:r>
            <a:r>
              <a:rPr lang="pt-BR" sz="2400" dirty="0" err="1">
                <a:latin typeface="Georgia" panose="02040502050405020303" pitchFamily="18" charset="0"/>
              </a:rPr>
              <a:t>not</a:t>
            </a:r>
            <a:r>
              <a:rPr lang="pt-BR" sz="2400" dirty="0">
                <a:latin typeface="Georgia" panose="02040502050405020303" pitchFamily="18" charset="0"/>
              </a:rPr>
              <a:t> </a:t>
            </a:r>
            <a:r>
              <a:rPr lang="pt-BR" sz="2400" dirty="0" err="1">
                <a:latin typeface="Georgia" panose="02040502050405020303" pitchFamily="18" charset="0"/>
              </a:rPr>
              <a:t>know</a:t>
            </a:r>
            <a:r>
              <a:rPr lang="pt-BR" sz="2400" dirty="0">
                <a:latin typeface="Georgia" panose="02040502050405020303" pitchFamily="18" charset="0"/>
              </a:rPr>
              <a:t>. </a:t>
            </a:r>
            <a:r>
              <a:rPr lang="pt-BR" sz="2400" dirty="0" err="1">
                <a:latin typeface="Georgia" panose="02040502050405020303" pitchFamily="18" charset="0"/>
              </a:rPr>
              <a:t>Am</a:t>
            </a:r>
            <a:r>
              <a:rPr lang="pt-BR" sz="2400" dirty="0">
                <a:latin typeface="Georgia" panose="02040502050405020303" pitchFamily="18" charset="0"/>
              </a:rPr>
              <a:t> I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brother's</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keeper</a:t>
            </a:r>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 [4:8-9]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6" name="CaixaDeTexto 15"/>
          <p:cNvSpPr txBox="1"/>
          <p:nvPr/>
        </p:nvSpPr>
        <p:spPr>
          <a:xfrm>
            <a:off x="971600" y="2420888"/>
            <a:ext cx="7992887" cy="830997"/>
          </a:xfrm>
          <a:prstGeom prst="rect">
            <a:avLst/>
          </a:prstGeom>
          <a:noFill/>
        </p:spPr>
        <p:txBody>
          <a:bodyPr wrap="square" rtlCol="0">
            <a:spAutoFit/>
          </a:bodyPr>
          <a:lstStyle/>
          <a:p>
            <a:pPr algn="just"/>
            <a:r>
              <a:rPr lang="pt-BR" sz="2400" dirty="0">
                <a:latin typeface="Georgia" panose="02040502050405020303" pitchFamily="18" charset="0"/>
              </a:rPr>
              <a:t>Abel </a:t>
            </a:r>
            <a:r>
              <a:rPr lang="pt-BR" sz="2400" dirty="0" err="1">
                <a:latin typeface="Georgia" panose="02040502050405020303" pitchFamily="18" charset="0"/>
              </a:rPr>
              <a:t>would</a:t>
            </a:r>
            <a:r>
              <a:rPr lang="pt-BR" sz="2400" dirty="0">
                <a:latin typeface="Georgia" panose="02040502050405020303" pitchFamily="18" charset="0"/>
              </a:rPr>
              <a:t> </a:t>
            </a:r>
            <a:r>
              <a:rPr lang="pt-BR" sz="2400" dirty="0" err="1">
                <a:latin typeface="Georgia" panose="02040502050405020303" pitchFamily="18" charset="0"/>
              </a:rPr>
              <a:t>have</a:t>
            </a:r>
            <a:r>
              <a:rPr lang="pt-BR" sz="2400" dirty="0">
                <a:latin typeface="Georgia" panose="02040502050405020303" pitchFamily="18" charset="0"/>
              </a:rPr>
              <a:t> no </a:t>
            </a:r>
            <a:r>
              <a:rPr lang="pt-BR" sz="2400" dirty="0" err="1">
                <a:latin typeface="Georgia" panose="02040502050405020303" pitchFamily="18" charset="0"/>
              </a:rPr>
              <a:t>reason</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mistrust</a:t>
            </a:r>
            <a:r>
              <a:rPr lang="pt-BR" sz="2400" dirty="0">
                <a:latin typeface="Georgia" panose="02040502050405020303" pitchFamily="18" charset="0"/>
              </a:rPr>
              <a:t> Cain, </a:t>
            </a:r>
            <a:r>
              <a:rPr lang="pt-BR" sz="2400" dirty="0" err="1">
                <a:latin typeface="Georgia" panose="02040502050405020303" pitchFamily="18" charset="0"/>
              </a:rPr>
              <a:t>since</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are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since</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both</a:t>
            </a:r>
            <a:r>
              <a:rPr lang="pt-BR" sz="2400" dirty="0">
                <a:latin typeface="Georgia" panose="02040502050405020303" pitchFamily="18" charset="0"/>
              </a:rPr>
              <a:t> </a:t>
            </a:r>
            <a:r>
              <a:rPr lang="pt-BR" sz="2400" dirty="0" err="1">
                <a:latin typeface="Georgia" panose="02040502050405020303" pitchFamily="18" charset="0"/>
              </a:rPr>
              <a:t>work</a:t>
            </a:r>
            <a:r>
              <a:rPr lang="pt-BR" sz="2400" dirty="0">
                <a:latin typeface="Georgia" panose="02040502050405020303" pitchFamily="18" charset="0"/>
              </a:rPr>
              <a:t> out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a:t>
            </a:r>
            <a:endParaRPr lang="pt-BR" sz="2400" i="1" dirty="0">
              <a:latin typeface="Georgia" panose="02040502050405020303" pitchFamily="18" charset="0"/>
            </a:endParaRPr>
          </a:p>
        </p:txBody>
      </p:sp>
      <p:sp>
        <p:nvSpPr>
          <p:cNvPr id="12" name="Elipse 11"/>
          <p:cNvSpPr/>
          <p:nvPr/>
        </p:nvSpPr>
        <p:spPr>
          <a:xfrm>
            <a:off x="4644006" y="877316"/>
            <a:ext cx="3888434" cy="5182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1331640" y="3257108"/>
            <a:ext cx="7632847" cy="1631216"/>
          </a:xfrm>
          <a:prstGeom prst="rect">
            <a:avLst/>
          </a:prstGeom>
          <a:noFill/>
        </p:spPr>
        <p:txBody>
          <a:bodyPr wrap="square" rtlCol="0">
            <a:spAutoFit/>
          </a:bodyPr>
          <a:lstStyle/>
          <a:p>
            <a:pPr algn="just"/>
            <a:r>
              <a:rPr lang="pt-BR" sz="2000" dirty="0">
                <a:latin typeface="Georgia" panose="02040502050405020303" pitchFamily="18" charset="0"/>
              </a:rPr>
              <a:t>Just a </a:t>
            </a:r>
            <a:r>
              <a:rPr lang="pt-BR" sz="2000" dirty="0" err="1">
                <a:latin typeface="Georgia" panose="02040502050405020303" pitchFamily="18" charset="0"/>
              </a:rPr>
              <a:t>few</a:t>
            </a:r>
            <a:r>
              <a:rPr lang="pt-BR" sz="2000" dirty="0">
                <a:latin typeface="Georgia" panose="02040502050405020303" pitchFamily="18" charset="0"/>
              </a:rPr>
              <a:t> short </a:t>
            </a:r>
            <a:r>
              <a:rPr lang="pt-BR" sz="2000" dirty="0" err="1">
                <a:latin typeface="Georgia" panose="02040502050405020303" pitchFamily="18" charset="0"/>
              </a:rPr>
              <a:t>pages</a:t>
            </a:r>
            <a:r>
              <a:rPr lang="pt-BR" sz="2000" dirty="0">
                <a:latin typeface="Georgia" panose="02040502050405020303" pitchFamily="18" charset="0"/>
              </a:rPr>
              <a:t> </a:t>
            </a:r>
            <a:r>
              <a:rPr lang="pt-BR" sz="2000" dirty="0" err="1">
                <a:latin typeface="Georgia" panose="02040502050405020303" pitchFamily="18" charset="0"/>
              </a:rPr>
              <a:t>back</a:t>
            </a:r>
            <a:r>
              <a:rPr lang="pt-BR" sz="2000" dirty="0">
                <a:latin typeface="Georgia" panose="02040502050405020303" pitchFamily="18" charset="0"/>
              </a:rPr>
              <a:t> in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history</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world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were</a:t>
            </a:r>
            <a:r>
              <a:rPr lang="pt-BR" sz="2000" dirty="0">
                <a:latin typeface="Georgia" panose="02040502050405020303" pitchFamily="18" charset="0"/>
              </a:rPr>
              <a:t> in </a:t>
            </a:r>
            <a:r>
              <a:rPr lang="pt-BR" sz="2000" dirty="0" err="1">
                <a:latin typeface="Georgia" panose="02040502050405020303" pitchFamily="18" charset="0"/>
              </a:rPr>
              <a:t>God's</a:t>
            </a:r>
            <a:r>
              <a:rPr lang="pt-BR" sz="2000" dirty="0">
                <a:latin typeface="Georgia" panose="02040502050405020303" pitchFamily="18" charset="0"/>
              </a:rPr>
              <a:t> </a:t>
            </a:r>
            <a:r>
              <a:rPr lang="pt-BR" sz="2000" dirty="0" err="1">
                <a:latin typeface="Georgia" panose="02040502050405020303" pitchFamily="18" charset="0"/>
              </a:rPr>
              <a:t>paradise</a:t>
            </a:r>
            <a:r>
              <a:rPr lang="pt-BR" sz="2000" dirty="0">
                <a:latin typeface="Georgia" panose="02040502050405020303" pitchFamily="18" charset="0"/>
              </a:rPr>
              <a:t> in </a:t>
            </a:r>
            <a:r>
              <a:rPr lang="pt-BR" sz="2000" dirty="0" err="1">
                <a:latin typeface="Georgia" panose="02040502050405020303" pitchFamily="18" charset="0"/>
              </a:rPr>
              <a:t>Eden</a:t>
            </a:r>
            <a:r>
              <a:rPr lang="pt-BR" sz="2000" dirty="0">
                <a:latin typeface="Georgia" panose="02040502050405020303" pitchFamily="18" charset="0"/>
              </a:rPr>
              <a:t>...</a:t>
            </a:r>
            <a:r>
              <a:rPr lang="pt-BR" sz="2000" dirty="0" err="1">
                <a:latin typeface="Georgia" panose="02040502050405020303" pitchFamily="18" charset="0"/>
              </a:rPr>
              <a:t>now</a:t>
            </a:r>
            <a:r>
              <a:rPr lang="pt-BR" sz="2000" dirty="0">
                <a:latin typeface="Georgia" panose="02040502050405020303" pitchFamily="18" charset="0"/>
              </a:rPr>
              <a:t>, a </a:t>
            </a:r>
            <a:r>
              <a:rPr lang="pt-BR" sz="2000" dirty="0" err="1">
                <a:latin typeface="Georgia" panose="02040502050405020303" pitchFamily="18" charset="0"/>
              </a:rPr>
              <a:t>man</a:t>
            </a:r>
            <a:r>
              <a:rPr lang="pt-BR" sz="2000" dirty="0">
                <a:latin typeface="Georgia" panose="02040502050405020303" pitchFamily="18" charset="0"/>
              </a:rPr>
              <a:t> </a:t>
            </a:r>
            <a:r>
              <a:rPr lang="pt-BR" sz="2000" dirty="0" err="1">
                <a:latin typeface="Georgia" panose="02040502050405020303" pitchFamily="18" charset="0"/>
              </a:rPr>
              <a:t>has</a:t>
            </a:r>
            <a:r>
              <a:rPr lang="pt-BR" sz="2000" dirty="0">
                <a:latin typeface="Georgia" panose="02040502050405020303" pitchFamily="18" charset="0"/>
              </a:rPr>
              <a:t> </a:t>
            </a:r>
            <a:r>
              <a:rPr lang="pt-BR" sz="2000" dirty="0" err="1">
                <a:latin typeface="Georgia" panose="02040502050405020303" pitchFamily="18" charset="0"/>
              </a:rPr>
              <a:t>risen</a:t>
            </a:r>
            <a:r>
              <a:rPr lang="pt-BR" sz="2000" dirty="0">
                <a:latin typeface="Georgia" panose="02040502050405020303" pitchFamily="18" charset="0"/>
              </a:rPr>
              <a:t> </a:t>
            </a:r>
            <a:r>
              <a:rPr lang="pt-BR" sz="2000" dirty="0" err="1">
                <a:latin typeface="Georgia" panose="02040502050405020303" pitchFamily="18" charset="0"/>
              </a:rPr>
              <a:t>up</a:t>
            </a:r>
            <a:r>
              <a:rPr lang="pt-BR" sz="2000" dirty="0">
                <a:latin typeface="Georgia" panose="02040502050405020303" pitchFamily="18" charset="0"/>
              </a:rPr>
              <a:t> </a:t>
            </a:r>
            <a:r>
              <a:rPr lang="pt-BR" sz="2000" dirty="0" err="1">
                <a:latin typeface="Georgia" panose="02040502050405020303" pitchFamily="18" charset="0"/>
              </a:rPr>
              <a:t>against</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own</a:t>
            </a:r>
            <a:r>
              <a:rPr lang="pt-BR" sz="2000" dirty="0">
                <a:latin typeface="Georgia" panose="02040502050405020303" pitchFamily="18" charset="0"/>
              </a:rPr>
              <a:t> </a:t>
            </a:r>
            <a:r>
              <a:rPr lang="pt-BR" sz="2000" dirty="0" err="1">
                <a:latin typeface="Georgia" panose="02040502050405020303" pitchFamily="18" charset="0"/>
              </a:rPr>
              <a:t>brother</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should</a:t>
            </a:r>
            <a:r>
              <a:rPr lang="pt-BR" sz="2000" dirty="0">
                <a:latin typeface="Georgia" panose="02040502050405020303" pitchFamily="18" charset="0"/>
              </a:rPr>
              <a:t> </a:t>
            </a:r>
            <a:r>
              <a:rPr lang="pt-BR" sz="2000" dirty="0" err="1">
                <a:latin typeface="Georgia" panose="02040502050405020303" pitchFamily="18" charset="0"/>
              </a:rPr>
              <a:t>never</a:t>
            </a:r>
            <a:r>
              <a:rPr lang="pt-BR" sz="2000" dirty="0">
                <a:latin typeface="Georgia" panose="02040502050405020303" pitchFamily="18" charset="0"/>
              </a:rPr>
              <a:t> </a:t>
            </a:r>
            <a:r>
              <a:rPr lang="pt-BR" sz="2000" dirty="0" err="1">
                <a:latin typeface="Georgia" panose="02040502050405020303" pitchFamily="18" charset="0"/>
              </a:rPr>
              <a:t>allow</a:t>
            </a:r>
            <a:r>
              <a:rPr lang="pt-BR" sz="2000" dirty="0">
                <a:latin typeface="Georgia" panose="02040502050405020303" pitchFamily="18" charset="0"/>
              </a:rPr>
              <a:t> </a:t>
            </a:r>
            <a:r>
              <a:rPr lang="pt-BR" sz="2000" dirty="0" err="1">
                <a:latin typeface="Georgia" panose="02040502050405020303" pitchFamily="18" charset="0"/>
              </a:rPr>
              <a:t>ourselves</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imagine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sin</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something</a:t>
            </a:r>
            <a:r>
              <a:rPr lang="pt-BR" sz="2000" dirty="0">
                <a:latin typeface="Georgia" panose="02040502050405020303" pitchFamily="18" charset="0"/>
              </a:rPr>
              <a:t> </a:t>
            </a:r>
            <a:r>
              <a:rPr lang="pt-BR" sz="2000" dirty="0" err="1">
                <a:latin typeface="Georgia" panose="02040502050405020303" pitchFamily="18" charset="0"/>
              </a:rPr>
              <a:t>simple</a:t>
            </a:r>
            <a:r>
              <a:rPr lang="pt-BR" sz="2000" dirty="0">
                <a:latin typeface="Georgia" panose="02040502050405020303" pitchFamily="18" charset="0"/>
              </a:rPr>
              <a:t>...</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makes</a:t>
            </a:r>
            <a:r>
              <a:rPr lang="pt-BR" sz="2000" dirty="0">
                <a:latin typeface="Georgia" panose="02040502050405020303" pitchFamily="18" charset="0"/>
              </a:rPr>
              <a:t> it </a:t>
            </a:r>
            <a:r>
              <a:rPr lang="pt-BR" sz="2000" dirty="0" err="1">
                <a:latin typeface="Georgia" panose="02040502050405020303" pitchFamily="18" charset="0"/>
              </a:rPr>
              <a:t>very</a:t>
            </a:r>
            <a:r>
              <a:rPr lang="pt-BR" sz="2000" dirty="0">
                <a:latin typeface="Georgia" panose="02040502050405020303" pitchFamily="18" charset="0"/>
              </a:rPr>
              <a:t> </a:t>
            </a:r>
            <a:r>
              <a:rPr lang="pt-BR" sz="2000" dirty="0" err="1">
                <a:latin typeface="Georgia" panose="02040502050405020303" pitchFamily="18" charset="0"/>
              </a:rPr>
              <a:t>clear</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b="1" i="1" dirty="0" err="1">
                <a:latin typeface="Georgia" panose="02040502050405020303" pitchFamily="18" charset="0"/>
              </a:rPr>
              <a:t>sin</a:t>
            </a:r>
            <a:r>
              <a:rPr lang="pt-BR" sz="2000" b="1" i="1" dirty="0">
                <a:latin typeface="Georgia" panose="02040502050405020303" pitchFamily="18" charset="0"/>
              </a:rPr>
              <a:t> </a:t>
            </a:r>
            <a:r>
              <a:rPr lang="pt-BR" sz="2000" b="1" i="1" dirty="0" err="1">
                <a:latin typeface="Georgia" panose="02040502050405020303" pitchFamily="18" charset="0"/>
              </a:rPr>
              <a:t>always</a:t>
            </a:r>
            <a:r>
              <a:rPr lang="pt-BR" sz="2000" b="1" i="1" dirty="0">
                <a:latin typeface="Georgia" panose="02040502050405020303" pitchFamily="18" charset="0"/>
              </a:rPr>
              <a:t> </a:t>
            </a:r>
            <a:r>
              <a:rPr lang="pt-BR" sz="2000" b="1" i="1" dirty="0" err="1">
                <a:latin typeface="Georgia" panose="02040502050405020303" pitchFamily="18" charset="0"/>
              </a:rPr>
              <a:t>walks</a:t>
            </a:r>
            <a:r>
              <a:rPr lang="pt-BR" sz="2000" b="1" i="1" dirty="0">
                <a:latin typeface="Georgia" panose="02040502050405020303" pitchFamily="18" charset="0"/>
              </a:rPr>
              <a:t> </a:t>
            </a:r>
            <a:r>
              <a:rPr lang="pt-BR" sz="2000" b="1" i="1" dirty="0" err="1">
                <a:latin typeface="Georgia" panose="02040502050405020303" pitchFamily="18" charset="0"/>
              </a:rPr>
              <a:t>hand</a:t>
            </a:r>
            <a:r>
              <a:rPr lang="pt-BR" sz="2000" b="1" i="1" dirty="0">
                <a:latin typeface="Georgia" panose="02040502050405020303" pitchFamily="18" charset="0"/>
              </a:rPr>
              <a:t> in </a:t>
            </a:r>
            <a:r>
              <a:rPr lang="pt-BR" sz="2000" b="1" i="1" dirty="0" err="1">
                <a:latin typeface="Georgia" panose="02040502050405020303" pitchFamily="18" charset="0"/>
              </a:rPr>
              <a:t>hand</a:t>
            </a:r>
            <a:r>
              <a:rPr lang="pt-BR" sz="2000" b="1" i="1" dirty="0">
                <a:latin typeface="Georgia" panose="02040502050405020303" pitchFamily="18" charset="0"/>
              </a:rPr>
              <a:t> </a:t>
            </a:r>
            <a:r>
              <a:rPr lang="pt-BR" sz="2000" b="1" i="1" dirty="0" err="1">
                <a:latin typeface="Georgia" panose="02040502050405020303" pitchFamily="18" charset="0"/>
              </a:rPr>
              <a:t>with</a:t>
            </a:r>
            <a:r>
              <a:rPr lang="pt-BR" sz="2000" b="1" i="1" dirty="0">
                <a:latin typeface="Georgia" panose="02040502050405020303" pitchFamily="18" charset="0"/>
              </a:rPr>
              <a:t> </a:t>
            </a:r>
            <a:r>
              <a:rPr lang="pt-BR" sz="2000" b="1" i="1" dirty="0" err="1">
                <a:latin typeface="Georgia" panose="02040502050405020303" pitchFamily="18" charset="0"/>
              </a:rPr>
              <a:t>death</a:t>
            </a:r>
            <a:r>
              <a:rPr lang="pt-BR" sz="2000" dirty="0">
                <a:latin typeface="Georgia" panose="02040502050405020303" pitchFamily="18" charset="0"/>
              </a:rPr>
              <a:t>!</a:t>
            </a:r>
          </a:p>
        </p:txBody>
      </p:sp>
      <p:sp>
        <p:nvSpPr>
          <p:cNvPr id="14" name="Seta para baixo 15"/>
          <p:cNvSpPr/>
          <p:nvPr/>
        </p:nvSpPr>
        <p:spPr>
          <a:xfrm rot="277029">
            <a:off x="1867804" y="1737617"/>
            <a:ext cx="392186" cy="1556827"/>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1517749" y="1351254"/>
            <a:ext cx="2046139"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EAABACBB-EC80-465C-96AE-A2B7655B790D}"/>
              </a:ext>
            </a:extLst>
          </p:cNvPr>
          <p:cNvSpPr>
            <a:spLocks noGrp="1"/>
          </p:cNvSpPr>
          <p:nvPr>
            <p:ph type="sldNum" sz="quarter" idx="12"/>
          </p:nvPr>
        </p:nvSpPr>
        <p:spPr/>
        <p:txBody>
          <a:bodyPr/>
          <a:lstStyle/>
          <a:p>
            <a:fld id="{2B42AA03-84FA-47E0-873F-D678DD9436A1}" type="slidenum">
              <a:rPr lang="pt-BR" smtClean="0"/>
              <a:pPr/>
              <a:t>15</a:t>
            </a:fld>
            <a:endParaRPr lang="pt-BR"/>
          </a:p>
        </p:txBody>
      </p:sp>
    </p:spTree>
    <p:extLst>
      <p:ext uri="{BB962C8B-B14F-4D97-AF65-F5344CB8AC3E}">
        <p14:creationId xmlns:p14="http://schemas.microsoft.com/office/powerpoint/2010/main" val="29692212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heel(1)">
                                      <p:cBhvr>
                                        <p:cTn id="11" dur="2000"/>
                                        <p:tgtEl>
                                          <p:spTgt spid="15"/>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93899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Now</a:t>
            </a:r>
            <a:r>
              <a:rPr lang="pt-BR" sz="2400" dirty="0">
                <a:latin typeface="Georgia" panose="02040502050405020303" pitchFamily="18" charset="0"/>
              </a:rPr>
              <a:t> Cain </a:t>
            </a:r>
            <a:r>
              <a:rPr lang="pt-BR" sz="2400" dirty="0" err="1">
                <a:latin typeface="Georgia" panose="02040502050405020303" pitchFamily="18" charset="0"/>
              </a:rPr>
              <a:t>talked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came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pass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were</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Cain rose </a:t>
            </a:r>
            <a:r>
              <a:rPr lang="pt-BR" sz="2400" dirty="0" err="1">
                <a:latin typeface="Georgia" panose="02040502050405020303" pitchFamily="18" charset="0"/>
              </a:rPr>
              <a:t>up</a:t>
            </a:r>
            <a:r>
              <a:rPr lang="pt-BR" sz="2400" dirty="0">
                <a:latin typeface="Georgia" panose="02040502050405020303" pitchFamily="18" charset="0"/>
              </a:rPr>
              <a:t> </a:t>
            </a:r>
            <a:r>
              <a:rPr lang="pt-BR" sz="2400" dirty="0" err="1">
                <a:latin typeface="Georgia" panose="02040502050405020303" pitchFamily="18" charset="0"/>
              </a:rPr>
              <a:t>against</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killed</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Cain,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is</a:t>
            </a:r>
            <a:endParaRPr lang="pt-BR" sz="2400" dirty="0">
              <a:latin typeface="Georgia" panose="02040502050405020303" pitchFamily="18" charset="0"/>
            </a:endParaRPr>
          </a:p>
          <a:p>
            <a:r>
              <a:rPr lang="pt-BR" sz="2400" dirty="0">
                <a:latin typeface="Georgia" panose="02040502050405020303" pitchFamily="18" charset="0"/>
              </a:rPr>
              <a:t>  Abel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‛I do </a:t>
            </a:r>
            <a:r>
              <a:rPr lang="pt-BR" sz="2400" dirty="0" err="1">
                <a:latin typeface="Georgia" panose="02040502050405020303" pitchFamily="18" charset="0"/>
              </a:rPr>
              <a:t>not</a:t>
            </a:r>
            <a:r>
              <a:rPr lang="pt-BR" sz="2400" dirty="0">
                <a:latin typeface="Georgia" panose="02040502050405020303" pitchFamily="18" charset="0"/>
              </a:rPr>
              <a:t> </a:t>
            </a:r>
            <a:r>
              <a:rPr lang="pt-BR" sz="2400" dirty="0" err="1">
                <a:latin typeface="Georgia" panose="02040502050405020303" pitchFamily="18" charset="0"/>
              </a:rPr>
              <a:t>know</a:t>
            </a:r>
            <a:r>
              <a:rPr lang="pt-BR" sz="2400" dirty="0">
                <a:latin typeface="Georgia" panose="02040502050405020303" pitchFamily="18" charset="0"/>
              </a:rPr>
              <a:t>. </a:t>
            </a:r>
            <a:r>
              <a:rPr lang="pt-BR" sz="2400" dirty="0" err="1">
                <a:latin typeface="Georgia" panose="02040502050405020303" pitchFamily="18" charset="0"/>
              </a:rPr>
              <a:t>Am</a:t>
            </a:r>
            <a:r>
              <a:rPr lang="pt-BR" sz="2400" dirty="0">
                <a:latin typeface="Georgia" panose="02040502050405020303" pitchFamily="18" charset="0"/>
              </a:rPr>
              <a:t> I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brother's</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keeper</a:t>
            </a:r>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 [4:8-9]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7" name="CaixaDeTexto 16"/>
          <p:cNvSpPr txBox="1"/>
          <p:nvPr/>
        </p:nvSpPr>
        <p:spPr>
          <a:xfrm>
            <a:off x="1979712" y="2492896"/>
            <a:ext cx="6984775" cy="1200329"/>
          </a:xfrm>
          <a:prstGeom prst="rect">
            <a:avLst/>
          </a:prstGeom>
          <a:noFill/>
        </p:spPr>
        <p:txBody>
          <a:bodyPr wrap="square" rtlCol="0">
            <a:spAutoFit/>
          </a:bodyPr>
          <a:lstStyle/>
          <a:p>
            <a:pPr algn="just"/>
            <a:r>
              <a:rPr lang="pt-BR" sz="2400" dirty="0">
                <a:latin typeface="Georgia" panose="02040502050405020303" pitchFamily="18" charset="0"/>
              </a:rPr>
              <a:t>It </a:t>
            </a:r>
            <a:r>
              <a:rPr lang="pt-BR" sz="2400" dirty="0" err="1">
                <a:latin typeface="Georgia" panose="02040502050405020303" pitchFamily="18" charset="0"/>
              </a:rPr>
              <a:t>should</a:t>
            </a:r>
            <a:r>
              <a:rPr lang="pt-BR" sz="2400" dirty="0">
                <a:latin typeface="Georgia" panose="02040502050405020303" pitchFamily="18" charset="0"/>
              </a:rPr>
              <a:t> </a:t>
            </a:r>
            <a:r>
              <a:rPr lang="pt-BR" sz="2400" dirty="0" err="1">
                <a:latin typeface="Georgia" panose="02040502050405020303" pitchFamily="18" charset="0"/>
              </a:rPr>
              <a:t>impress</a:t>
            </a:r>
            <a:r>
              <a:rPr lang="pt-BR" sz="2400" dirty="0">
                <a:latin typeface="Georgia" panose="02040502050405020303" pitchFamily="18" charset="0"/>
              </a:rPr>
              <a:t> </a:t>
            </a:r>
            <a:r>
              <a:rPr lang="pt-BR" sz="2400" dirty="0" err="1">
                <a:latin typeface="Georgia" panose="02040502050405020303" pitchFamily="18" charset="0"/>
              </a:rPr>
              <a:t>us</a:t>
            </a:r>
            <a:r>
              <a:rPr lang="pt-BR" sz="2400" dirty="0">
                <a:latin typeface="Georgia" panose="02040502050405020303" pitchFamily="18" charset="0"/>
              </a:rPr>
              <a:t> </a:t>
            </a:r>
            <a:r>
              <a:rPr lang="pt-BR" sz="2400" dirty="0" err="1">
                <a:latin typeface="Georgia" panose="02040502050405020303" pitchFamily="18" charset="0"/>
              </a:rPr>
              <a:t>how</a:t>
            </a:r>
            <a:r>
              <a:rPr lang="pt-BR" sz="2400" dirty="0">
                <a:latin typeface="Georgia" panose="02040502050405020303" pitchFamily="18" charset="0"/>
              </a:rPr>
              <a:t> </a:t>
            </a:r>
            <a:r>
              <a:rPr lang="pt-BR" sz="2400" dirty="0" err="1">
                <a:latin typeface="Georgia" panose="02040502050405020303" pitchFamily="18" charset="0"/>
              </a:rPr>
              <a:t>God</a:t>
            </a:r>
            <a:r>
              <a:rPr lang="pt-BR" sz="2400" dirty="0">
                <a:latin typeface="Georgia" panose="02040502050405020303" pitchFamily="18" charset="0"/>
              </a:rPr>
              <a:t> </a:t>
            </a:r>
            <a:r>
              <a:rPr lang="pt-BR" sz="2400" dirty="0" err="1">
                <a:latin typeface="Georgia" panose="02040502050405020303" pitchFamily="18" charset="0"/>
              </a:rPr>
              <a:t>is</a:t>
            </a:r>
            <a:r>
              <a:rPr lang="pt-BR" sz="2400" dirty="0">
                <a:latin typeface="Georgia" panose="02040502050405020303" pitchFamily="18" charset="0"/>
              </a:rPr>
              <a:t> </a:t>
            </a:r>
            <a:r>
              <a:rPr lang="pt-BR" sz="2400" dirty="0" err="1">
                <a:latin typeface="Georgia" panose="02040502050405020303" pitchFamily="18" charset="0"/>
              </a:rPr>
              <a:t>always</a:t>
            </a:r>
            <a:r>
              <a:rPr lang="pt-BR" sz="2400" dirty="0">
                <a:latin typeface="Georgia" panose="02040502050405020303" pitchFamily="18" charset="0"/>
              </a:rPr>
              <a:t> </a:t>
            </a:r>
            <a:r>
              <a:rPr lang="pt-BR" sz="2400" dirty="0" err="1">
                <a:latin typeface="Georgia" panose="02040502050405020303" pitchFamily="18" charset="0"/>
              </a:rPr>
              <a:t>near</a:t>
            </a:r>
            <a:r>
              <a:rPr lang="pt-BR" sz="2400" dirty="0">
                <a:latin typeface="Georgia" panose="02040502050405020303" pitchFamily="18" charset="0"/>
              </a:rPr>
              <a:t>: as </a:t>
            </a:r>
            <a:r>
              <a:rPr lang="pt-BR" sz="2400" dirty="0" err="1">
                <a:latin typeface="Georgia" panose="02040502050405020303" pitchFamily="18" charset="0"/>
              </a:rPr>
              <a:t>soon</a:t>
            </a:r>
            <a:r>
              <a:rPr lang="pt-BR" sz="2400" dirty="0">
                <a:latin typeface="Georgia" panose="02040502050405020303" pitchFamily="18" charset="0"/>
              </a:rPr>
              <a:t> as Cain </a:t>
            </a:r>
            <a:r>
              <a:rPr lang="pt-BR" sz="2400" dirty="0" err="1">
                <a:latin typeface="Georgia" panose="02040502050405020303" pitchFamily="18" charset="0"/>
              </a:rPr>
              <a:t>had</a:t>
            </a:r>
            <a:r>
              <a:rPr lang="pt-BR" sz="2400" dirty="0">
                <a:latin typeface="Georgia" panose="02040502050405020303" pitchFamily="18" charset="0"/>
              </a:rPr>
              <a:t> </a:t>
            </a:r>
            <a:r>
              <a:rPr lang="pt-BR" sz="2400" dirty="0" err="1">
                <a:latin typeface="Georgia" panose="02040502050405020303" pitchFamily="18" charset="0"/>
              </a:rPr>
              <a:t>finished</a:t>
            </a:r>
            <a:r>
              <a:rPr lang="pt-BR" sz="2400" dirty="0">
                <a:latin typeface="Georgia" panose="02040502050405020303" pitchFamily="18" charset="0"/>
              </a:rPr>
              <a:t>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horrible</a:t>
            </a:r>
            <a:r>
              <a:rPr lang="pt-BR" sz="2400" dirty="0">
                <a:latin typeface="Georgia" panose="02040502050405020303" pitchFamily="18" charset="0"/>
              </a:rPr>
              <a:t> </a:t>
            </a:r>
            <a:r>
              <a:rPr lang="pt-BR" sz="2400" dirty="0" err="1">
                <a:latin typeface="Georgia" panose="02040502050405020303" pitchFamily="18" charset="0"/>
              </a:rPr>
              <a:t>work</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arrived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some </a:t>
            </a:r>
            <a:r>
              <a:rPr lang="pt-BR" sz="2400" dirty="0" err="1">
                <a:latin typeface="Georgia" panose="02040502050405020303" pitchFamily="18" charset="0"/>
              </a:rPr>
              <a:t>questions</a:t>
            </a:r>
            <a:r>
              <a:rPr lang="pt-BR" sz="2400" dirty="0">
                <a:latin typeface="Georgia" panose="02040502050405020303" pitchFamily="18" charset="0"/>
              </a:rPr>
              <a:t> for </a:t>
            </a:r>
            <a:r>
              <a:rPr lang="pt-BR" sz="2400" dirty="0" err="1">
                <a:latin typeface="Georgia" panose="02040502050405020303" pitchFamily="18" charset="0"/>
              </a:rPr>
              <a:t>him</a:t>
            </a:r>
            <a:r>
              <a:rPr lang="pt-BR" sz="2400" dirty="0">
                <a:latin typeface="Georgia" panose="02040502050405020303" pitchFamily="18" charset="0"/>
              </a:rPr>
              <a:t>...</a:t>
            </a:r>
            <a:endParaRPr lang="pt-BR" sz="2400" i="1" dirty="0">
              <a:latin typeface="Georgia" panose="02040502050405020303" pitchFamily="18" charset="0"/>
            </a:endParaRPr>
          </a:p>
        </p:txBody>
      </p:sp>
      <p:sp>
        <p:nvSpPr>
          <p:cNvPr id="18" name="Elipse 17"/>
          <p:cNvSpPr/>
          <p:nvPr/>
        </p:nvSpPr>
        <p:spPr>
          <a:xfrm>
            <a:off x="3373349" y="1268760"/>
            <a:ext cx="4078972" cy="5182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5"/>
          <p:cNvSpPr/>
          <p:nvPr/>
        </p:nvSpPr>
        <p:spPr>
          <a:xfrm rot="1576017">
            <a:off x="3057768" y="1552566"/>
            <a:ext cx="290082" cy="1044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Estrela de 16 pontas 1"/>
          <p:cNvSpPr/>
          <p:nvPr/>
        </p:nvSpPr>
        <p:spPr>
          <a:xfrm rot="21314007">
            <a:off x="-2022334" y="2039071"/>
            <a:ext cx="9020538" cy="5199153"/>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000" b="1" dirty="0">
              <a:solidFill>
                <a:schemeClr val="tx1"/>
              </a:solidFill>
            </a:endParaRPr>
          </a:p>
          <a:p>
            <a:pPr algn="ctr"/>
            <a:r>
              <a:rPr lang="pt-BR" sz="2000" b="1" dirty="0">
                <a:solidFill>
                  <a:schemeClr val="tx1"/>
                </a:solidFill>
              </a:rPr>
              <a:t>It </a:t>
            </a:r>
            <a:r>
              <a:rPr lang="pt-BR" sz="2000" b="1" dirty="0" err="1">
                <a:solidFill>
                  <a:schemeClr val="tx1"/>
                </a:solidFill>
              </a:rPr>
              <a:t>is</a:t>
            </a:r>
            <a:r>
              <a:rPr lang="pt-BR" sz="2000" b="1" dirty="0">
                <a:solidFill>
                  <a:schemeClr val="tx1"/>
                </a:solidFill>
              </a:rPr>
              <a:t> </a:t>
            </a:r>
            <a:r>
              <a:rPr lang="pt-BR" sz="2000" b="1" dirty="0" err="1">
                <a:solidFill>
                  <a:schemeClr val="tx1"/>
                </a:solidFill>
              </a:rPr>
              <a:t>an</a:t>
            </a:r>
            <a:r>
              <a:rPr lang="pt-BR" sz="2000" b="1" dirty="0">
                <a:solidFill>
                  <a:schemeClr val="tx1"/>
                </a:solidFill>
              </a:rPr>
              <a:t> </a:t>
            </a:r>
            <a:r>
              <a:rPr lang="pt-BR" sz="2000" b="1" dirty="0" err="1">
                <a:solidFill>
                  <a:schemeClr val="tx1"/>
                </a:solidFill>
              </a:rPr>
              <a:t>interesting</a:t>
            </a:r>
            <a:r>
              <a:rPr lang="pt-BR" sz="2000" b="1" dirty="0">
                <a:solidFill>
                  <a:schemeClr val="tx1"/>
                </a:solidFill>
              </a:rPr>
              <a:t> point </a:t>
            </a:r>
            <a:r>
              <a:rPr lang="pt-BR" sz="2000" b="1" dirty="0" err="1">
                <a:solidFill>
                  <a:schemeClr val="tx1"/>
                </a:solidFill>
              </a:rPr>
              <a:t>that</a:t>
            </a:r>
            <a:r>
              <a:rPr lang="pt-BR" sz="2000" b="1" dirty="0">
                <a:solidFill>
                  <a:schemeClr val="tx1"/>
                </a:solidFill>
              </a:rPr>
              <a:t> </a:t>
            </a:r>
            <a:r>
              <a:rPr lang="pt-BR" sz="2000" b="1" dirty="0" err="1">
                <a:solidFill>
                  <a:schemeClr val="tx1"/>
                </a:solidFill>
              </a:rPr>
              <a:t>even</a:t>
            </a:r>
            <a:endParaRPr lang="pt-BR" sz="2000" b="1" dirty="0">
              <a:solidFill>
                <a:schemeClr val="tx1"/>
              </a:solidFill>
            </a:endParaRPr>
          </a:p>
          <a:p>
            <a:pPr algn="ctr"/>
            <a:r>
              <a:rPr lang="pt-BR" sz="2000" b="1" dirty="0" err="1">
                <a:solidFill>
                  <a:schemeClr val="tx1"/>
                </a:solidFill>
              </a:rPr>
              <a:t>though</a:t>
            </a:r>
            <a:r>
              <a:rPr lang="pt-BR" sz="2000" b="1" dirty="0">
                <a:solidFill>
                  <a:schemeClr val="tx1"/>
                </a:solidFill>
              </a:rPr>
              <a:t> </a:t>
            </a:r>
            <a:r>
              <a:rPr lang="pt-BR" sz="2000" b="1" dirty="0" err="1">
                <a:solidFill>
                  <a:schemeClr val="tx1"/>
                </a:solidFill>
              </a:rPr>
              <a:t>God</a:t>
            </a:r>
            <a:r>
              <a:rPr lang="pt-BR" sz="2000" b="1" dirty="0">
                <a:solidFill>
                  <a:schemeClr val="tx1"/>
                </a:solidFill>
              </a:rPr>
              <a:t> </a:t>
            </a:r>
            <a:r>
              <a:rPr lang="pt-BR" sz="2000" b="1" dirty="0" err="1">
                <a:solidFill>
                  <a:schemeClr val="tx1"/>
                </a:solidFill>
              </a:rPr>
              <a:t>is</a:t>
            </a:r>
            <a:r>
              <a:rPr lang="pt-BR" sz="2000" b="1" dirty="0">
                <a:solidFill>
                  <a:schemeClr val="tx1"/>
                </a:solidFill>
              </a:rPr>
              <a:t> </a:t>
            </a:r>
            <a:r>
              <a:rPr lang="pt-BR" sz="2000" b="1" dirty="0" err="1">
                <a:solidFill>
                  <a:schemeClr val="tx1"/>
                </a:solidFill>
              </a:rPr>
              <a:t>near</a:t>
            </a:r>
            <a:r>
              <a:rPr lang="pt-BR" sz="2000" b="1" dirty="0">
                <a:solidFill>
                  <a:schemeClr val="tx1"/>
                </a:solidFill>
              </a:rPr>
              <a:t>, </a:t>
            </a:r>
            <a:r>
              <a:rPr lang="pt-BR" sz="2000" b="1" dirty="0" err="1">
                <a:solidFill>
                  <a:schemeClr val="tx1"/>
                </a:solidFill>
              </a:rPr>
              <a:t>and</a:t>
            </a:r>
            <a:r>
              <a:rPr lang="pt-BR" sz="2000" b="1" dirty="0">
                <a:solidFill>
                  <a:schemeClr val="tx1"/>
                </a:solidFill>
              </a:rPr>
              <a:t> </a:t>
            </a:r>
            <a:r>
              <a:rPr lang="pt-BR" sz="2000" b="1" dirty="0" err="1">
                <a:solidFill>
                  <a:schemeClr val="tx1"/>
                </a:solidFill>
              </a:rPr>
              <a:t>even</a:t>
            </a:r>
            <a:r>
              <a:rPr lang="pt-BR" sz="2000" b="1" dirty="0">
                <a:solidFill>
                  <a:schemeClr val="tx1"/>
                </a:solidFill>
              </a:rPr>
              <a:t> </a:t>
            </a:r>
            <a:r>
              <a:rPr lang="pt-BR" sz="2000" b="1" dirty="0" err="1">
                <a:solidFill>
                  <a:schemeClr val="tx1"/>
                </a:solidFill>
              </a:rPr>
              <a:t>though</a:t>
            </a:r>
            <a:r>
              <a:rPr lang="pt-BR" sz="2000" b="1" dirty="0">
                <a:solidFill>
                  <a:schemeClr val="tx1"/>
                </a:solidFill>
              </a:rPr>
              <a:t> He</a:t>
            </a:r>
          </a:p>
          <a:p>
            <a:pPr algn="ctr"/>
            <a:r>
              <a:rPr lang="pt-BR" sz="2000" b="1" dirty="0" err="1">
                <a:solidFill>
                  <a:schemeClr val="tx1"/>
                </a:solidFill>
              </a:rPr>
              <a:t>respected</a:t>
            </a:r>
            <a:r>
              <a:rPr lang="pt-BR" sz="2000" b="1" dirty="0">
                <a:solidFill>
                  <a:schemeClr val="tx1"/>
                </a:solidFill>
              </a:rPr>
              <a:t> Abel, </a:t>
            </a:r>
            <a:r>
              <a:rPr lang="pt-BR" sz="2000" b="1" dirty="0" err="1">
                <a:solidFill>
                  <a:schemeClr val="tx1"/>
                </a:solidFill>
              </a:rPr>
              <a:t>God</a:t>
            </a:r>
            <a:r>
              <a:rPr lang="pt-BR" sz="2000" b="1" dirty="0">
                <a:solidFill>
                  <a:schemeClr val="tx1"/>
                </a:solidFill>
              </a:rPr>
              <a:t> </a:t>
            </a:r>
            <a:r>
              <a:rPr lang="pt-BR" sz="2000" b="1" dirty="0" err="1">
                <a:solidFill>
                  <a:schemeClr val="tx1"/>
                </a:solidFill>
              </a:rPr>
              <a:t>did</a:t>
            </a:r>
            <a:r>
              <a:rPr lang="pt-BR" sz="2000" b="1" dirty="0">
                <a:solidFill>
                  <a:schemeClr val="tx1"/>
                </a:solidFill>
              </a:rPr>
              <a:t> </a:t>
            </a:r>
            <a:r>
              <a:rPr lang="pt-BR" sz="2000" b="1" dirty="0" err="1">
                <a:solidFill>
                  <a:schemeClr val="tx1"/>
                </a:solidFill>
              </a:rPr>
              <a:t>not</a:t>
            </a:r>
            <a:r>
              <a:rPr lang="pt-BR" sz="2000" b="1" dirty="0">
                <a:solidFill>
                  <a:schemeClr val="tx1"/>
                </a:solidFill>
              </a:rPr>
              <a:t> interfere </a:t>
            </a:r>
            <a:r>
              <a:rPr lang="pt-BR" sz="2000" b="1" dirty="0" err="1">
                <a:solidFill>
                  <a:schemeClr val="tx1"/>
                </a:solidFill>
              </a:rPr>
              <a:t>to</a:t>
            </a:r>
            <a:endParaRPr lang="pt-BR" sz="2000" b="1" dirty="0">
              <a:solidFill>
                <a:schemeClr val="tx1"/>
              </a:solidFill>
            </a:endParaRPr>
          </a:p>
          <a:p>
            <a:pPr algn="ctr"/>
            <a:r>
              <a:rPr lang="pt-BR" sz="2000" b="1" dirty="0" err="1">
                <a:solidFill>
                  <a:schemeClr val="tx1"/>
                </a:solidFill>
              </a:rPr>
              <a:t>keep</a:t>
            </a:r>
            <a:r>
              <a:rPr lang="pt-BR" sz="2000" b="1" dirty="0">
                <a:solidFill>
                  <a:schemeClr val="tx1"/>
                </a:solidFill>
              </a:rPr>
              <a:t> Cain </a:t>
            </a:r>
            <a:r>
              <a:rPr lang="pt-BR" sz="2000" b="1" dirty="0" err="1">
                <a:solidFill>
                  <a:schemeClr val="tx1"/>
                </a:solidFill>
              </a:rPr>
              <a:t>from</a:t>
            </a:r>
            <a:r>
              <a:rPr lang="pt-BR" sz="2000" b="1" dirty="0">
                <a:solidFill>
                  <a:schemeClr val="tx1"/>
                </a:solidFill>
              </a:rPr>
              <a:t> </a:t>
            </a:r>
            <a:r>
              <a:rPr lang="pt-BR" sz="2000" b="1" dirty="0" err="1">
                <a:solidFill>
                  <a:schemeClr val="tx1"/>
                </a:solidFill>
              </a:rPr>
              <a:t>killing</a:t>
            </a:r>
            <a:r>
              <a:rPr lang="pt-BR" sz="2000" b="1" dirty="0">
                <a:solidFill>
                  <a:schemeClr val="tx1"/>
                </a:solidFill>
              </a:rPr>
              <a:t> Abel.</a:t>
            </a:r>
          </a:p>
          <a:p>
            <a:pPr algn="ctr"/>
            <a:endParaRPr lang="pt-BR" sz="600" b="1" dirty="0">
              <a:solidFill>
                <a:schemeClr val="tx1"/>
              </a:solidFill>
            </a:endParaRPr>
          </a:p>
          <a:p>
            <a:pPr algn="ctr"/>
            <a:r>
              <a:rPr lang="pt-BR" sz="2000" b="1" dirty="0" err="1">
                <a:solidFill>
                  <a:schemeClr val="tx1"/>
                </a:solidFill>
              </a:rPr>
              <a:t>God</a:t>
            </a:r>
            <a:r>
              <a:rPr lang="pt-BR" sz="2000" b="1" dirty="0">
                <a:solidFill>
                  <a:schemeClr val="tx1"/>
                </a:solidFill>
              </a:rPr>
              <a:t> </a:t>
            </a:r>
            <a:r>
              <a:rPr lang="pt-BR" sz="2000" b="1" dirty="0" err="1">
                <a:solidFill>
                  <a:schemeClr val="tx1"/>
                </a:solidFill>
              </a:rPr>
              <a:t>instructed</a:t>
            </a:r>
            <a:r>
              <a:rPr lang="pt-BR" sz="2000" b="1" dirty="0">
                <a:solidFill>
                  <a:schemeClr val="tx1"/>
                </a:solidFill>
              </a:rPr>
              <a:t> </a:t>
            </a:r>
            <a:r>
              <a:rPr lang="pt-BR" sz="2000" b="1" dirty="0" err="1">
                <a:solidFill>
                  <a:schemeClr val="tx1"/>
                </a:solidFill>
              </a:rPr>
              <a:t>and</a:t>
            </a:r>
            <a:r>
              <a:rPr lang="pt-BR" sz="2000" b="1" dirty="0">
                <a:solidFill>
                  <a:schemeClr val="tx1"/>
                </a:solidFill>
              </a:rPr>
              <a:t> </a:t>
            </a:r>
            <a:r>
              <a:rPr lang="pt-BR" sz="2000" b="1" dirty="0" err="1">
                <a:solidFill>
                  <a:schemeClr val="tx1"/>
                </a:solidFill>
              </a:rPr>
              <a:t>encouraged</a:t>
            </a:r>
            <a:r>
              <a:rPr lang="pt-BR" sz="2000" b="1" dirty="0">
                <a:solidFill>
                  <a:schemeClr val="tx1"/>
                </a:solidFill>
              </a:rPr>
              <a:t> Cain </a:t>
            </a:r>
            <a:r>
              <a:rPr lang="pt-BR" sz="2000" b="1" dirty="0" err="1">
                <a:solidFill>
                  <a:schemeClr val="tx1"/>
                </a:solidFill>
              </a:rPr>
              <a:t>to</a:t>
            </a:r>
            <a:r>
              <a:rPr lang="pt-BR" sz="2000" b="1" dirty="0">
                <a:solidFill>
                  <a:schemeClr val="tx1"/>
                </a:solidFill>
              </a:rPr>
              <a:t> do </a:t>
            </a:r>
            <a:r>
              <a:rPr lang="pt-BR" sz="2000" b="1" dirty="0" err="1">
                <a:solidFill>
                  <a:schemeClr val="tx1"/>
                </a:solidFill>
              </a:rPr>
              <a:t>well</a:t>
            </a:r>
            <a:r>
              <a:rPr lang="pt-BR" sz="2000" b="1" dirty="0">
                <a:solidFill>
                  <a:schemeClr val="tx1"/>
                </a:solidFill>
              </a:rPr>
              <a:t>, </a:t>
            </a:r>
            <a:r>
              <a:rPr lang="pt-BR" sz="2000" b="1" dirty="0" err="1">
                <a:solidFill>
                  <a:schemeClr val="tx1"/>
                </a:solidFill>
              </a:rPr>
              <a:t>but</a:t>
            </a:r>
            <a:r>
              <a:rPr lang="pt-BR" sz="2000" b="1" dirty="0">
                <a:solidFill>
                  <a:schemeClr val="tx1"/>
                </a:solidFill>
              </a:rPr>
              <a:t> in </a:t>
            </a:r>
            <a:r>
              <a:rPr lang="pt-BR" sz="2000" b="1" dirty="0" err="1">
                <a:solidFill>
                  <a:schemeClr val="tx1"/>
                </a:solidFill>
              </a:rPr>
              <a:t>the</a:t>
            </a:r>
            <a:r>
              <a:rPr lang="pt-BR" sz="2000" b="1" dirty="0">
                <a:solidFill>
                  <a:schemeClr val="tx1"/>
                </a:solidFill>
              </a:rPr>
              <a:t> </a:t>
            </a:r>
            <a:r>
              <a:rPr lang="pt-BR" sz="2000" b="1" dirty="0" err="1">
                <a:solidFill>
                  <a:schemeClr val="tx1"/>
                </a:solidFill>
              </a:rPr>
              <a:t>end</a:t>
            </a:r>
            <a:r>
              <a:rPr lang="pt-BR" sz="2000" b="1" dirty="0">
                <a:solidFill>
                  <a:schemeClr val="tx1"/>
                </a:solidFill>
              </a:rPr>
              <a:t> it </a:t>
            </a:r>
            <a:r>
              <a:rPr lang="pt-BR" sz="2000" b="1" dirty="0" err="1">
                <a:solidFill>
                  <a:schemeClr val="tx1"/>
                </a:solidFill>
              </a:rPr>
              <a:t>was</a:t>
            </a:r>
            <a:r>
              <a:rPr lang="pt-BR" sz="2000" b="1" dirty="0">
                <a:solidFill>
                  <a:schemeClr val="tx1"/>
                </a:solidFill>
              </a:rPr>
              <a:t> </a:t>
            </a:r>
            <a:r>
              <a:rPr lang="pt-BR" sz="2000" b="1" dirty="0" err="1">
                <a:solidFill>
                  <a:schemeClr val="tx1"/>
                </a:solidFill>
              </a:rPr>
              <a:t>Cain's</a:t>
            </a:r>
            <a:r>
              <a:rPr lang="pt-BR" sz="2000" b="1" dirty="0">
                <a:solidFill>
                  <a:schemeClr val="tx1"/>
                </a:solidFill>
              </a:rPr>
              <a:t> </a:t>
            </a:r>
            <a:r>
              <a:rPr lang="pt-BR" sz="2000" b="1" dirty="0" err="1">
                <a:solidFill>
                  <a:schemeClr val="tx1"/>
                </a:solidFill>
              </a:rPr>
              <a:t>decision</a:t>
            </a:r>
            <a:r>
              <a:rPr lang="pt-BR" sz="2000" b="1" dirty="0">
                <a:solidFill>
                  <a:schemeClr val="tx1"/>
                </a:solidFill>
              </a:rPr>
              <a:t>. Both </a:t>
            </a:r>
            <a:r>
              <a:rPr lang="pt-BR" sz="2000" b="1" dirty="0" err="1">
                <a:solidFill>
                  <a:schemeClr val="tx1"/>
                </a:solidFill>
              </a:rPr>
              <a:t>the</a:t>
            </a:r>
            <a:r>
              <a:rPr lang="pt-BR" sz="2000" b="1" dirty="0">
                <a:solidFill>
                  <a:schemeClr val="tx1"/>
                </a:solidFill>
              </a:rPr>
              <a:t> </a:t>
            </a:r>
            <a:r>
              <a:rPr lang="pt-BR" sz="2000" b="1" dirty="0" err="1">
                <a:solidFill>
                  <a:schemeClr val="tx1"/>
                </a:solidFill>
              </a:rPr>
              <a:t>just</a:t>
            </a:r>
            <a:r>
              <a:rPr lang="pt-BR" sz="2000" b="1" dirty="0">
                <a:solidFill>
                  <a:schemeClr val="tx1"/>
                </a:solidFill>
              </a:rPr>
              <a:t> </a:t>
            </a:r>
            <a:r>
              <a:rPr lang="pt-BR" sz="2000" b="1" dirty="0" err="1">
                <a:solidFill>
                  <a:schemeClr val="tx1"/>
                </a:solidFill>
              </a:rPr>
              <a:t>and</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unjust</a:t>
            </a:r>
            <a:r>
              <a:rPr lang="pt-BR" sz="2000" b="1" dirty="0">
                <a:solidFill>
                  <a:schemeClr val="tx1"/>
                </a:solidFill>
              </a:rPr>
              <a:t> </a:t>
            </a:r>
            <a:r>
              <a:rPr lang="pt-BR" sz="2000" b="1" dirty="0" err="1">
                <a:solidFill>
                  <a:schemeClr val="tx1"/>
                </a:solidFill>
              </a:rPr>
              <a:t>suffer</a:t>
            </a:r>
            <a:r>
              <a:rPr lang="pt-BR" sz="2000" b="1" dirty="0">
                <a:solidFill>
                  <a:schemeClr val="tx1"/>
                </a:solidFill>
              </a:rPr>
              <a:t> in </a:t>
            </a:r>
            <a:r>
              <a:rPr lang="pt-BR" sz="2000" b="1" dirty="0" err="1">
                <a:solidFill>
                  <a:schemeClr val="tx1"/>
                </a:solidFill>
              </a:rPr>
              <a:t>this</a:t>
            </a:r>
            <a:r>
              <a:rPr lang="pt-BR" sz="2000" b="1" dirty="0">
                <a:solidFill>
                  <a:schemeClr val="tx1"/>
                </a:solidFill>
              </a:rPr>
              <a:t> </a:t>
            </a:r>
            <a:r>
              <a:rPr lang="pt-BR" sz="2000" b="1" dirty="0" err="1">
                <a:solidFill>
                  <a:schemeClr val="tx1"/>
                </a:solidFill>
              </a:rPr>
              <a:t>marred</a:t>
            </a:r>
            <a:r>
              <a:rPr lang="pt-BR" sz="2000" b="1" dirty="0">
                <a:solidFill>
                  <a:schemeClr val="tx1"/>
                </a:solidFill>
              </a:rPr>
              <a:t> world </a:t>
            </a:r>
            <a:r>
              <a:rPr lang="pt-BR" sz="2000" b="1" dirty="0" err="1">
                <a:solidFill>
                  <a:schemeClr val="tx1"/>
                </a:solidFill>
              </a:rPr>
              <a:t>because</a:t>
            </a:r>
            <a:r>
              <a:rPr lang="pt-BR" sz="2000" b="1" dirty="0">
                <a:solidFill>
                  <a:schemeClr val="tx1"/>
                </a:solidFill>
              </a:rPr>
              <a:t> </a:t>
            </a:r>
            <a:r>
              <a:rPr lang="pt-BR" sz="2000" b="1" dirty="0" err="1">
                <a:solidFill>
                  <a:schemeClr val="tx1"/>
                </a:solidFill>
              </a:rPr>
              <a:t>of</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consequences</a:t>
            </a:r>
            <a:endParaRPr lang="pt-BR" sz="2000" b="1" dirty="0">
              <a:solidFill>
                <a:schemeClr val="tx1"/>
              </a:solidFill>
            </a:endParaRPr>
          </a:p>
          <a:p>
            <a:pPr algn="ctr"/>
            <a:r>
              <a:rPr lang="pt-BR" sz="2000" b="1" dirty="0" err="1">
                <a:solidFill>
                  <a:schemeClr val="tx1"/>
                </a:solidFill>
              </a:rPr>
              <a:t>of</a:t>
            </a:r>
            <a:r>
              <a:rPr lang="pt-BR" sz="2000" b="1" dirty="0">
                <a:solidFill>
                  <a:schemeClr val="tx1"/>
                </a:solidFill>
              </a:rPr>
              <a:t> </a:t>
            </a:r>
            <a:r>
              <a:rPr lang="pt-BR" sz="2000" b="1" dirty="0" err="1">
                <a:solidFill>
                  <a:schemeClr val="tx1"/>
                </a:solidFill>
              </a:rPr>
              <a:t>other</a:t>
            </a:r>
            <a:r>
              <a:rPr lang="pt-BR" sz="2000" b="1" dirty="0">
                <a:solidFill>
                  <a:schemeClr val="tx1"/>
                </a:solidFill>
              </a:rPr>
              <a:t> </a:t>
            </a:r>
            <a:r>
              <a:rPr lang="pt-BR" sz="2000" b="1" dirty="0" err="1">
                <a:solidFill>
                  <a:schemeClr val="tx1"/>
                </a:solidFill>
              </a:rPr>
              <a:t>peoples</a:t>
            </a:r>
            <a:r>
              <a:rPr lang="pt-BR" sz="2000" b="1" dirty="0">
                <a:solidFill>
                  <a:schemeClr val="tx1"/>
                </a:solidFill>
              </a:rPr>
              <a:t>' sins </a:t>
            </a:r>
            <a:r>
              <a:rPr lang="pt-BR" sz="2000" b="1" dirty="0" err="1">
                <a:solidFill>
                  <a:schemeClr val="tx1"/>
                </a:solidFill>
              </a:rPr>
              <a:t>and</a:t>
            </a:r>
            <a:r>
              <a:rPr lang="pt-BR" sz="2000" b="1" dirty="0">
                <a:solidFill>
                  <a:schemeClr val="tx1"/>
                </a:solidFill>
              </a:rPr>
              <a:t> </a:t>
            </a:r>
            <a:r>
              <a:rPr lang="pt-BR" sz="2000" b="1" dirty="0" err="1">
                <a:solidFill>
                  <a:schemeClr val="tx1"/>
                </a:solidFill>
              </a:rPr>
              <a:t>their</a:t>
            </a:r>
            <a:r>
              <a:rPr lang="pt-BR" sz="2000" b="1" dirty="0">
                <a:solidFill>
                  <a:schemeClr val="tx1"/>
                </a:solidFill>
              </a:rPr>
              <a:t> </a:t>
            </a:r>
            <a:r>
              <a:rPr lang="pt-BR" sz="2000" b="1" dirty="0" err="1">
                <a:solidFill>
                  <a:schemeClr val="tx1"/>
                </a:solidFill>
              </a:rPr>
              <a:t>own</a:t>
            </a:r>
            <a:r>
              <a:rPr lang="pt-BR" sz="2000" b="1" dirty="0">
                <a:solidFill>
                  <a:schemeClr val="tx1"/>
                </a:solidFill>
              </a:rPr>
              <a:t>...</a:t>
            </a:r>
          </a:p>
          <a:p>
            <a:pPr algn="ctr"/>
            <a:endParaRPr lang="pt-BR" sz="1000" b="1" dirty="0">
              <a:solidFill>
                <a:schemeClr val="tx1"/>
              </a:solidFill>
            </a:endParaRPr>
          </a:p>
          <a:p>
            <a:pPr algn="ctr"/>
            <a:endParaRPr lang="pt-BR" sz="2000" b="1" dirty="0">
              <a:solidFill>
                <a:schemeClr val="tx1"/>
              </a:solidFill>
            </a:endParaRPr>
          </a:p>
        </p:txBody>
      </p:sp>
      <p:sp>
        <p:nvSpPr>
          <p:cNvPr id="2" name="Slide Number Placeholder 1">
            <a:extLst>
              <a:ext uri="{FF2B5EF4-FFF2-40B4-BE49-F238E27FC236}">
                <a16:creationId xmlns:a16="http://schemas.microsoft.com/office/drawing/2014/main" id="{699C9B85-B280-4E6C-B0AA-AD6FF572D33D}"/>
              </a:ext>
            </a:extLst>
          </p:cNvPr>
          <p:cNvSpPr>
            <a:spLocks noGrp="1"/>
          </p:cNvSpPr>
          <p:nvPr>
            <p:ph type="sldNum" sz="quarter" idx="12"/>
          </p:nvPr>
        </p:nvSpPr>
        <p:spPr/>
        <p:txBody>
          <a:bodyPr/>
          <a:lstStyle/>
          <a:p>
            <a:fld id="{2B42AA03-84FA-47E0-873F-D678DD9436A1}" type="slidenum">
              <a:rPr lang="pt-BR" smtClean="0"/>
              <a:pPr/>
              <a:t>16</a:t>
            </a:fld>
            <a:r>
              <a:rPr lang="pt-BR" dirty="0"/>
              <a:t>/20min</a:t>
            </a:r>
          </a:p>
        </p:txBody>
      </p:sp>
    </p:spTree>
    <p:extLst>
      <p:ext uri="{BB962C8B-B14F-4D97-AF65-F5344CB8AC3E}">
        <p14:creationId xmlns:p14="http://schemas.microsoft.com/office/powerpoint/2010/main" val="23976834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2000"/>
                                        <p:tgtEl>
                                          <p:spTgt spid="18"/>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93899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Now</a:t>
            </a:r>
            <a:r>
              <a:rPr lang="pt-BR" sz="2400" dirty="0">
                <a:latin typeface="Georgia" panose="02040502050405020303" pitchFamily="18" charset="0"/>
              </a:rPr>
              <a:t> Cain </a:t>
            </a:r>
            <a:r>
              <a:rPr lang="pt-BR" sz="2400" dirty="0" err="1">
                <a:latin typeface="Georgia" panose="02040502050405020303" pitchFamily="18" charset="0"/>
              </a:rPr>
              <a:t>talked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came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pass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were</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Cain rose </a:t>
            </a:r>
            <a:r>
              <a:rPr lang="pt-BR" sz="2400" dirty="0" err="1">
                <a:latin typeface="Georgia" panose="02040502050405020303" pitchFamily="18" charset="0"/>
              </a:rPr>
              <a:t>up</a:t>
            </a:r>
            <a:r>
              <a:rPr lang="pt-BR" sz="2400" dirty="0">
                <a:latin typeface="Georgia" panose="02040502050405020303" pitchFamily="18" charset="0"/>
              </a:rPr>
              <a:t> </a:t>
            </a:r>
            <a:r>
              <a:rPr lang="pt-BR" sz="2400" dirty="0" err="1">
                <a:latin typeface="Georgia" panose="02040502050405020303" pitchFamily="18" charset="0"/>
              </a:rPr>
              <a:t>against</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killed</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Cain,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is</a:t>
            </a:r>
            <a:endParaRPr lang="pt-BR" sz="2400" dirty="0">
              <a:latin typeface="Georgia" panose="02040502050405020303" pitchFamily="18" charset="0"/>
            </a:endParaRPr>
          </a:p>
          <a:p>
            <a:r>
              <a:rPr lang="pt-BR" sz="2400" dirty="0">
                <a:latin typeface="Georgia" panose="02040502050405020303" pitchFamily="18" charset="0"/>
              </a:rPr>
              <a:t>  Abel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‛I do </a:t>
            </a:r>
            <a:r>
              <a:rPr lang="pt-BR" sz="2400" dirty="0" err="1">
                <a:latin typeface="Georgia" panose="02040502050405020303" pitchFamily="18" charset="0"/>
              </a:rPr>
              <a:t>not</a:t>
            </a:r>
            <a:r>
              <a:rPr lang="pt-BR" sz="2400" dirty="0">
                <a:latin typeface="Georgia" panose="02040502050405020303" pitchFamily="18" charset="0"/>
              </a:rPr>
              <a:t> </a:t>
            </a:r>
            <a:r>
              <a:rPr lang="pt-BR" sz="2400" dirty="0" err="1">
                <a:latin typeface="Georgia" panose="02040502050405020303" pitchFamily="18" charset="0"/>
              </a:rPr>
              <a:t>know</a:t>
            </a:r>
            <a:r>
              <a:rPr lang="pt-BR" sz="2400" dirty="0">
                <a:latin typeface="Georgia" panose="02040502050405020303" pitchFamily="18" charset="0"/>
              </a:rPr>
              <a:t>. </a:t>
            </a:r>
            <a:r>
              <a:rPr lang="pt-BR" sz="2400" dirty="0" err="1">
                <a:latin typeface="Georgia" panose="02040502050405020303" pitchFamily="18" charset="0"/>
              </a:rPr>
              <a:t>Am</a:t>
            </a:r>
            <a:r>
              <a:rPr lang="pt-BR" sz="2400" dirty="0">
                <a:latin typeface="Georgia" panose="02040502050405020303" pitchFamily="18" charset="0"/>
              </a:rPr>
              <a:t> I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brother's</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keeper</a:t>
            </a:r>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 [4:8-9]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7" name="CaixaDeTexto 16"/>
          <p:cNvSpPr txBox="1"/>
          <p:nvPr/>
        </p:nvSpPr>
        <p:spPr>
          <a:xfrm>
            <a:off x="1979712" y="2492896"/>
            <a:ext cx="6984775" cy="1200329"/>
          </a:xfrm>
          <a:prstGeom prst="rect">
            <a:avLst/>
          </a:prstGeom>
          <a:noFill/>
        </p:spPr>
        <p:txBody>
          <a:bodyPr wrap="square" rtlCol="0">
            <a:spAutoFit/>
          </a:bodyPr>
          <a:lstStyle/>
          <a:p>
            <a:pPr algn="just"/>
            <a:r>
              <a:rPr lang="pt-BR" sz="2400" dirty="0">
                <a:latin typeface="Georgia" panose="02040502050405020303" pitchFamily="18" charset="0"/>
              </a:rPr>
              <a:t>It </a:t>
            </a:r>
            <a:r>
              <a:rPr lang="pt-BR" sz="2400" dirty="0" err="1">
                <a:latin typeface="Georgia" panose="02040502050405020303" pitchFamily="18" charset="0"/>
              </a:rPr>
              <a:t>should</a:t>
            </a:r>
            <a:r>
              <a:rPr lang="pt-BR" sz="2400" dirty="0">
                <a:latin typeface="Georgia" panose="02040502050405020303" pitchFamily="18" charset="0"/>
              </a:rPr>
              <a:t> </a:t>
            </a:r>
            <a:r>
              <a:rPr lang="pt-BR" sz="2400" dirty="0" err="1">
                <a:latin typeface="Georgia" panose="02040502050405020303" pitchFamily="18" charset="0"/>
              </a:rPr>
              <a:t>impress</a:t>
            </a:r>
            <a:r>
              <a:rPr lang="pt-BR" sz="2400" dirty="0">
                <a:latin typeface="Georgia" panose="02040502050405020303" pitchFamily="18" charset="0"/>
              </a:rPr>
              <a:t> </a:t>
            </a:r>
            <a:r>
              <a:rPr lang="pt-BR" sz="2400" dirty="0" err="1">
                <a:latin typeface="Georgia" panose="02040502050405020303" pitchFamily="18" charset="0"/>
              </a:rPr>
              <a:t>us</a:t>
            </a:r>
            <a:r>
              <a:rPr lang="pt-BR" sz="2400" dirty="0">
                <a:latin typeface="Georgia" panose="02040502050405020303" pitchFamily="18" charset="0"/>
              </a:rPr>
              <a:t> </a:t>
            </a:r>
            <a:r>
              <a:rPr lang="pt-BR" sz="2400" dirty="0" err="1">
                <a:latin typeface="Georgia" panose="02040502050405020303" pitchFamily="18" charset="0"/>
              </a:rPr>
              <a:t>how</a:t>
            </a:r>
            <a:r>
              <a:rPr lang="pt-BR" sz="2400" dirty="0">
                <a:latin typeface="Georgia" panose="02040502050405020303" pitchFamily="18" charset="0"/>
              </a:rPr>
              <a:t> </a:t>
            </a:r>
            <a:r>
              <a:rPr lang="pt-BR" sz="2400" dirty="0" err="1">
                <a:latin typeface="Georgia" panose="02040502050405020303" pitchFamily="18" charset="0"/>
              </a:rPr>
              <a:t>God</a:t>
            </a:r>
            <a:r>
              <a:rPr lang="pt-BR" sz="2400" dirty="0">
                <a:latin typeface="Georgia" panose="02040502050405020303" pitchFamily="18" charset="0"/>
              </a:rPr>
              <a:t> </a:t>
            </a:r>
            <a:r>
              <a:rPr lang="pt-BR" sz="2400" dirty="0" err="1">
                <a:latin typeface="Georgia" panose="02040502050405020303" pitchFamily="18" charset="0"/>
              </a:rPr>
              <a:t>is</a:t>
            </a:r>
            <a:r>
              <a:rPr lang="pt-BR" sz="2400" dirty="0">
                <a:latin typeface="Georgia" panose="02040502050405020303" pitchFamily="18" charset="0"/>
              </a:rPr>
              <a:t> </a:t>
            </a:r>
            <a:r>
              <a:rPr lang="pt-BR" sz="2400" dirty="0" err="1">
                <a:latin typeface="Georgia" panose="02040502050405020303" pitchFamily="18" charset="0"/>
              </a:rPr>
              <a:t>always</a:t>
            </a:r>
            <a:r>
              <a:rPr lang="pt-BR" sz="2400" dirty="0">
                <a:latin typeface="Georgia" panose="02040502050405020303" pitchFamily="18" charset="0"/>
              </a:rPr>
              <a:t> </a:t>
            </a:r>
            <a:r>
              <a:rPr lang="pt-BR" sz="2400" dirty="0" err="1">
                <a:latin typeface="Georgia" panose="02040502050405020303" pitchFamily="18" charset="0"/>
              </a:rPr>
              <a:t>near</a:t>
            </a:r>
            <a:r>
              <a:rPr lang="pt-BR" sz="2400" dirty="0">
                <a:latin typeface="Georgia" panose="02040502050405020303" pitchFamily="18" charset="0"/>
              </a:rPr>
              <a:t>: as </a:t>
            </a:r>
            <a:r>
              <a:rPr lang="pt-BR" sz="2400" dirty="0" err="1">
                <a:latin typeface="Georgia" panose="02040502050405020303" pitchFamily="18" charset="0"/>
              </a:rPr>
              <a:t>soon</a:t>
            </a:r>
            <a:r>
              <a:rPr lang="pt-BR" sz="2400" dirty="0">
                <a:latin typeface="Georgia" panose="02040502050405020303" pitchFamily="18" charset="0"/>
              </a:rPr>
              <a:t> as Cain </a:t>
            </a:r>
            <a:r>
              <a:rPr lang="pt-BR" sz="2400" dirty="0" err="1">
                <a:latin typeface="Georgia" panose="02040502050405020303" pitchFamily="18" charset="0"/>
              </a:rPr>
              <a:t>had</a:t>
            </a:r>
            <a:r>
              <a:rPr lang="pt-BR" sz="2400" dirty="0">
                <a:latin typeface="Georgia" panose="02040502050405020303" pitchFamily="18" charset="0"/>
              </a:rPr>
              <a:t> </a:t>
            </a:r>
            <a:r>
              <a:rPr lang="pt-BR" sz="2400" dirty="0" err="1">
                <a:latin typeface="Georgia" panose="02040502050405020303" pitchFamily="18" charset="0"/>
              </a:rPr>
              <a:t>finished</a:t>
            </a:r>
            <a:r>
              <a:rPr lang="pt-BR" sz="2400" dirty="0">
                <a:latin typeface="Georgia" panose="02040502050405020303" pitchFamily="18" charset="0"/>
              </a:rPr>
              <a:t>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horrible</a:t>
            </a:r>
            <a:r>
              <a:rPr lang="pt-BR" sz="2400" dirty="0">
                <a:latin typeface="Georgia" panose="02040502050405020303" pitchFamily="18" charset="0"/>
              </a:rPr>
              <a:t> </a:t>
            </a:r>
            <a:r>
              <a:rPr lang="pt-BR" sz="2400" dirty="0" err="1">
                <a:latin typeface="Georgia" panose="02040502050405020303" pitchFamily="18" charset="0"/>
              </a:rPr>
              <a:t>work</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arrived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some </a:t>
            </a:r>
            <a:r>
              <a:rPr lang="pt-BR" sz="2400" dirty="0" err="1">
                <a:latin typeface="Georgia" panose="02040502050405020303" pitchFamily="18" charset="0"/>
              </a:rPr>
              <a:t>questions</a:t>
            </a:r>
            <a:r>
              <a:rPr lang="pt-BR" sz="2400" dirty="0">
                <a:latin typeface="Georgia" panose="02040502050405020303" pitchFamily="18" charset="0"/>
              </a:rPr>
              <a:t> for </a:t>
            </a:r>
            <a:r>
              <a:rPr lang="pt-BR" sz="2400" dirty="0" err="1">
                <a:latin typeface="Georgia" panose="02040502050405020303" pitchFamily="18" charset="0"/>
              </a:rPr>
              <a:t>him</a:t>
            </a:r>
            <a:r>
              <a:rPr lang="pt-BR" sz="2400" dirty="0">
                <a:latin typeface="Georgia" panose="02040502050405020303" pitchFamily="18" charset="0"/>
              </a:rPr>
              <a:t>...</a:t>
            </a:r>
            <a:endParaRPr lang="pt-BR" sz="2400" i="1" dirty="0">
              <a:latin typeface="Georgia" panose="02040502050405020303" pitchFamily="18" charset="0"/>
            </a:endParaRPr>
          </a:p>
        </p:txBody>
      </p:sp>
      <p:sp>
        <p:nvSpPr>
          <p:cNvPr id="18" name="Elipse 17"/>
          <p:cNvSpPr/>
          <p:nvPr/>
        </p:nvSpPr>
        <p:spPr>
          <a:xfrm>
            <a:off x="3373349" y="1268760"/>
            <a:ext cx="4078972" cy="5182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5"/>
          <p:cNvSpPr/>
          <p:nvPr/>
        </p:nvSpPr>
        <p:spPr>
          <a:xfrm rot="1576017">
            <a:off x="3057768" y="1552566"/>
            <a:ext cx="290082" cy="1044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2272174" y="3645024"/>
            <a:ext cx="6692313" cy="1015663"/>
          </a:xfrm>
          <a:prstGeom prst="rect">
            <a:avLst/>
          </a:prstGeom>
          <a:noFill/>
        </p:spPr>
        <p:txBody>
          <a:bodyPr wrap="square" rtlCol="0">
            <a:spAutoFit/>
          </a:bodyPr>
          <a:lstStyle/>
          <a:p>
            <a:pPr algn="just"/>
            <a:r>
              <a:rPr lang="pt-BR" sz="2000" dirty="0" err="1">
                <a:latin typeface="Georgia" panose="02040502050405020303" pitchFamily="18" charset="0"/>
              </a:rPr>
              <a:t>Again</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brings</a:t>
            </a:r>
            <a:r>
              <a:rPr lang="pt-BR" sz="2000" dirty="0">
                <a:latin typeface="Georgia" panose="02040502050405020303" pitchFamily="18" charset="0"/>
              </a:rPr>
              <a:t> a </a:t>
            </a:r>
            <a:r>
              <a:rPr lang="pt-BR" sz="2000" dirty="0" err="1">
                <a:latin typeface="Georgia" panose="02040502050405020303" pitchFamily="18" charset="0"/>
              </a:rPr>
              <a:t>question</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seeking</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raise</a:t>
            </a:r>
            <a:r>
              <a:rPr lang="pt-BR" sz="2000" dirty="0">
                <a:latin typeface="Georgia" panose="02040502050405020303" pitchFamily="18" charset="0"/>
              </a:rPr>
              <a:t> a </a:t>
            </a:r>
            <a:r>
              <a:rPr lang="pt-BR" sz="2000" dirty="0" err="1">
                <a:latin typeface="Georgia" panose="02040502050405020303" pitchFamily="18" charset="0"/>
              </a:rPr>
              <a:t>confession</a:t>
            </a:r>
            <a:r>
              <a:rPr lang="pt-BR" sz="2000" dirty="0">
                <a:latin typeface="Georgia" panose="02040502050405020303" pitchFamily="18" charset="0"/>
              </a:rPr>
              <a:t> </a:t>
            </a:r>
            <a:r>
              <a:rPr lang="pt-BR" sz="2000" dirty="0" err="1">
                <a:latin typeface="Georgia" panose="02040502050405020303" pitchFamily="18" charset="0"/>
              </a:rPr>
              <a:t>from</a:t>
            </a:r>
            <a:r>
              <a:rPr lang="pt-BR" sz="2000" dirty="0">
                <a:latin typeface="Georgia" panose="02040502050405020303" pitchFamily="18" charset="0"/>
              </a:rPr>
              <a:t> Cain – </a:t>
            </a:r>
            <a:r>
              <a:rPr lang="pt-BR" sz="2000" dirty="0" err="1">
                <a:latin typeface="Georgia" panose="02040502050405020303" pitchFamily="18" charset="0"/>
              </a:rPr>
              <a:t>after</a:t>
            </a:r>
            <a:r>
              <a:rPr lang="pt-BR" sz="2000" dirty="0">
                <a:latin typeface="Georgia" panose="02040502050405020303" pitchFamily="18" charset="0"/>
              </a:rPr>
              <a:t> </a:t>
            </a:r>
            <a:r>
              <a:rPr lang="pt-BR" sz="2000" dirty="0" err="1">
                <a:latin typeface="Georgia" panose="02040502050405020303" pitchFamily="18" charset="0"/>
              </a:rPr>
              <a:t>all</a:t>
            </a:r>
            <a:r>
              <a:rPr lang="pt-BR" sz="2000" dirty="0">
                <a:latin typeface="Georgia" panose="02040502050405020303" pitchFamily="18" charset="0"/>
              </a:rPr>
              <a:t>, </a:t>
            </a:r>
            <a:r>
              <a:rPr lang="pt-BR" sz="2000" dirty="0" err="1">
                <a:latin typeface="Georgia" panose="02040502050405020303" pitchFamily="18" charset="0"/>
              </a:rPr>
              <a:t>this</a:t>
            </a:r>
            <a:r>
              <a:rPr lang="pt-BR" sz="2000" dirty="0">
                <a:latin typeface="Georgia" panose="02040502050405020303" pitchFamily="18" charset="0"/>
              </a:rPr>
              <a:t> time it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beyond</a:t>
            </a:r>
            <a:r>
              <a:rPr lang="pt-BR" sz="2000" dirty="0">
                <a:latin typeface="Georgia" panose="02040502050405020303" pitchFamily="18" charset="0"/>
              </a:rPr>
              <a:t> </a:t>
            </a:r>
            <a:r>
              <a:rPr lang="pt-BR" sz="2000" dirty="0" err="1">
                <a:latin typeface="Georgia" panose="02040502050405020303" pitchFamily="18" charset="0"/>
              </a:rPr>
              <a:t>all</a:t>
            </a:r>
            <a:r>
              <a:rPr lang="pt-BR" sz="2000" dirty="0">
                <a:latin typeface="Georgia" panose="02040502050405020303" pitchFamily="18" charset="0"/>
              </a:rPr>
              <a:t> </a:t>
            </a:r>
            <a:r>
              <a:rPr lang="pt-BR" sz="2000" dirty="0" err="1">
                <a:latin typeface="Georgia" panose="02040502050405020303" pitchFamily="18" charset="0"/>
              </a:rPr>
              <a:t>doubt</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knows</a:t>
            </a:r>
            <a:r>
              <a:rPr lang="pt-BR" sz="2000" dirty="0">
                <a:latin typeface="Georgia" panose="02040502050405020303" pitchFamily="18" charset="0"/>
              </a:rPr>
              <a:t> </a:t>
            </a:r>
            <a:r>
              <a:rPr lang="pt-BR" sz="2000" dirty="0" err="1">
                <a:latin typeface="Georgia" panose="02040502050405020303" pitchFamily="18" charset="0"/>
              </a:rPr>
              <a:t>where</a:t>
            </a:r>
            <a:r>
              <a:rPr lang="pt-BR" sz="2000" dirty="0">
                <a:latin typeface="Georgia" panose="02040502050405020303" pitchFamily="18" charset="0"/>
              </a:rPr>
              <a:t> Abel </a:t>
            </a:r>
            <a:r>
              <a:rPr lang="pt-BR" sz="2000" dirty="0" err="1">
                <a:latin typeface="Georgia" panose="02040502050405020303" pitchFamily="18" charset="0"/>
              </a:rPr>
              <a:t>is</a:t>
            </a:r>
            <a:r>
              <a:rPr lang="pt-BR" sz="2000" dirty="0">
                <a:latin typeface="Georgia" panose="02040502050405020303" pitchFamily="18" charset="0"/>
              </a:rPr>
              <a:t>, as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see</a:t>
            </a:r>
            <a:r>
              <a:rPr lang="pt-BR" sz="2000" dirty="0">
                <a:latin typeface="Georgia" panose="02040502050405020303" pitchFamily="18" charset="0"/>
              </a:rPr>
              <a:t> in 4:10</a:t>
            </a:r>
          </a:p>
        </p:txBody>
      </p:sp>
      <p:sp>
        <p:nvSpPr>
          <p:cNvPr id="2" name="Slide Number Placeholder 1">
            <a:extLst>
              <a:ext uri="{FF2B5EF4-FFF2-40B4-BE49-F238E27FC236}">
                <a16:creationId xmlns:a16="http://schemas.microsoft.com/office/drawing/2014/main" id="{29A14D2A-4186-4675-9778-42AFE429199A}"/>
              </a:ext>
            </a:extLst>
          </p:cNvPr>
          <p:cNvSpPr>
            <a:spLocks noGrp="1"/>
          </p:cNvSpPr>
          <p:nvPr>
            <p:ph type="sldNum" sz="quarter" idx="12"/>
          </p:nvPr>
        </p:nvSpPr>
        <p:spPr/>
        <p:txBody>
          <a:bodyPr/>
          <a:lstStyle/>
          <a:p>
            <a:fld id="{2B42AA03-84FA-47E0-873F-D678DD9436A1}" type="slidenum">
              <a:rPr lang="pt-BR" smtClean="0"/>
              <a:pPr/>
              <a:t>17</a:t>
            </a:fld>
            <a:endParaRPr lang="pt-BR"/>
          </a:p>
        </p:txBody>
      </p:sp>
    </p:spTree>
    <p:extLst>
      <p:ext uri="{BB962C8B-B14F-4D97-AF65-F5344CB8AC3E}">
        <p14:creationId xmlns:p14="http://schemas.microsoft.com/office/powerpoint/2010/main" val="63359119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93899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Now</a:t>
            </a:r>
            <a:r>
              <a:rPr lang="pt-BR" sz="2400" dirty="0">
                <a:latin typeface="Georgia" panose="02040502050405020303" pitchFamily="18" charset="0"/>
              </a:rPr>
              <a:t> Cain </a:t>
            </a:r>
            <a:r>
              <a:rPr lang="pt-BR" sz="2400" dirty="0" err="1">
                <a:latin typeface="Georgia" panose="02040502050405020303" pitchFamily="18" charset="0"/>
              </a:rPr>
              <a:t>talked</a:t>
            </a:r>
            <a:r>
              <a:rPr lang="pt-BR" sz="2400" dirty="0">
                <a:latin typeface="Georgia" panose="02040502050405020303" pitchFamily="18" charset="0"/>
              </a:rPr>
              <a:t> </a:t>
            </a:r>
            <a:r>
              <a:rPr lang="pt-BR" sz="2400" dirty="0" err="1">
                <a:latin typeface="Georgia" panose="02040502050405020303" pitchFamily="18" charset="0"/>
              </a:rPr>
              <a:t>with</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came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pass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they</a:t>
            </a:r>
            <a:r>
              <a:rPr lang="pt-BR" sz="2400" dirty="0">
                <a:latin typeface="Georgia" panose="02040502050405020303" pitchFamily="18" charset="0"/>
              </a:rPr>
              <a:t> </a:t>
            </a:r>
            <a:r>
              <a:rPr lang="pt-BR" sz="2400" dirty="0" err="1">
                <a:latin typeface="Georgia" panose="02040502050405020303" pitchFamily="18" charset="0"/>
              </a:rPr>
              <a:t>were</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field</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Cain rose </a:t>
            </a:r>
            <a:r>
              <a:rPr lang="pt-BR" sz="2400" dirty="0" err="1">
                <a:latin typeface="Georgia" panose="02040502050405020303" pitchFamily="18" charset="0"/>
              </a:rPr>
              <a:t>up</a:t>
            </a:r>
            <a:r>
              <a:rPr lang="pt-BR" sz="2400" dirty="0">
                <a:latin typeface="Georgia" panose="02040502050405020303" pitchFamily="18" charset="0"/>
              </a:rPr>
              <a:t> </a:t>
            </a:r>
            <a:r>
              <a:rPr lang="pt-BR" sz="2400" dirty="0" err="1">
                <a:latin typeface="Georgia" panose="02040502050405020303" pitchFamily="18" charset="0"/>
              </a:rPr>
              <a:t>against</a:t>
            </a:r>
            <a:r>
              <a:rPr lang="pt-BR" sz="2400" dirty="0">
                <a:latin typeface="Georgia" panose="02040502050405020303" pitchFamily="18" charset="0"/>
              </a:rPr>
              <a:t> Abel </a:t>
            </a:r>
            <a:r>
              <a:rPr lang="pt-BR" sz="2400" dirty="0" err="1">
                <a:latin typeface="Georgia" panose="02040502050405020303" pitchFamily="18" charset="0"/>
              </a:rPr>
              <a:t>his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killed</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Cain,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is</a:t>
            </a:r>
            <a:endParaRPr lang="pt-BR" sz="2400" dirty="0">
              <a:latin typeface="Georgia" panose="02040502050405020303" pitchFamily="18" charset="0"/>
            </a:endParaRPr>
          </a:p>
          <a:p>
            <a:r>
              <a:rPr lang="pt-BR" sz="2400" dirty="0">
                <a:latin typeface="Georgia" panose="02040502050405020303" pitchFamily="18" charset="0"/>
              </a:rPr>
              <a:t>  Abel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brother</a:t>
            </a:r>
            <a:r>
              <a:rPr lang="pt-BR" sz="2400" dirty="0">
                <a:latin typeface="Georgia" panose="02040502050405020303" pitchFamily="18" charset="0"/>
              </a:rPr>
              <a:t>?’ He </a:t>
            </a:r>
            <a:r>
              <a:rPr lang="pt-BR" sz="2400" dirty="0" err="1">
                <a:latin typeface="Georgia" panose="02040502050405020303" pitchFamily="18" charset="0"/>
              </a:rPr>
              <a:t>said</a:t>
            </a:r>
            <a:r>
              <a:rPr lang="pt-BR" sz="2400" dirty="0">
                <a:latin typeface="Georgia" panose="02040502050405020303" pitchFamily="18" charset="0"/>
              </a:rPr>
              <a:t>, ‛I do </a:t>
            </a:r>
            <a:r>
              <a:rPr lang="pt-BR" sz="2400" dirty="0" err="1">
                <a:latin typeface="Georgia" panose="02040502050405020303" pitchFamily="18" charset="0"/>
              </a:rPr>
              <a:t>not</a:t>
            </a:r>
            <a:r>
              <a:rPr lang="pt-BR" sz="2400" dirty="0">
                <a:latin typeface="Georgia" panose="02040502050405020303" pitchFamily="18" charset="0"/>
              </a:rPr>
              <a:t> </a:t>
            </a:r>
            <a:r>
              <a:rPr lang="pt-BR" sz="2400" dirty="0" err="1">
                <a:latin typeface="Georgia" panose="02040502050405020303" pitchFamily="18" charset="0"/>
              </a:rPr>
              <a:t>know</a:t>
            </a:r>
            <a:r>
              <a:rPr lang="pt-BR" sz="2400" dirty="0">
                <a:latin typeface="Georgia" panose="02040502050405020303" pitchFamily="18" charset="0"/>
              </a:rPr>
              <a:t>. </a:t>
            </a:r>
            <a:r>
              <a:rPr lang="pt-BR" sz="2400" dirty="0" err="1">
                <a:latin typeface="Georgia" panose="02040502050405020303" pitchFamily="18" charset="0"/>
              </a:rPr>
              <a:t>Am</a:t>
            </a:r>
            <a:r>
              <a:rPr lang="pt-BR" sz="2400" dirty="0">
                <a:latin typeface="Georgia" panose="02040502050405020303" pitchFamily="18" charset="0"/>
              </a:rPr>
              <a:t> I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brother's</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keeper</a:t>
            </a:r>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 [4:8-9]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3" name="CaixaDeTexto 12"/>
          <p:cNvSpPr txBox="1"/>
          <p:nvPr/>
        </p:nvSpPr>
        <p:spPr>
          <a:xfrm>
            <a:off x="1285116" y="2492896"/>
            <a:ext cx="7679371" cy="1200329"/>
          </a:xfrm>
          <a:prstGeom prst="rect">
            <a:avLst/>
          </a:prstGeom>
          <a:noFill/>
        </p:spPr>
        <p:txBody>
          <a:bodyPr wrap="square" rtlCol="0">
            <a:spAutoFit/>
          </a:bodyPr>
          <a:lstStyle/>
          <a:p>
            <a:pPr algn="just"/>
            <a:r>
              <a:rPr lang="pt-BR" sz="2400" dirty="0" err="1">
                <a:latin typeface="Georgia" panose="02040502050405020303" pitchFamily="18" charset="0"/>
              </a:rPr>
              <a:t>Cain's</a:t>
            </a:r>
            <a:r>
              <a:rPr lang="pt-BR" sz="2400" dirty="0">
                <a:latin typeface="Georgia" panose="02040502050405020303" pitchFamily="18" charset="0"/>
              </a:rPr>
              <a:t> </a:t>
            </a:r>
            <a:r>
              <a:rPr lang="pt-BR" sz="2400" dirty="0" err="1">
                <a:latin typeface="Georgia" panose="02040502050405020303" pitchFamily="18" charset="0"/>
              </a:rPr>
              <a:t>arrogant</a:t>
            </a:r>
            <a:r>
              <a:rPr lang="pt-BR" sz="2400" dirty="0">
                <a:latin typeface="Georgia" panose="02040502050405020303" pitchFamily="18" charset="0"/>
              </a:rPr>
              <a:t> response shows in </a:t>
            </a:r>
            <a:r>
              <a:rPr lang="pt-BR" sz="2400" dirty="0" err="1">
                <a:latin typeface="Georgia" panose="02040502050405020303" pitchFamily="18" charset="0"/>
              </a:rPr>
              <a:t>two</a:t>
            </a:r>
            <a:r>
              <a:rPr lang="pt-BR" sz="2400" dirty="0">
                <a:latin typeface="Georgia" panose="02040502050405020303" pitchFamily="18" charset="0"/>
              </a:rPr>
              <a:t> </a:t>
            </a:r>
            <a:r>
              <a:rPr lang="pt-BR" sz="2400" dirty="0" err="1">
                <a:latin typeface="Georgia" panose="02040502050405020303" pitchFamily="18" charset="0"/>
              </a:rPr>
              <a:t>ways</a:t>
            </a:r>
            <a:r>
              <a:rPr lang="pt-BR" sz="2400" dirty="0">
                <a:latin typeface="Georgia" panose="02040502050405020303" pitchFamily="18" charset="0"/>
              </a:rPr>
              <a:t> </a:t>
            </a:r>
            <a:r>
              <a:rPr lang="pt-BR" sz="2400" dirty="0" err="1">
                <a:latin typeface="Georgia" panose="02040502050405020303" pitchFamily="18" charset="0"/>
              </a:rPr>
              <a:t>just</a:t>
            </a:r>
            <a:r>
              <a:rPr lang="pt-BR" sz="2400" dirty="0">
                <a:latin typeface="Georgia" panose="02040502050405020303" pitchFamily="18" charset="0"/>
              </a:rPr>
              <a:t> </a:t>
            </a:r>
            <a:r>
              <a:rPr lang="pt-BR" sz="2400" dirty="0" err="1">
                <a:latin typeface="Georgia" panose="02040502050405020303" pitchFamily="18" charset="0"/>
              </a:rPr>
              <a:t>how</a:t>
            </a:r>
            <a:r>
              <a:rPr lang="pt-BR" sz="2400" dirty="0">
                <a:latin typeface="Georgia" panose="02040502050405020303" pitchFamily="18" charset="0"/>
              </a:rPr>
              <a:t> </a:t>
            </a:r>
            <a:r>
              <a:rPr lang="pt-BR" sz="2400" dirty="0" err="1">
                <a:latin typeface="Georgia" panose="02040502050405020303" pitchFamily="18" charset="0"/>
              </a:rPr>
              <a:t>hardened</a:t>
            </a:r>
            <a:r>
              <a:rPr lang="pt-BR" sz="2400" dirty="0">
                <a:latin typeface="Georgia" panose="02040502050405020303" pitchFamily="18" charset="0"/>
              </a:rPr>
              <a:t> </a:t>
            </a:r>
            <a:r>
              <a:rPr lang="pt-BR" sz="2400" dirty="0" err="1">
                <a:latin typeface="Georgia" panose="02040502050405020303" pitchFamily="18" charset="0"/>
              </a:rPr>
              <a:t>his</a:t>
            </a:r>
            <a:r>
              <a:rPr lang="pt-BR" sz="2400" dirty="0">
                <a:latin typeface="Georgia" panose="02040502050405020303" pitchFamily="18" charset="0"/>
              </a:rPr>
              <a:t> </a:t>
            </a:r>
            <a:r>
              <a:rPr lang="pt-BR" sz="2400" dirty="0" err="1">
                <a:latin typeface="Georgia" panose="02040502050405020303" pitchFamily="18" charset="0"/>
              </a:rPr>
              <a:t>heart</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already</a:t>
            </a:r>
            <a:r>
              <a:rPr lang="pt-BR" sz="2400" dirty="0">
                <a:latin typeface="Georgia" panose="02040502050405020303" pitchFamily="18" charset="0"/>
              </a:rPr>
              <a:t> </a:t>
            </a:r>
            <a:r>
              <a:rPr lang="pt-BR" sz="2400" dirty="0" err="1">
                <a:latin typeface="Georgia" panose="02040502050405020303" pitchFamily="18" charset="0"/>
              </a:rPr>
              <a:t>become</a:t>
            </a:r>
            <a:r>
              <a:rPr lang="pt-BR" sz="2400" dirty="0">
                <a:latin typeface="Georgia" panose="02040502050405020303" pitchFamily="18" charset="0"/>
              </a:rPr>
              <a:t> </a:t>
            </a:r>
            <a:r>
              <a:rPr lang="pt-BR" sz="2400" dirty="0" err="1">
                <a:latin typeface="Georgia" panose="02040502050405020303" pitchFamily="18" charset="0"/>
              </a:rPr>
              <a:t>because</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his</a:t>
            </a:r>
            <a:r>
              <a:rPr lang="pt-BR" sz="2400" dirty="0">
                <a:latin typeface="Georgia" panose="02040502050405020303" pitchFamily="18" charset="0"/>
              </a:rPr>
              <a:t> sin...</a:t>
            </a:r>
            <a:endParaRPr lang="pt-BR" sz="2400" i="1" dirty="0">
              <a:latin typeface="Georgia" panose="02040502050405020303" pitchFamily="18" charset="0"/>
            </a:endParaRPr>
          </a:p>
        </p:txBody>
      </p:sp>
      <p:sp>
        <p:nvSpPr>
          <p:cNvPr id="14" name="Elipse 13"/>
          <p:cNvSpPr/>
          <p:nvPr/>
        </p:nvSpPr>
        <p:spPr>
          <a:xfrm>
            <a:off x="2771800" y="1614632"/>
            <a:ext cx="6372200" cy="5182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1620292" y="3645024"/>
            <a:ext cx="7344195" cy="707886"/>
          </a:xfrm>
          <a:prstGeom prst="rect">
            <a:avLst/>
          </a:prstGeom>
          <a:noFill/>
        </p:spPr>
        <p:txBody>
          <a:bodyPr wrap="square" rtlCol="0">
            <a:spAutoFit/>
          </a:bodyPr>
          <a:lstStyle/>
          <a:p>
            <a:pPr algn="just"/>
            <a:r>
              <a:rPr lang="pt-BR" sz="2000" dirty="0">
                <a:latin typeface="Georgia" panose="02040502050405020303" pitchFamily="18" charset="0"/>
              </a:rPr>
              <a:t>(1) He </a:t>
            </a:r>
            <a:r>
              <a:rPr lang="pt-BR" sz="2000" i="1" dirty="0">
                <a:latin typeface="Georgia" panose="02040502050405020303" pitchFamily="18" charset="0"/>
              </a:rPr>
              <a:t>lies </a:t>
            </a:r>
            <a:r>
              <a:rPr lang="pt-BR" sz="2000" i="1" dirty="0" err="1">
                <a:latin typeface="Georgia" panose="02040502050405020303" pitchFamily="18" charset="0"/>
              </a:rPr>
              <a:t>to</a:t>
            </a:r>
            <a:r>
              <a:rPr lang="pt-BR" sz="2000" i="1" dirty="0">
                <a:latin typeface="Georgia" panose="02040502050405020303" pitchFamily="18" charset="0"/>
              </a:rPr>
              <a:t> </a:t>
            </a:r>
            <a:r>
              <a:rPr lang="pt-BR" sz="2000" i="1" dirty="0" err="1">
                <a:latin typeface="Georgia" panose="02040502050405020303" pitchFamily="18" charset="0"/>
              </a:rPr>
              <a:t>God's</a:t>
            </a:r>
            <a:r>
              <a:rPr lang="pt-BR" sz="2000" i="1" dirty="0">
                <a:latin typeface="Georgia" panose="02040502050405020303" pitchFamily="18" charset="0"/>
              </a:rPr>
              <a:t> face</a:t>
            </a:r>
            <a:r>
              <a:rPr lang="pt-BR" sz="2000" dirty="0">
                <a:latin typeface="Georgia" panose="02040502050405020303" pitchFamily="18" charset="0"/>
              </a:rPr>
              <a:t>! He </a:t>
            </a:r>
            <a:r>
              <a:rPr lang="pt-BR" sz="2000" dirty="0" err="1">
                <a:latin typeface="Georgia" panose="02040502050405020303" pitchFamily="18" charset="0"/>
              </a:rPr>
              <a:t>knows</a:t>
            </a:r>
            <a:r>
              <a:rPr lang="pt-BR" sz="2000" dirty="0">
                <a:latin typeface="Georgia" panose="02040502050405020303" pitchFamily="18" charset="0"/>
              </a:rPr>
              <a:t> </a:t>
            </a:r>
            <a:r>
              <a:rPr lang="pt-BR" sz="2000" dirty="0" err="1">
                <a:latin typeface="Georgia" panose="02040502050405020303" pitchFamily="18" charset="0"/>
              </a:rPr>
              <a:t>exactly</a:t>
            </a:r>
            <a:r>
              <a:rPr lang="pt-BR" sz="2000" dirty="0">
                <a:latin typeface="Georgia" panose="02040502050405020303" pitchFamily="18" charset="0"/>
              </a:rPr>
              <a:t> </a:t>
            </a:r>
            <a:r>
              <a:rPr lang="pt-BR" sz="2000" dirty="0" err="1">
                <a:latin typeface="Georgia" panose="02040502050405020303" pitchFamily="18" charset="0"/>
              </a:rPr>
              <a:t>where</a:t>
            </a:r>
            <a:r>
              <a:rPr lang="pt-BR" sz="2000" dirty="0">
                <a:latin typeface="Georgia" panose="02040502050405020303" pitchFamily="18" charset="0"/>
              </a:rPr>
              <a:t> Abel </a:t>
            </a:r>
            <a:r>
              <a:rPr lang="pt-BR" sz="2000" dirty="0" err="1">
                <a:latin typeface="Georgia" panose="02040502050405020303" pitchFamily="18" charset="0"/>
              </a:rPr>
              <a:t>is</a:t>
            </a:r>
            <a:r>
              <a:rPr lang="pt-BR" sz="2000" dirty="0">
                <a:latin typeface="Georgia" panose="02040502050405020303" pitchFamily="18" charset="0"/>
              </a:rPr>
              <a:t>...</a:t>
            </a:r>
            <a:r>
              <a:rPr lang="pt-BR" sz="2000" dirty="0" err="1">
                <a:latin typeface="Georgia" panose="02040502050405020303" pitchFamily="18" charset="0"/>
              </a:rPr>
              <a:t>he</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one</a:t>
            </a:r>
            <a:r>
              <a:rPr lang="pt-BR" sz="2000" dirty="0">
                <a:latin typeface="Georgia" panose="02040502050405020303" pitchFamily="18" charset="0"/>
              </a:rPr>
              <a:t> </a:t>
            </a:r>
            <a:r>
              <a:rPr lang="pt-BR" sz="2000" dirty="0" err="1">
                <a:latin typeface="Georgia" panose="02040502050405020303" pitchFamily="18" charset="0"/>
              </a:rPr>
              <a:t>who</a:t>
            </a:r>
            <a:r>
              <a:rPr lang="pt-BR" sz="2000" dirty="0">
                <a:latin typeface="Georgia" panose="02040502050405020303" pitchFamily="18" charset="0"/>
              </a:rPr>
              <a:t> </a:t>
            </a:r>
            <a:r>
              <a:rPr lang="pt-BR" sz="2000" dirty="0" err="1">
                <a:latin typeface="Georgia" panose="02040502050405020303" pitchFamily="18" charset="0"/>
              </a:rPr>
              <a:t>just</a:t>
            </a:r>
            <a:r>
              <a:rPr lang="pt-BR" sz="2000" dirty="0">
                <a:latin typeface="Georgia" panose="02040502050405020303" pitchFamily="18" charset="0"/>
              </a:rPr>
              <a:t> </a:t>
            </a:r>
            <a:r>
              <a:rPr lang="pt-BR" sz="2000" dirty="0" err="1">
                <a:latin typeface="Georgia" panose="02040502050405020303" pitchFamily="18" charset="0"/>
              </a:rPr>
              <a:t>killed</a:t>
            </a:r>
            <a:r>
              <a:rPr lang="pt-BR" sz="2000" dirty="0">
                <a:latin typeface="Georgia" panose="02040502050405020303" pitchFamily="18" charset="0"/>
              </a:rPr>
              <a:t> </a:t>
            </a:r>
            <a:r>
              <a:rPr lang="pt-BR" sz="2000" dirty="0" err="1">
                <a:latin typeface="Georgia" panose="02040502050405020303" pitchFamily="18" charset="0"/>
              </a:rPr>
              <a:t>him</a:t>
            </a:r>
            <a:r>
              <a:rPr lang="pt-BR" sz="2000" dirty="0">
                <a:latin typeface="Georgia" panose="02040502050405020303" pitchFamily="18" charset="0"/>
              </a:rPr>
              <a:t>! Cain no </a:t>
            </a:r>
            <a:r>
              <a:rPr lang="pt-BR" sz="2000" dirty="0" err="1">
                <a:latin typeface="Georgia" panose="02040502050405020303" pitchFamily="18" charset="0"/>
              </a:rPr>
              <a:t>longer</a:t>
            </a:r>
            <a:r>
              <a:rPr lang="pt-BR" sz="2000" dirty="0">
                <a:latin typeface="Georgia" panose="02040502050405020303" pitchFamily="18" charset="0"/>
              </a:rPr>
              <a:t> </a:t>
            </a:r>
            <a:r>
              <a:rPr lang="pt-BR" sz="2000" dirty="0" err="1">
                <a:latin typeface="Georgia" panose="02040502050405020303" pitchFamily="18" charset="0"/>
              </a:rPr>
              <a:t>has</a:t>
            </a:r>
            <a:r>
              <a:rPr lang="pt-BR" sz="2000" dirty="0">
                <a:latin typeface="Georgia" panose="02040502050405020303" pitchFamily="18" charset="0"/>
              </a:rPr>
              <a:t> </a:t>
            </a:r>
            <a:r>
              <a:rPr lang="pt-BR" sz="2000" dirty="0" err="1">
                <a:latin typeface="Georgia" panose="02040502050405020303" pitchFamily="18" charset="0"/>
              </a:rPr>
              <a:t>any</a:t>
            </a:r>
            <a:r>
              <a:rPr lang="pt-BR" sz="2000" dirty="0">
                <a:latin typeface="Georgia" panose="02040502050405020303" pitchFamily="18" charset="0"/>
              </a:rPr>
              <a:t> </a:t>
            </a:r>
            <a:r>
              <a:rPr lang="pt-BR" sz="2000" dirty="0" err="1">
                <a:latin typeface="Georgia" panose="02040502050405020303" pitchFamily="18" charset="0"/>
              </a:rPr>
              <a:t>fear</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a:t>
            </a:r>
          </a:p>
        </p:txBody>
      </p:sp>
      <p:sp>
        <p:nvSpPr>
          <p:cNvPr id="16" name="Seta para baixo 15"/>
          <p:cNvSpPr/>
          <p:nvPr/>
        </p:nvSpPr>
        <p:spPr>
          <a:xfrm rot="612588">
            <a:off x="2935746" y="1990311"/>
            <a:ext cx="392186" cy="52585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CaixaDeTexto 19"/>
          <p:cNvSpPr txBox="1"/>
          <p:nvPr/>
        </p:nvSpPr>
        <p:spPr>
          <a:xfrm>
            <a:off x="1619672" y="4305290"/>
            <a:ext cx="7344195" cy="1015663"/>
          </a:xfrm>
          <a:prstGeom prst="rect">
            <a:avLst/>
          </a:prstGeom>
          <a:noFill/>
        </p:spPr>
        <p:txBody>
          <a:bodyPr wrap="square" rtlCol="0">
            <a:spAutoFit/>
          </a:bodyPr>
          <a:lstStyle/>
          <a:p>
            <a:pPr algn="just"/>
            <a:r>
              <a:rPr lang="pt-BR" sz="2000" dirty="0">
                <a:latin typeface="Georgia" panose="02040502050405020303" pitchFamily="18" charset="0"/>
              </a:rPr>
              <a:t>(2) Just as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parents</a:t>
            </a:r>
            <a:r>
              <a:rPr lang="pt-BR" sz="2000" dirty="0">
                <a:latin typeface="Georgia" panose="02040502050405020303" pitchFamily="18" charset="0"/>
              </a:rPr>
              <a:t> </a:t>
            </a:r>
            <a:r>
              <a:rPr lang="pt-BR" sz="2000" dirty="0" err="1">
                <a:latin typeface="Georgia" panose="02040502050405020303" pitchFamily="18" charset="0"/>
              </a:rPr>
              <a:t>had</a:t>
            </a:r>
            <a:r>
              <a:rPr lang="pt-BR" sz="2000" dirty="0">
                <a:latin typeface="Georgia" panose="02040502050405020303" pitchFamily="18" charset="0"/>
              </a:rPr>
              <a:t> </a:t>
            </a:r>
            <a:r>
              <a:rPr lang="pt-BR" sz="2000" dirty="0" err="1">
                <a:latin typeface="Georgia" panose="02040502050405020303" pitchFamily="18" charset="0"/>
              </a:rPr>
              <a:t>done</a:t>
            </a:r>
            <a:r>
              <a:rPr lang="pt-BR" sz="2000" dirty="0">
                <a:latin typeface="Georgia" panose="02040502050405020303" pitchFamily="18" charset="0"/>
              </a:rPr>
              <a:t>, </a:t>
            </a:r>
            <a:r>
              <a:rPr lang="pt-BR" sz="2000" dirty="0" err="1">
                <a:latin typeface="Georgia" panose="02040502050405020303" pitchFamily="18" charset="0"/>
              </a:rPr>
              <a:t>he</a:t>
            </a:r>
            <a:r>
              <a:rPr lang="pt-BR" sz="2000" dirty="0">
                <a:latin typeface="Georgia" panose="02040502050405020303" pitchFamily="18" charset="0"/>
              </a:rPr>
              <a:t> </a:t>
            </a:r>
            <a:r>
              <a:rPr lang="pt-BR" sz="2000" i="1" dirty="0" err="1">
                <a:latin typeface="Georgia" panose="02040502050405020303" pitchFamily="18" charset="0"/>
              </a:rPr>
              <a:t>blames</a:t>
            </a:r>
            <a:r>
              <a:rPr lang="pt-BR" sz="2000" i="1" dirty="0">
                <a:latin typeface="Georgia" panose="02040502050405020303" pitchFamily="18" charset="0"/>
              </a:rPr>
              <a:t> </a:t>
            </a:r>
            <a:r>
              <a:rPr lang="pt-BR" sz="2000" i="1"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Am</a:t>
            </a:r>
            <a:r>
              <a:rPr lang="pt-BR" sz="2000" dirty="0">
                <a:latin typeface="Georgia" panose="02040502050405020303" pitchFamily="18" charset="0"/>
              </a:rPr>
              <a:t> </a:t>
            </a:r>
            <a:r>
              <a:rPr lang="pt-BR" sz="2000" b="1" i="1" dirty="0">
                <a:latin typeface="Georgia" panose="02040502050405020303" pitchFamily="18" charset="0"/>
              </a:rPr>
              <a:t>I</a:t>
            </a:r>
            <a:r>
              <a:rPr lang="pt-BR" sz="2000" dirty="0">
                <a:latin typeface="Georgia" panose="02040502050405020303" pitchFamily="18" charset="0"/>
              </a:rPr>
              <a:t> </a:t>
            </a:r>
            <a:r>
              <a:rPr lang="pt-BR" sz="2000" dirty="0" err="1">
                <a:latin typeface="Georgia" panose="02040502050405020303" pitchFamily="18" charset="0"/>
              </a:rPr>
              <a:t>my</a:t>
            </a:r>
            <a:r>
              <a:rPr lang="pt-BR" sz="2000" dirty="0">
                <a:latin typeface="Georgia" panose="02040502050405020303" pitchFamily="18" charset="0"/>
              </a:rPr>
              <a:t> </a:t>
            </a:r>
            <a:r>
              <a:rPr lang="pt-BR" sz="2000" dirty="0" err="1">
                <a:latin typeface="Georgia" panose="02040502050405020303" pitchFamily="18" charset="0"/>
              </a:rPr>
              <a:t>brother's</a:t>
            </a:r>
            <a:r>
              <a:rPr lang="pt-BR" sz="2000" dirty="0">
                <a:latin typeface="Georgia" panose="02040502050405020303" pitchFamily="18" charset="0"/>
              </a:rPr>
              <a:t> </a:t>
            </a:r>
            <a:r>
              <a:rPr lang="pt-BR" sz="2000" dirty="0" err="1">
                <a:latin typeface="Georgia" panose="02040502050405020303" pitchFamily="18" charset="0"/>
              </a:rPr>
              <a:t>keeper</a:t>
            </a:r>
            <a:r>
              <a:rPr lang="en-US" sz="2000" dirty="0">
                <a:latin typeface="Georgia" panose="02040502050405020303" pitchFamily="18" charset="0"/>
              </a:rPr>
              <a:t>?</a:t>
            </a:r>
            <a:r>
              <a:rPr lang="pt-BR" sz="2000" dirty="0">
                <a:latin typeface="Georgia" panose="02040502050405020303" pitchFamily="18" charset="0"/>
              </a:rPr>
              <a:t>” [“</a:t>
            </a:r>
            <a:r>
              <a:rPr lang="pt-BR" sz="2000" dirty="0" err="1">
                <a:latin typeface="Georgia" panose="02040502050405020303" pitchFamily="18" charset="0"/>
              </a:rPr>
              <a:t>Isn't</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b="1" i="1" dirty="0" err="1">
                <a:latin typeface="Georgia" panose="02040502050405020303" pitchFamily="18" charset="0"/>
              </a:rPr>
              <a:t>your</a:t>
            </a:r>
            <a:r>
              <a:rPr lang="pt-BR" sz="2000" dirty="0">
                <a:latin typeface="Georgia" panose="02040502050405020303" pitchFamily="18" charset="0"/>
              </a:rPr>
              <a:t> </a:t>
            </a:r>
            <a:r>
              <a:rPr lang="pt-BR" sz="2000" dirty="0" err="1">
                <a:latin typeface="Georgia" panose="02040502050405020303" pitchFamily="18" charset="0"/>
              </a:rPr>
              <a:t>job</a:t>
            </a:r>
            <a:r>
              <a:rPr lang="pt-BR" sz="2000" dirty="0">
                <a:latin typeface="Georgia" panose="02040502050405020303" pitchFamily="18" charset="0"/>
              </a:rPr>
              <a:t> </a:t>
            </a:r>
            <a:r>
              <a:rPr lang="pt-BR" sz="2000" i="1" dirty="0">
                <a:latin typeface="Georgia" panose="02040502050405020303" pitchFamily="18" charset="0"/>
              </a:rPr>
              <a:t>oh, </a:t>
            </a:r>
            <a:r>
              <a:rPr lang="pt-BR" sz="2000" i="1" dirty="0" err="1">
                <a:latin typeface="Georgia" panose="02040502050405020303" pitchFamily="18" charset="0"/>
              </a:rPr>
              <a:t>Lord</a:t>
            </a:r>
            <a:r>
              <a:rPr lang="en-US" sz="2000" dirty="0">
                <a:latin typeface="Georgia" panose="02040502050405020303" pitchFamily="18" charset="0"/>
              </a:rPr>
              <a:t>? If something has happened to him it's </a:t>
            </a:r>
            <a:r>
              <a:rPr lang="en-US" sz="2000" i="1" dirty="0">
                <a:latin typeface="Georgia" panose="02040502050405020303" pitchFamily="18" charset="0"/>
              </a:rPr>
              <a:t>on </a:t>
            </a:r>
            <a:r>
              <a:rPr lang="en-US" sz="2000" b="1" i="1" dirty="0">
                <a:latin typeface="Georgia" panose="02040502050405020303" pitchFamily="18" charset="0"/>
              </a:rPr>
              <a:t>You</a:t>
            </a:r>
            <a:r>
              <a:rPr lang="en-US" sz="2000" dirty="0">
                <a:latin typeface="Georgia" panose="02040502050405020303" pitchFamily="18" charset="0"/>
              </a:rPr>
              <a:t>!”]</a:t>
            </a:r>
            <a:endParaRPr lang="pt-BR" sz="2000" dirty="0">
              <a:latin typeface="Georgia" panose="02040502050405020303" pitchFamily="18" charset="0"/>
            </a:endParaRPr>
          </a:p>
        </p:txBody>
      </p:sp>
      <p:sp>
        <p:nvSpPr>
          <p:cNvPr id="21" name="Elipse 20"/>
          <p:cNvSpPr/>
          <p:nvPr/>
        </p:nvSpPr>
        <p:spPr>
          <a:xfrm>
            <a:off x="323528" y="1974672"/>
            <a:ext cx="1227485" cy="5182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AACE9D53-509C-45F1-8D28-9DA28FCE881F}"/>
              </a:ext>
            </a:extLst>
          </p:cNvPr>
          <p:cNvSpPr>
            <a:spLocks noGrp="1"/>
          </p:cNvSpPr>
          <p:nvPr>
            <p:ph type="sldNum" sz="quarter" idx="12"/>
          </p:nvPr>
        </p:nvSpPr>
        <p:spPr/>
        <p:txBody>
          <a:bodyPr/>
          <a:lstStyle/>
          <a:p>
            <a:fld id="{2B42AA03-84FA-47E0-873F-D678DD9436A1}" type="slidenum">
              <a:rPr lang="pt-BR" smtClean="0"/>
              <a:pPr/>
              <a:t>18</a:t>
            </a:fld>
            <a:endParaRPr lang="pt-BR"/>
          </a:p>
        </p:txBody>
      </p:sp>
    </p:spTree>
    <p:extLst>
      <p:ext uri="{BB962C8B-B14F-4D97-AF65-F5344CB8AC3E}">
        <p14:creationId xmlns:p14="http://schemas.microsoft.com/office/powerpoint/2010/main" val="342761180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500"/>
                                        <p:tgtEl>
                                          <p:spTgt spid="16"/>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p:bldP spid="16" grpId="0" animBg="1"/>
      <p:bldP spid="20" grpId="0"/>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Elipse 9"/>
          <p:cNvSpPr/>
          <p:nvPr/>
        </p:nvSpPr>
        <p:spPr>
          <a:xfrm>
            <a:off x="179512" y="557458"/>
            <a:ext cx="5400600" cy="42327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baixo 10"/>
          <p:cNvSpPr/>
          <p:nvPr/>
        </p:nvSpPr>
        <p:spPr>
          <a:xfrm>
            <a:off x="1423579" y="971999"/>
            <a:ext cx="392186" cy="1872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1043608" y="2766987"/>
            <a:ext cx="7920879" cy="2462213"/>
          </a:xfrm>
          <a:prstGeom prst="rect">
            <a:avLst/>
          </a:prstGeom>
          <a:noFill/>
        </p:spPr>
        <p:txBody>
          <a:bodyPr wrap="square" rtlCol="0">
            <a:spAutoFit/>
          </a:bodyPr>
          <a:lstStyle/>
          <a:p>
            <a:pPr algn="just"/>
            <a:r>
              <a:rPr lang="pt-BR" sz="2200" dirty="0" err="1">
                <a:latin typeface="Georgia" panose="02040502050405020303" pitchFamily="18" charset="0"/>
              </a:rPr>
              <a:t>With</a:t>
            </a:r>
            <a:r>
              <a:rPr lang="pt-BR" sz="2200" dirty="0">
                <a:latin typeface="Georgia" panose="02040502050405020303" pitchFamily="18" charset="0"/>
              </a:rPr>
              <a:t> </a:t>
            </a:r>
            <a:r>
              <a:rPr lang="pt-BR" sz="2200" dirty="0" err="1">
                <a:latin typeface="Georgia" panose="02040502050405020303" pitchFamily="18" charset="0"/>
              </a:rPr>
              <a:t>this</a:t>
            </a:r>
            <a:r>
              <a:rPr lang="pt-BR" sz="2200" dirty="0">
                <a:latin typeface="Georgia" panose="02040502050405020303" pitchFamily="18" charset="0"/>
              </a:rPr>
              <a:t> </a:t>
            </a:r>
            <a:r>
              <a:rPr lang="pt-BR" sz="2200" dirty="0" err="1">
                <a:latin typeface="Georgia" panose="02040502050405020303" pitchFamily="18" charset="0"/>
              </a:rPr>
              <a:t>question</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no </a:t>
            </a:r>
            <a:r>
              <a:rPr lang="pt-BR" sz="2200" dirty="0" err="1">
                <a:latin typeface="Georgia" panose="02040502050405020303" pitchFamily="18" charset="0"/>
              </a:rPr>
              <a:t>longer</a:t>
            </a:r>
            <a:r>
              <a:rPr lang="pt-BR" sz="2200" dirty="0">
                <a:latin typeface="Georgia" panose="02040502050405020303" pitchFamily="18" charset="0"/>
              </a:rPr>
              <a:t> </a:t>
            </a:r>
            <a:r>
              <a:rPr lang="pt-BR" sz="2200" dirty="0" err="1">
                <a:latin typeface="Georgia" panose="02040502050405020303" pitchFamily="18" charset="0"/>
              </a:rPr>
              <a:t>searching</a:t>
            </a:r>
            <a:r>
              <a:rPr lang="pt-BR" sz="2200" dirty="0">
                <a:latin typeface="Georgia" panose="02040502050405020303" pitchFamily="18" charset="0"/>
              </a:rPr>
              <a:t> for </a:t>
            </a:r>
            <a:r>
              <a:rPr lang="pt-BR" sz="2200" dirty="0" err="1">
                <a:latin typeface="Georgia" panose="02040502050405020303" pitchFamily="18" charset="0"/>
              </a:rPr>
              <a:t>answers</a:t>
            </a:r>
            <a:r>
              <a:rPr lang="pt-BR" sz="2200" dirty="0">
                <a:latin typeface="Georgia" panose="02040502050405020303" pitchFamily="18" charset="0"/>
              </a:rPr>
              <a:t>: in His </a:t>
            </a:r>
            <a:r>
              <a:rPr lang="pt-BR" sz="2200" dirty="0" err="1">
                <a:latin typeface="Georgia" panose="02040502050405020303" pitchFamily="18" charset="0"/>
              </a:rPr>
              <a:t>goodness</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has</a:t>
            </a:r>
            <a:r>
              <a:rPr lang="pt-BR" sz="2200" dirty="0">
                <a:latin typeface="Georgia" panose="02040502050405020303" pitchFamily="18" charset="0"/>
              </a:rPr>
              <a:t> </a:t>
            </a:r>
            <a:r>
              <a:rPr lang="pt-BR" sz="2200" dirty="0" err="1">
                <a:latin typeface="Georgia" panose="02040502050405020303" pitchFamily="18" charset="0"/>
              </a:rPr>
              <a:t>already</a:t>
            </a:r>
            <a:r>
              <a:rPr lang="pt-BR" sz="2200" dirty="0">
                <a:latin typeface="Georgia" panose="02040502050405020303" pitchFamily="18" charset="0"/>
              </a:rPr>
              <a:t> (1) </a:t>
            </a:r>
            <a:r>
              <a:rPr lang="pt-BR" sz="2200" dirty="0" err="1">
                <a:latin typeface="Georgia" panose="02040502050405020303" pitchFamily="18" charset="0"/>
              </a:rPr>
              <a:t>given</a:t>
            </a:r>
            <a:r>
              <a:rPr lang="pt-BR" sz="2200" dirty="0">
                <a:latin typeface="Georgia" panose="02040502050405020303" pitchFamily="18" charset="0"/>
              </a:rPr>
              <a:t> </a:t>
            </a:r>
            <a:r>
              <a:rPr lang="pt-BR" sz="2200" dirty="0" err="1">
                <a:latin typeface="Georgia" panose="02040502050405020303" pitchFamily="18" charset="0"/>
              </a:rPr>
              <a:t>instruction</a:t>
            </a:r>
            <a:r>
              <a:rPr lang="pt-BR" sz="2200" dirty="0">
                <a:latin typeface="Georgia" panose="02040502050405020303" pitchFamily="18" charset="0"/>
              </a:rPr>
              <a:t> </a:t>
            </a:r>
            <a:r>
              <a:rPr lang="pt-BR" sz="2200" dirty="0" err="1">
                <a:latin typeface="Georgia" panose="02040502050405020303" pitchFamily="18" charset="0"/>
              </a:rPr>
              <a:t>so</a:t>
            </a:r>
            <a:r>
              <a:rPr lang="pt-BR" sz="2200" dirty="0">
                <a:latin typeface="Georgia" panose="02040502050405020303" pitchFamily="18" charset="0"/>
              </a:rPr>
              <a:t> </a:t>
            </a:r>
            <a:r>
              <a:rPr lang="pt-BR" sz="2200" dirty="0" err="1">
                <a:latin typeface="Georgia" panose="02040502050405020303" pitchFamily="18" charset="0"/>
              </a:rPr>
              <a:t>that</a:t>
            </a:r>
            <a:r>
              <a:rPr lang="pt-BR" sz="2200" dirty="0">
                <a:latin typeface="Georgia" panose="02040502050405020303" pitchFamily="18" charset="0"/>
              </a:rPr>
              <a:t> Cain </a:t>
            </a:r>
            <a:r>
              <a:rPr lang="pt-BR" sz="2200" dirty="0" err="1">
                <a:latin typeface="Georgia" panose="02040502050405020303" pitchFamily="18" charset="0"/>
              </a:rPr>
              <a:t>could</a:t>
            </a:r>
            <a:r>
              <a:rPr lang="pt-BR" sz="2200" dirty="0">
                <a:latin typeface="Georgia" panose="02040502050405020303" pitchFamily="18" charset="0"/>
              </a:rPr>
              <a:t> “do </a:t>
            </a:r>
            <a:r>
              <a:rPr lang="pt-BR" sz="2200" dirty="0" err="1">
                <a:latin typeface="Georgia" panose="02040502050405020303" pitchFamily="18" charset="0"/>
              </a:rPr>
              <a:t>well</a:t>
            </a:r>
            <a:r>
              <a:rPr lang="pt-BR" sz="2200" dirty="0">
                <a:latin typeface="Georgia" panose="02040502050405020303" pitchFamily="18" charset="0"/>
              </a:rPr>
              <a:t>”; (2) come close </a:t>
            </a:r>
            <a:r>
              <a:rPr lang="pt-BR" sz="2200" dirty="0" err="1">
                <a:latin typeface="Georgia" panose="02040502050405020303" pitchFamily="18" charset="0"/>
              </a:rPr>
              <a:t>to</a:t>
            </a:r>
            <a:r>
              <a:rPr lang="pt-BR" sz="2200" dirty="0">
                <a:latin typeface="Georgia" panose="02040502050405020303" pitchFamily="18" charset="0"/>
              </a:rPr>
              <a:t> help Cain </a:t>
            </a:r>
            <a:r>
              <a:rPr lang="pt-BR" sz="2200" dirty="0" err="1">
                <a:latin typeface="Georgia" panose="02040502050405020303" pitchFamily="18" charset="0"/>
              </a:rPr>
              <a:t>consider</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attitude</a:t>
            </a:r>
            <a:r>
              <a:rPr lang="pt-BR" sz="2200" dirty="0">
                <a:latin typeface="Georgia" panose="02040502050405020303" pitchFamily="18" charset="0"/>
              </a:rPr>
              <a:t>, </a:t>
            </a:r>
            <a:r>
              <a:rPr lang="pt-BR" sz="2200" dirty="0" err="1">
                <a:latin typeface="Georgia" panose="02040502050405020303" pitchFamily="18" charset="0"/>
              </a:rPr>
              <a:t>hoping</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encourage</a:t>
            </a:r>
            <a:r>
              <a:rPr lang="pt-BR" sz="2200" dirty="0">
                <a:latin typeface="Georgia" panose="02040502050405020303" pitchFamily="18" charset="0"/>
              </a:rPr>
              <a:t> </a:t>
            </a:r>
            <a:r>
              <a:rPr lang="pt-BR" sz="2200" dirty="0" err="1">
                <a:latin typeface="Georgia" panose="02040502050405020303" pitchFamily="18" charset="0"/>
              </a:rPr>
              <a:t>change</a:t>
            </a:r>
            <a:r>
              <a:rPr lang="pt-BR" sz="2200" dirty="0">
                <a:latin typeface="Georgia" panose="02040502050405020303" pitchFamily="18" charset="0"/>
              </a:rPr>
              <a:t> </a:t>
            </a:r>
            <a:r>
              <a:rPr lang="pt-BR" sz="2200" dirty="0" err="1">
                <a:latin typeface="Georgia" panose="02040502050405020303" pitchFamily="18" charset="0"/>
              </a:rPr>
              <a:t>before</a:t>
            </a:r>
            <a:r>
              <a:rPr lang="pt-BR" sz="2200" dirty="0">
                <a:latin typeface="Georgia" panose="02040502050405020303" pitchFamily="18" charset="0"/>
              </a:rPr>
              <a:t> it </a:t>
            </a:r>
            <a:r>
              <a:rPr lang="pt-BR" sz="2200" dirty="0" err="1">
                <a:latin typeface="Georgia" panose="02040502050405020303" pitchFamily="18" charset="0"/>
              </a:rPr>
              <a:t>is</a:t>
            </a:r>
            <a:r>
              <a:rPr lang="pt-BR" sz="2200" dirty="0">
                <a:latin typeface="Georgia" panose="02040502050405020303" pitchFamily="18" charset="0"/>
              </a:rPr>
              <a:t> too late; (3) </a:t>
            </a:r>
            <a:r>
              <a:rPr lang="pt-BR" sz="2200" dirty="0" err="1">
                <a:latin typeface="Georgia" panose="02040502050405020303" pitchFamily="18" charset="0"/>
              </a:rPr>
              <a:t>offered</a:t>
            </a:r>
            <a:r>
              <a:rPr lang="pt-BR" sz="2200" dirty="0">
                <a:latin typeface="Georgia" panose="02040502050405020303" pitchFamily="18" charset="0"/>
              </a:rPr>
              <a:t> </a:t>
            </a:r>
            <a:r>
              <a:rPr lang="pt-BR" sz="2200" dirty="0" err="1">
                <a:latin typeface="Georgia" panose="02040502050405020303" pitchFamily="18" charset="0"/>
              </a:rPr>
              <a:t>yet</a:t>
            </a:r>
            <a:r>
              <a:rPr lang="pt-BR" sz="2200" dirty="0">
                <a:latin typeface="Georgia" panose="02040502050405020303" pitchFamily="18" charset="0"/>
              </a:rPr>
              <a:t> </a:t>
            </a:r>
            <a:r>
              <a:rPr lang="pt-BR" sz="2200" dirty="0" err="1">
                <a:latin typeface="Georgia" panose="02040502050405020303" pitchFamily="18" charset="0"/>
              </a:rPr>
              <a:t>another</a:t>
            </a:r>
            <a:r>
              <a:rPr lang="pt-BR" sz="2200" dirty="0">
                <a:latin typeface="Georgia" panose="02040502050405020303" pitchFamily="18" charset="0"/>
              </a:rPr>
              <a:t> </a:t>
            </a:r>
            <a:r>
              <a:rPr lang="pt-BR" sz="2200" dirty="0" err="1">
                <a:latin typeface="Georgia" panose="02040502050405020303" pitchFamily="18" charset="0"/>
              </a:rPr>
              <a:t>opportunity</a:t>
            </a:r>
            <a:r>
              <a:rPr lang="pt-BR" sz="2200" dirty="0">
                <a:latin typeface="Georgia" panose="02040502050405020303" pitchFamily="18" charset="0"/>
              </a:rPr>
              <a:t> for Cain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confess</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sin</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seek</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path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return</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Cain </a:t>
            </a:r>
            <a:r>
              <a:rPr lang="pt-BR" sz="2200" dirty="0" err="1">
                <a:latin typeface="Georgia" panose="02040502050405020303" pitchFamily="18" charset="0"/>
              </a:rPr>
              <a:t>rejected</a:t>
            </a:r>
            <a:r>
              <a:rPr lang="pt-BR" sz="2200" dirty="0">
                <a:latin typeface="Georgia" panose="02040502050405020303" pitchFamily="18" charset="0"/>
              </a:rPr>
              <a:t> </a:t>
            </a:r>
            <a:r>
              <a:rPr lang="pt-BR" sz="2200" dirty="0" err="1">
                <a:latin typeface="Georgia" panose="02040502050405020303" pitchFamily="18" charset="0"/>
              </a:rPr>
              <a:t>all</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these</a:t>
            </a:r>
            <a:r>
              <a:rPr lang="pt-BR" sz="2200" dirty="0">
                <a:latin typeface="Georgia" panose="02040502050405020303" pitchFamily="18" charset="0"/>
              </a:rPr>
              <a:t> </a:t>
            </a:r>
            <a:r>
              <a:rPr lang="pt-BR" sz="2200" dirty="0" err="1">
                <a:latin typeface="Georgia" panose="02040502050405020303" pitchFamily="18" charset="0"/>
              </a:rPr>
              <a:t>gracious</a:t>
            </a:r>
            <a:r>
              <a:rPr lang="pt-BR" sz="2200" dirty="0">
                <a:latin typeface="Georgia" panose="02040502050405020303" pitchFamily="18" charset="0"/>
              </a:rPr>
              <a:t> </a:t>
            </a:r>
            <a:r>
              <a:rPr lang="pt-BR" sz="2200" dirty="0" err="1">
                <a:latin typeface="Georgia" panose="02040502050405020303" pitchFamily="18" charset="0"/>
              </a:rPr>
              <a:t>opportunities</a:t>
            </a:r>
            <a:r>
              <a:rPr lang="pt-BR" sz="2200" dirty="0">
                <a:latin typeface="Georgia" panose="02040502050405020303" pitchFamily="18" charset="0"/>
              </a:rPr>
              <a:t>...</a:t>
            </a:r>
            <a:r>
              <a:rPr lang="pt-BR" sz="2200" dirty="0" err="1">
                <a:latin typeface="Georgia" panose="02040502050405020303" pitchFamily="18" charset="0"/>
              </a:rPr>
              <a:t>now</a:t>
            </a:r>
            <a:r>
              <a:rPr lang="pt-BR" sz="2200" dirty="0">
                <a:latin typeface="Georgia" panose="02040502050405020303" pitchFamily="18" charset="0"/>
              </a:rPr>
              <a:t>, </a:t>
            </a:r>
            <a:r>
              <a:rPr lang="pt-BR" sz="2200" dirty="0" err="1">
                <a:latin typeface="Georgia" panose="02040502050405020303" pitchFamily="18" charset="0"/>
              </a:rPr>
              <a:t>enough</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4D58B2CC-91F1-4749-BF99-B34B2AFA6C62}"/>
              </a:ext>
            </a:extLst>
          </p:cNvPr>
          <p:cNvSpPr>
            <a:spLocks noGrp="1"/>
          </p:cNvSpPr>
          <p:nvPr>
            <p:ph type="sldNum" sz="quarter" idx="12"/>
          </p:nvPr>
        </p:nvSpPr>
        <p:spPr/>
        <p:txBody>
          <a:bodyPr/>
          <a:lstStyle/>
          <a:p>
            <a:fld id="{2B42AA03-84FA-47E0-873F-D678DD9436A1}" type="slidenum">
              <a:rPr lang="pt-BR" smtClean="0"/>
              <a:pPr/>
              <a:t>19</a:t>
            </a:fld>
            <a:endParaRPr lang="pt-BR"/>
          </a:p>
        </p:txBody>
      </p:sp>
    </p:spTree>
    <p:extLst>
      <p:ext uri="{BB962C8B-B14F-4D97-AF65-F5344CB8AC3E}">
        <p14:creationId xmlns:p14="http://schemas.microsoft.com/office/powerpoint/2010/main" val="140980884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2000"/>
                                        <p:tgtEl>
                                          <p:spTgt spid="10"/>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tângulo 4"/>
          <p:cNvSpPr/>
          <p:nvPr/>
        </p:nvSpPr>
        <p:spPr>
          <a:xfrm>
            <a:off x="0" y="44624"/>
            <a:ext cx="9144001" cy="1077218"/>
          </a:xfrm>
          <a:prstGeom prst="rect">
            <a:avLst/>
          </a:prstGeom>
        </p:spPr>
        <p:txBody>
          <a:bodyPr wrap="square">
            <a:spAutoFit/>
          </a:bodyPr>
          <a:lstStyle/>
          <a:p>
            <a:pPr algn="ctr"/>
            <a:r>
              <a:rPr lang="pt-BR" sz="3200" b="1" dirty="0" err="1">
                <a:solidFill>
                  <a:schemeClr val="bg1"/>
                </a:solidFill>
                <a:latin typeface="Calibri" panose="020F0502020204030204" pitchFamily="34" charset="0"/>
              </a:rPr>
              <a:t>Studies</a:t>
            </a:r>
            <a:r>
              <a:rPr lang="pt-BR" sz="3200" b="1" dirty="0">
                <a:solidFill>
                  <a:schemeClr val="bg1"/>
                </a:solidFill>
                <a:latin typeface="Calibri" panose="020F0502020204030204" pitchFamily="34" charset="0"/>
              </a:rPr>
              <a:t> in </a:t>
            </a:r>
            <a:r>
              <a:rPr lang="pt-BR" sz="3200" b="1" dirty="0" err="1">
                <a:solidFill>
                  <a:schemeClr val="bg1"/>
                </a:solidFill>
                <a:latin typeface="Calibri" panose="020F0502020204030204" pitchFamily="34" charset="0"/>
              </a:rPr>
              <a:t>the</a:t>
            </a:r>
            <a:r>
              <a:rPr lang="pt-BR" sz="3200" b="1" dirty="0">
                <a:solidFill>
                  <a:schemeClr val="bg1"/>
                </a:solidFill>
                <a:latin typeface="Calibri" panose="020F0502020204030204" pitchFamily="34" charset="0"/>
              </a:rPr>
              <a:t> book </a:t>
            </a:r>
            <a:r>
              <a:rPr lang="pt-BR" sz="3200" b="1" dirty="0" err="1">
                <a:solidFill>
                  <a:schemeClr val="bg1"/>
                </a:solidFill>
                <a:latin typeface="Calibri" panose="020F0502020204030204" pitchFamily="34" charset="0"/>
              </a:rPr>
              <a:t>of</a:t>
            </a:r>
            <a:r>
              <a:rPr lang="pt-BR" sz="3200" b="1" dirty="0">
                <a:solidFill>
                  <a:schemeClr val="bg1"/>
                </a:solidFill>
                <a:latin typeface="Calibri" panose="020F0502020204030204" pitchFamily="34" charset="0"/>
              </a:rPr>
              <a:t> Genesis:</a:t>
            </a:r>
          </a:p>
          <a:p>
            <a:pPr algn="ctr"/>
            <a:r>
              <a:rPr lang="pt-BR" sz="3200" b="1" dirty="0">
                <a:solidFill>
                  <a:schemeClr val="bg1"/>
                </a:solidFill>
                <a:latin typeface="Calibri" panose="020F0502020204030204" pitchFamily="34" charset="0"/>
              </a:rPr>
              <a:t>Genesis 4: “A World </a:t>
            </a:r>
            <a:r>
              <a:rPr lang="pt-BR" sz="3200" b="1" dirty="0" err="1">
                <a:solidFill>
                  <a:schemeClr val="bg1"/>
                </a:solidFill>
                <a:latin typeface="Calibri" panose="020F0502020204030204" pitchFamily="34" charset="0"/>
              </a:rPr>
              <a:t>Marred</a:t>
            </a:r>
            <a:r>
              <a:rPr lang="pt-BR" sz="3200" b="1" dirty="0">
                <a:solidFill>
                  <a:schemeClr val="bg1"/>
                </a:solidFill>
                <a:latin typeface="Calibri" panose="020F0502020204030204" pitchFamily="34" charset="0"/>
              </a:rPr>
              <a:t> </a:t>
            </a:r>
            <a:r>
              <a:rPr lang="pt-BR" sz="3200" b="1" dirty="0" err="1">
                <a:solidFill>
                  <a:schemeClr val="bg1"/>
                </a:solidFill>
                <a:latin typeface="Calibri" panose="020F0502020204030204" pitchFamily="34" charset="0"/>
              </a:rPr>
              <a:t>By</a:t>
            </a:r>
            <a:r>
              <a:rPr lang="pt-BR" sz="3200" b="1" dirty="0">
                <a:solidFill>
                  <a:schemeClr val="bg1"/>
                </a:solidFill>
                <a:latin typeface="Calibri" panose="020F0502020204030204" pitchFamily="34" charset="0"/>
              </a:rPr>
              <a:t> </a:t>
            </a:r>
            <a:r>
              <a:rPr lang="pt-BR" sz="3200" b="1" dirty="0" err="1">
                <a:solidFill>
                  <a:schemeClr val="bg1"/>
                </a:solidFill>
                <a:latin typeface="Calibri" panose="020F0502020204030204" pitchFamily="34" charset="0"/>
              </a:rPr>
              <a:t>Sin</a:t>
            </a:r>
            <a:r>
              <a:rPr lang="pt-BR" sz="3200" b="1" dirty="0">
                <a:solidFill>
                  <a:schemeClr val="bg1"/>
                </a:solidFill>
                <a:latin typeface="Calibri" panose="020F0502020204030204" pitchFamily="34" charset="0"/>
              </a:rPr>
              <a:t>”</a:t>
            </a:r>
            <a:endParaRPr lang="pt-BR" dirty="0">
              <a:solidFill>
                <a:schemeClr val="bg1"/>
              </a:solidFill>
            </a:endParaRPr>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06895" y="1070738"/>
            <a:ext cx="5058201" cy="56706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295C31C3-879C-46BB-ABE8-519CA20F9E96}"/>
              </a:ext>
            </a:extLst>
          </p:cNvPr>
          <p:cNvSpPr>
            <a:spLocks noGrp="1"/>
          </p:cNvSpPr>
          <p:nvPr>
            <p:ph type="sldNum" sz="quarter" idx="12"/>
          </p:nvPr>
        </p:nvSpPr>
        <p:spPr/>
        <p:txBody>
          <a:bodyPr/>
          <a:lstStyle/>
          <a:p>
            <a:fld id="{2B42AA03-84FA-47E0-873F-D678DD9436A1}" type="slidenum">
              <a:rPr lang="pt-BR" smtClean="0"/>
              <a:pPr/>
              <a:t>2</a:t>
            </a:fld>
            <a:endParaRPr lang="pt-BR"/>
          </a:p>
        </p:txBody>
      </p:sp>
    </p:spTree>
    <p:extLst>
      <p:ext uri="{BB962C8B-B14F-4D97-AF65-F5344CB8AC3E}">
        <p14:creationId xmlns:p14="http://schemas.microsoft.com/office/powerpoint/2010/main" val="374914199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3" name="Elipse 12"/>
          <p:cNvSpPr/>
          <p:nvPr/>
        </p:nvSpPr>
        <p:spPr>
          <a:xfrm>
            <a:off x="5148063" y="476672"/>
            <a:ext cx="3879455" cy="5590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eta para baixo 10"/>
          <p:cNvSpPr/>
          <p:nvPr/>
        </p:nvSpPr>
        <p:spPr>
          <a:xfrm>
            <a:off x="1203781" y="1368000"/>
            <a:ext cx="392186" cy="1476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1043608" y="2766407"/>
            <a:ext cx="7920879" cy="769441"/>
          </a:xfrm>
          <a:prstGeom prst="rect">
            <a:avLst/>
          </a:prstGeom>
          <a:noFill/>
        </p:spPr>
        <p:txBody>
          <a:bodyPr wrap="square" rtlCol="0">
            <a:spAutoFit/>
          </a:bodyPr>
          <a:lstStyle/>
          <a:p>
            <a:pPr algn="just"/>
            <a:r>
              <a:rPr lang="pt-BR" sz="2200" dirty="0" err="1">
                <a:latin typeface="Georgia" panose="02040502050405020303" pitchFamily="18" charset="0"/>
              </a:rPr>
              <a:t>Before</a:t>
            </a:r>
            <a:r>
              <a:rPr lang="pt-BR" sz="2200" dirty="0">
                <a:latin typeface="Georgia" panose="02040502050405020303" pitchFamily="18" charset="0"/>
              </a:rPr>
              <a:t> </a:t>
            </a:r>
            <a:r>
              <a:rPr lang="pt-BR" sz="2200" dirty="0" err="1">
                <a:latin typeface="Georgia" panose="02040502050405020303" pitchFamily="18" charset="0"/>
              </a:rPr>
              <a:t>announcing</a:t>
            </a:r>
            <a:r>
              <a:rPr lang="pt-BR" sz="2200" dirty="0">
                <a:latin typeface="Georgia" panose="02040502050405020303" pitchFamily="18" charset="0"/>
              </a:rPr>
              <a:t> </a:t>
            </a:r>
            <a:r>
              <a:rPr lang="pt-BR" sz="2200" dirty="0" err="1">
                <a:latin typeface="Georgia" panose="02040502050405020303" pitchFamily="18" charset="0"/>
              </a:rPr>
              <a:t>punishment</a:t>
            </a:r>
            <a:r>
              <a:rPr lang="pt-BR" sz="2200" dirty="0">
                <a:latin typeface="Georgia" panose="02040502050405020303" pitchFamily="18" charset="0"/>
              </a:rPr>
              <a:t> </a:t>
            </a:r>
            <a:r>
              <a:rPr lang="pt-BR" sz="2200" dirty="0" err="1">
                <a:latin typeface="Georgia" panose="02040502050405020303" pitchFamily="18" charset="0"/>
              </a:rPr>
              <a:t>on</a:t>
            </a:r>
            <a:r>
              <a:rPr lang="pt-BR" sz="2200" dirty="0">
                <a:latin typeface="Georgia" panose="02040502050405020303" pitchFamily="18" charset="0"/>
              </a:rPr>
              <a:t> </a:t>
            </a:r>
            <a:r>
              <a:rPr lang="pt-BR" sz="2200" dirty="0" err="1">
                <a:latin typeface="Georgia" panose="02040502050405020303" pitchFamily="18" charset="0"/>
              </a:rPr>
              <a:t>unjust</a:t>
            </a:r>
            <a:r>
              <a:rPr lang="pt-BR" sz="2200" dirty="0">
                <a:latin typeface="Georgia" panose="02040502050405020303" pitchFamily="18" charset="0"/>
              </a:rPr>
              <a:t> Cain,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says</a:t>
            </a:r>
            <a:r>
              <a:rPr lang="pt-BR" sz="2200" dirty="0">
                <a:latin typeface="Georgia" panose="02040502050405020303" pitchFamily="18" charset="0"/>
              </a:rPr>
              <a:t> </a:t>
            </a:r>
            <a:r>
              <a:rPr lang="pt-BR" sz="2200" dirty="0" err="1">
                <a:latin typeface="Georgia" panose="02040502050405020303" pitchFamily="18" charset="0"/>
              </a:rPr>
              <a:t>something</a:t>
            </a:r>
            <a:r>
              <a:rPr lang="pt-BR" sz="2200" dirty="0">
                <a:latin typeface="Georgia" panose="02040502050405020303" pitchFamily="18" charset="0"/>
              </a:rPr>
              <a:t> </a:t>
            </a:r>
            <a:r>
              <a:rPr lang="pt-BR" sz="2200" dirty="0" err="1">
                <a:latin typeface="Georgia" panose="02040502050405020303" pitchFamily="18" charset="0"/>
              </a:rPr>
              <a:t>interesting</a:t>
            </a:r>
            <a:r>
              <a:rPr lang="pt-BR" sz="2200" dirty="0">
                <a:latin typeface="Georgia" panose="02040502050405020303" pitchFamily="18" charset="0"/>
              </a:rPr>
              <a:t> </a:t>
            </a:r>
            <a:r>
              <a:rPr lang="pt-BR" sz="2200" dirty="0" err="1">
                <a:latin typeface="Georgia" panose="02040502050405020303" pitchFamily="18" charset="0"/>
              </a:rPr>
              <a:t>about</a:t>
            </a:r>
            <a:r>
              <a:rPr lang="pt-BR" sz="2200" dirty="0">
                <a:latin typeface="Georgia" panose="02040502050405020303" pitchFamily="18" charset="0"/>
              </a:rPr>
              <a:t> </a:t>
            </a:r>
            <a:r>
              <a:rPr lang="pt-BR" sz="2200" dirty="0" err="1">
                <a:latin typeface="Georgia" panose="02040502050405020303" pitchFamily="18" charset="0"/>
              </a:rPr>
              <a:t>righteous</a:t>
            </a:r>
            <a:r>
              <a:rPr lang="pt-BR" sz="2200" dirty="0">
                <a:latin typeface="Georgia" panose="02040502050405020303" pitchFamily="18" charset="0"/>
              </a:rPr>
              <a:t> Abel </a:t>
            </a:r>
            <a:r>
              <a:rPr lang="pt-BR" sz="2200" dirty="0" err="1">
                <a:latin typeface="Georgia" panose="02040502050405020303" pitchFamily="18" charset="0"/>
              </a:rPr>
              <a:t>who</a:t>
            </a:r>
            <a:r>
              <a:rPr lang="pt-BR" sz="2200" dirty="0">
                <a:latin typeface="Georgia" panose="02040502050405020303" pitchFamily="18" charset="0"/>
              </a:rPr>
              <a:t> </a:t>
            </a:r>
            <a:r>
              <a:rPr lang="pt-BR" sz="2200" dirty="0" err="1">
                <a:latin typeface="Georgia" panose="02040502050405020303" pitchFamily="18" charset="0"/>
              </a:rPr>
              <a:t>was</a:t>
            </a:r>
            <a:r>
              <a:rPr lang="pt-BR" sz="2200" dirty="0">
                <a:latin typeface="Georgia" panose="02040502050405020303" pitchFamily="18" charset="0"/>
              </a:rPr>
              <a:t> </a:t>
            </a:r>
            <a:r>
              <a:rPr lang="pt-BR" sz="2200" dirty="0" err="1">
                <a:latin typeface="Georgia" panose="02040502050405020303" pitchFamily="18" charset="0"/>
              </a:rPr>
              <a:t>killed</a:t>
            </a:r>
            <a:r>
              <a:rPr lang="pt-BR" sz="2200" dirty="0">
                <a:latin typeface="Georgia" panose="02040502050405020303" pitchFamily="18" charset="0"/>
              </a:rPr>
              <a:t>: </a:t>
            </a:r>
            <a:endParaRPr lang="pt-BR" sz="2200" i="1" dirty="0">
              <a:latin typeface="Georgia" panose="02040502050405020303" pitchFamily="18" charset="0"/>
            </a:endParaRPr>
          </a:p>
        </p:txBody>
      </p:sp>
      <p:sp>
        <p:nvSpPr>
          <p:cNvPr id="16" name="CaixaDeTexto 15"/>
          <p:cNvSpPr txBox="1"/>
          <p:nvPr/>
        </p:nvSpPr>
        <p:spPr>
          <a:xfrm>
            <a:off x="1259632" y="3486487"/>
            <a:ext cx="7704855" cy="1938992"/>
          </a:xfrm>
          <a:prstGeom prst="rect">
            <a:avLst/>
          </a:prstGeom>
          <a:noFill/>
        </p:spPr>
        <p:txBody>
          <a:bodyPr wrap="square" rtlCol="0">
            <a:spAutoFit/>
          </a:bodyPr>
          <a:lstStyle/>
          <a:p>
            <a:pPr algn="just"/>
            <a:r>
              <a:rPr lang="pt-BR" sz="2000" dirty="0" err="1">
                <a:latin typeface="Georgia" panose="02040502050405020303" pitchFamily="18" charset="0"/>
              </a:rPr>
              <a:t>Together</a:t>
            </a:r>
            <a:r>
              <a:rPr lang="pt-BR" sz="2000"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first</a:t>
            </a:r>
            <a:r>
              <a:rPr lang="pt-BR" sz="2000" dirty="0">
                <a:latin typeface="Georgia" panose="02040502050405020303" pitchFamily="18" charset="0"/>
              </a:rPr>
              <a:t> </a:t>
            </a:r>
            <a:r>
              <a:rPr lang="pt-BR" sz="2000" dirty="0" err="1">
                <a:latin typeface="Georgia" panose="02040502050405020303" pitchFamily="18" charset="0"/>
              </a:rPr>
              <a:t>death</a:t>
            </a:r>
            <a:r>
              <a:rPr lang="pt-BR" sz="2000" dirty="0">
                <a:latin typeface="Georgia" panose="02040502050405020303" pitchFamily="18" charset="0"/>
              </a:rPr>
              <a:t> in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Bible</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get</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first</a:t>
            </a:r>
            <a:r>
              <a:rPr lang="pt-BR" sz="2000" dirty="0">
                <a:latin typeface="Georgia" panose="02040502050405020303" pitchFamily="18" charset="0"/>
              </a:rPr>
              <a:t> </a:t>
            </a:r>
            <a:r>
              <a:rPr lang="pt-BR" sz="2000" dirty="0" err="1">
                <a:latin typeface="Georgia" panose="02040502050405020303" pitchFamily="18" charset="0"/>
              </a:rPr>
              <a:t>glimpse</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hope</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life</a:t>
            </a:r>
            <a:r>
              <a:rPr lang="pt-BR" sz="2000" dirty="0">
                <a:latin typeface="Georgia" panose="02040502050405020303" pitchFamily="18" charset="0"/>
              </a:rPr>
              <a:t> </a:t>
            </a:r>
            <a:r>
              <a:rPr lang="pt-BR" sz="2000" dirty="0" err="1">
                <a:latin typeface="Georgia" panose="02040502050405020303" pitchFamily="18" charset="0"/>
              </a:rPr>
              <a:t>after</a:t>
            </a:r>
            <a:r>
              <a:rPr lang="pt-BR" sz="2000" dirty="0">
                <a:latin typeface="Georgia" panose="02040502050405020303" pitchFamily="18" charset="0"/>
              </a:rPr>
              <a:t> </a:t>
            </a:r>
            <a:r>
              <a:rPr lang="pt-BR" sz="2000" dirty="0" err="1">
                <a:latin typeface="Georgia" panose="02040502050405020303" pitchFamily="18" charset="0"/>
              </a:rPr>
              <a:t>this</a:t>
            </a:r>
            <a:r>
              <a:rPr lang="pt-BR" sz="2000" dirty="0">
                <a:latin typeface="Georgia" panose="02040502050405020303" pitchFamily="18" charset="0"/>
              </a:rPr>
              <a:t> </a:t>
            </a:r>
            <a:r>
              <a:rPr lang="pt-BR" sz="2000" dirty="0" err="1">
                <a:latin typeface="Georgia" panose="02040502050405020303" pitchFamily="18" charset="0"/>
              </a:rPr>
              <a:t>one</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declares </a:t>
            </a:r>
            <a:r>
              <a:rPr lang="pt-BR" sz="2000" dirty="0" err="1">
                <a:latin typeface="Georgia" panose="02040502050405020303" pitchFamily="18" charset="0"/>
              </a:rPr>
              <a:t>that</a:t>
            </a:r>
            <a:r>
              <a:rPr lang="pt-BR" sz="2000" dirty="0">
                <a:latin typeface="Georgia" panose="02040502050405020303" pitchFamily="18" charset="0"/>
              </a:rPr>
              <a:t> in some </a:t>
            </a:r>
            <a:r>
              <a:rPr lang="pt-BR" sz="2000" dirty="0" err="1">
                <a:latin typeface="Georgia" panose="02040502050405020303" pitchFamily="18" charset="0"/>
              </a:rPr>
              <a:t>way</a:t>
            </a:r>
            <a:r>
              <a:rPr lang="pt-BR" sz="2000" dirty="0">
                <a:latin typeface="Georgia" panose="02040502050405020303" pitchFamily="18" charset="0"/>
              </a:rPr>
              <a:t> Abel still </a:t>
            </a:r>
            <a:r>
              <a:rPr lang="pt-BR" sz="2000" dirty="0" err="1">
                <a:latin typeface="Georgia" panose="02040502050405020303" pitchFamily="18" charset="0"/>
              </a:rPr>
              <a:t>communicates</a:t>
            </a:r>
            <a:r>
              <a:rPr lang="pt-BR" sz="2000"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a:t>
            </a:r>
            <a:r>
              <a:rPr lang="pt-BR" sz="2000" dirty="0" err="1">
                <a:latin typeface="Georgia" panose="02040502050405020303" pitchFamily="18" charset="0"/>
              </a:rPr>
              <a:t>Him</a:t>
            </a:r>
            <a:r>
              <a:rPr lang="pt-BR" sz="2000" dirty="0">
                <a:latin typeface="Georgia" panose="02040502050405020303" pitchFamily="18" charset="0"/>
              </a:rPr>
              <a:t>. </a:t>
            </a:r>
            <a:r>
              <a:rPr lang="pt-BR" sz="2000" dirty="0" err="1">
                <a:latin typeface="Georgia" panose="02040502050405020303" pitchFamily="18" charset="0"/>
              </a:rPr>
              <a:t>Hebrews</a:t>
            </a:r>
            <a:r>
              <a:rPr lang="pt-BR" sz="2000" dirty="0">
                <a:latin typeface="Georgia" panose="02040502050405020303" pitchFamily="18" charset="0"/>
              </a:rPr>
              <a:t> 11:4 </a:t>
            </a:r>
            <a:r>
              <a:rPr lang="pt-BR" sz="2000" dirty="0" err="1">
                <a:latin typeface="Georgia" panose="02040502050405020303" pitchFamily="18" charset="0"/>
              </a:rPr>
              <a:t>says</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Abel, </a:t>
            </a:r>
            <a:r>
              <a:rPr lang="pt-BR" sz="2000" dirty="0" err="1">
                <a:latin typeface="Georgia" panose="02040502050405020303" pitchFamily="18" charset="0"/>
              </a:rPr>
              <a:t>through</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faith</a:t>
            </a:r>
            <a:r>
              <a:rPr lang="pt-BR" sz="2000" dirty="0">
                <a:latin typeface="Georgia" panose="02040502050405020303" pitchFamily="18" charset="0"/>
              </a:rPr>
              <a:t>, “</a:t>
            </a:r>
            <a:r>
              <a:rPr lang="pt-BR" sz="2000" dirty="0" err="1">
                <a:latin typeface="Georgia" panose="02040502050405020303" pitchFamily="18" charset="0"/>
              </a:rPr>
              <a:t>being</a:t>
            </a:r>
            <a:r>
              <a:rPr lang="pt-BR" sz="2000" dirty="0">
                <a:latin typeface="Georgia" panose="02040502050405020303" pitchFamily="18" charset="0"/>
              </a:rPr>
              <a:t> </a:t>
            </a:r>
            <a:r>
              <a:rPr lang="pt-BR" sz="2000" dirty="0" err="1">
                <a:latin typeface="Georgia" panose="02040502050405020303" pitchFamily="18" charset="0"/>
              </a:rPr>
              <a:t>dead</a:t>
            </a:r>
            <a:r>
              <a:rPr lang="pt-BR" sz="2000" dirty="0">
                <a:latin typeface="Georgia" panose="02040502050405020303" pitchFamily="18" charset="0"/>
              </a:rPr>
              <a:t>, still </a:t>
            </a:r>
            <a:r>
              <a:rPr lang="pt-BR" sz="2000" dirty="0" err="1">
                <a:latin typeface="Georgia" panose="02040502050405020303" pitchFamily="18" charset="0"/>
              </a:rPr>
              <a:t>speaks</a:t>
            </a:r>
            <a:r>
              <a:rPr lang="pt-BR" sz="2000" dirty="0">
                <a:latin typeface="Georgia" panose="02040502050405020303" pitchFamily="18" charset="0"/>
              </a:rPr>
              <a:t>.” The </a:t>
            </a:r>
            <a:r>
              <a:rPr lang="pt-BR" sz="2000" dirty="0" err="1">
                <a:latin typeface="Georgia" panose="02040502050405020303" pitchFamily="18" charset="0"/>
              </a:rPr>
              <a:t>faithful</a:t>
            </a:r>
            <a:r>
              <a:rPr lang="pt-BR" sz="2000" dirty="0">
                <a:latin typeface="Georgia" panose="02040502050405020303" pitchFamily="18" charset="0"/>
              </a:rPr>
              <a:t> (</a:t>
            </a:r>
            <a:r>
              <a:rPr lang="pt-BR" sz="2000" dirty="0" err="1">
                <a:latin typeface="Georgia" panose="02040502050405020303" pitchFamily="18" charset="0"/>
              </a:rPr>
              <a:t>who</a:t>
            </a:r>
            <a:r>
              <a:rPr lang="pt-BR" sz="2000" dirty="0">
                <a:latin typeface="Georgia" panose="02040502050405020303" pitchFamily="18" charset="0"/>
              </a:rPr>
              <a:t> “do </a:t>
            </a:r>
            <a:r>
              <a:rPr lang="pt-BR" sz="2000" dirty="0" err="1">
                <a:latin typeface="Georgia" panose="02040502050405020303" pitchFamily="18" charset="0"/>
              </a:rPr>
              <a:t>well</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live</a:t>
            </a:r>
            <a:r>
              <a:rPr lang="pt-BR" sz="2000" dirty="0">
                <a:latin typeface="Georgia" panose="02040502050405020303" pitchFamily="18" charset="0"/>
              </a:rPr>
              <a:t> </a:t>
            </a:r>
            <a:r>
              <a:rPr lang="pt-BR" sz="2000" dirty="0" err="1">
                <a:latin typeface="Georgia" panose="02040502050405020303" pitchFamily="18" charset="0"/>
              </a:rPr>
              <a:t>by</a:t>
            </a:r>
            <a:r>
              <a:rPr lang="pt-BR" sz="2000" dirty="0">
                <a:latin typeface="Georgia" panose="02040502050405020303" pitchFamily="18" charset="0"/>
              </a:rPr>
              <a:t> </a:t>
            </a:r>
            <a:r>
              <a:rPr lang="pt-BR" sz="2000" dirty="0" err="1">
                <a:latin typeface="Georgia" panose="02040502050405020303" pitchFamily="18" charset="0"/>
              </a:rPr>
              <a:t>faith</a:t>
            </a:r>
            <a:r>
              <a:rPr lang="pt-BR" sz="2000" dirty="0">
                <a:latin typeface="Georgia" panose="02040502050405020303" pitchFamily="18" charset="0"/>
              </a:rPr>
              <a:t>”) still </a:t>
            </a:r>
            <a:r>
              <a:rPr lang="pt-BR" sz="2000" dirty="0" err="1">
                <a:latin typeface="Georgia" panose="02040502050405020303" pitchFamily="18" charset="0"/>
              </a:rPr>
              <a:t>have</a:t>
            </a:r>
            <a:r>
              <a:rPr lang="pt-BR" sz="2000" dirty="0">
                <a:latin typeface="Georgia" panose="02040502050405020303" pitchFamily="18" charset="0"/>
              </a:rPr>
              <a:t> a </a:t>
            </a:r>
            <a:r>
              <a:rPr lang="pt-BR" sz="2000" dirty="0" err="1">
                <a:latin typeface="Georgia" panose="02040502050405020303" pitchFamily="18" charset="0"/>
              </a:rPr>
              <a:t>relationship</a:t>
            </a:r>
            <a:r>
              <a:rPr lang="pt-BR" sz="2000"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after</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physical</a:t>
            </a:r>
            <a:r>
              <a:rPr lang="pt-BR" sz="2000" dirty="0">
                <a:latin typeface="Georgia" panose="02040502050405020303" pitchFamily="18" charset="0"/>
              </a:rPr>
              <a:t> </a:t>
            </a:r>
            <a:r>
              <a:rPr lang="pt-BR" sz="2000" dirty="0" err="1">
                <a:latin typeface="Georgia" panose="02040502050405020303" pitchFamily="18" charset="0"/>
              </a:rPr>
              <a:t>body</a:t>
            </a:r>
            <a:r>
              <a:rPr lang="pt-BR" sz="2000" dirty="0">
                <a:latin typeface="Georgia" panose="02040502050405020303" pitchFamily="18" charset="0"/>
              </a:rPr>
              <a:t> </a:t>
            </a:r>
            <a:r>
              <a:rPr lang="pt-BR" sz="2000" dirty="0" err="1">
                <a:latin typeface="Georgia" panose="02040502050405020303" pitchFamily="18" charset="0"/>
              </a:rPr>
              <a:t>has</a:t>
            </a:r>
            <a:r>
              <a:rPr lang="pt-BR" sz="2000" dirty="0">
                <a:latin typeface="Georgia" panose="02040502050405020303" pitchFamily="18" charset="0"/>
              </a:rPr>
              <a:t> </a:t>
            </a:r>
            <a:r>
              <a:rPr lang="pt-BR" sz="2000" dirty="0" err="1">
                <a:latin typeface="Georgia" panose="02040502050405020303" pitchFamily="18" charset="0"/>
              </a:rPr>
              <a:t>died</a:t>
            </a:r>
            <a:r>
              <a:rPr lang="pt-BR" sz="2000" dirty="0">
                <a:latin typeface="Georgia" panose="02040502050405020303" pitchFamily="18" charset="0"/>
              </a:rPr>
              <a:t>! </a:t>
            </a:r>
            <a:r>
              <a:rPr lang="pt-BR" sz="2000" i="1" dirty="0">
                <a:latin typeface="Georgia" panose="02040502050405020303" pitchFamily="18" charset="0"/>
              </a:rPr>
              <a:t>[</a:t>
            </a:r>
            <a:r>
              <a:rPr lang="pt-BR" sz="2000" i="1" dirty="0" err="1">
                <a:latin typeface="Georgia" panose="02040502050405020303" pitchFamily="18" charset="0"/>
              </a:rPr>
              <a:t>cp</a:t>
            </a:r>
            <a:r>
              <a:rPr lang="pt-BR" sz="2000" i="1" dirty="0">
                <a:latin typeface="Georgia" panose="02040502050405020303" pitchFamily="18" charset="0"/>
              </a:rPr>
              <a:t> </a:t>
            </a:r>
            <a:r>
              <a:rPr lang="pt-BR" sz="2000" i="1" dirty="0" err="1">
                <a:latin typeface="Georgia" panose="02040502050405020303" pitchFamily="18" charset="0"/>
              </a:rPr>
              <a:t>Rev</a:t>
            </a:r>
            <a:r>
              <a:rPr lang="pt-BR" sz="2000" i="1" dirty="0">
                <a:latin typeface="Georgia" panose="02040502050405020303" pitchFamily="18" charset="0"/>
              </a:rPr>
              <a:t> 6:9-10; </a:t>
            </a:r>
            <a:r>
              <a:rPr lang="pt-BR" sz="2000" i="1" dirty="0" err="1">
                <a:latin typeface="Georgia" panose="02040502050405020303" pitchFamily="18" charset="0"/>
              </a:rPr>
              <a:t>etc</a:t>
            </a:r>
            <a:r>
              <a:rPr lang="pt-BR" sz="2000" i="1" dirty="0">
                <a:latin typeface="Georgia" panose="02040502050405020303" pitchFamily="18" charset="0"/>
              </a:rPr>
              <a:t>]</a:t>
            </a:r>
          </a:p>
        </p:txBody>
      </p:sp>
      <p:sp>
        <p:nvSpPr>
          <p:cNvPr id="17" name="Elipse 16"/>
          <p:cNvSpPr/>
          <p:nvPr/>
        </p:nvSpPr>
        <p:spPr>
          <a:xfrm>
            <a:off x="188489" y="877316"/>
            <a:ext cx="5751663" cy="5354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61E0CAD3-9F56-485E-8DD5-5101EC3A8600}"/>
              </a:ext>
            </a:extLst>
          </p:cNvPr>
          <p:cNvSpPr>
            <a:spLocks noGrp="1"/>
          </p:cNvSpPr>
          <p:nvPr>
            <p:ph type="sldNum" sz="quarter" idx="12"/>
          </p:nvPr>
        </p:nvSpPr>
        <p:spPr/>
        <p:txBody>
          <a:bodyPr/>
          <a:lstStyle/>
          <a:p>
            <a:fld id="{2B42AA03-84FA-47E0-873F-D678DD9436A1}" type="slidenum">
              <a:rPr lang="pt-BR" smtClean="0"/>
              <a:pPr/>
              <a:t>20</a:t>
            </a:fld>
            <a:endParaRPr lang="pt-BR"/>
          </a:p>
        </p:txBody>
      </p:sp>
    </p:spTree>
    <p:extLst>
      <p:ext uri="{BB962C8B-B14F-4D97-AF65-F5344CB8AC3E}">
        <p14:creationId xmlns:p14="http://schemas.microsoft.com/office/powerpoint/2010/main" val="351274705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heel(1)">
                                      <p:cBhvr>
                                        <p:cTn id="11" dur="2000"/>
                                        <p:tgtEl>
                                          <p:spTgt spid="17"/>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8" name="Elipse 17"/>
          <p:cNvSpPr/>
          <p:nvPr/>
        </p:nvSpPr>
        <p:spPr>
          <a:xfrm>
            <a:off x="5580112" y="908720"/>
            <a:ext cx="3312368" cy="4327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0"/>
          <p:cNvSpPr/>
          <p:nvPr/>
        </p:nvSpPr>
        <p:spPr>
          <a:xfrm rot="1255759">
            <a:off x="5181610" y="1140288"/>
            <a:ext cx="392186" cy="172043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CaixaDeTexto 19"/>
          <p:cNvSpPr txBox="1"/>
          <p:nvPr/>
        </p:nvSpPr>
        <p:spPr>
          <a:xfrm>
            <a:off x="1043608" y="2751048"/>
            <a:ext cx="7920879" cy="1446550"/>
          </a:xfrm>
          <a:prstGeom prst="rect">
            <a:avLst/>
          </a:prstGeom>
          <a:noFill/>
        </p:spPr>
        <p:txBody>
          <a:bodyPr wrap="square" rtlCol="0">
            <a:spAutoFit/>
          </a:bodyPr>
          <a:lstStyle/>
          <a:p>
            <a:pPr algn="just"/>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now</a:t>
            </a:r>
            <a:r>
              <a:rPr lang="pt-BR" sz="2200" dirty="0">
                <a:latin typeface="Georgia" panose="02040502050405020303" pitchFamily="18" charset="0"/>
              </a:rPr>
              <a:t> curses Cain </a:t>
            </a:r>
            <a:r>
              <a:rPr lang="pt-BR" sz="2200" dirty="0" err="1">
                <a:latin typeface="Georgia" panose="02040502050405020303" pitchFamily="18" charset="0"/>
              </a:rPr>
              <a:t>himself</a:t>
            </a:r>
            <a:r>
              <a:rPr lang="pt-BR" sz="2200" dirty="0">
                <a:latin typeface="Georgia" panose="02040502050405020303" pitchFamily="18" charset="0"/>
              </a:rPr>
              <a:t>, </a:t>
            </a:r>
            <a:r>
              <a:rPr lang="pt-BR" sz="2200" dirty="0" err="1">
                <a:latin typeface="Georgia" panose="02040502050405020303" pitchFamily="18" charset="0"/>
              </a:rPr>
              <a:t>just</a:t>
            </a:r>
            <a:r>
              <a:rPr lang="pt-BR" sz="2200" dirty="0">
                <a:latin typeface="Georgia" panose="02040502050405020303" pitchFamily="18" charset="0"/>
              </a:rPr>
              <a:t> as He </a:t>
            </a:r>
            <a:r>
              <a:rPr lang="pt-BR" sz="2200" dirty="0" err="1">
                <a:latin typeface="Georgia" panose="02040502050405020303" pitchFamily="18" charset="0"/>
              </a:rPr>
              <a:t>had</a:t>
            </a:r>
            <a:r>
              <a:rPr lang="pt-BR" sz="2200" dirty="0">
                <a:latin typeface="Georgia" panose="02040502050405020303" pitchFamily="18" charset="0"/>
              </a:rPr>
              <a:t> </a:t>
            </a:r>
            <a:r>
              <a:rPr lang="pt-BR" sz="2200" dirty="0" err="1">
                <a:latin typeface="Georgia" panose="02040502050405020303" pitchFamily="18" charset="0"/>
              </a:rPr>
              <a:t>done</a:t>
            </a:r>
            <a:r>
              <a:rPr lang="pt-BR" sz="2200" dirty="0">
                <a:latin typeface="Georgia" panose="02040502050405020303" pitchFamily="18" charset="0"/>
              </a:rPr>
              <a:t> </a:t>
            </a:r>
            <a:r>
              <a:rPr lang="pt-BR" sz="2200" dirty="0" err="1">
                <a:latin typeface="Georgia" panose="02040502050405020303" pitchFamily="18" charset="0"/>
              </a:rPr>
              <a:t>with</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serpent</a:t>
            </a:r>
            <a:r>
              <a:rPr lang="pt-BR" sz="2200" dirty="0">
                <a:latin typeface="Georgia" panose="02040502050405020303" pitchFamily="18" charset="0"/>
              </a:rPr>
              <a:t>. Cain </a:t>
            </a:r>
            <a:r>
              <a:rPr lang="pt-BR" sz="2200" dirty="0" err="1">
                <a:latin typeface="Georgia" panose="02040502050405020303" pitchFamily="18" charset="0"/>
              </a:rPr>
              <a:t>has</a:t>
            </a:r>
            <a:r>
              <a:rPr lang="pt-BR" sz="2200" dirty="0">
                <a:latin typeface="Georgia" panose="02040502050405020303" pitchFamily="18" charset="0"/>
              </a:rPr>
              <a:t> </a:t>
            </a:r>
            <a:r>
              <a:rPr lang="pt-BR" sz="2200" dirty="0" err="1">
                <a:latin typeface="Georgia" panose="02040502050405020303" pitchFamily="18" charset="0"/>
              </a:rPr>
              <a:t>shown</a:t>
            </a:r>
            <a:r>
              <a:rPr lang="pt-BR" sz="2200" dirty="0">
                <a:latin typeface="Georgia" panose="02040502050405020303" pitchFamily="18" charset="0"/>
              </a:rPr>
              <a:t> </a:t>
            </a:r>
            <a:r>
              <a:rPr lang="pt-BR" sz="2200" dirty="0" err="1">
                <a:latin typeface="Georgia" panose="02040502050405020303" pitchFamily="18" charset="0"/>
              </a:rPr>
              <a:t>himself</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be</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seed</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serpent</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therefore</a:t>
            </a:r>
            <a:r>
              <a:rPr lang="pt-BR" sz="2200" dirty="0">
                <a:latin typeface="Georgia" panose="02040502050405020303" pitchFamily="18" charset="0"/>
              </a:rPr>
              <a:t> </a:t>
            </a:r>
            <a:r>
              <a:rPr lang="pt-BR" sz="2200" dirty="0" err="1">
                <a:latin typeface="Georgia" panose="02040502050405020303" pitchFamily="18" charset="0"/>
              </a:rPr>
              <a:t>receives</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same</a:t>
            </a:r>
            <a:r>
              <a:rPr lang="pt-BR" sz="2200" dirty="0">
                <a:latin typeface="Georgia" panose="02040502050405020303" pitchFamily="18" charset="0"/>
              </a:rPr>
              <a:t> curse. </a:t>
            </a:r>
            <a:r>
              <a:rPr lang="pt-BR" sz="2200" dirty="0" err="1">
                <a:latin typeface="Georgia" panose="02040502050405020303" pitchFamily="18" charset="0"/>
              </a:rPr>
              <a:t>All</a:t>
            </a:r>
            <a:r>
              <a:rPr lang="pt-BR" sz="2200" dirty="0">
                <a:latin typeface="Georgia" panose="02040502050405020303" pitchFamily="18" charset="0"/>
              </a:rPr>
              <a:t> </a:t>
            </a:r>
            <a:r>
              <a:rPr lang="pt-BR" sz="2200" dirty="0" err="1">
                <a:latin typeface="Georgia" panose="02040502050405020303" pitchFamily="18" charset="0"/>
              </a:rPr>
              <a:t>who</a:t>
            </a:r>
            <a:r>
              <a:rPr lang="pt-BR" sz="2200" dirty="0">
                <a:latin typeface="Georgia" panose="02040502050405020303" pitchFamily="18" charset="0"/>
              </a:rPr>
              <a:t> </a:t>
            </a:r>
            <a:r>
              <a:rPr lang="pt-BR" sz="2200" dirty="0" err="1">
                <a:latin typeface="Georgia" panose="02040502050405020303" pitchFamily="18" charset="0"/>
              </a:rPr>
              <a:t>insist</a:t>
            </a:r>
            <a:r>
              <a:rPr lang="pt-BR" sz="2200" dirty="0">
                <a:latin typeface="Georgia" panose="02040502050405020303" pitchFamily="18" charset="0"/>
              </a:rPr>
              <a:t> </a:t>
            </a:r>
            <a:r>
              <a:rPr lang="pt-BR" sz="2200" dirty="0" err="1">
                <a:latin typeface="Georgia" panose="02040502050405020303" pitchFamily="18" charset="0"/>
              </a:rPr>
              <a:t>on</a:t>
            </a:r>
            <a:r>
              <a:rPr lang="pt-BR" sz="2200" dirty="0">
                <a:latin typeface="Georgia" panose="02040502050405020303" pitchFamily="18" charset="0"/>
              </a:rPr>
              <a:t> </a:t>
            </a:r>
            <a:r>
              <a:rPr lang="pt-BR" sz="2200" dirty="0" err="1">
                <a:latin typeface="Georgia" panose="02040502050405020303" pitchFamily="18" charset="0"/>
              </a:rPr>
              <a:t>disobeying</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voice</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are </a:t>
            </a:r>
            <a:r>
              <a:rPr lang="pt-BR" sz="2200" dirty="0" err="1">
                <a:latin typeface="Georgia" panose="02040502050405020303" pitchFamily="18" charset="0"/>
              </a:rPr>
              <a:t>doomed</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same</a:t>
            </a:r>
            <a:r>
              <a:rPr lang="pt-BR" sz="2200" dirty="0">
                <a:latin typeface="Georgia" panose="02040502050405020303" pitchFamily="18" charset="0"/>
              </a:rPr>
              <a:t> </a:t>
            </a:r>
            <a:r>
              <a:rPr lang="pt-BR" sz="2200" dirty="0" err="1">
                <a:latin typeface="Georgia" panose="02040502050405020303" pitchFamily="18" charset="0"/>
              </a:rPr>
              <a:t>fate</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21" name="CaixaDeTexto 20"/>
          <p:cNvSpPr txBox="1"/>
          <p:nvPr/>
        </p:nvSpPr>
        <p:spPr>
          <a:xfrm>
            <a:off x="1259632" y="4118039"/>
            <a:ext cx="7704855" cy="1323439"/>
          </a:xfrm>
          <a:prstGeom prst="rect">
            <a:avLst/>
          </a:prstGeom>
          <a:noFill/>
        </p:spPr>
        <p:txBody>
          <a:bodyPr wrap="square" rtlCol="0">
            <a:spAutoFit/>
          </a:bodyPr>
          <a:lstStyle/>
          <a:p>
            <a:pPr algn="just"/>
            <a:r>
              <a:rPr lang="pt-BR" sz="2000" dirty="0">
                <a:latin typeface="Georgia" panose="02040502050405020303" pitchFamily="18" charset="0"/>
              </a:rPr>
              <a:t>As a </a:t>
            </a:r>
            <a:r>
              <a:rPr lang="pt-BR" sz="2000" dirty="0" err="1">
                <a:latin typeface="Georgia" panose="02040502050405020303" pitchFamily="18" charset="0"/>
              </a:rPr>
              <a:t>result</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this</a:t>
            </a:r>
            <a:r>
              <a:rPr lang="pt-BR" sz="2000" dirty="0">
                <a:latin typeface="Georgia" panose="02040502050405020303" pitchFamily="18" charset="0"/>
              </a:rPr>
              <a:t> curse,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earth</a:t>
            </a:r>
            <a:r>
              <a:rPr lang="pt-BR" sz="2000" dirty="0">
                <a:latin typeface="Georgia" panose="02040502050405020303" pitchFamily="18" charset="0"/>
              </a:rPr>
              <a:t>, </a:t>
            </a:r>
            <a:r>
              <a:rPr lang="pt-BR" sz="2000" dirty="0" err="1">
                <a:latin typeface="Georgia" panose="02040502050405020303" pitchFamily="18" charset="0"/>
              </a:rPr>
              <a:t>which</a:t>
            </a:r>
            <a:r>
              <a:rPr lang="pt-BR" sz="2000" dirty="0">
                <a:latin typeface="Georgia" panose="02040502050405020303" pitchFamily="18" charset="0"/>
              </a:rPr>
              <a:t> </a:t>
            </a:r>
            <a:r>
              <a:rPr lang="pt-BR" sz="2000" dirty="0" err="1">
                <a:latin typeface="Georgia" panose="02040502050405020303" pitchFamily="18" charset="0"/>
              </a:rPr>
              <a:t>was</a:t>
            </a:r>
            <a:r>
              <a:rPr lang="pt-BR" sz="2000" dirty="0">
                <a:latin typeface="Georgia" panose="02040502050405020303" pitchFamily="18" charset="0"/>
              </a:rPr>
              <a:t> </a:t>
            </a:r>
            <a:r>
              <a:rPr lang="pt-BR" sz="2000" dirty="0" err="1">
                <a:latin typeface="Georgia" panose="02040502050405020303" pitchFamily="18" charset="0"/>
              </a:rPr>
              <a:t>already</a:t>
            </a:r>
            <a:r>
              <a:rPr lang="pt-BR" sz="2000" dirty="0">
                <a:latin typeface="Georgia" panose="02040502050405020303" pitchFamily="18" charset="0"/>
              </a:rPr>
              <a:t> </a:t>
            </a:r>
            <a:r>
              <a:rPr lang="pt-BR" sz="2000" dirty="0" err="1">
                <a:latin typeface="Georgia" panose="02040502050405020303" pitchFamily="18" charset="0"/>
              </a:rPr>
              <a:t>hardened</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thorny</a:t>
            </a:r>
            <a:r>
              <a:rPr lang="pt-BR" sz="2000" dirty="0">
                <a:latin typeface="Georgia" panose="02040502050405020303" pitchFamily="18" charset="0"/>
              </a:rPr>
              <a:t>, </a:t>
            </a:r>
            <a:r>
              <a:rPr lang="pt-BR" sz="2000" dirty="0" err="1">
                <a:latin typeface="Georgia" panose="02040502050405020303" pitchFamily="18" charset="0"/>
              </a:rPr>
              <a:t>will</a:t>
            </a:r>
            <a:r>
              <a:rPr lang="pt-BR" sz="2000" dirty="0">
                <a:latin typeface="Georgia" panose="02040502050405020303" pitchFamily="18" charset="0"/>
              </a:rPr>
              <a:t> </a:t>
            </a:r>
            <a:r>
              <a:rPr lang="pt-BR" sz="2000" dirty="0" err="1">
                <a:latin typeface="Georgia" panose="02040502050405020303" pitchFamily="18" charset="0"/>
              </a:rPr>
              <a:t>not</a:t>
            </a:r>
            <a:r>
              <a:rPr lang="pt-BR" sz="2000" dirty="0">
                <a:latin typeface="Georgia" panose="02040502050405020303" pitchFamily="18" charset="0"/>
              </a:rPr>
              <a:t> “</a:t>
            </a:r>
            <a:r>
              <a:rPr lang="pt-BR" sz="2000" dirty="0" err="1">
                <a:latin typeface="Georgia" panose="02040502050405020303" pitchFamily="18" charset="0"/>
              </a:rPr>
              <a:t>yield</a:t>
            </a:r>
            <a:r>
              <a:rPr lang="pt-BR" sz="2000" dirty="0">
                <a:latin typeface="Georgia" panose="02040502050405020303" pitchFamily="18" charset="0"/>
              </a:rPr>
              <a:t> its </a:t>
            </a:r>
            <a:r>
              <a:rPr lang="pt-BR" sz="2000" dirty="0" err="1">
                <a:latin typeface="Georgia" panose="02040502050405020303" pitchFamily="18" charset="0"/>
              </a:rPr>
              <a:t>strength</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Cain, no </a:t>
            </a:r>
            <a:r>
              <a:rPr lang="pt-BR" sz="2000" dirty="0" err="1">
                <a:latin typeface="Georgia" panose="02040502050405020303" pitchFamily="18" charset="0"/>
              </a:rPr>
              <a:t>matter</a:t>
            </a:r>
            <a:r>
              <a:rPr lang="pt-BR" sz="2000" dirty="0">
                <a:latin typeface="Georgia" panose="02040502050405020303" pitchFamily="18" charset="0"/>
              </a:rPr>
              <a:t> </a:t>
            </a:r>
            <a:r>
              <a:rPr lang="pt-BR" sz="2000" dirty="0" err="1">
                <a:latin typeface="Georgia" panose="02040502050405020303" pitchFamily="18" charset="0"/>
              </a:rPr>
              <a:t>how</a:t>
            </a:r>
            <a:r>
              <a:rPr lang="pt-BR" sz="2000" dirty="0">
                <a:latin typeface="Georgia" panose="02040502050405020303" pitchFamily="18" charset="0"/>
              </a:rPr>
              <a:t> hard </a:t>
            </a:r>
            <a:r>
              <a:rPr lang="pt-BR" sz="2000" dirty="0" err="1">
                <a:latin typeface="Georgia" panose="02040502050405020303" pitchFamily="18" charset="0"/>
              </a:rPr>
              <a:t>he</a:t>
            </a:r>
            <a:r>
              <a:rPr lang="pt-BR" sz="2000" dirty="0">
                <a:latin typeface="Georgia" panose="02040502050405020303" pitchFamily="18" charset="0"/>
              </a:rPr>
              <a:t> </a:t>
            </a:r>
            <a:r>
              <a:rPr lang="pt-BR" sz="2000" dirty="0" err="1">
                <a:latin typeface="Georgia" panose="02040502050405020303" pitchFamily="18" charset="0"/>
              </a:rPr>
              <a:t>works</a:t>
            </a:r>
            <a:r>
              <a:rPr lang="pt-BR" sz="2000" dirty="0">
                <a:latin typeface="Georgia" panose="02040502050405020303" pitchFamily="18" charset="0"/>
              </a:rPr>
              <a:t>. It </a:t>
            </a:r>
            <a:r>
              <a:rPr lang="pt-BR" sz="2000" dirty="0" err="1">
                <a:latin typeface="Georgia" panose="02040502050405020303" pitchFamily="18" charset="0"/>
              </a:rPr>
              <a:t>is</a:t>
            </a:r>
            <a:r>
              <a:rPr lang="pt-BR" sz="2000" dirty="0">
                <a:latin typeface="Georgia" panose="02040502050405020303" pitchFamily="18" charset="0"/>
              </a:rPr>
              <a:t> a </a:t>
            </a:r>
            <a:r>
              <a:rPr lang="pt-BR" sz="2000" dirty="0" err="1">
                <a:latin typeface="Georgia" panose="02040502050405020303" pitchFamily="18" charset="0"/>
              </a:rPr>
              <a:t>double</a:t>
            </a:r>
            <a:r>
              <a:rPr lang="pt-BR" sz="2000" dirty="0">
                <a:latin typeface="Georgia" panose="02040502050405020303" pitchFamily="18" charset="0"/>
              </a:rPr>
              <a:t> curse: </a:t>
            </a:r>
            <a:r>
              <a:rPr lang="pt-BR" sz="2000" dirty="0" err="1">
                <a:latin typeface="Georgia" panose="02040502050405020303" pitchFamily="18" charset="0"/>
              </a:rPr>
              <a:t>cursed</a:t>
            </a:r>
            <a:r>
              <a:rPr lang="pt-BR" sz="2000" dirty="0">
                <a:latin typeface="Georgia" panose="02040502050405020303" pitchFamily="18" charset="0"/>
              </a:rPr>
              <a:t> </a:t>
            </a:r>
            <a:r>
              <a:rPr lang="pt-BR" sz="2000" dirty="0" err="1">
                <a:latin typeface="Georgia" panose="02040502050405020303" pitchFamily="18" charset="0"/>
              </a:rPr>
              <a:t>hands</a:t>
            </a:r>
            <a:r>
              <a:rPr lang="pt-BR" sz="2000" dirty="0">
                <a:latin typeface="Georgia" panose="02040502050405020303" pitchFamily="18" charset="0"/>
              </a:rPr>
              <a:t> </a:t>
            </a:r>
            <a:r>
              <a:rPr lang="pt-BR" sz="2000" dirty="0" err="1">
                <a:latin typeface="Georgia" panose="02040502050405020303" pitchFamily="18" charset="0"/>
              </a:rPr>
              <a:t>working</a:t>
            </a:r>
            <a:r>
              <a:rPr lang="pt-BR" sz="2000" dirty="0">
                <a:latin typeface="Georgia" panose="02040502050405020303" pitchFamily="18" charset="0"/>
              </a:rPr>
              <a:t> in a </a:t>
            </a:r>
            <a:r>
              <a:rPr lang="pt-BR" sz="2000" dirty="0" err="1">
                <a:latin typeface="Georgia" panose="02040502050405020303" pitchFamily="18" charset="0"/>
              </a:rPr>
              <a:t>cursed</a:t>
            </a:r>
            <a:r>
              <a:rPr lang="pt-BR" sz="2000" dirty="0">
                <a:latin typeface="Georgia" panose="02040502050405020303" pitchFamily="18" charset="0"/>
              </a:rPr>
              <a:t> </a:t>
            </a:r>
            <a:r>
              <a:rPr lang="pt-BR" sz="2000" dirty="0" err="1">
                <a:latin typeface="Georgia" panose="02040502050405020303" pitchFamily="18" charset="0"/>
              </a:rPr>
              <a:t>earth</a:t>
            </a:r>
            <a:r>
              <a:rPr lang="pt-BR" sz="2000" dirty="0">
                <a:latin typeface="Georgia" panose="02040502050405020303" pitchFamily="18" charset="0"/>
              </a:rPr>
              <a:t> are </a:t>
            </a:r>
            <a:r>
              <a:rPr lang="pt-BR" sz="2000" dirty="0" err="1">
                <a:latin typeface="Georgia" panose="02040502050405020303" pitchFamily="18" charset="0"/>
              </a:rPr>
              <a:t>useful</a:t>
            </a:r>
            <a:r>
              <a:rPr lang="pt-BR" sz="2000" dirty="0">
                <a:latin typeface="Georgia" panose="02040502050405020303" pitchFamily="18" charset="0"/>
              </a:rPr>
              <a:t> for </a:t>
            </a:r>
            <a:r>
              <a:rPr lang="pt-BR" sz="2000" dirty="0" err="1">
                <a:latin typeface="Georgia" panose="02040502050405020303" pitchFamily="18" charset="0"/>
              </a:rPr>
              <a:t>nothing</a:t>
            </a:r>
            <a:r>
              <a:rPr lang="pt-BR" sz="2000" dirty="0">
                <a:latin typeface="Georgia" panose="02040502050405020303" pitchFamily="18" charset="0"/>
              </a:rPr>
              <a:t>!</a:t>
            </a:r>
          </a:p>
        </p:txBody>
      </p:sp>
      <p:sp>
        <p:nvSpPr>
          <p:cNvPr id="22" name="Elipse 21"/>
          <p:cNvSpPr/>
          <p:nvPr/>
        </p:nvSpPr>
        <p:spPr>
          <a:xfrm>
            <a:off x="251518" y="2037358"/>
            <a:ext cx="5616626" cy="4555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A736E024-29B8-41B5-8D62-751F660469D4}"/>
              </a:ext>
            </a:extLst>
          </p:cNvPr>
          <p:cNvSpPr>
            <a:spLocks noGrp="1"/>
          </p:cNvSpPr>
          <p:nvPr>
            <p:ph type="sldNum" sz="quarter" idx="12"/>
          </p:nvPr>
        </p:nvSpPr>
        <p:spPr/>
        <p:txBody>
          <a:bodyPr/>
          <a:lstStyle/>
          <a:p>
            <a:fld id="{2B42AA03-84FA-47E0-873F-D678DD9436A1}" type="slidenum">
              <a:rPr lang="pt-BR" smtClean="0"/>
              <a:pPr/>
              <a:t>21</a:t>
            </a:fld>
            <a:endParaRPr lang="pt-BR"/>
          </a:p>
        </p:txBody>
      </p:sp>
    </p:spTree>
    <p:extLst>
      <p:ext uri="{BB962C8B-B14F-4D97-AF65-F5344CB8AC3E}">
        <p14:creationId xmlns:p14="http://schemas.microsoft.com/office/powerpoint/2010/main" val="4564416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2000"/>
                                        <p:tgtEl>
                                          <p:spTgt spid="18"/>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heel(1)">
                                      <p:cBhvr>
                                        <p:cTn id="20" dur="2000"/>
                                        <p:tgtEl>
                                          <p:spTgt spid="22"/>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3" name="Elipse 12"/>
          <p:cNvSpPr/>
          <p:nvPr/>
        </p:nvSpPr>
        <p:spPr>
          <a:xfrm>
            <a:off x="323528" y="2397727"/>
            <a:ext cx="5040560" cy="470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eta para baixo 10"/>
          <p:cNvSpPr/>
          <p:nvPr/>
        </p:nvSpPr>
        <p:spPr>
          <a:xfrm>
            <a:off x="1058490" y="2825311"/>
            <a:ext cx="392186" cy="47593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971600" y="3228072"/>
            <a:ext cx="7920879" cy="1785104"/>
          </a:xfrm>
          <a:prstGeom prst="rect">
            <a:avLst/>
          </a:prstGeom>
          <a:noFill/>
        </p:spPr>
        <p:txBody>
          <a:bodyPr wrap="square" rtlCol="0">
            <a:spAutoFit/>
          </a:bodyPr>
          <a:lstStyle/>
          <a:p>
            <a:pPr algn="just"/>
            <a:r>
              <a:rPr lang="pt-BR" sz="2200" dirty="0" err="1">
                <a:latin typeface="Georgia" panose="02040502050405020303" pitchFamily="18" charset="0"/>
              </a:rPr>
              <a:t>We</a:t>
            </a:r>
            <a:r>
              <a:rPr lang="pt-BR" sz="2200" dirty="0">
                <a:latin typeface="Georgia" panose="02040502050405020303" pitchFamily="18" charset="0"/>
              </a:rPr>
              <a:t> </a:t>
            </a:r>
            <a:r>
              <a:rPr lang="pt-BR" sz="2200" dirty="0" err="1">
                <a:latin typeface="Georgia" panose="02040502050405020303" pitchFamily="18" charset="0"/>
              </a:rPr>
              <a:t>will</a:t>
            </a:r>
            <a:r>
              <a:rPr lang="pt-BR" sz="2200" dirty="0">
                <a:latin typeface="Georgia" panose="02040502050405020303" pitchFamily="18" charset="0"/>
              </a:rPr>
              <a:t> </a:t>
            </a:r>
            <a:r>
              <a:rPr lang="pt-BR" sz="2200" dirty="0" err="1">
                <a:latin typeface="Georgia" panose="02040502050405020303" pitchFamily="18" charset="0"/>
              </a:rPr>
              <a:t>see</a:t>
            </a:r>
            <a:r>
              <a:rPr lang="pt-BR" sz="2200" dirty="0">
                <a:latin typeface="Georgia" panose="02040502050405020303" pitchFamily="18" charset="0"/>
              </a:rPr>
              <a:t> in verse 16 </a:t>
            </a:r>
            <a:r>
              <a:rPr lang="pt-BR" sz="2200" dirty="0" err="1">
                <a:latin typeface="Georgia" panose="02040502050405020303" pitchFamily="18" charset="0"/>
              </a:rPr>
              <a:t>that</a:t>
            </a:r>
            <a:r>
              <a:rPr lang="pt-BR" sz="2200" dirty="0">
                <a:latin typeface="Georgia" panose="02040502050405020303" pitchFamily="18" charset="0"/>
              </a:rPr>
              <a:t> </a:t>
            </a:r>
            <a:r>
              <a:rPr lang="pt-BR" sz="2200" dirty="0" err="1">
                <a:latin typeface="Georgia" panose="02040502050405020303" pitchFamily="18" charset="0"/>
              </a:rPr>
              <a:t>these</a:t>
            </a:r>
            <a:r>
              <a:rPr lang="pt-BR" sz="2200" dirty="0">
                <a:latin typeface="Georgia" panose="02040502050405020303" pitchFamily="18" charset="0"/>
              </a:rPr>
              <a:t> </a:t>
            </a:r>
            <a:r>
              <a:rPr lang="pt-BR" sz="2200" dirty="0" err="1">
                <a:latin typeface="Georgia" panose="02040502050405020303" pitchFamily="18" charset="0"/>
              </a:rPr>
              <a:t>words</a:t>
            </a:r>
            <a:r>
              <a:rPr lang="pt-BR" sz="2200" dirty="0">
                <a:latin typeface="Georgia" panose="02040502050405020303" pitchFamily="18" charset="0"/>
              </a:rPr>
              <a:t> are </a:t>
            </a:r>
            <a:r>
              <a:rPr lang="pt-BR" sz="2200" dirty="0" err="1">
                <a:latin typeface="Georgia" panose="02040502050405020303" pitchFamily="18" charset="0"/>
              </a:rPr>
              <a:t>not</a:t>
            </a:r>
            <a:r>
              <a:rPr lang="pt-BR" sz="2200" dirty="0">
                <a:latin typeface="Georgia" panose="02040502050405020303" pitchFamily="18" charset="0"/>
              </a:rPr>
              <a:t> a </a:t>
            </a:r>
            <a:r>
              <a:rPr lang="pt-BR" sz="2200" dirty="0" err="1">
                <a:latin typeface="Georgia" panose="02040502050405020303" pitchFamily="18" charset="0"/>
              </a:rPr>
              <a:t>part</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God's</a:t>
            </a:r>
            <a:r>
              <a:rPr lang="pt-BR" sz="2200" dirty="0">
                <a:latin typeface="Georgia" panose="02040502050405020303" pitchFamily="18" charset="0"/>
              </a:rPr>
              <a:t> </a:t>
            </a:r>
            <a:r>
              <a:rPr lang="pt-BR" sz="2200" dirty="0" err="1">
                <a:latin typeface="Georgia" panose="02040502050405020303" pitchFamily="18" charset="0"/>
              </a:rPr>
              <a:t>actual</a:t>
            </a:r>
            <a:r>
              <a:rPr lang="pt-BR" sz="2200" dirty="0">
                <a:latin typeface="Georgia" panose="02040502050405020303" pitchFamily="18" charset="0"/>
              </a:rPr>
              <a:t> curse, </a:t>
            </a:r>
            <a:r>
              <a:rPr lang="pt-BR" sz="2200" dirty="0" err="1">
                <a:latin typeface="Georgia" panose="02040502050405020303" pitchFamily="18" charset="0"/>
              </a:rPr>
              <a:t>but</a:t>
            </a:r>
            <a:r>
              <a:rPr lang="pt-BR" sz="2200" dirty="0">
                <a:latin typeface="Georgia" panose="02040502050405020303" pitchFamily="18" charset="0"/>
              </a:rPr>
              <a:t> are </a:t>
            </a:r>
            <a:r>
              <a:rPr lang="pt-BR" sz="2200" dirty="0" err="1">
                <a:latin typeface="Georgia" panose="02040502050405020303" pitchFamily="18" charset="0"/>
              </a:rPr>
              <a:t>spoken</a:t>
            </a:r>
            <a:r>
              <a:rPr lang="pt-BR" sz="2200" dirty="0">
                <a:latin typeface="Georgia" panose="02040502050405020303" pitchFamily="18" charset="0"/>
              </a:rPr>
              <a:t> in a “</a:t>
            </a:r>
            <a:r>
              <a:rPr lang="pt-BR" sz="2200" dirty="0" err="1">
                <a:latin typeface="Georgia" panose="02040502050405020303" pitchFamily="18" charset="0"/>
              </a:rPr>
              <a:t>prophetic</a:t>
            </a:r>
            <a:r>
              <a:rPr lang="pt-BR" sz="2200" dirty="0">
                <a:latin typeface="Georgia" panose="02040502050405020303" pitchFamily="18" charset="0"/>
              </a:rPr>
              <a:t>” </a:t>
            </a:r>
            <a:r>
              <a:rPr lang="pt-BR" sz="2200" dirty="0" err="1">
                <a:latin typeface="Georgia" panose="02040502050405020303" pitchFamily="18" charset="0"/>
              </a:rPr>
              <a:t>tone</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already</a:t>
            </a:r>
            <a:r>
              <a:rPr lang="pt-BR" sz="2200" dirty="0">
                <a:latin typeface="Georgia" panose="02040502050405020303" pitchFamily="18" charset="0"/>
              </a:rPr>
              <a:t> </a:t>
            </a:r>
            <a:r>
              <a:rPr lang="pt-BR" sz="2200" dirty="0" err="1">
                <a:latin typeface="Georgia" panose="02040502050405020303" pitchFamily="18" charset="0"/>
              </a:rPr>
              <a:t>knows</a:t>
            </a:r>
            <a:r>
              <a:rPr lang="pt-BR" sz="2200" dirty="0">
                <a:latin typeface="Georgia" panose="02040502050405020303" pitchFamily="18" charset="0"/>
              </a:rPr>
              <a:t> </a:t>
            </a:r>
            <a:r>
              <a:rPr lang="pt-BR" sz="2200" dirty="0" err="1">
                <a:latin typeface="Georgia" panose="02040502050405020303" pitchFamily="18" charset="0"/>
              </a:rPr>
              <a:t>what</a:t>
            </a:r>
            <a:r>
              <a:rPr lang="pt-BR" sz="2200" dirty="0">
                <a:latin typeface="Georgia" panose="02040502050405020303" pitchFamily="18" charset="0"/>
              </a:rPr>
              <a:t> </a:t>
            </a:r>
            <a:r>
              <a:rPr lang="pt-BR" sz="2200" dirty="0" err="1">
                <a:latin typeface="Georgia" panose="02040502050405020303" pitchFamily="18" charset="0"/>
              </a:rPr>
              <a:t>Cain's</a:t>
            </a:r>
            <a:r>
              <a:rPr lang="pt-BR" sz="2200" dirty="0">
                <a:latin typeface="Georgia" panose="02040502050405020303" pitchFamily="18" charset="0"/>
              </a:rPr>
              <a:t> </a:t>
            </a:r>
            <a:r>
              <a:rPr lang="pt-BR" sz="2200" dirty="0" err="1">
                <a:latin typeface="Georgia" panose="02040502050405020303" pitchFamily="18" charset="0"/>
              </a:rPr>
              <a:t>reaction</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punishment</a:t>
            </a:r>
            <a:r>
              <a:rPr lang="pt-BR" sz="2200" dirty="0">
                <a:latin typeface="Georgia" panose="02040502050405020303" pitchFamily="18" charset="0"/>
              </a:rPr>
              <a:t> </a:t>
            </a:r>
            <a:r>
              <a:rPr lang="pt-BR" sz="2200" dirty="0" err="1">
                <a:latin typeface="Georgia" panose="02040502050405020303" pitchFamily="18" charset="0"/>
              </a:rPr>
              <a:t>will</a:t>
            </a:r>
            <a:r>
              <a:rPr lang="pt-BR" sz="2200" dirty="0">
                <a:latin typeface="Georgia" panose="02040502050405020303" pitchFamily="18" charset="0"/>
              </a:rPr>
              <a:t> </a:t>
            </a:r>
            <a:r>
              <a:rPr lang="pt-BR" sz="2200" dirty="0" err="1">
                <a:latin typeface="Georgia" panose="02040502050405020303" pitchFamily="18" charset="0"/>
              </a:rPr>
              <a:t>be</a:t>
            </a:r>
            <a:r>
              <a:rPr lang="pt-BR" sz="2200" dirty="0">
                <a:latin typeface="Georgia" panose="02040502050405020303" pitchFamily="18" charset="0"/>
              </a:rPr>
              <a:t> – </a:t>
            </a:r>
            <a:r>
              <a:rPr lang="pt-BR" sz="2200" dirty="0" err="1">
                <a:latin typeface="Georgia" panose="02040502050405020303" pitchFamily="18" charset="0"/>
              </a:rPr>
              <a:t>he</a:t>
            </a:r>
            <a:r>
              <a:rPr lang="pt-BR" sz="2200" dirty="0">
                <a:latin typeface="Georgia" panose="02040502050405020303" pitchFamily="18" charset="0"/>
              </a:rPr>
              <a:t> </a:t>
            </a:r>
            <a:r>
              <a:rPr lang="pt-BR" sz="2200" dirty="0" err="1">
                <a:latin typeface="Georgia" panose="02040502050405020303" pitchFamily="18" charset="0"/>
              </a:rPr>
              <a:t>will</a:t>
            </a:r>
            <a:r>
              <a:rPr lang="pt-BR" sz="2200" dirty="0">
                <a:latin typeface="Georgia" panose="02040502050405020303" pitchFamily="18" charset="0"/>
              </a:rPr>
              <a:t> </a:t>
            </a:r>
            <a:r>
              <a:rPr lang="pt-BR" sz="2200" dirty="0" err="1">
                <a:latin typeface="Georgia" panose="02040502050405020303" pitchFamily="18" charset="0"/>
              </a:rPr>
              <a:t>run</a:t>
            </a:r>
            <a:r>
              <a:rPr lang="pt-BR" sz="2200" dirty="0">
                <a:latin typeface="Georgia" panose="02040502050405020303" pitchFamily="18" charset="0"/>
              </a:rPr>
              <a:t> </a:t>
            </a:r>
            <a:r>
              <a:rPr lang="pt-BR" sz="2200" dirty="0" err="1">
                <a:latin typeface="Georgia" panose="02040502050405020303" pitchFamily="18" charset="0"/>
              </a:rPr>
              <a:t>even</a:t>
            </a:r>
            <a:r>
              <a:rPr lang="pt-BR" sz="2200" dirty="0">
                <a:latin typeface="Georgia" panose="02040502050405020303" pitchFamily="18" charset="0"/>
              </a:rPr>
              <a:t> </a:t>
            </a:r>
            <a:r>
              <a:rPr lang="pt-BR" sz="2200" dirty="0" err="1">
                <a:latin typeface="Georgia" panose="02040502050405020303" pitchFamily="18" charset="0"/>
              </a:rPr>
              <a:t>further</a:t>
            </a:r>
            <a:r>
              <a:rPr lang="pt-BR" sz="2200" dirty="0">
                <a:latin typeface="Georgia" panose="02040502050405020303" pitchFamily="18" charset="0"/>
              </a:rPr>
              <a:t> </a:t>
            </a:r>
            <a:r>
              <a:rPr lang="pt-BR" sz="2200" dirty="0" err="1">
                <a:latin typeface="Georgia" panose="02040502050405020303" pitchFamily="18" charset="0"/>
              </a:rPr>
              <a:t>from</a:t>
            </a:r>
            <a:r>
              <a:rPr lang="pt-BR" sz="2200" dirty="0">
                <a:latin typeface="Georgia" panose="02040502050405020303" pitchFamily="18" charset="0"/>
              </a:rPr>
              <a:t> </a:t>
            </a:r>
            <a:r>
              <a:rPr lang="pt-BR" sz="2200" dirty="0" err="1">
                <a:latin typeface="Georgia" panose="02040502050405020303" pitchFamily="18" charset="0"/>
              </a:rPr>
              <a:t>God's</a:t>
            </a:r>
            <a:r>
              <a:rPr lang="pt-BR" sz="2200" dirty="0">
                <a:latin typeface="Georgia" panose="02040502050405020303" pitchFamily="18" charset="0"/>
              </a:rPr>
              <a:t> </a:t>
            </a:r>
            <a:r>
              <a:rPr lang="pt-BR" sz="2200" dirty="0" err="1">
                <a:latin typeface="Georgia" panose="02040502050405020303" pitchFamily="18" charset="0"/>
              </a:rPr>
              <a:t>presence</a:t>
            </a:r>
            <a:r>
              <a:rPr lang="pt-BR" sz="2200" dirty="0">
                <a:latin typeface="Georgia" panose="02040502050405020303" pitchFamily="18" charset="0"/>
              </a:rPr>
              <a:t>, </a:t>
            </a:r>
            <a:r>
              <a:rPr lang="pt-BR" sz="2200" dirty="0" err="1">
                <a:latin typeface="Georgia" panose="02040502050405020303" pitchFamily="18" charset="0"/>
              </a:rPr>
              <a:t>becoming</a:t>
            </a:r>
            <a:r>
              <a:rPr lang="pt-BR" sz="2200" dirty="0">
                <a:latin typeface="Georgia" panose="02040502050405020303" pitchFamily="18" charset="0"/>
              </a:rPr>
              <a:t> a </a:t>
            </a:r>
            <a:r>
              <a:rPr lang="pt-BR" sz="2200" dirty="0" err="1">
                <a:latin typeface="Georgia" panose="02040502050405020303" pitchFamily="18" charset="0"/>
              </a:rPr>
              <a:t>fugitive</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vagabond</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16" name="Elipse 15"/>
          <p:cNvSpPr/>
          <p:nvPr/>
        </p:nvSpPr>
        <p:spPr>
          <a:xfrm>
            <a:off x="5796136" y="2022591"/>
            <a:ext cx="2304256" cy="470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1A29EB6A-2A2A-48C6-947A-2396BE8908C2}"/>
              </a:ext>
            </a:extLst>
          </p:cNvPr>
          <p:cNvSpPr>
            <a:spLocks noGrp="1"/>
          </p:cNvSpPr>
          <p:nvPr>
            <p:ph type="sldNum" sz="quarter" idx="12"/>
          </p:nvPr>
        </p:nvSpPr>
        <p:spPr/>
        <p:txBody>
          <a:bodyPr/>
          <a:lstStyle/>
          <a:p>
            <a:fld id="{2B42AA03-84FA-47E0-873F-D678DD9436A1}" type="slidenum">
              <a:rPr lang="pt-BR" smtClean="0"/>
              <a:pPr/>
              <a:t>22</a:t>
            </a:fld>
            <a:endParaRPr lang="pt-BR"/>
          </a:p>
        </p:txBody>
      </p:sp>
    </p:spTree>
    <p:extLst>
      <p:ext uri="{BB962C8B-B14F-4D97-AF65-F5344CB8AC3E}">
        <p14:creationId xmlns:p14="http://schemas.microsoft.com/office/powerpoint/2010/main" val="359515129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heel(1)">
                                      <p:cBhvr>
                                        <p:cTn id="11" dur="2000"/>
                                        <p:tgtEl>
                                          <p:spTgt spid="13"/>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2" name="CaixaDeTexto 11"/>
          <p:cNvSpPr txBox="1"/>
          <p:nvPr/>
        </p:nvSpPr>
        <p:spPr>
          <a:xfrm>
            <a:off x="395536" y="3585210"/>
            <a:ext cx="8496943" cy="707886"/>
          </a:xfrm>
          <a:prstGeom prst="rect">
            <a:avLst/>
          </a:prstGeom>
          <a:noFill/>
        </p:spPr>
        <p:txBody>
          <a:bodyPr wrap="square" rtlCol="0">
            <a:spAutoFit/>
          </a:bodyPr>
          <a:lstStyle/>
          <a:p>
            <a:pPr algn="just"/>
            <a:r>
              <a:rPr lang="pt-BR" sz="2000" dirty="0" err="1">
                <a:latin typeface="Georgia" panose="02040502050405020303" pitchFamily="18" charset="0"/>
              </a:rPr>
              <a:t>Why</a:t>
            </a:r>
            <a:r>
              <a:rPr lang="pt-BR" sz="2000" dirty="0">
                <a:latin typeface="Georgia" panose="02040502050405020303" pitchFamily="18" charset="0"/>
              </a:rPr>
              <a:t> </a:t>
            </a:r>
            <a:r>
              <a:rPr lang="pt-BR" sz="2000" dirty="0" err="1">
                <a:latin typeface="Georgia" panose="02040502050405020303" pitchFamily="18" charset="0"/>
              </a:rPr>
              <a:t>did</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not</a:t>
            </a:r>
            <a:r>
              <a:rPr lang="pt-BR" sz="2000" dirty="0">
                <a:latin typeface="Georgia" panose="02040502050405020303" pitchFamily="18" charset="0"/>
              </a:rPr>
              <a:t> </a:t>
            </a:r>
            <a:r>
              <a:rPr lang="pt-BR" sz="2000" dirty="0" err="1">
                <a:latin typeface="Georgia" panose="02040502050405020303" pitchFamily="18" charset="0"/>
              </a:rPr>
              <a:t>simply</a:t>
            </a:r>
            <a:r>
              <a:rPr lang="pt-BR" sz="2000" dirty="0">
                <a:latin typeface="Georgia" panose="02040502050405020303" pitchFamily="18" charset="0"/>
              </a:rPr>
              <a:t> </a:t>
            </a:r>
            <a:r>
              <a:rPr lang="pt-BR" sz="2000" dirty="0" err="1">
                <a:latin typeface="Georgia" panose="02040502050405020303" pitchFamily="18" charset="0"/>
              </a:rPr>
              <a:t>kill</a:t>
            </a:r>
            <a:r>
              <a:rPr lang="pt-BR" sz="2000" dirty="0">
                <a:latin typeface="Georgia" panose="02040502050405020303" pitchFamily="18" charset="0"/>
              </a:rPr>
              <a:t> Cain</a:t>
            </a:r>
            <a:r>
              <a:rPr lang="en-US" sz="2000" dirty="0">
                <a:latin typeface="Georgia" panose="02040502050405020303" pitchFamily="18" charset="0"/>
              </a:rPr>
              <a:t>?</a:t>
            </a:r>
            <a:r>
              <a:rPr lang="pt-BR" sz="2000" dirty="0">
                <a:latin typeface="Georgia" panose="02040502050405020303" pitchFamily="18" charset="0"/>
              </a:rPr>
              <a:t> Cain more </a:t>
            </a:r>
            <a:r>
              <a:rPr lang="pt-BR" sz="2000" dirty="0" err="1">
                <a:latin typeface="Georgia" panose="02040502050405020303" pitchFamily="18" charset="0"/>
              </a:rPr>
              <a:t>than</a:t>
            </a:r>
            <a:r>
              <a:rPr lang="pt-BR" sz="2000" dirty="0">
                <a:latin typeface="Georgia" panose="02040502050405020303" pitchFamily="18" charset="0"/>
              </a:rPr>
              <a:t> </a:t>
            </a:r>
            <a:r>
              <a:rPr lang="pt-BR" sz="2000" dirty="0" err="1">
                <a:latin typeface="Georgia" panose="02040502050405020303" pitchFamily="18" charset="0"/>
              </a:rPr>
              <a:t>deserves</a:t>
            </a:r>
            <a:r>
              <a:rPr lang="pt-BR" sz="2000" dirty="0">
                <a:latin typeface="Georgia" panose="02040502050405020303" pitchFamily="18" charset="0"/>
              </a:rPr>
              <a:t> </a:t>
            </a:r>
            <a:r>
              <a:rPr lang="pt-BR" sz="2000" dirty="0" err="1">
                <a:latin typeface="Georgia" panose="02040502050405020303" pitchFamily="18" charset="0"/>
              </a:rPr>
              <a:t>death</a:t>
            </a:r>
            <a:r>
              <a:rPr lang="pt-BR" sz="2000" dirty="0">
                <a:latin typeface="Georgia" panose="02040502050405020303" pitchFamily="18" charset="0"/>
              </a:rPr>
              <a:t>; </a:t>
            </a:r>
            <a:r>
              <a:rPr lang="pt-BR" sz="2000" dirty="0" err="1">
                <a:latin typeface="Georgia" panose="02040502050405020303" pitchFamily="18" charset="0"/>
              </a:rPr>
              <a:t>after</a:t>
            </a:r>
            <a:r>
              <a:rPr lang="pt-BR" sz="2000" dirty="0">
                <a:latin typeface="Georgia" panose="02040502050405020303" pitchFamily="18" charset="0"/>
              </a:rPr>
              <a:t> </a:t>
            </a:r>
            <a:r>
              <a:rPr lang="pt-BR" sz="2000" dirty="0" err="1">
                <a:latin typeface="Georgia" panose="02040502050405020303" pitchFamily="18" charset="0"/>
              </a:rPr>
              <a:t>all</a:t>
            </a:r>
            <a:r>
              <a:rPr lang="pt-BR" sz="2000" dirty="0">
                <a:latin typeface="Georgia" panose="02040502050405020303" pitchFamily="18" charset="0"/>
              </a:rPr>
              <a:t>, </a:t>
            </a:r>
            <a:r>
              <a:rPr lang="pt-BR" sz="2000" dirty="0" err="1">
                <a:latin typeface="Georgia" panose="02040502050405020303" pitchFamily="18" charset="0"/>
              </a:rPr>
              <a:t>he</a:t>
            </a:r>
            <a:r>
              <a:rPr lang="pt-BR" sz="2000" dirty="0">
                <a:latin typeface="Georgia" panose="02040502050405020303" pitchFamily="18" charset="0"/>
              </a:rPr>
              <a:t> </a:t>
            </a:r>
            <a:r>
              <a:rPr lang="pt-BR" sz="2000" dirty="0" err="1">
                <a:latin typeface="Georgia" panose="02040502050405020303" pitchFamily="18" charset="0"/>
              </a:rPr>
              <a:t>killed</a:t>
            </a:r>
            <a:r>
              <a:rPr lang="pt-BR" sz="2000" dirty="0">
                <a:latin typeface="Georgia" panose="02040502050405020303" pitchFamily="18" charset="0"/>
              </a:rPr>
              <a:t> Abel, a </a:t>
            </a:r>
            <a:r>
              <a:rPr lang="pt-BR" sz="2000" dirty="0" err="1">
                <a:latin typeface="Georgia" panose="02040502050405020303" pitchFamily="18" charset="0"/>
              </a:rPr>
              <a:t>good</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righteous</a:t>
            </a:r>
            <a:r>
              <a:rPr lang="pt-BR" sz="2000" dirty="0">
                <a:latin typeface="Georgia" panose="02040502050405020303" pitchFamily="18" charset="0"/>
              </a:rPr>
              <a:t> </a:t>
            </a:r>
            <a:r>
              <a:rPr lang="pt-BR" sz="2000" dirty="0" err="1">
                <a:latin typeface="Georgia" panose="02040502050405020303" pitchFamily="18" charset="0"/>
              </a:rPr>
              <a:t>person</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was</a:t>
            </a:r>
            <a:r>
              <a:rPr lang="pt-BR" sz="2000" dirty="0">
                <a:latin typeface="Georgia" panose="02040502050405020303" pitchFamily="18" charset="0"/>
              </a:rPr>
              <a:t> </a:t>
            </a:r>
            <a:r>
              <a:rPr lang="pt-BR" sz="2000" dirty="0" err="1">
                <a:latin typeface="Georgia" panose="02040502050405020303" pitchFamily="18" charset="0"/>
              </a:rPr>
              <a:t>pleasing</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endParaRPr lang="pt-BR" sz="2000" i="1" dirty="0">
              <a:latin typeface="Georgia" panose="02040502050405020303" pitchFamily="18" charset="0"/>
            </a:endParaRPr>
          </a:p>
        </p:txBody>
      </p:sp>
      <p:sp>
        <p:nvSpPr>
          <p:cNvPr id="17" name="CaixaDeTexto 16"/>
          <p:cNvSpPr txBox="1"/>
          <p:nvPr/>
        </p:nvSpPr>
        <p:spPr>
          <a:xfrm>
            <a:off x="395536" y="3111351"/>
            <a:ext cx="7848872" cy="461665"/>
          </a:xfrm>
          <a:prstGeom prst="rect">
            <a:avLst/>
          </a:prstGeom>
          <a:noFill/>
        </p:spPr>
        <p:txBody>
          <a:bodyPr wrap="square" rtlCol="0">
            <a:spAutoFit/>
          </a:bodyPr>
          <a:lstStyle/>
          <a:p>
            <a:pPr algn="just"/>
            <a:r>
              <a:rPr lang="pt-BR" sz="2400" dirty="0">
                <a:latin typeface="Georgia" panose="02040502050405020303" pitchFamily="18" charset="0"/>
              </a:rPr>
              <a:t>In </a:t>
            </a:r>
            <a:r>
              <a:rPr lang="pt-BR" sz="2400" dirty="0" err="1">
                <a:latin typeface="Georgia" panose="02040502050405020303" pitchFamily="18" charset="0"/>
              </a:rPr>
              <a:t>God's</a:t>
            </a:r>
            <a:r>
              <a:rPr lang="pt-BR" sz="2400" dirty="0">
                <a:latin typeface="Georgia" panose="02040502050405020303" pitchFamily="18" charset="0"/>
              </a:rPr>
              <a:t> </a:t>
            </a:r>
            <a:r>
              <a:rPr lang="pt-BR" sz="2400" dirty="0" err="1">
                <a:latin typeface="Georgia" panose="02040502050405020303" pitchFamily="18" charset="0"/>
              </a:rPr>
              <a:t>place</a:t>
            </a:r>
            <a:r>
              <a:rPr lang="pt-BR" sz="2400" dirty="0">
                <a:latin typeface="Georgia" panose="02040502050405020303" pitchFamily="18" charset="0"/>
              </a:rPr>
              <a:t>, </a:t>
            </a:r>
            <a:r>
              <a:rPr lang="pt-BR" sz="2400" b="1" i="1" dirty="0">
                <a:latin typeface="Georgia" panose="02040502050405020303" pitchFamily="18" charset="0"/>
              </a:rPr>
              <a:t>WHAT WOULD YOU HAVE DONE</a:t>
            </a:r>
            <a:r>
              <a:rPr lang="en-US" sz="2400" dirty="0">
                <a:latin typeface="Georgia" panose="02040502050405020303" pitchFamily="18" charset="0"/>
              </a:rPr>
              <a:t>?</a:t>
            </a:r>
            <a:endParaRPr lang="pt-BR" sz="2400" i="1" dirty="0">
              <a:latin typeface="Georgia" panose="02040502050405020303" pitchFamily="18" charset="0"/>
            </a:endParaRPr>
          </a:p>
        </p:txBody>
      </p:sp>
      <p:sp>
        <p:nvSpPr>
          <p:cNvPr id="18" name="Retângulo de cantos arredondados 1"/>
          <p:cNvSpPr/>
          <p:nvPr/>
        </p:nvSpPr>
        <p:spPr>
          <a:xfrm>
            <a:off x="323528" y="980728"/>
            <a:ext cx="8496943" cy="18256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Estrela de 16 pontas 4"/>
          <p:cNvSpPr/>
          <p:nvPr/>
        </p:nvSpPr>
        <p:spPr>
          <a:xfrm rot="489913">
            <a:off x="6620016" y="1134751"/>
            <a:ext cx="3116091" cy="2363792"/>
          </a:xfrm>
          <a:prstGeom prst="star16">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err="1">
                <a:solidFill>
                  <a:schemeClr val="tx2">
                    <a:lumMod val="50000"/>
                  </a:schemeClr>
                </a:solidFill>
              </a:rPr>
              <a:t>What</a:t>
            </a:r>
            <a:r>
              <a:rPr lang="pt-BR" sz="2000" b="1" dirty="0">
                <a:solidFill>
                  <a:schemeClr val="tx2">
                    <a:lumMod val="50000"/>
                  </a:schemeClr>
                </a:solidFill>
              </a:rPr>
              <a:t> a </a:t>
            </a:r>
            <a:r>
              <a:rPr lang="pt-BR" sz="2000" b="1" dirty="0" err="1">
                <a:solidFill>
                  <a:schemeClr val="tx2">
                    <a:lumMod val="50000"/>
                  </a:schemeClr>
                </a:solidFill>
              </a:rPr>
              <a:t>blessing</a:t>
            </a:r>
            <a:r>
              <a:rPr lang="pt-BR" sz="2000" b="1" dirty="0">
                <a:solidFill>
                  <a:schemeClr val="tx2">
                    <a:lumMod val="50000"/>
                  </a:schemeClr>
                </a:solidFill>
              </a:rPr>
              <a:t> </a:t>
            </a:r>
            <a:r>
              <a:rPr lang="pt-BR" sz="2000" b="1" dirty="0" err="1">
                <a:solidFill>
                  <a:schemeClr val="tx2">
                    <a:lumMod val="50000"/>
                  </a:schemeClr>
                </a:solidFill>
              </a:rPr>
              <a:t>that</a:t>
            </a:r>
            <a:r>
              <a:rPr lang="pt-BR" sz="2000" b="1" dirty="0">
                <a:solidFill>
                  <a:schemeClr val="tx2">
                    <a:lumMod val="50000"/>
                  </a:schemeClr>
                </a:solidFill>
              </a:rPr>
              <a:t> </a:t>
            </a:r>
            <a:r>
              <a:rPr lang="pt-BR" sz="2000" b="1" dirty="0" err="1">
                <a:solidFill>
                  <a:schemeClr val="tx2">
                    <a:lumMod val="50000"/>
                  </a:schemeClr>
                </a:solidFill>
              </a:rPr>
              <a:t>God</a:t>
            </a:r>
            <a:r>
              <a:rPr lang="pt-BR" sz="2000" b="1" dirty="0">
                <a:solidFill>
                  <a:schemeClr val="tx2">
                    <a:lumMod val="50000"/>
                  </a:schemeClr>
                </a:solidFill>
              </a:rPr>
              <a:t> does </a:t>
            </a:r>
            <a:r>
              <a:rPr lang="pt-BR" sz="2000" b="1" dirty="0" err="1">
                <a:solidFill>
                  <a:schemeClr val="tx2">
                    <a:lumMod val="50000"/>
                  </a:schemeClr>
                </a:solidFill>
              </a:rPr>
              <a:t>not</a:t>
            </a:r>
            <a:r>
              <a:rPr lang="pt-BR" sz="2000" b="1" dirty="0">
                <a:solidFill>
                  <a:schemeClr val="tx2">
                    <a:lumMod val="50000"/>
                  </a:schemeClr>
                </a:solidFill>
              </a:rPr>
              <a:t> </a:t>
            </a:r>
            <a:r>
              <a:rPr lang="pt-BR" sz="2000" b="1" dirty="0" err="1">
                <a:solidFill>
                  <a:schemeClr val="tx2">
                    <a:lumMod val="50000"/>
                  </a:schemeClr>
                </a:solidFill>
              </a:rPr>
              <a:t>think</a:t>
            </a:r>
            <a:r>
              <a:rPr lang="pt-BR" sz="2000" b="1" dirty="0">
                <a:solidFill>
                  <a:schemeClr val="tx2">
                    <a:lumMod val="50000"/>
                  </a:schemeClr>
                </a:solidFill>
              </a:rPr>
              <a:t> as </a:t>
            </a:r>
            <a:r>
              <a:rPr lang="pt-BR" sz="2000" b="1" dirty="0" err="1">
                <a:solidFill>
                  <a:schemeClr val="tx2">
                    <a:lumMod val="50000"/>
                  </a:schemeClr>
                </a:solidFill>
              </a:rPr>
              <a:t>man</a:t>
            </a:r>
            <a:r>
              <a:rPr lang="pt-BR" sz="2000" b="1" dirty="0">
                <a:solidFill>
                  <a:schemeClr val="tx2">
                    <a:lumMod val="50000"/>
                  </a:schemeClr>
                </a:solidFill>
              </a:rPr>
              <a:t> does!</a:t>
            </a:r>
          </a:p>
        </p:txBody>
      </p:sp>
      <p:sp>
        <p:nvSpPr>
          <p:cNvPr id="2" name="Slide Number Placeholder 1">
            <a:extLst>
              <a:ext uri="{FF2B5EF4-FFF2-40B4-BE49-F238E27FC236}">
                <a16:creationId xmlns:a16="http://schemas.microsoft.com/office/drawing/2014/main" id="{5B97DD86-095A-4E19-8377-39C0625301A6}"/>
              </a:ext>
            </a:extLst>
          </p:cNvPr>
          <p:cNvSpPr>
            <a:spLocks noGrp="1"/>
          </p:cNvSpPr>
          <p:nvPr>
            <p:ph type="sldNum" sz="quarter" idx="12"/>
          </p:nvPr>
        </p:nvSpPr>
        <p:spPr/>
        <p:txBody>
          <a:bodyPr/>
          <a:lstStyle/>
          <a:p>
            <a:fld id="{2B42AA03-84FA-47E0-873F-D678DD9436A1}" type="slidenum">
              <a:rPr lang="pt-BR" smtClean="0"/>
              <a:pPr/>
              <a:t>23</a:t>
            </a:fld>
            <a:endParaRPr lang="pt-BR"/>
          </a:p>
        </p:txBody>
      </p:sp>
    </p:spTree>
    <p:extLst>
      <p:ext uri="{BB962C8B-B14F-4D97-AF65-F5344CB8AC3E}">
        <p14:creationId xmlns:p14="http://schemas.microsoft.com/office/powerpoint/2010/main" val="92175496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strVal val="4*#ppt_w"/>
                                          </p:val>
                                        </p:tav>
                                        <p:tav tm="100000">
                                          <p:val>
                                            <p:strVal val="#ppt_w"/>
                                          </p:val>
                                        </p:tav>
                                      </p:tavLst>
                                    </p:anim>
                                    <p:anim calcmode="lin" valueType="num">
                                      <p:cBhvr>
                                        <p:cTn id="20" dur="500" fill="hold"/>
                                        <p:tgtEl>
                                          <p:spTgt spid="1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8" name="Retângulo de cantos arredondados 1"/>
          <p:cNvSpPr/>
          <p:nvPr/>
        </p:nvSpPr>
        <p:spPr>
          <a:xfrm>
            <a:off x="323528" y="980728"/>
            <a:ext cx="8496943" cy="18256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251520" y="3237944"/>
            <a:ext cx="8568951" cy="1631216"/>
          </a:xfrm>
          <a:prstGeom prst="rect">
            <a:avLst/>
          </a:prstGeom>
          <a:noFill/>
        </p:spPr>
        <p:txBody>
          <a:bodyPr wrap="square" rtlCol="0">
            <a:spAutoFit/>
          </a:bodyPr>
          <a:lstStyle/>
          <a:p>
            <a:pPr algn="just"/>
            <a:r>
              <a:rPr lang="pt-BR" sz="2000" dirty="0">
                <a:latin typeface="Georgia" panose="02040502050405020303" pitchFamily="18" charset="0"/>
              </a:rPr>
              <a:t>(1) In </a:t>
            </a:r>
            <a:r>
              <a:rPr lang="pt-BR" sz="2000" dirty="0" err="1">
                <a:latin typeface="Georgia" panose="02040502050405020303" pitchFamily="18" charset="0"/>
              </a:rPr>
              <a:t>the</a:t>
            </a:r>
            <a:r>
              <a:rPr lang="pt-BR" sz="2000" dirty="0">
                <a:latin typeface="Georgia" panose="02040502050405020303" pitchFamily="18" charset="0"/>
              </a:rPr>
              <a:t> bushes, </a:t>
            </a:r>
            <a:r>
              <a:rPr lang="pt-BR" sz="2000" dirty="0" err="1">
                <a:latin typeface="Georgia" panose="02040502050405020303" pitchFamily="18" charset="0"/>
              </a:rPr>
              <a:t>among</a:t>
            </a:r>
            <a:r>
              <a:rPr lang="pt-BR" sz="2000" dirty="0">
                <a:latin typeface="Georgia" panose="02040502050405020303" pitchFamily="18" charset="0"/>
              </a:rPr>
              <a:t> </a:t>
            </a:r>
            <a:r>
              <a:rPr lang="pt-BR" sz="2000" dirty="0" err="1">
                <a:latin typeface="Georgia" panose="02040502050405020303" pitchFamily="18" charset="0"/>
              </a:rPr>
              <a:t>thorns</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provides</a:t>
            </a:r>
            <a:r>
              <a:rPr lang="pt-BR" sz="2000" dirty="0">
                <a:latin typeface="Georgia" panose="02040502050405020303" pitchFamily="18" charset="0"/>
              </a:rPr>
              <a:t> </a:t>
            </a:r>
            <a:r>
              <a:rPr lang="pt-BR" sz="2000" dirty="0" err="1">
                <a:latin typeface="Georgia" panose="02040502050405020303" pitchFamily="18" charset="0"/>
              </a:rPr>
              <a:t>food</a:t>
            </a:r>
            <a:r>
              <a:rPr lang="pt-BR" sz="2000" dirty="0">
                <a:latin typeface="Georgia" panose="02040502050405020303" pitchFamily="18" charset="0"/>
              </a:rPr>
              <a:t> for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animals</a:t>
            </a:r>
            <a:r>
              <a:rPr lang="pt-BR" sz="2000" dirty="0">
                <a:latin typeface="Georgia" panose="02040502050405020303" pitchFamily="18" charset="0"/>
              </a:rPr>
              <a:t>, </a:t>
            </a:r>
            <a:r>
              <a:rPr lang="pt-BR" sz="2000" dirty="0" err="1">
                <a:latin typeface="Georgia" panose="02040502050405020303" pitchFamily="18" charset="0"/>
              </a:rPr>
              <a:t>which</a:t>
            </a:r>
            <a:r>
              <a:rPr lang="pt-BR" sz="2000" dirty="0">
                <a:latin typeface="Georgia" panose="02040502050405020303" pitchFamily="18" charset="0"/>
              </a:rPr>
              <a:t> do </a:t>
            </a:r>
            <a:r>
              <a:rPr lang="pt-BR" sz="2000" dirty="0" err="1">
                <a:latin typeface="Georgia" panose="02040502050405020303" pitchFamily="18" charset="0"/>
              </a:rPr>
              <a:t>not</a:t>
            </a:r>
            <a:r>
              <a:rPr lang="pt-BR" sz="2000" dirty="0">
                <a:latin typeface="Georgia" panose="02040502050405020303" pitchFamily="18" charset="0"/>
              </a:rPr>
              <a:t> </a:t>
            </a:r>
            <a:r>
              <a:rPr lang="pt-BR" sz="2000" dirty="0" err="1">
                <a:latin typeface="Georgia" panose="02040502050405020303" pitchFamily="18" charset="0"/>
              </a:rPr>
              <a:t>till</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cultivate</a:t>
            </a:r>
            <a:r>
              <a:rPr lang="pt-BR" sz="2000" dirty="0">
                <a:latin typeface="Georgia" panose="02040502050405020303" pitchFamily="18" charset="0"/>
              </a:rPr>
              <a:t>. It </a:t>
            </a:r>
            <a:r>
              <a:rPr lang="pt-BR" sz="2000" dirty="0" err="1">
                <a:latin typeface="Georgia" panose="02040502050405020303" pitchFamily="18" charset="0"/>
              </a:rPr>
              <a:t>would</a:t>
            </a:r>
            <a:r>
              <a:rPr lang="pt-BR" sz="2000" dirty="0">
                <a:latin typeface="Georgia" panose="02040502050405020303" pitchFamily="18" charset="0"/>
              </a:rPr>
              <a:t> </a:t>
            </a:r>
            <a:r>
              <a:rPr lang="pt-BR" sz="2000" dirty="0" err="1">
                <a:latin typeface="Georgia" panose="02040502050405020303" pitchFamily="18" charset="0"/>
              </a:rPr>
              <a:t>be</a:t>
            </a:r>
            <a:r>
              <a:rPr lang="pt-BR" sz="2000" dirty="0">
                <a:latin typeface="Georgia" panose="02040502050405020303" pitchFamily="18" charset="0"/>
              </a:rPr>
              <a:t> </a:t>
            </a:r>
            <a:r>
              <a:rPr lang="pt-BR" sz="2000" dirty="0" err="1">
                <a:latin typeface="Georgia" panose="02040502050405020303" pitchFamily="18" charset="0"/>
              </a:rPr>
              <a:t>humbling</a:t>
            </a:r>
            <a:r>
              <a:rPr lang="pt-BR" sz="2000" dirty="0">
                <a:latin typeface="Georgia" panose="02040502050405020303" pitchFamily="18" charset="0"/>
              </a:rPr>
              <a:t> for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ex-farmer</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have</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find</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food</a:t>
            </a:r>
            <a:r>
              <a:rPr lang="pt-BR" sz="2000" dirty="0">
                <a:latin typeface="Georgia" panose="02040502050405020303" pitchFamily="18" charset="0"/>
              </a:rPr>
              <a:t> in </a:t>
            </a:r>
            <a:r>
              <a:rPr lang="pt-BR" sz="2000" dirty="0" err="1">
                <a:latin typeface="Georgia" panose="02040502050405020303" pitchFamily="18" charset="0"/>
              </a:rPr>
              <a:t>the</a:t>
            </a:r>
            <a:r>
              <a:rPr lang="pt-BR" sz="2000" dirty="0">
                <a:latin typeface="Georgia" panose="02040502050405020303" pitchFamily="18" charset="0"/>
              </a:rPr>
              <a:t> bush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eat</a:t>
            </a:r>
            <a:r>
              <a:rPr lang="pt-BR" sz="2000" dirty="0">
                <a:latin typeface="Georgia" panose="02040502050405020303" pitchFamily="18" charset="0"/>
              </a:rPr>
              <a:t> </a:t>
            </a:r>
            <a:r>
              <a:rPr lang="pt-BR" sz="2000" dirty="0" err="1">
                <a:latin typeface="Georgia" panose="02040502050405020303" pitchFamily="18" charset="0"/>
              </a:rPr>
              <a:t>like</a:t>
            </a:r>
            <a:r>
              <a:rPr lang="pt-BR" sz="2000" dirty="0">
                <a:latin typeface="Georgia" panose="02040502050405020303" pitchFamily="18" charset="0"/>
              </a:rPr>
              <a:t> </a:t>
            </a:r>
            <a:r>
              <a:rPr lang="pt-BR" sz="2000" dirty="0" err="1">
                <a:latin typeface="Georgia" panose="02040502050405020303" pitchFamily="18" charset="0"/>
              </a:rPr>
              <a:t>an</a:t>
            </a:r>
            <a:r>
              <a:rPr lang="pt-BR" sz="2000" dirty="0">
                <a:latin typeface="Georgia" panose="02040502050405020303" pitchFamily="18" charset="0"/>
              </a:rPr>
              <a:t> animal, </a:t>
            </a:r>
            <a:r>
              <a:rPr lang="pt-BR" sz="2000" dirty="0" err="1">
                <a:latin typeface="Georgia" panose="02040502050405020303" pitchFamily="18" charset="0"/>
              </a:rPr>
              <a:t>but</a:t>
            </a:r>
            <a:r>
              <a:rPr lang="pt-BR" sz="2000" dirty="0">
                <a:latin typeface="Georgia" panose="02040502050405020303" pitchFamily="18" charset="0"/>
              </a:rPr>
              <a:t> </a:t>
            </a:r>
            <a:r>
              <a:rPr lang="pt-BR" sz="2000" dirty="0" err="1">
                <a:latin typeface="Georgia" panose="02040502050405020303" pitchFamily="18" charset="0"/>
              </a:rPr>
              <a:t>even</a:t>
            </a:r>
            <a:r>
              <a:rPr lang="pt-BR" sz="2000" dirty="0">
                <a:latin typeface="Georgia" panose="02040502050405020303" pitchFamily="18" charset="0"/>
              </a:rPr>
              <a:t> in </a:t>
            </a:r>
            <a:r>
              <a:rPr lang="pt-BR" sz="2000" dirty="0" err="1">
                <a:latin typeface="Georgia" panose="02040502050405020303" pitchFamily="18" charset="0"/>
              </a:rPr>
              <a:t>this</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good</a:t>
            </a:r>
            <a:r>
              <a:rPr lang="pt-BR" sz="2000" dirty="0">
                <a:latin typeface="Georgia" panose="02040502050405020303" pitchFamily="18" charset="0"/>
              </a:rPr>
              <a:t>. (</a:t>
            </a:r>
            <a:r>
              <a:rPr lang="pt-BR" sz="2000" dirty="0" err="1">
                <a:latin typeface="Georgia" panose="02040502050405020303" pitchFamily="18" charset="0"/>
              </a:rPr>
              <a:t>This</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similar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serpent's</a:t>
            </a:r>
            <a:r>
              <a:rPr lang="pt-BR" sz="2000" dirty="0">
                <a:latin typeface="Georgia" panose="02040502050405020303" pitchFamily="18" charset="0"/>
              </a:rPr>
              <a:t> curse, in </a:t>
            </a:r>
            <a:r>
              <a:rPr lang="pt-BR" sz="2000" dirty="0" err="1">
                <a:latin typeface="Georgia" panose="02040502050405020303" pitchFamily="18" charset="0"/>
              </a:rPr>
              <a:t>which</a:t>
            </a:r>
            <a:r>
              <a:rPr lang="pt-BR" sz="2000" dirty="0">
                <a:latin typeface="Georgia" panose="02040502050405020303" pitchFamily="18" charset="0"/>
              </a:rPr>
              <a:t> </a:t>
            </a:r>
            <a:r>
              <a:rPr lang="pt-BR" sz="2000" dirty="0" err="1">
                <a:latin typeface="Georgia" panose="02040502050405020303" pitchFamily="18" charset="0"/>
              </a:rPr>
              <a:t>he</a:t>
            </a:r>
            <a:r>
              <a:rPr lang="pt-BR" sz="2000" dirty="0">
                <a:latin typeface="Georgia" panose="02040502050405020303" pitchFamily="18" charset="0"/>
              </a:rPr>
              <a:t> </a:t>
            </a:r>
            <a:r>
              <a:rPr lang="pt-BR" sz="2000" dirty="0" err="1">
                <a:latin typeface="Georgia" panose="02040502050405020303" pitchFamily="18" charset="0"/>
              </a:rPr>
              <a:t>was</a:t>
            </a:r>
            <a:r>
              <a:rPr lang="pt-BR" sz="2000" dirty="0">
                <a:latin typeface="Georgia" panose="02040502050405020303" pitchFamily="18" charset="0"/>
              </a:rPr>
              <a:t> </a:t>
            </a:r>
            <a:r>
              <a:rPr lang="pt-BR" sz="2000" dirty="0" err="1">
                <a:latin typeface="Georgia" panose="02040502050405020303" pitchFamily="18" charset="0"/>
              </a:rPr>
              <a:t>humbled</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eat</a:t>
            </a:r>
            <a:r>
              <a:rPr lang="pt-BR" sz="2000" dirty="0">
                <a:latin typeface="Georgia" panose="02040502050405020303" pitchFamily="18" charset="0"/>
              </a:rPr>
              <a:t> </a:t>
            </a:r>
            <a:r>
              <a:rPr lang="pt-BR" sz="2000" dirty="0" err="1">
                <a:latin typeface="Georgia" panose="02040502050405020303" pitchFamily="18" charset="0"/>
              </a:rPr>
              <a:t>dust</a:t>
            </a:r>
            <a:r>
              <a:rPr lang="pt-BR" sz="2000" dirty="0">
                <a:latin typeface="Georgia" panose="02040502050405020303" pitchFamily="18" charset="0"/>
              </a:rPr>
              <a:t>” </a:t>
            </a:r>
            <a:r>
              <a:rPr lang="pt-BR" sz="2000" dirty="0" err="1">
                <a:latin typeface="Georgia" panose="02040502050405020303" pitchFamily="18" charset="0"/>
              </a:rPr>
              <a:t>instead</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green</a:t>
            </a:r>
            <a:r>
              <a:rPr lang="pt-BR" sz="2000" dirty="0">
                <a:latin typeface="Georgia" panose="02040502050405020303" pitchFamily="18" charset="0"/>
              </a:rPr>
              <a:t> herb...</a:t>
            </a:r>
            <a:r>
              <a:rPr lang="pt-BR" sz="2000" i="1" dirty="0">
                <a:latin typeface="Georgia" panose="02040502050405020303" pitchFamily="18" charset="0"/>
              </a:rPr>
              <a:t>[</a:t>
            </a:r>
            <a:r>
              <a:rPr lang="pt-BR" sz="2000" i="1" dirty="0" err="1">
                <a:latin typeface="Georgia" panose="02040502050405020303" pitchFamily="18" charset="0"/>
              </a:rPr>
              <a:t>cp</a:t>
            </a:r>
            <a:r>
              <a:rPr lang="pt-BR" sz="2000" i="1" dirty="0">
                <a:latin typeface="Georgia" panose="02040502050405020303" pitchFamily="18" charset="0"/>
              </a:rPr>
              <a:t> </a:t>
            </a:r>
            <a:r>
              <a:rPr lang="pt-BR" sz="2000" i="1" dirty="0" err="1">
                <a:latin typeface="Georgia" panose="02040502050405020303" pitchFamily="18" charset="0"/>
              </a:rPr>
              <a:t>Gen</a:t>
            </a:r>
            <a:r>
              <a:rPr lang="pt-BR" sz="2000" i="1" dirty="0">
                <a:latin typeface="Georgia" panose="02040502050405020303" pitchFamily="18" charset="0"/>
              </a:rPr>
              <a:t> 3:14]</a:t>
            </a:r>
            <a:r>
              <a:rPr lang="pt-BR" sz="2000" dirty="0">
                <a:latin typeface="Georgia" panose="02040502050405020303" pitchFamily="18" charset="0"/>
              </a:rPr>
              <a:t>)</a:t>
            </a:r>
            <a:endParaRPr lang="pt-BR" sz="2000" i="1" dirty="0">
              <a:latin typeface="Georgia" panose="02040502050405020303" pitchFamily="18" charset="0"/>
            </a:endParaRPr>
          </a:p>
        </p:txBody>
      </p:sp>
      <p:sp>
        <p:nvSpPr>
          <p:cNvPr id="14" name="CaixaDeTexto 13"/>
          <p:cNvSpPr txBox="1"/>
          <p:nvPr/>
        </p:nvSpPr>
        <p:spPr>
          <a:xfrm>
            <a:off x="107504" y="2816349"/>
            <a:ext cx="8856983" cy="461665"/>
          </a:xfrm>
          <a:prstGeom prst="rect">
            <a:avLst/>
          </a:prstGeom>
          <a:noFill/>
        </p:spPr>
        <p:txBody>
          <a:bodyPr wrap="square" rtlCol="0">
            <a:spAutoFit/>
          </a:bodyPr>
          <a:lstStyle/>
          <a:p>
            <a:pPr algn="just"/>
            <a:r>
              <a:rPr lang="pt-BR" sz="2400" dirty="0" err="1">
                <a:latin typeface="Georgia" panose="02040502050405020303" pitchFamily="18" charset="0"/>
              </a:rPr>
              <a:t>If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will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can</a:t>
            </a:r>
            <a:r>
              <a:rPr lang="pt-BR" sz="2400" dirty="0">
                <a:latin typeface="Georgia" panose="02040502050405020303" pitchFamily="18" charset="0"/>
              </a:rPr>
              <a:t> Cain </a:t>
            </a:r>
            <a:r>
              <a:rPr lang="pt-BR" sz="2400" dirty="0" err="1">
                <a:latin typeface="Georgia" panose="02040502050405020303" pitchFamily="18" charset="0"/>
              </a:rPr>
              <a:t>get</a:t>
            </a:r>
            <a:r>
              <a:rPr lang="pt-BR" sz="2400" dirty="0">
                <a:latin typeface="Georgia" panose="02040502050405020303" pitchFamily="18" charset="0"/>
              </a:rPr>
              <a:t> </a:t>
            </a:r>
            <a:r>
              <a:rPr lang="pt-BR" sz="2400" dirty="0" err="1">
                <a:latin typeface="Georgia" panose="02040502050405020303" pitchFamily="18" charset="0"/>
              </a:rPr>
              <a:t>food</a:t>
            </a:r>
            <a:r>
              <a:rPr lang="en-US" sz="2400" dirty="0">
                <a:latin typeface="Georgia" panose="02040502050405020303" pitchFamily="18" charset="0"/>
              </a:rPr>
              <a:t>?</a:t>
            </a:r>
            <a:endParaRPr lang="pt-BR" sz="2400" i="1"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4025D646-F547-47FA-BCF1-1238D96B67D3}"/>
              </a:ext>
            </a:extLst>
          </p:cNvPr>
          <p:cNvSpPr>
            <a:spLocks noGrp="1"/>
          </p:cNvSpPr>
          <p:nvPr>
            <p:ph type="sldNum" sz="quarter" idx="12"/>
          </p:nvPr>
        </p:nvSpPr>
        <p:spPr/>
        <p:txBody>
          <a:bodyPr/>
          <a:lstStyle/>
          <a:p>
            <a:fld id="{2B42AA03-84FA-47E0-873F-D678DD9436A1}" type="slidenum">
              <a:rPr lang="pt-BR" smtClean="0"/>
              <a:pPr/>
              <a:t>24</a:t>
            </a:fld>
            <a:endParaRPr lang="pt-BR"/>
          </a:p>
        </p:txBody>
      </p:sp>
    </p:spTree>
    <p:extLst>
      <p:ext uri="{BB962C8B-B14F-4D97-AF65-F5344CB8AC3E}">
        <p14:creationId xmlns:p14="http://schemas.microsoft.com/office/powerpoint/2010/main" val="147236259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8" name="Retângulo de cantos arredondados 1"/>
          <p:cNvSpPr/>
          <p:nvPr/>
        </p:nvSpPr>
        <p:spPr>
          <a:xfrm>
            <a:off x="323528" y="980728"/>
            <a:ext cx="8496943" cy="18256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251520" y="3237944"/>
            <a:ext cx="8568951" cy="400110"/>
          </a:xfrm>
          <a:prstGeom prst="rect">
            <a:avLst/>
          </a:prstGeom>
          <a:noFill/>
        </p:spPr>
        <p:txBody>
          <a:bodyPr wrap="square" rtlCol="0">
            <a:spAutoFit/>
          </a:bodyPr>
          <a:lstStyle/>
          <a:p>
            <a:pPr algn="just"/>
            <a:r>
              <a:rPr lang="pt-BR" sz="2000" dirty="0">
                <a:latin typeface="Georgia" panose="02040502050405020303" pitchFamily="18" charset="0"/>
              </a:rPr>
              <a:t>(1) In </a:t>
            </a:r>
            <a:r>
              <a:rPr lang="pt-BR" sz="2000" dirty="0" err="1">
                <a:latin typeface="Georgia" panose="02040502050405020303" pitchFamily="18" charset="0"/>
              </a:rPr>
              <a:t>the</a:t>
            </a:r>
            <a:r>
              <a:rPr lang="pt-BR" sz="2000" dirty="0">
                <a:latin typeface="Georgia" panose="02040502050405020303" pitchFamily="18" charset="0"/>
              </a:rPr>
              <a:t> bushes, </a:t>
            </a:r>
            <a:r>
              <a:rPr lang="pt-BR" sz="2000" dirty="0" err="1">
                <a:latin typeface="Georgia" panose="02040502050405020303" pitchFamily="18" charset="0"/>
              </a:rPr>
              <a:t>among</a:t>
            </a:r>
            <a:r>
              <a:rPr lang="pt-BR" sz="2000" dirty="0">
                <a:latin typeface="Georgia" panose="02040502050405020303" pitchFamily="18" charset="0"/>
              </a:rPr>
              <a:t> </a:t>
            </a:r>
            <a:r>
              <a:rPr lang="pt-BR" sz="2000" dirty="0" err="1">
                <a:latin typeface="Georgia" panose="02040502050405020303" pitchFamily="18" charset="0"/>
              </a:rPr>
              <a:t>thorns</a:t>
            </a:r>
            <a:r>
              <a:rPr lang="pt-BR" sz="2000" dirty="0">
                <a:latin typeface="Georgia" panose="02040502050405020303" pitchFamily="18" charset="0"/>
              </a:rPr>
              <a:t>.</a:t>
            </a:r>
          </a:p>
        </p:txBody>
      </p:sp>
      <p:sp>
        <p:nvSpPr>
          <p:cNvPr id="14" name="CaixaDeTexto 13"/>
          <p:cNvSpPr txBox="1"/>
          <p:nvPr/>
        </p:nvSpPr>
        <p:spPr>
          <a:xfrm>
            <a:off x="107504" y="2816349"/>
            <a:ext cx="8856983" cy="461665"/>
          </a:xfrm>
          <a:prstGeom prst="rect">
            <a:avLst/>
          </a:prstGeom>
          <a:noFill/>
        </p:spPr>
        <p:txBody>
          <a:bodyPr wrap="square" rtlCol="0">
            <a:spAutoFit/>
          </a:bodyPr>
          <a:lstStyle/>
          <a:p>
            <a:pPr algn="just"/>
            <a:r>
              <a:rPr lang="pt-BR" sz="2400" dirty="0" err="1">
                <a:latin typeface="Georgia" panose="02040502050405020303" pitchFamily="18" charset="0"/>
              </a:rPr>
              <a:t>If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will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can</a:t>
            </a:r>
            <a:r>
              <a:rPr lang="pt-BR" sz="2400" dirty="0">
                <a:latin typeface="Georgia" panose="02040502050405020303" pitchFamily="18" charset="0"/>
              </a:rPr>
              <a:t> Cain </a:t>
            </a:r>
            <a:r>
              <a:rPr lang="pt-BR" sz="2400" dirty="0" err="1">
                <a:latin typeface="Georgia" panose="02040502050405020303" pitchFamily="18" charset="0"/>
              </a:rPr>
              <a:t>get</a:t>
            </a:r>
            <a:r>
              <a:rPr lang="pt-BR" sz="2400" dirty="0">
                <a:latin typeface="Georgia" panose="02040502050405020303" pitchFamily="18" charset="0"/>
              </a:rPr>
              <a:t> </a:t>
            </a:r>
            <a:r>
              <a:rPr lang="pt-BR" sz="2400" dirty="0" err="1">
                <a:latin typeface="Georgia" panose="02040502050405020303" pitchFamily="18" charset="0"/>
              </a:rPr>
              <a:t>food</a:t>
            </a:r>
            <a:r>
              <a:rPr lang="en-US" sz="2400" dirty="0">
                <a:latin typeface="Georgia" panose="02040502050405020303" pitchFamily="18" charset="0"/>
              </a:rPr>
              <a:t>?</a:t>
            </a:r>
            <a:endParaRPr lang="pt-BR" sz="2400" i="1" dirty="0">
              <a:latin typeface="Georgia" panose="02040502050405020303" pitchFamily="18" charset="0"/>
            </a:endParaRPr>
          </a:p>
        </p:txBody>
      </p:sp>
      <p:sp>
        <p:nvSpPr>
          <p:cNvPr id="11" name="CaixaDeTexto 10"/>
          <p:cNvSpPr txBox="1"/>
          <p:nvPr/>
        </p:nvSpPr>
        <p:spPr>
          <a:xfrm>
            <a:off x="251520" y="3600000"/>
            <a:ext cx="8568951" cy="1323439"/>
          </a:xfrm>
          <a:prstGeom prst="rect">
            <a:avLst/>
          </a:prstGeom>
          <a:noFill/>
        </p:spPr>
        <p:txBody>
          <a:bodyPr wrap="square" rtlCol="0">
            <a:spAutoFit/>
          </a:bodyPr>
          <a:lstStyle/>
          <a:p>
            <a:pPr algn="just"/>
            <a:r>
              <a:rPr lang="pt-BR" sz="2000" dirty="0">
                <a:latin typeface="Georgia" panose="02040502050405020303" pitchFamily="18" charset="0"/>
              </a:rPr>
              <a:t>(2)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other</a:t>
            </a:r>
            <a:r>
              <a:rPr lang="pt-BR" sz="2000" dirty="0">
                <a:latin typeface="Georgia" panose="02040502050405020303" pitchFamily="18" charset="0"/>
              </a:rPr>
              <a:t> </a:t>
            </a:r>
            <a:r>
              <a:rPr lang="pt-BR" sz="2000" dirty="0" err="1">
                <a:latin typeface="Georgia" panose="02040502050405020303" pitchFamily="18" charset="0"/>
              </a:rPr>
              <a:t>people</a:t>
            </a:r>
            <a:r>
              <a:rPr lang="pt-BR" sz="2000" dirty="0">
                <a:latin typeface="Georgia" panose="02040502050405020303" pitchFamily="18" charset="0"/>
              </a:rPr>
              <a:t>, </a:t>
            </a:r>
            <a:r>
              <a:rPr lang="pt-BR" sz="2000" dirty="0" err="1">
                <a:latin typeface="Georgia" panose="02040502050405020303" pitchFamily="18" charset="0"/>
              </a:rPr>
              <a:t>far</a:t>
            </a:r>
            <a:r>
              <a:rPr lang="pt-BR" sz="2000" dirty="0">
                <a:latin typeface="Georgia" panose="02040502050405020303" pitchFamily="18" charset="0"/>
              </a:rPr>
              <a:t>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Adam's</a:t>
            </a:r>
            <a:r>
              <a:rPr lang="pt-BR" sz="2000" dirty="0">
                <a:latin typeface="Georgia" panose="02040502050405020303" pitchFamily="18" charset="0"/>
              </a:rPr>
              <a:t> </a:t>
            </a:r>
            <a:r>
              <a:rPr lang="pt-BR" sz="2000" dirty="0" err="1">
                <a:latin typeface="Georgia" panose="02040502050405020303" pitchFamily="18" charset="0"/>
              </a:rPr>
              <a:t>family</a:t>
            </a:r>
            <a:r>
              <a:rPr lang="pt-BR" sz="2000" dirty="0">
                <a:latin typeface="Georgia" panose="02040502050405020303" pitchFamily="18" charset="0"/>
              </a:rPr>
              <a:t>. He </a:t>
            </a:r>
            <a:r>
              <a:rPr lang="pt-BR" sz="2000" dirty="0" err="1">
                <a:latin typeface="Georgia" panose="02040502050405020303" pitchFamily="18" charset="0"/>
              </a:rPr>
              <a:t>would</a:t>
            </a:r>
            <a:r>
              <a:rPr lang="pt-BR" sz="2000" dirty="0">
                <a:latin typeface="Georgia" panose="02040502050405020303" pitchFamily="18" charset="0"/>
              </a:rPr>
              <a:t> </a:t>
            </a:r>
            <a:r>
              <a:rPr lang="pt-BR" sz="2000" dirty="0" err="1">
                <a:latin typeface="Georgia" panose="02040502050405020303" pitchFamily="18" charset="0"/>
              </a:rPr>
              <a:t>need</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steal</a:t>
            </a:r>
            <a:r>
              <a:rPr lang="pt-BR" sz="2000" dirty="0">
                <a:latin typeface="Georgia" panose="02040502050405020303" pitchFamily="18" charset="0"/>
              </a:rPr>
              <a:t>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others</a:t>
            </a:r>
            <a:r>
              <a:rPr lang="pt-BR" sz="2000" dirty="0">
                <a:latin typeface="Georgia" panose="02040502050405020303" pitchFamily="18" charset="0"/>
              </a:rPr>
              <a:t> </a:t>
            </a:r>
            <a:r>
              <a:rPr lang="pt-BR" sz="2000" dirty="0" err="1">
                <a:latin typeface="Georgia" panose="02040502050405020303" pitchFamily="18" charset="0"/>
              </a:rPr>
              <a:t>or</a:t>
            </a:r>
            <a:r>
              <a:rPr lang="pt-BR" sz="2000" dirty="0">
                <a:latin typeface="Georgia" panose="02040502050405020303" pitchFamily="18" charset="0"/>
              </a:rPr>
              <a:t> </a:t>
            </a:r>
            <a:r>
              <a:rPr lang="pt-BR" sz="2000" dirty="0" err="1">
                <a:latin typeface="Georgia" panose="02040502050405020303" pitchFamily="18" charset="0"/>
              </a:rPr>
              <a:t>perform</a:t>
            </a:r>
            <a:r>
              <a:rPr lang="pt-BR" sz="2000" dirty="0">
                <a:latin typeface="Georgia" panose="02040502050405020303" pitchFamily="18" charset="0"/>
              </a:rPr>
              <a:t> some </a:t>
            </a:r>
            <a:r>
              <a:rPr lang="pt-BR" sz="2000" dirty="0" err="1">
                <a:latin typeface="Georgia" panose="02040502050405020303" pitchFamily="18" charset="0"/>
              </a:rPr>
              <a:t>service</a:t>
            </a:r>
            <a:r>
              <a:rPr lang="pt-BR" sz="2000" dirty="0">
                <a:latin typeface="Georgia" panose="02040502050405020303" pitchFamily="18" charset="0"/>
              </a:rPr>
              <a:t> for </a:t>
            </a:r>
            <a:r>
              <a:rPr lang="pt-BR" sz="2000" dirty="0" err="1">
                <a:latin typeface="Georgia" panose="02040502050405020303" pitchFamily="18" charset="0"/>
              </a:rPr>
              <a:t>them</a:t>
            </a:r>
            <a:r>
              <a:rPr lang="pt-BR" sz="2000" dirty="0">
                <a:latin typeface="Georgia" panose="02040502050405020303" pitchFamily="18" charset="0"/>
              </a:rPr>
              <a:t> in </a:t>
            </a:r>
            <a:r>
              <a:rPr lang="pt-BR" sz="2000" dirty="0" err="1">
                <a:latin typeface="Georgia" panose="02040502050405020303" pitchFamily="18" charset="0"/>
              </a:rPr>
              <a:t>order</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receive</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pay</a:t>
            </a:r>
            <a:r>
              <a:rPr lang="pt-BR" sz="2000" dirty="0">
                <a:latin typeface="Georgia" panose="02040502050405020303" pitchFamily="18" charset="0"/>
              </a:rPr>
              <a:t> in </a:t>
            </a:r>
            <a:r>
              <a:rPr lang="pt-BR" sz="2000" dirty="0" err="1">
                <a:latin typeface="Georgia" panose="02040502050405020303" pitchFamily="18" charset="0"/>
              </a:rPr>
              <a:t>food</a:t>
            </a:r>
            <a:r>
              <a:rPr lang="pt-BR" sz="2000" dirty="0">
                <a:latin typeface="Georgia" panose="02040502050405020303" pitchFamily="18" charset="0"/>
              </a:rPr>
              <a:t>. </a:t>
            </a:r>
            <a:r>
              <a:rPr lang="pt-BR" sz="2000" i="1" dirty="0">
                <a:latin typeface="Georgia" panose="02040502050405020303" pitchFamily="18" charset="0"/>
              </a:rPr>
              <a:t>[</a:t>
            </a:r>
            <a:r>
              <a:rPr lang="pt-BR" sz="2000" i="1" dirty="0" err="1">
                <a:latin typeface="Georgia" panose="02040502050405020303" pitchFamily="18" charset="0"/>
              </a:rPr>
              <a:t>we</a:t>
            </a:r>
            <a:r>
              <a:rPr lang="pt-BR" sz="2000" i="1" dirty="0">
                <a:latin typeface="Georgia" panose="02040502050405020303" pitchFamily="18" charset="0"/>
              </a:rPr>
              <a:t> </a:t>
            </a:r>
            <a:r>
              <a:rPr lang="pt-BR" sz="2000" i="1" dirty="0" err="1">
                <a:latin typeface="Georgia" panose="02040502050405020303" pitchFamily="18" charset="0"/>
              </a:rPr>
              <a:t>will</a:t>
            </a:r>
            <a:r>
              <a:rPr lang="pt-BR" sz="2000" i="1" dirty="0">
                <a:latin typeface="Georgia" panose="02040502050405020303" pitchFamily="18" charset="0"/>
              </a:rPr>
              <a:t> </a:t>
            </a:r>
            <a:r>
              <a:rPr lang="pt-BR" sz="2000" i="1" dirty="0" err="1">
                <a:latin typeface="Georgia" panose="02040502050405020303" pitchFamily="18" charset="0"/>
              </a:rPr>
              <a:t>see</a:t>
            </a:r>
            <a:r>
              <a:rPr lang="pt-BR" sz="2000" i="1" dirty="0">
                <a:latin typeface="Georgia" panose="02040502050405020303" pitchFamily="18" charset="0"/>
              </a:rPr>
              <a:t> </a:t>
            </a:r>
            <a:r>
              <a:rPr lang="pt-BR" sz="2000" i="1" dirty="0" err="1">
                <a:latin typeface="Georgia" panose="02040502050405020303" pitchFamily="18" charset="0"/>
              </a:rPr>
              <a:t>that</a:t>
            </a:r>
            <a:r>
              <a:rPr lang="pt-BR" sz="2000" i="1" dirty="0">
                <a:latin typeface="Georgia" panose="02040502050405020303" pitchFamily="18" charset="0"/>
              </a:rPr>
              <a:t> </a:t>
            </a:r>
            <a:r>
              <a:rPr lang="pt-BR" sz="2000" i="1" dirty="0" err="1">
                <a:latin typeface="Georgia" panose="02040502050405020303" pitchFamily="18" charset="0"/>
              </a:rPr>
              <a:t>this</a:t>
            </a:r>
            <a:r>
              <a:rPr lang="pt-BR" sz="2000" i="1" dirty="0">
                <a:latin typeface="Georgia" panose="02040502050405020303" pitchFamily="18" charset="0"/>
              </a:rPr>
              <a:t> </a:t>
            </a:r>
            <a:r>
              <a:rPr lang="pt-BR" sz="2000" i="1" dirty="0" err="1">
                <a:latin typeface="Georgia" panose="02040502050405020303" pitchFamily="18" charset="0"/>
              </a:rPr>
              <a:t>will</a:t>
            </a:r>
            <a:r>
              <a:rPr lang="pt-BR" sz="2000" i="1" dirty="0">
                <a:latin typeface="Georgia" panose="02040502050405020303" pitchFamily="18" charset="0"/>
              </a:rPr>
              <a:t> </a:t>
            </a:r>
            <a:r>
              <a:rPr lang="pt-BR" sz="2000" i="1" dirty="0" err="1">
                <a:latin typeface="Georgia" panose="02040502050405020303" pitchFamily="18" charset="0"/>
              </a:rPr>
              <a:t>end</a:t>
            </a:r>
            <a:r>
              <a:rPr lang="pt-BR" sz="2000" i="1" dirty="0">
                <a:latin typeface="Georgia" panose="02040502050405020303" pitchFamily="18" charset="0"/>
              </a:rPr>
              <a:t> </a:t>
            </a:r>
            <a:r>
              <a:rPr lang="pt-BR" sz="2000" i="1" dirty="0" err="1">
                <a:latin typeface="Georgia" panose="02040502050405020303" pitchFamily="18" charset="0"/>
              </a:rPr>
              <a:t>up</a:t>
            </a:r>
            <a:r>
              <a:rPr lang="pt-BR" sz="2000" i="1" dirty="0">
                <a:latin typeface="Georgia" panose="02040502050405020303" pitchFamily="18" charset="0"/>
              </a:rPr>
              <a:t> </a:t>
            </a:r>
            <a:r>
              <a:rPr lang="pt-BR" sz="2000" i="1" dirty="0" err="1">
                <a:latin typeface="Georgia" panose="02040502050405020303" pitchFamily="18" charset="0"/>
              </a:rPr>
              <a:t>being</a:t>
            </a:r>
            <a:r>
              <a:rPr lang="pt-BR" sz="2000" i="1" dirty="0">
                <a:latin typeface="Georgia" panose="02040502050405020303" pitchFamily="18" charset="0"/>
              </a:rPr>
              <a:t> </a:t>
            </a:r>
            <a:r>
              <a:rPr lang="pt-BR" sz="2000" i="1" dirty="0" err="1">
                <a:latin typeface="Georgia" panose="02040502050405020303" pitchFamily="18" charset="0"/>
              </a:rPr>
              <a:t>his</a:t>
            </a:r>
            <a:r>
              <a:rPr lang="pt-BR" sz="2000" i="1" dirty="0">
                <a:latin typeface="Georgia" panose="02040502050405020303" pitchFamily="18" charset="0"/>
              </a:rPr>
              <a:t> </a:t>
            </a:r>
            <a:r>
              <a:rPr lang="pt-BR" sz="2000" i="1" dirty="0" err="1">
                <a:latin typeface="Georgia" panose="02040502050405020303" pitchFamily="18" charset="0"/>
              </a:rPr>
              <a:t>choice</a:t>
            </a:r>
            <a:r>
              <a:rPr lang="pt-BR" sz="2000" i="1" dirty="0">
                <a:latin typeface="Georgia" panose="02040502050405020303" pitchFamily="18" charset="0"/>
              </a:rPr>
              <a:t>, </a:t>
            </a:r>
            <a:r>
              <a:rPr lang="pt-BR" sz="2000" i="1" dirty="0" err="1">
                <a:latin typeface="Georgia" panose="02040502050405020303" pitchFamily="18" charset="0"/>
              </a:rPr>
              <a:t>which</a:t>
            </a:r>
            <a:r>
              <a:rPr lang="pt-BR" sz="2000" i="1" dirty="0">
                <a:latin typeface="Georgia" panose="02040502050405020303" pitchFamily="18" charset="0"/>
              </a:rPr>
              <a:t> </a:t>
            </a:r>
            <a:r>
              <a:rPr lang="pt-BR" sz="2000" i="1" dirty="0" err="1">
                <a:latin typeface="Georgia" panose="02040502050405020303" pitchFamily="18" charset="0"/>
              </a:rPr>
              <a:t>will</a:t>
            </a:r>
            <a:r>
              <a:rPr lang="pt-BR" sz="2000" i="1" dirty="0">
                <a:latin typeface="Georgia" panose="02040502050405020303" pitchFamily="18" charset="0"/>
              </a:rPr>
              <a:t> </a:t>
            </a:r>
            <a:r>
              <a:rPr lang="pt-BR" sz="2000" i="1" dirty="0" err="1">
                <a:latin typeface="Georgia" panose="02040502050405020303" pitchFamily="18" charset="0"/>
              </a:rPr>
              <a:t>make</a:t>
            </a:r>
            <a:r>
              <a:rPr lang="pt-BR" sz="2000" i="1" dirty="0">
                <a:latin typeface="Georgia" panose="02040502050405020303" pitchFamily="18" charset="0"/>
              </a:rPr>
              <a:t> </a:t>
            </a:r>
            <a:r>
              <a:rPr lang="pt-BR" sz="2000" i="1" dirty="0" err="1">
                <a:latin typeface="Georgia" panose="02040502050405020303" pitchFamily="18" charset="0"/>
              </a:rPr>
              <a:t>him</a:t>
            </a:r>
            <a:r>
              <a:rPr lang="pt-BR" sz="2000" i="1" dirty="0">
                <a:latin typeface="Georgia" panose="02040502050405020303" pitchFamily="18" charset="0"/>
              </a:rPr>
              <a:t> </a:t>
            </a:r>
            <a:r>
              <a:rPr lang="pt-BR" sz="2000" i="1" dirty="0" err="1">
                <a:latin typeface="Georgia" panose="02040502050405020303" pitchFamily="18" charset="0"/>
              </a:rPr>
              <a:t>become</a:t>
            </a:r>
            <a:r>
              <a:rPr lang="pt-BR" sz="2000" i="1" dirty="0">
                <a:latin typeface="Georgia" panose="02040502050405020303" pitchFamily="18" charset="0"/>
              </a:rPr>
              <a:t> "a </a:t>
            </a:r>
            <a:r>
              <a:rPr lang="pt-BR" sz="2000" i="1" dirty="0" err="1">
                <a:latin typeface="Georgia" panose="02040502050405020303" pitchFamily="18" charset="0"/>
              </a:rPr>
              <a:t>fugitive</a:t>
            </a:r>
            <a:r>
              <a:rPr lang="pt-BR" sz="2000" i="1" dirty="0">
                <a:latin typeface="Georgia" panose="02040502050405020303" pitchFamily="18" charset="0"/>
              </a:rPr>
              <a:t> </a:t>
            </a:r>
            <a:r>
              <a:rPr lang="pt-BR" sz="2000" i="1" dirty="0" err="1">
                <a:latin typeface="Georgia" panose="02040502050405020303" pitchFamily="18" charset="0"/>
              </a:rPr>
              <a:t>and</a:t>
            </a:r>
            <a:r>
              <a:rPr lang="pt-BR" sz="2000" i="1" dirty="0">
                <a:latin typeface="Georgia" panose="02040502050405020303" pitchFamily="18" charset="0"/>
              </a:rPr>
              <a:t> a </a:t>
            </a:r>
            <a:r>
              <a:rPr lang="pt-BR" sz="2000" i="1" dirty="0" err="1">
                <a:latin typeface="Georgia" panose="02040502050405020303" pitchFamily="18" charset="0"/>
              </a:rPr>
              <a:t>vagabond</a:t>
            </a:r>
            <a:r>
              <a:rPr lang="pt-BR" sz="2000" i="1" dirty="0">
                <a:latin typeface="Georgia" panose="02040502050405020303" pitchFamily="18" charset="0"/>
              </a:rPr>
              <a:t>"...]</a:t>
            </a:r>
          </a:p>
        </p:txBody>
      </p:sp>
      <p:sp>
        <p:nvSpPr>
          <p:cNvPr id="2" name="Slide Number Placeholder 1">
            <a:extLst>
              <a:ext uri="{FF2B5EF4-FFF2-40B4-BE49-F238E27FC236}">
                <a16:creationId xmlns:a16="http://schemas.microsoft.com/office/drawing/2014/main" id="{85BAD496-7CA2-4673-A0CC-33313AED3EBF}"/>
              </a:ext>
            </a:extLst>
          </p:cNvPr>
          <p:cNvSpPr>
            <a:spLocks noGrp="1"/>
          </p:cNvSpPr>
          <p:nvPr>
            <p:ph type="sldNum" sz="quarter" idx="12"/>
          </p:nvPr>
        </p:nvSpPr>
        <p:spPr/>
        <p:txBody>
          <a:bodyPr/>
          <a:lstStyle/>
          <a:p>
            <a:fld id="{2B42AA03-84FA-47E0-873F-D678DD9436A1}" type="slidenum">
              <a:rPr lang="pt-BR" smtClean="0"/>
              <a:pPr/>
              <a:t>25</a:t>
            </a:fld>
            <a:endParaRPr lang="pt-BR"/>
          </a:p>
        </p:txBody>
      </p:sp>
    </p:spTree>
    <p:extLst>
      <p:ext uri="{BB962C8B-B14F-4D97-AF65-F5344CB8AC3E}">
        <p14:creationId xmlns:p14="http://schemas.microsoft.com/office/powerpoint/2010/main" val="21566801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4:8-12</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30" cy="2308324"/>
          </a:xfrm>
          <a:prstGeom prst="rect">
            <a:avLst/>
          </a:prstGeom>
          <a:noFill/>
        </p:spPr>
        <p:txBody>
          <a:bodyPr wrap="square" rtlCol="0">
            <a:spAutoFit/>
          </a:bodyPr>
          <a:lstStyle/>
          <a:p>
            <a:r>
              <a:rPr lang="pt-BR" sz="2400" dirty="0">
                <a:latin typeface="Georgia" panose="02040502050405020303" pitchFamily="18" charset="0"/>
              </a:rPr>
              <a:t>“</a:t>
            </a:r>
            <a:r>
              <a:rPr lang="en-US" sz="2400" dirty="0">
                <a:latin typeface="Georgia" panose="02040502050405020303" pitchFamily="18" charset="0"/>
              </a:rPr>
              <a:t>And He said, ‛What have you done? The voice of your brother's</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cries out </a:t>
            </a:r>
            <a:r>
              <a:rPr lang="pt-BR" sz="2400" dirty="0" err="1">
                <a:latin typeface="Georgia" panose="02040502050405020303" pitchFamily="18" charset="0"/>
              </a:rPr>
              <a:t>to</a:t>
            </a:r>
            <a:r>
              <a:rPr lang="pt-BR" sz="2400" dirty="0">
                <a:latin typeface="Georgia" panose="02040502050405020303" pitchFamily="18" charset="0"/>
              </a:rPr>
              <a:t> Me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a:t>
            </a:r>
            <a:r>
              <a:rPr lang="pt-BR" sz="2400" dirty="0" err="1">
                <a:latin typeface="Georgia" panose="02040502050405020303" pitchFamily="18" charset="0"/>
              </a:rPr>
              <a:t>So</a:t>
            </a:r>
            <a:r>
              <a:rPr lang="pt-BR" sz="2400" dirty="0">
                <a:latin typeface="Georgia" panose="02040502050405020303" pitchFamily="18" charset="0"/>
              </a:rPr>
              <a:t> </a:t>
            </a:r>
            <a:r>
              <a:rPr lang="pt-BR" sz="2400" dirty="0" err="1">
                <a:latin typeface="Georgia" panose="02040502050405020303" pitchFamily="18" charset="0"/>
              </a:rPr>
              <a:t>now</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are </a:t>
            </a:r>
            <a:r>
              <a:rPr lang="pt-BR" sz="2400" dirty="0" err="1">
                <a:latin typeface="Georgia" panose="02040502050405020303" pitchFamily="18" charset="0"/>
              </a:rPr>
              <a:t>cursed</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which</a:t>
            </a:r>
            <a:r>
              <a:rPr lang="pt-BR" sz="2400" dirty="0">
                <a:latin typeface="Georgia" panose="02040502050405020303" pitchFamily="18" charset="0"/>
              </a:rPr>
              <a:t> </a:t>
            </a:r>
            <a:r>
              <a:rPr lang="pt-BR" sz="2400" dirty="0" err="1">
                <a:latin typeface="Georgia" panose="02040502050405020303" pitchFamily="18" charset="0"/>
              </a:rPr>
              <a:t>has</a:t>
            </a:r>
            <a:r>
              <a:rPr lang="pt-BR" sz="2400" dirty="0">
                <a:latin typeface="Georgia" panose="02040502050405020303" pitchFamily="18" charset="0"/>
              </a:rPr>
              <a:t> </a:t>
            </a:r>
            <a:r>
              <a:rPr lang="pt-BR" sz="2400" dirty="0" err="1">
                <a:latin typeface="Georgia" panose="02040502050405020303" pitchFamily="18" charset="0"/>
              </a:rPr>
              <a:t>opened</a:t>
            </a:r>
            <a:r>
              <a:rPr lang="pt-BR" sz="2400" dirty="0">
                <a:latin typeface="Georgia" panose="02040502050405020303" pitchFamily="18" charset="0"/>
              </a:rPr>
              <a:t> its </a:t>
            </a:r>
            <a:r>
              <a:rPr lang="pt-BR" sz="2400" dirty="0" err="1">
                <a:latin typeface="Georgia" panose="02040502050405020303" pitchFamily="18" charset="0"/>
              </a:rPr>
              <a:t>mouth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receive</a:t>
            </a:r>
            <a:r>
              <a:rPr lang="pt-BR" sz="2400" dirty="0">
                <a:latin typeface="Georgia" panose="02040502050405020303" pitchFamily="18" charset="0"/>
              </a:rPr>
              <a:t> </a:t>
            </a:r>
            <a:r>
              <a:rPr lang="pt-BR" sz="2400" dirty="0" err="1">
                <a:latin typeface="Georgia" panose="02040502050405020303" pitchFamily="18" charset="0"/>
              </a:rPr>
              <a:t>your</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brother's</a:t>
            </a:r>
            <a:r>
              <a:rPr lang="pt-BR" sz="2400" dirty="0">
                <a:latin typeface="Georgia" panose="02040502050405020303" pitchFamily="18" charset="0"/>
              </a:rPr>
              <a:t> </a:t>
            </a:r>
            <a:r>
              <a:rPr lang="pt-BR" sz="2400" dirty="0" err="1">
                <a:latin typeface="Georgia" panose="02040502050405020303" pitchFamily="18" charset="0"/>
              </a:rPr>
              <a:t>blood</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a:t>
            </a:r>
            <a:r>
              <a:rPr lang="pt-BR" sz="2400" dirty="0" err="1">
                <a:latin typeface="Georgia" panose="02040502050405020303" pitchFamily="18" charset="0"/>
              </a:rPr>
              <a:t>hand</a:t>
            </a:r>
            <a:r>
              <a:rPr lang="pt-BR" sz="2400" dirty="0">
                <a:latin typeface="Georgia" panose="02040502050405020303" pitchFamily="18" charset="0"/>
              </a:rPr>
              <a:t>. </a:t>
            </a:r>
            <a:r>
              <a:rPr lang="pt-BR" sz="2400" dirty="0" err="1">
                <a:latin typeface="Georgia" panose="02040502050405020303" pitchFamily="18" charset="0"/>
              </a:rPr>
              <a:t>When</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till</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it</a:t>
            </a:r>
          </a:p>
          <a:p>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its </a:t>
            </a:r>
            <a:r>
              <a:rPr lang="pt-BR" sz="2400" dirty="0" err="1">
                <a:latin typeface="Georgia" panose="02040502050405020303" pitchFamily="18" charset="0"/>
              </a:rPr>
              <a:t>strength</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p>
          <a:p>
            <a:r>
              <a:rPr lang="pt-BR" sz="2400" dirty="0">
                <a:latin typeface="Georgia" panose="02040502050405020303" pitchFamily="18" charset="0"/>
              </a:rPr>
              <a:t>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[4:10-12]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8" name="Retângulo de cantos arredondados 1"/>
          <p:cNvSpPr/>
          <p:nvPr/>
        </p:nvSpPr>
        <p:spPr>
          <a:xfrm>
            <a:off x="323528" y="980728"/>
            <a:ext cx="8496943" cy="18256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251520" y="3237944"/>
            <a:ext cx="8568951" cy="400110"/>
          </a:xfrm>
          <a:prstGeom prst="rect">
            <a:avLst/>
          </a:prstGeom>
          <a:noFill/>
        </p:spPr>
        <p:txBody>
          <a:bodyPr wrap="square" rtlCol="0">
            <a:spAutoFit/>
          </a:bodyPr>
          <a:lstStyle/>
          <a:p>
            <a:pPr algn="just"/>
            <a:r>
              <a:rPr lang="pt-BR" sz="2000" dirty="0">
                <a:latin typeface="Georgia" panose="02040502050405020303" pitchFamily="18" charset="0"/>
              </a:rPr>
              <a:t>(1) In </a:t>
            </a:r>
            <a:r>
              <a:rPr lang="pt-BR" sz="2000" dirty="0" err="1">
                <a:latin typeface="Georgia" panose="02040502050405020303" pitchFamily="18" charset="0"/>
              </a:rPr>
              <a:t>the</a:t>
            </a:r>
            <a:r>
              <a:rPr lang="pt-BR" sz="2000" dirty="0">
                <a:latin typeface="Georgia" panose="02040502050405020303" pitchFamily="18" charset="0"/>
              </a:rPr>
              <a:t> bushes, </a:t>
            </a:r>
            <a:r>
              <a:rPr lang="pt-BR" sz="2000" dirty="0" err="1">
                <a:latin typeface="Georgia" panose="02040502050405020303" pitchFamily="18" charset="0"/>
              </a:rPr>
              <a:t>among</a:t>
            </a:r>
            <a:r>
              <a:rPr lang="pt-BR" sz="2000" dirty="0">
                <a:latin typeface="Georgia" panose="02040502050405020303" pitchFamily="18" charset="0"/>
              </a:rPr>
              <a:t> </a:t>
            </a:r>
            <a:r>
              <a:rPr lang="pt-BR" sz="2000" dirty="0" err="1">
                <a:latin typeface="Georgia" panose="02040502050405020303" pitchFamily="18" charset="0"/>
              </a:rPr>
              <a:t>thorns</a:t>
            </a:r>
            <a:r>
              <a:rPr lang="pt-BR" sz="2000" dirty="0">
                <a:latin typeface="Georgia" panose="02040502050405020303" pitchFamily="18" charset="0"/>
              </a:rPr>
              <a:t>.</a:t>
            </a:r>
          </a:p>
        </p:txBody>
      </p:sp>
      <p:sp>
        <p:nvSpPr>
          <p:cNvPr id="14" name="CaixaDeTexto 13"/>
          <p:cNvSpPr txBox="1"/>
          <p:nvPr/>
        </p:nvSpPr>
        <p:spPr>
          <a:xfrm>
            <a:off x="107504" y="2816349"/>
            <a:ext cx="8856983" cy="461665"/>
          </a:xfrm>
          <a:prstGeom prst="rect">
            <a:avLst/>
          </a:prstGeom>
          <a:noFill/>
        </p:spPr>
        <p:txBody>
          <a:bodyPr wrap="square" rtlCol="0">
            <a:spAutoFit/>
          </a:bodyPr>
          <a:lstStyle/>
          <a:p>
            <a:pPr algn="just"/>
            <a:r>
              <a:rPr lang="pt-BR" sz="2400" dirty="0" err="1">
                <a:latin typeface="Georgia" panose="02040502050405020303" pitchFamily="18" charset="0"/>
              </a:rPr>
              <a:t>If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will</a:t>
            </a:r>
            <a:r>
              <a:rPr lang="pt-BR" sz="2400" dirty="0">
                <a:latin typeface="Georgia" panose="02040502050405020303" pitchFamily="18" charset="0"/>
              </a:rPr>
              <a:t> no </a:t>
            </a:r>
            <a:r>
              <a:rPr lang="pt-BR" sz="2400" dirty="0" err="1">
                <a:latin typeface="Georgia" panose="02040502050405020303" pitchFamily="18" charset="0"/>
              </a:rPr>
              <a:t>longer</a:t>
            </a:r>
            <a:r>
              <a:rPr lang="pt-BR" sz="2400" dirty="0">
                <a:latin typeface="Georgia" panose="02040502050405020303" pitchFamily="18" charset="0"/>
              </a:rPr>
              <a:t> </a:t>
            </a:r>
            <a:r>
              <a:rPr lang="pt-BR" sz="2400" dirty="0" err="1">
                <a:latin typeface="Georgia" panose="02040502050405020303" pitchFamily="18" charset="0"/>
              </a:rPr>
              <a:t>yield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where</a:t>
            </a:r>
            <a:r>
              <a:rPr lang="pt-BR" sz="2400" dirty="0">
                <a:latin typeface="Georgia" panose="02040502050405020303" pitchFamily="18" charset="0"/>
              </a:rPr>
              <a:t> </a:t>
            </a:r>
            <a:r>
              <a:rPr lang="pt-BR" sz="2400" dirty="0" err="1">
                <a:latin typeface="Georgia" panose="02040502050405020303" pitchFamily="18" charset="0"/>
              </a:rPr>
              <a:t>can</a:t>
            </a:r>
            <a:r>
              <a:rPr lang="pt-BR" sz="2400" dirty="0">
                <a:latin typeface="Georgia" panose="02040502050405020303" pitchFamily="18" charset="0"/>
              </a:rPr>
              <a:t> Cain </a:t>
            </a:r>
            <a:r>
              <a:rPr lang="pt-BR" sz="2400" dirty="0" err="1">
                <a:latin typeface="Georgia" panose="02040502050405020303" pitchFamily="18" charset="0"/>
              </a:rPr>
              <a:t>get</a:t>
            </a:r>
            <a:r>
              <a:rPr lang="pt-BR" sz="2400" dirty="0">
                <a:latin typeface="Georgia" panose="02040502050405020303" pitchFamily="18" charset="0"/>
              </a:rPr>
              <a:t> </a:t>
            </a:r>
            <a:r>
              <a:rPr lang="pt-BR" sz="2400" dirty="0" err="1">
                <a:latin typeface="Georgia" panose="02040502050405020303" pitchFamily="18" charset="0"/>
              </a:rPr>
              <a:t>food</a:t>
            </a:r>
            <a:r>
              <a:rPr lang="en-US" sz="2400" dirty="0">
                <a:latin typeface="Georgia" panose="02040502050405020303" pitchFamily="18" charset="0"/>
              </a:rPr>
              <a:t>?</a:t>
            </a:r>
            <a:endParaRPr lang="pt-BR" sz="2400" i="1" dirty="0">
              <a:latin typeface="Georgia" panose="02040502050405020303" pitchFamily="18" charset="0"/>
            </a:endParaRPr>
          </a:p>
        </p:txBody>
      </p:sp>
      <p:sp>
        <p:nvSpPr>
          <p:cNvPr id="11" name="CaixaDeTexto 10"/>
          <p:cNvSpPr txBox="1"/>
          <p:nvPr/>
        </p:nvSpPr>
        <p:spPr>
          <a:xfrm>
            <a:off x="251520" y="3600000"/>
            <a:ext cx="8568951" cy="400110"/>
          </a:xfrm>
          <a:prstGeom prst="rect">
            <a:avLst/>
          </a:prstGeom>
          <a:noFill/>
        </p:spPr>
        <p:txBody>
          <a:bodyPr wrap="square" rtlCol="0">
            <a:spAutoFit/>
          </a:bodyPr>
          <a:lstStyle/>
          <a:p>
            <a:pPr algn="just"/>
            <a:r>
              <a:rPr lang="pt-BR" sz="2000" dirty="0">
                <a:latin typeface="Georgia" panose="02040502050405020303" pitchFamily="18" charset="0"/>
              </a:rPr>
              <a:t>(2)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other</a:t>
            </a:r>
            <a:r>
              <a:rPr lang="pt-BR" sz="2000" dirty="0">
                <a:latin typeface="Georgia" panose="02040502050405020303" pitchFamily="18" charset="0"/>
              </a:rPr>
              <a:t> </a:t>
            </a:r>
            <a:r>
              <a:rPr lang="pt-BR" sz="2000" dirty="0" err="1">
                <a:latin typeface="Georgia" panose="02040502050405020303" pitchFamily="18" charset="0"/>
              </a:rPr>
              <a:t>people</a:t>
            </a:r>
            <a:r>
              <a:rPr lang="pt-BR" sz="2000" dirty="0">
                <a:latin typeface="Georgia" panose="02040502050405020303" pitchFamily="18" charset="0"/>
              </a:rPr>
              <a:t>, </a:t>
            </a:r>
            <a:r>
              <a:rPr lang="pt-BR" sz="2000" dirty="0" err="1">
                <a:latin typeface="Georgia" panose="02040502050405020303" pitchFamily="18" charset="0"/>
              </a:rPr>
              <a:t>far</a:t>
            </a:r>
            <a:r>
              <a:rPr lang="pt-BR" sz="2000" dirty="0">
                <a:latin typeface="Georgia" panose="02040502050405020303" pitchFamily="18" charset="0"/>
              </a:rPr>
              <a:t>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Adam's</a:t>
            </a:r>
            <a:r>
              <a:rPr lang="pt-BR" sz="2000" dirty="0">
                <a:latin typeface="Georgia" panose="02040502050405020303" pitchFamily="18" charset="0"/>
              </a:rPr>
              <a:t> </a:t>
            </a:r>
            <a:r>
              <a:rPr lang="pt-BR" sz="2000" dirty="0" err="1">
                <a:latin typeface="Georgia" panose="02040502050405020303" pitchFamily="18" charset="0"/>
              </a:rPr>
              <a:t>family</a:t>
            </a:r>
            <a:r>
              <a:rPr lang="pt-BR" sz="2000" dirty="0">
                <a:latin typeface="Georgia" panose="02040502050405020303" pitchFamily="18" charset="0"/>
              </a:rPr>
              <a:t>.</a:t>
            </a:r>
            <a:endParaRPr lang="pt-BR" sz="2000" i="1" dirty="0">
              <a:latin typeface="Georgia" panose="02040502050405020303" pitchFamily="18" charset="0"/>
            </a:endParaRPr>
          </a:p>
        </p:txBody>
      </p:sp>
      <p:sp>
        <p:nvSpPr>
          <p:cNvPr id="12" name="CaixaDeTexto 11"/>
          <p:cNvSpPr txBox="1"/>
          <p:nvPr/>
        </p:nvSpPr>
        <p:spPr>
          <a:xfrm>
            <a:off x="251520" y="3960000"/>
            <a:ext cx="8712967" cy="1323439"/>
          </a:xfrm>
          <a:prstGeom prst="rect">
            <a:avLst/>
          </a:prstGeom>
          <a:noFill/>
        </p:spPr>
        <p:txBody>
          <a:bodyPr wrap="square" rtlCol="0">
            <a:spAutoFit/>
          </a:bodyPr>
          <a:lstStyle/>
          <a:p>
            <a:pPr algn="just"/>
            <a:r>
              <a:rPr lang="pt-BR" sz="2000" dirty="0">
                <a:latin typeface="Georgia" panose="02040502050405020303" pitchFamily="18" charset="0"/>
              </a:rPr>
              <a:t>(3)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father</a:t>
            </a:r>
            <a:r>
              <a:rPr lang="pt-BR" sz="2000" dirty="0">
                <a:latin typeface="Georgia" panose="02040502050405020303" pitchFamily="18" charset="0"/>
              </a:rPr>
              <a:t>. Adam </a:t>
            </a:r>
            <a:r>
              <a:rPr lang="pt-BR" sz="2000" dirty="0" err="1">
                <a:latin typeface="Georgia" panose="02040502050405020303" pitchFamily="18" charset="0"/>
              </a:rPr>
              <a:t>is</a:t>
            </a:r>
            <a:r>
              <a:rPr lang="pt-BR" sz="2000" dirty="0">
                <a:latin typeface="Georgia" panose="02040502050405020303" pitchFamily="18" charset="0"/>
              </a:rPr>
              <a:t> still </a:t>
            </a:r>
            <a:r>
              <a:rPr lang="pt-BR" sz="2000" dirty="0" err="1">
                <a:latin typeface="Georgia" panose="02040502050405020303" pitchFamily="18" charset="0"/>
              </a:rPr>
              <a:t>alive</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because</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sin</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 </a:t>
            </a:r>
            <a:r>
              <a:rPr lang="pt-BR" sz="2000" dirty="0" err="1">
                <a:latin typeface="Georgia" panose="02040502050405020303" pitchFamily="18" charset="0"/>
              </a:rPr>
              <a:t>tiller</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ground</a:t>
            </a:r>
            <a:r>
              <a:rPr lang="pt-BR" sz="2000" dirty="0">
                <a:latin typeface="Georgia" panose="02040502050405020303" pitchFamily="18" charset="0"/>
              </a:rPr>
              <a:t>. </a:t>
            </a:r>
            <a:r>
              <a:rPr lang="pt-BR" sz="2000" dirty="0" err="1">
                <a:latin typeface="Georgia" panose="02040502050405020303" pitchFamily="18" charset="0"/>
              </a:rPr>
              <a:t>But</a:t>
            </a:r>
            <a:r>
              <a:rPr lang="pt-BR" sz="2000" dirty="0">
                <a:latin typeface="Georgia" panose="02040502050405020303" pitchFamily="18" charset="0"/>
              </a:rPr>
              <a:t> Cain </a:t>
            </a:r>
            <a:r>
              <a:rPr lang="pt-BR" sz="2000" dirty="0" err="1">
                <a:latin typeface="Georgia" panose="02040502050405020303" pitchFamily="18" charset="0"/>
              </a:rPr>
              <a:t>would</a:t>
            </a:r>
            <a:r>
              <a:rPr lang="pt-BR" sz="2000" dirty="0">
                <a:latin typeface="Georgia" panose="02040502050405020303" pitchFamily="18" charset="0"/>
              </a:rPr>
              <a:t> </a:t>
            </a:r>
            <a:r>
              <a:rPr lang="pt-BR" sz="2000" dirty="0" err="1">
                <a:latin typeface="Georgia" panose="02040502050405020303" pitchFamily="18" charset="0"/>
              </a:rPr>
              <a:t>have</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confess</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sin</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ask</a:t>
            </a:r>
            <a:r>
              <a:rPr lang="pt-BR" sz="2000" dirty="0">
                <a:latin typeface="Georgia" panose="02040502050405020303" pitchFamily="18" charset="0"/>
              </a:rPr>
              <a:t> </a:t>
            </a:r>
            <a:r>
              <a:rPr lang="pt-BR" sz="2000" dirty="0" err="1">
                <a:latin typeface="Georgia" panose="02040502050405020303" pitchFamily="18" charset="0"/>
              </a:rPr>
              <a:t>forgiveness</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parents</a:t>
            </a:r>
            <a:r>
              <a:rPr lang="pt-BR" sz="2000" dirty="0">
                <a:latin typeface="Georgia" panose="02040502050405020303" pitchFamily="18" charset="0"/>
              </a:rPr>
              <a:t> for </a:t>
            </a:r>
            <a:r>
              <a:rPr lang="pt-BR" sz="2000" dirty="0" err="1">
                <a:latin typeface="Georgia" panose="02040502050405020303" pitchFamily="18" charset="0"/>
              </a:rPr>
              <a:t>having</a:t>
            </a:r>
            <a:r>
              <a:rPr lang="pt-BR" sz="2000" dirty="0">
                <a:latin typeface="Georgia" panose="02040502050405020303" pitchFamily="18" charset="0"/>
              </a:rPr>
              <a:t> </a:t>
            </a:r>
            <a:r>
              <a:rPr lang="pt-BR" sz="2000" dirty="0" err="1">
                <a:latin typeface="Georgia" panose="02040502050405020303" pitchFamily="18" charset="0"/>
              </a:rPr>
              <a:t>killed</a:t>
            </a:r>
            <a:r>
              <a:rPr lang="pt-BR" sz="2000" dirty="0">
                <a:latin typeface="Georgia" panose="02040502050405020303" pitchFamily="18" charset="0"/>
              </a:rPr>
              <a:t> </a:t>
            </a:r>
            <a:r>
              <a:rPr lang="pt-BR" sz="2000" dirty="0" err="1">
                <a:latin typeface="Georgia" panose="02040502050405020303" pitchFamily="18" charset="0"/>
              </a:rPr>
              <a:t>their</a:t>
            </a:r>
            <a:r>
              <a:rPr lang="pt-BR" sz="2000" dirty="0">
                <a:latin typeface="Georgia" panose="02040502050405020303" pitchFamily="18" charset="0"/>
              </a:rPr>
              <a:t> </a:t>
            </a:r>
            <a:r>
              <a:rPr lang="pt-BR" sz="2000" dirty="0" err="1">
                <a:latin typeface="Georgia" panose="02040502050405020303" pitchFamily="18" charset="0"/>
              </a:rPr>
              <a:t>son</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brother</a:t>
            </a:r>
            <a:r>
              <a:rPr lang="pt-BR" sz="2000" dirty="0">
                <a:latin typeface="Georgia" panose="02040502050405020303" pitchFamily="18" charset="0"/>
              </a:rPr>
              <a:t>. </a:t>
            </a:r>
            <a:r>
              <a:rPr lang="pt-BR" sz="2000" dirty="0" err="1">
                <a:latin typeface="Georgia" panose="02040502050405020303" pitchFamily="18" charset="0"/>
              </a:rPr>
              <a:t>This</a:t>
            </a:r>
            <a:r>
              <a:rPr lang="pt-BR" sz="2000" dirty="0">
                <a:latin typeface="Georgia" panose="02040502050405020303" pitchFamily="18" charset="0"/>
              </a:rPr>
              <a:t> </a:t>
            </a:r>
            <a:r>
              <a:rPr lang="pt-BR" sz="2000" dirty="0" err="1">
                <a:latin typeface="Georgia" panose="02040502050405020303" pitchFamily="18" charset="0"/>
              </a:rPr>
              <a:t>possibility</a:t>
            </a:r>
            <a:r>
              <a:rPr lang="pt-BR" sz="2000" dirty="0">
                <a:latin typeface="Georgia" panose="02040502050405020303" pitchFamily="18" charset="0"/>
              </a:rPr>
              <a:t> </a:t>
            </a:r>
            <a:r>
              <a:rPr lang="pt-BR" sz="2000" dirty="0" err="1">
                <a:latin typeface="Georgia" panose="02040502050405020303" pitchFamily="18" charset="0"/>
              </a:rPr>
              <a:t>would</a:t>
            </a:r>
            <a:r>
              <a:rPr lang="pt-BR" sz="2000" dirty="0">
                <a:latin typeface="Georgia" panose="02040502050405020303" pitchFamily="18" charset="0"/>
              </a:rPr>
              <a:t> </a:t>
            </a:r>
            <a:r>
              <a:rPr lang="pt-BR" sz="2000" dirty="0" err="1">
                <a:latin typeface="Georgia" panose="02040502050405020303" pitchFamily="18" charset="0"/>
              </a:rPr>
              <a:t>bring</a:t>
            </a:r>
            <a:r>
              <a:rPr lang="pt-BR" sz="2000" dirty="0">
                <a:latin typeface="Georgia" panose="02040502050405020303" pitchFamily="18" charset="0"/>
              </a:rPr>
              <a:t> </a:t>
            </a:r>
            <a:r>
              <a:rPr lang="pt-BR" sz="2000" dirty="0" err="1">
                <a:latin typeface="Georgia" panose="02040502050405020303" pitchFamily="18" charset="0"/>
              </a:rPr>
              <a:t>him</a:t>
            </a:r>
            <a:r>
              <a:rPr lang="pt-BR" sz="2000" dirty="0">
                <a:latin typeface="Georgia" panose="02040502050405020303" pitchFamily="18" charset="0"/>
              </a:rPr>
              <a:t> </a:t>
            </a:r>
            <a:r>
              <a:rPr lang="pt-BR" sz="2000" dirty="0" err="1">
                <a:latin typeface="Georgia" panose="02040502050405020303" pitchFamily="18" charset="0"/>
              </a:rPr>
              <a:t>back</a:t>
            </a:r>
            <a:r>
              <a:rPr lang="pt-BR" sz="2000" dirty="0">
                <a:latin typeface="Georgia" panose="02040502050405020303" pitchFamily="18" charset="0"/>
              </a:rPr>
              <a:t> </a:t>
            </a:r>
            <a:r>
              <a:rPr lang="pt-BR" sz="2000" dirty="0" err="1">
                <a:latin typeface="Georgia" panose="02040502050405020303" pitchFamily="18" charset="0"/>
              </a:rPr>
              <a:t>toward</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path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fellowship</a:t>
            </a:r>
            <a:r>
              <a:rPr lang="pt-BR" sz="2000"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endParaRPr lang="pt-BR" sz="2000" i="1" dirty="0">
              <a:latin typeface="Georgia" panose="02040502050405020303" pitchFamily="18" charset="0"/>
            </a:endParaRPr>
          </a:p>
        </p:txBody>
      </p:sp>
      <p:sp>
        <p:nvSpPr>
          <p:cNvPr id="15" name="Estrela de 16 pontas 14"/>
          <p:cNvSpPr/>
          <p:nvPr/>
        </p:nvSpPr>
        <p:spPr>
          <a:xfrm rot="540595">
            <a:off x="3140605" y="1977187"/>
            <a:ext cx="6624735" cy="2473104"/>
          </a:xfrm>
          <a:prstGeom prst="star16">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00" b="1" dirty="0">
              <a:solidFill>
                <a:schemeClr val="tx2">
                  <a:lumMod val="50000"/>
                </a:schemeClr>
              </a:solidFill>
            </a:endParaRPr>
          </a:p>
          <a:p>
            <a:pPr algn="ctr"/>
            <a:r>
              <a:rPr lang="pt-BR" sz="2000" b="1" dirty="0" err="1">
                <a:solidFill>
                  <a:schemeClr val="tx2">
                    <a:lumMod val="50000"/>
                  </a:schemeClr>
                </a:solidFill>
              </a:rPr>
              <a:t>If</a:t>
            </a:r>
            <a:r>
              <a:rPr lang="pt-BR" sz="2000" b="1" dirty="0">
                <a:solidFill>
                  <a:schemeClr val="tx2">
                    <a:lumMod val="50000"/>
                  </a:schemeClr>
                </a:solidFill>
              </a:rPr>
              <a:t> </a:t>
            </a:r>
            <a:r>
              <a:rPr lang="pt-BR" sz="2000" b="1" dirty="0" err="1">
                <a:solidFill>
                  <a:schemeClr val="tx2">
                    <a:lumMod val="50000"/>
                  </a:schemeClr>
                </a:solidFill>
              </a:rPr>
              <a:t>God</a:t>
            </a:r>
            <a:r>
              <a:rPr lang="pt-BR" sz="2000" b="1" dirty="0">
                <a:solidFill>
                  <a:schemeClr val="tx2">
                    <a:lumMod val="50000"/>
                  </a:schemeClr>
                </a:solidFill>
              </a:rPr>
              <a:t> </a:t>
            </a:r>
            <a:r>
              <a:rPr lang="pt-BR" sz="2000" b="1" dirty="0" err="1">
                <a:solidFill>
                  <a:schemeClr val="tx2">
                    <a:lumMod val="50000"/>
                  </a:schemeClr>
                </a:solidFill>
              </a:rPr>
              <a:t>had</a:t>
            </a:r>
            <a:r>
              <a:rPr lang="pt-BR" sz="2000" b="1" dirty="0">
                <a:solidFill>
                  <a:schemeClr val="tx2">
                    <a:lumMod val="50000"/>
                  </a:schemeClr>
                </a:solidFill>
              </a:rPr>
              <a:t> </a:t>
            </a:r>
            <a:r>
              <a:rPr lang="pt-BR" sz="2000" b="1" dirty="0" err="1">
                <a:solidFill>
                  <a:schemeClr val="tx2">
                    <a:lumMod val="50000"/>
                  </a:schemeClr>
                </a:solidFill>
              </a:rPr>
              <a:t>killed</a:t>
            </a:r>
            <a:r>
              <a:rPr lang="pt-BR" sz="2000" b="1" dirty="0">
                <a:solidFill>
                  <a:schemeClr val="tx2">
                    <a:lumMod val="50000"/>
                  </a:schemeClr>
                </a:solidFill>
              </a:rPr>
              <a:t> </a:t>
            </a:r>
            <a:r>
              <a:rPr lang="pt-BR" sz="2000" b="1" dirty="0" err="1">
                <a:solidFill>
                  <a:schemeClr val="tx2">
                    <a:lumMod val="50000"/>
                  </a:schemeClr>
                </a:solidFill>
              </a:rPr>
              <a:t>him</a:t>
            </a:r>
            <a:r>
              <a:rPr lang="pt-BR" sz="2000" b="1" dirty="0">
                <a:solidFill>
                  <a:schemeClr val="tx2">
                    <a:lumMod val="50000"/>
                  </a:schemeClr>
                </a:solidFill>
              </a:rPr>
              <a:t> </a:t>
            </a:r>
            <a:r>
              <a:rPr lang="pt-BR" sz="2000" b="1" dirty="0" err="1">
                <a:solidFill>
                  <a:schemeClr val="tx2">
                    <a:lumMod val="50000"/>
                  </a:schemeClr>
                </a:solidFill>
              </a:rPr>
              <a:t>from</a:t>
            </a:r>
            <a:r>
              <a:rPr lang="pt-BR" sz="2000" b="1" dirty="0">
                <a:solidFill>
                  <a:schemeClr val="tx2">
                    <a:lumMod val="50000"/>
                  </a:schemeClr>
                </a:solidFill>
              </a:rPr>
              <a:t> </a:t>
            </a:r>
            <a:r>
              <a:rPr lang="pt-BR" sz="2000" b="1" dirty="0" err="1">
                <a:solidFill>
                  <a:schemeClr val="tx2">
                    <a:lumMod val="50000"/>
                  </a:schemeClr>
                </a:solidFill>
              </a:rPr>
              <a:t>the</a:t>
            </a:r>
            <a:r>
              <a:rPr lang="pt-BR" sz="2000" b="1" dirty="0">
                <a:solidFill>
                  <a:schemeClr val="tx2">
                    <a:lumMod val="50000"/>
                  </a:schemeClr>
                </a:solidFill>
              </a:rPr>
              <a:t> </a:t>
            </a:r>
            <a:r>
              <a:rPr lang="pt-BR" sz="2000" b="1" dirty="0" err="1">
                <a:solidFill>
                  <a:schemeClr val="tx2">
                    <a:lumMod val="50000"/>
                  </a:schemeClr>
                </a:solidFill>
              </a:rPr>
              <a:t>beginning</a:t>
            </a:r>
            <a:r>
              <a:rPr lang="pt-BR" sz="2000" b="1" dirty="0">
                <a:solidFill>
                  <a:schemeClr val="tx2">
                    <a:lumMod val="50000"/>
                  </a:schemeClr>
                </a:solidFill>
              </a:rPr>
              <a:t>, </a:t>
            </a:r>
            <a:r>
              <a:rPr lang="pt-BR" sz="2000" b="1" dirty="0" err="1">
                <a:solidFill>
                  <a:schemeClr val="tx2">
                    <a:lumMod val="50000"/>
                  </a:schemeClr>
                </a:solidFill>
              </a:rPr>
              <a:t>this</a:t>
            </a:r>
            <a:r>
              <a:rPr lang="pt-BR" sz="2000" b="1" dirty="0">
                <a:solidFill>
                  <a:schemeClr val="tx2">
                    <a:lumMod val="50000"/>
                  </a:schemeClr>
                </a:solidFill>
              </a:rPr>
              <a:t> </a:t>
            </a:r>
            <a:r>
              <a:rPr lang="pt-BR" sz="2000" b="1" dirty="0" err="1">
                <a:solidFill>
                  <a:schemeClr val="tx2">
                    <a:lumMod val="50000"/>
                  </a:schemeClr>
                </a:solidFill>
              </a:rPr>
              <a:t>would</a:t>
            </a:r>
            <a:r>
              <a:rPr lang="pt-BR" sz="2000" b="1" dirty="0">
                <a:solidFill>
                  <a:schemeClr val="tx2">
                    <a:lumMod val="50000"/>
                  </a:schemeClr>
                </a:solidFill>
              </a:rPr>
              <a:t> </a:t>
            </a:r>
            <a:r>
              <a:rPr lang="pt-BR" sz="2000" b="1" dirty="0" err="1">
                <a:solidFill>
                  <a:schemeClr val="tx2">
                    <a:lumMod val="50000"/>
                  </a:schemeClr>
                </a:solidFill>
              </a:rPr>
              <a:t>have</a:t>
            </a:r>
            <a:r>
              <a:rPr lang="pt-BR" sz="2000" b="1" dirty="0">
                <a:solidFill>
                  <a:schemeClr val="tx2">
                    <a:lumMod val="50000"/>
                  </a:schemeClr>
                </a:solidFill>
              </a:rPr>
              <a:t> </a:t>
            </a:r>
            <a:r>
              <a:rPr lang="pt-BR" sz="2000" b="1" dirty="0" err="1">
                <a:solidFill>
                  <a:schemeClr val="tx2">
                    <a:lumMod val="50000"/>
                  </a:schemeClr>
                </a:solidFill>
              </a:rPr>
              <a:t>taken</a:t>
            </a:r>
            <a:r>
              <a:rPr lang="pt-BR" sz="2000" b="1" dirty="0">
                <a:solidFill>
                  <a:schemeClr val="tx2">
                    <a:lumMod val="50000"/>
                  </a:schemeClr>
                </a:solidFill>
              </a:rPr>
              <a:t> </a:t>
            </a:r>
            <a:r>
              <a:rPr lang="pt-BR" sz="2000" b="1" dirty="0" err="1">
                <a:solidFill>
                  <a:schemeClr val="tx2">
                    <a:lumMod val="50000"/>
                  </a:schemeClr>
                </a:solidFill>
              </a:rPr>
              <a:t>away</a:t>
            </a:r>
            <a:r>
              <a:rPr lang="pt-BR" sz="2000" b="1" dirty="0">
                <a:solidFill>
                  <a:schemeClr val="tx2">
                    <a:lumMod val="50000"/>
                  </a:schemeClr>
                </a:solidFill>
              </a:rPr>
              <a:t> </a:t>
            </a:r>
            <a:r>
              <a:rPr lang="pt-BR" sz="2000" b="1" dirty="0" err="1">
                <a:solidFill>
                  <a:schemeClr val="tx2">
                    <a:lumMod val="50000"/>
                  </a:schemeClr>
                </a:solidFill>
              </a:rPr>
              <a:t>Cain's</a:t>
            </a:r>
            <a:r>
              <a:rPr lang="pt-BR" sz="2000" b="1" dirty="0">
                <a:solidFill>
                  <a:schemeClr val="tx2">
                    <a:lumMod val="50000"/>
                  </a:schemeClr>
                </a:solidFill>
              </a:rPr>
              <a:t> </a:t>
            </a:r>
            <a:r>
              <a:rPr lang="pt-BR" sz="2000" b="1" dirty="0" err="1">
                <a:solidFill>
                  <a:schemeClr val="tx2">
                    <a:lumMod val="50000"/>
                  </a:schemeClr>
                </a:solidFill>
              </a:rPr>
              <a:t>opportunity</a:t>
            </a:r>
            <a:r>
              <a:rPr lang="pt-BR" sz="2000" b="1" dirty="0">
                <a:solidFill>
                  <a:schemeClr val="tx2">
                    <a:lumMod val="50000"/>
                  </a:schemeClr>
                </a:solidFill>
              </a:rPr>
              <a:t> for </a:t>
            </a:r>
            <a:r>
              <a:rPr lang="pt-BR" sz="2000" b="1" dirty="0" err="1">
                <a:solidFill>
                  <a:schemeClr val="tx2">
                    <a:lumMod val="50000"/>
                  </a:schemeClr>
                </a:solidFill>
              </a:rPr>
              <a:t>repentance</a:t>
            </a:r>
            <a:r>
              <a:rPr lang="pt-BR" sz="2000" b="1" dirty="0">
                <a:solidFill>
                  <a:schemeClr val="tx2">
                    <a:lumMod val="50000"/>
                  </a:schemeClr>
                </a:solidFill>
              </a:rPr>
              <a:t> </a:t>
            </a:r>
            <a:r>
              <a:rPr lang="pt-BR" sz="2000" b="1" dirty="0" err="1">
                <a:solidFill>
                  <a:schemeClr val="tx2">
                    <a:lumMod val="50000"/>
                  </a:schemeClr>
                </a:solidFill>
              </a:rPr>
              <a:t>leading</a:t>
            </a:r>
            <a:r>
              <a:rPr lang="pt-BR" sz="2000" b="1" dirty="0">
                <a:solidFill>
                  <a:schemeClr val="tx2">
                    <a:lumMod val="50000"/>
                  </a:schemeClr>
                </a:solidFill>
              </a:rPr>
              <a:t> </a:t>
            </a:r>
            <a:r>
              <a:rPr lang="pt-BR" sz="2000" b="1" dirty="0" err="1">
                <a:solidFill>
                  <a:schemeClr val="tx2">
                    <a:lumMod val="50000"/>
                  </a:schemeClr>
                </a:solidFill>
              </a:rPr>
              <a:t>to</a:t>
            </a:r>
            <a:r>
              <a:rPr lang="pt-BR" sz="2000" b="1" dirty="0">
                <a:solidFill>
                  <a:schemeClr val="tx2">
                    <a:lumMod val="50000"/>
                  </a:schemeClr>
                </a:solidFill>
              </a:rPr>
              <a:t> </a:t>
            </a:r>
            <a:r>
              <a:rPr lang="pt-BR" sz="2000" b="1" dirty="0" err="1">
                <a:solidFill>
                  <a:schemeClr val="tx2">
                    <a:lumMod val="50000"/>
                  </a:schemeClr>
                </a:solidFill>
              </a:rPr>
              <a:t>forgiveness</a:t>
            </a:r>
            <a:r>
              <a:rPr lang="pt-BR" sz="2000" b="1" dirty="0">
                <a:solidFill>
                  <a:schemeClr val="tx2">
                    <a:lumMod val="50000"/>
                  </a:schemeClr>
                </a:solidFill>
              </a:rPr>
              <a:t>...</a:t>
            </a:r>
          </a:p>
        </p:txBody>
      </p:sp>
      <p:sp>
        <p:nvSpPr>
          <p:cNvPr id="2" name="Slide Number Placeholder 1">
            <a:extLst>
              <a:ext uri="{FF2B5EF4-FFF2-40B4-BE49-F238E27FC236}">
                <a16:creationId xmlns:a16="http://schemas.microsoft.com/office/drawing/2014/main" id="{3C243CBB-1454-45DD-B9B4-1EF74778E458}"/>
              </a:ext>
            </a:extLst>
          </p:cNvPr>
          <p:cNvSpPr>
            <a:spLocks noGrp="1"/>
          </p:cNvSpPr>
          <p:nvPr>
            <p:ph type="sldNum" sz="quarter" idx="12"/>
          </p:nvPr>
        </p:nvSpPr>
        <p:spPr/>
        <p:txBody>
          <a:bodyPr/>
          <a:lstStyle/>
          <a:p>
            <a:fld id="{2B42AA03-84FA-47E0-873F-D678DD9436A1}" type="slidenum">
              <a:rPr lang="pt-BR" smtClean="0"/>
              <a:pPr/>
              <a:t>26</a:t>
            </a:fld>
            <a:endParaRPr lang="pt-BR"/>
          </a:p>
        </p:txBody>
      </p:sp>
    </p:spTree>
    <p:extLst>
      <p:ext uri="{BB962C8B-B14F-4D97-AF65-F5344CB8AC3E}">
        <p14:creationId xmlns:p14="http://schemas.microsoft.com/office/powerpoint/2010/main" val="15635041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strVal val="4*#ppt_w"/>
                                          </p:val>
                                        </p:tav>
                                        <p:tav tm="100000">
                                          <p:val>
                                            <p:strVal val="#ppt_w"/>
                                          </p:val>
                                        </p:tav>
                                      </p:tavLst>
                                    </p:anim>
                                    <p:anim calcmode="lin" valueType="num">
                                      <p:cBhvr>
                                        <p:cTn id="13" dur="500" fill="hold"/>
                                        <p:tgtEl>
                                          <p:spTgt spid="1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4:13-16</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3785652"/>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And</a:t>
            </a:r>
            <a:r>
              <a:rPr lang="pt-BR" sz="2400" dirty="0">
                <a:latin typeface="Georgia" panose="02040502050405020303" pitchFamily="18" charset="0"/>
              </a:rPr>
              <a:t> Cain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punishment</a:t>
            </a:r>
            <a:r>
              <a:rPr lang="pt-BR" sz="2400" dirty="0">
                <a:latin typeface="Georgia" panose="02040502050405020303" pitchFamily="18" charset="0"/>
              </a:rPr>
              <a:t> </a:t>
            </a:r>
            <a:r>
              <a:rPr lang="pt-BR" sz="2400" dirty="0" err="1">
                <a:latin typeface="Georgia" panose="02040502050405020303" pitchFamily="18" charset="0"/>
              </a:rPr>
              <a:t>is</a:t>
            </a:r>
            <a:r>
              <a:rPr lang="pt-BR" sz="2400" dirty="0">
                <a:latin typeface="Georgia" panose="02040502050405020303" pitchFamily="18" charset="0"/>
              </a:rPr>
              <a:t> </a:t>
            </a:r>
            <a:r>
              <a:rPr lang="pt-BR" sz="2400" dirty="0" err="1">
                <a:latin typeface="Georgia" panose="02040502050405020303" pitchFamily="18" charset="0"/>
              </a:rPr>
              <a:t>greater</a:t>
            </a:r>
            <a:r>
              <a:rPr lang="pt-BR" sz="2400" dirty="0">
                <a:latin typeface="Georgia" panose="02040502050405020303" pitchFamily="18" charset="0"/>
              </a:rPr>
              <a:t> </a:t>
            </a:r>
            <a:r>
              <a:rPr lang="pt-BR" sz="2400" dirty="0" err="1">
                <a:latin typeface="Georgia" panose="02040502050405020303" pitchFamily="18" charset="0"/>
              </a:rPr>
              <a:t>than</a:t>
            </a:r>
            <a:r>
              <a:rPr lang="pt-BR" sz="2400" dirty="0">
                <a:latin typeface="Georgia" panose="02040502050405020303" pitchFamily="18" charset="0"/>
              </a:rPr>
              <a:t> I </a:t>
            </a:r>
          </a:p>
          <a:p>
            <a:r>
              <a:rPr lang="pt-BR" sz="2400" dirty="0">
                <a:latin typeface="Georgia" panose="02040502050405020303" pitchFamily="18" charset="0"/>
              </a:rPr>
              <a:t>  </a:t>
            </a:r>
            <a:r>
              <a:rPr lang="pt-BR" sz="2400" dirty="0" err="1">
                <a:latin typeface="Georgia" panose="02040502050405020303" pitchFamily="18" charset="0"/>
              </a:rPr>
              <a:t>can</a:t>
            </a:r>
            <a:r>
              <a:rPr lang="pt-BR" sz="2400" dirty="0">
                <a:latin typeface="Georgia" panose="02040502050405020303" pitchFamily="18" charset="0"/>
              </a:rPr>
              <a:t> </a:t>
            </a:r>
            <a:r>
              <a:rPr lang="pt-BR" sz="2400" dirty="0" err="1">
                <a:latin typeface="Georgia" panose="02040502050405020303" pitchFamily="18" charset="0"/>
              </a:rPr>
              <a:t>bear</a:t>
            </a:r>
            <a:r>
              <a:rPr lang="pt-BR" sz="2400" dirty="0">
                <a:latin typeface="Georgia" panose="02040502050405020303" pitchFamily="18" charset="0"/>
              </a:rPr>
              <a:t>! </a:t>
            </a:r>
            <a:r>
              <a:rPr lang="pt-BR" sz="2400" dirty="0" err="1">
                <a:latin typeface="Georgia" panose="02040502050405020303" pitchFamily="18" charset="0"/>
              </a:rPr>
              <a:t>Surely</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have</a:t>
            </a:r>
            <a:r>
              <a:rPr lang="pt-BR" sz="2400" dirty="0">
                <a:latin typeface="Georgia" panose="02040502050405020303" pitchFamily="18" charset="0"/>
              </a:rPr>
              <a:t> </a:t>
            </a:r>
            <a:r>
              <a:rPr lang="pt-BR" sz="2400" dirty="0" err="1">
                <a:latin typeface="Georgia" panose="02040502050405020303" pitchFamily="18" charset="0"/>
              </a:rPr>
              <a:t>driven</a:t>
            </a:r>
            <a:r>
              <a:rPr lang="pt-BR" sz="2400" dirty="0">
                <a:latin typeface="Georgia" panose="02040502050405020303" pitchFamily="18" charset="0"/>
              </a:rPr>
              <a:t> me out </a:t>
            </a:r>
            <a:r>
              <a:rPr lang="pt-BR" sz="2400" dirty="0" err="1">
                <a:latin typeface="Georgia" panose="02040502050405020303" pitchFamily="18" charset="0"/>
              </a:rPr>
              <a:t>this</a:t>
            </a:r>
            <a:r>
              <a:rPr lang="pt-BR" sz="2400" dirty="0">
                <a:latin typeface="Georgia" panose="02040502050405020303" pitchFamily="18" charset="0"/>
              </a:rPr>
              <a:t> </a:t>
            </a:r>
            <a:r>
              <a:rPr lang="pt-BR" sz="2400" dirty="0" err="1">
                <a:latin typeface="Georgia" panose="02040502050405020303" pitchFamily="18" charset="0"/>
              </a:rPr>
              <a:t>day</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endParaRPr lang="pt-BR" sz="2400" dirty="0">
              <a:latin typeface="Georgia" panose="02040502050405020303" pitchFamily="18" charset="0"/>
            </a:endParaRPr>
          </a:p>
          <a:p>
            <a:r>
              <a:rPr lang="pt-BR" sz="2400" dirty="0">
                <a:latin typeface="Georgia" panose="02040502050405020303" pitchFamily="18" charset="0"/>
              </a:rPr>
              <a:t>  face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hidden</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face; I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p>
          <a:p>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it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happen</a:t>
            </a:r>
            <a:r>
              <a:rPr lang="pt-BR" sz="2400" dirty="0">
                <a:latin typeface="Georgia" panose="02040502050405020303" pitchFamily="18" charset="0"/>
              </a:rPr>
              <a:t> </a:t>
            </a:r>
            <a:r>
              <a:rPr lang="pt-BR" sz="2400" dirty="0" err="1">
                <a:latin typeface="Georgia" panose="02040502050405020303" pitchFamily="18" charset="0"/>
              </a:rPr>
              <a:t>that</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r>
              <a:rPr lang="pt-BR" sz="2400" dirty="0" err="1">
                <a:latin typeface="Georgia" panose="02040502050405020303" pitchFamily="18" charset="0"/>
              </a:rPr>
              <a:t>who</a:t>
            </a:r>
            <a:r>
              <a:rPr lang="pt-BR" sz="2400" dirty="0">
                <a:latin typeface="Georgia" panose="02040502050405020303" pitchFamily="18" charset="0"/>
              </a:rPr>
              <a:t> </a:t>
            </a:r>
            <a:r>
              <a:rPr lang="pt-BR" sz="2400" dirty="0" err="1">
                <a:latin typeface="Georgia" panose="02040502050405020303" pitchFamily="18" charset="0"/>
              </a:rPr>
              <a:t>finds</a:t>
            </a:r>
            <a:r>
              <a:rPr lang="pt-BR" sz="2400" dirty="0">
                <a:latin typeface="Georgia" panose="02040502050405020303" pitchFamily="18" charset="0"/>
              </a:rPr>
              <a:t> me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me.’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a:t>
            </a:r>
          </a:p>
          <a:p>
            <a:r>
              <a:rPr lang="pt-BR" sz="2400" dirty="0">
                <a:latin typeface="Georgia" panose="02040502050405020303" pitchFamily="18" charset="0"/>
              </a:rPr>
              <a:t>  ‛</a:t>
            </a:r>
            <a:r>
              <a:rPr lang="pt-BR" sz="2400" dirty="0" err="1">
                <a:latin typeface="Georgia" panose="02040502050405020303" pitchFamily="18" charset="0"/>
              </a:rPr>
              <a:t>Therefore</a:t>
            </a:r>
            <a:r>
              <a:rPr lang="pt-BR" sz="2400" dirty="0">
                <a:latin typeface="Georgia" panose="02040502050405020303" pitchFamily="18" charset="0"/>
              </a:rPr>
              <a:t>, </a:t>
            </a:r>
            <a:r>
              <a:rPr lang="pt-BR" sz="2400" dirty="0" err="1">
                <a:latin typeface="Georgia" panose="02040502050405020303" pitchFamily="18" charset="0"/>
              </a:rPr>
              <a:t>whoever</a:t>
            </a:r>
            <a:r>
              <a:rPr lang="pt-BR" sz="2400" dirty="0">
                <a:latin typeface="Georgia" panose="02040502050405020303" pitchFamily="18" charset="0"/>
              </a:rPr>
              <a:t> </a:t>
            </a:r>
            <a:r>
              <a:rPr lang="pt-BR" sz="2400" dirty="0" err="1">
                <a:latin typeface="Georgia" panose="02040502050405020303" pitchFamily="18" charset="0"/>
              </a:rPr>
              <a:t>kills</a:t>
            </a:r>
            <a:r>
              <a:rPr lang="pt-BR" sz="2400" dirty="0">
                <a:latin typeface="Georgia" panose="02040502050405020303" pitchFamily="18" charset="0"/>
              </a:rPr>
              <a:t> Cain, </a:t>
            </a:r>
            <a:r>
              <a:rPr lang="pt-BR" sz="2400" dirty="0" err="1">
                <a:latin typeface="Georgia" panose="02040502050405020303" pitchFamily="18" charset="0"/>
              </a:rPr>
              <a:t>vengeance</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taken</a:t>
            </a:r>
            <a:r>
              <a:rPr lang="pt-BR" sz="2400" dirty="0">
                <a:latin typeface="Georgia" panose="02040502050405020303" pitchFamily="18" charset="0"/>
              </a:rPr>
              <a:t> </a:t>
            </a:r>
            <a:r>
              <a:rPr lang="pt-BR" sz="2400" dirty="0" err="1">
                <a:latin typeface="Georgia" panose="02040502050405020303" pitchFamily="18" charset="0"/>
              </a:rPr>
              <a:t>on</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sevenfold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set a </a:t>
            </a:r>
            <a:r>
              <a:rPr lang="pt-BR" sz="2400" dirty="0" err="1">
                <a:latin typeface="Georgia" panose="02040502050405020303" pitchFamily="18" charset="0"/>
              </a:rPr>
              <a:t>mark</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Cain, </a:t>
            </a:r>
            <a:r>
              <a:rPr lang="pt-BR" sz="2400" dirty="0" err="1">
                <a:latin typeface="Georgia" panose="02040502050405020303" pitchFamily="18" charset="0"/>
              </a:rPr>
              <a:t>lest</a:t>
            </a:r>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finding</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should</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r>
              <a:rPr lang="pt-BR" sz="2400" dirty="0">
                <a:latin typeface="Georgia" panose="02040502050405020303" pitchFamily="18" charset="0"/>
              </a:rPr>
              <a:t> Cain </a:t>
            </a:r>
            <a:r>
              <a:rPr lang="pt-BR" sz="2400" dirty="0" err="1">
                <a:latin typeface="Georgia" panose="02040502050405020303" pitchFamily="18" charset="0"/>
              </a:rPr>
              <a:t>went</a:t>
            </a:r>
            <a:r>
              <a:rPr lang="pt-BR" sz="2400" dirty="0">
                <a:latin typeface="Georgia" panose="02040502050405020303" pitchFamily="18" charset="0"/>
              </a:rPr>
              <a:t> out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presence</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dwelt</a:t>
            </a:r>
            <a:r>
              <a:rPr lang="pt-BR" sz="2400" dirty="0">
                <a:latin typeface="Georgia" panose="02040502050405020303" pitchFamily="18" charset="0"/>
              </a:rPr>
              <a:t> in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land</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Nod</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east</a:t>
            </a:r>
            <a:r>
              <a:rPr lang="pt-BR" sz="2400" dirty="0">
                <a:latin typeface="Georgia" panose="02040502050405020303" pitchFamily="18" charset="0"/>
              </a:rPr>
              <a:t> </a:t>
            </a:r>
          </a:p>
          <a:p>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Eden</a:t>
            </a:r>
            <a:r>
              <a:rPr lang="pt-BR" sz="2400" dirty="0">
                <a:latin typeface="Georgia" panose="02040502050405020303" pitchFamily="18" charset="0"/>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CFA6721C-BD84-46B7-B62A-1085BDCC6DBF}"/>
              </a:ext>
            </a:extLst>
          </p:cNvPr>
          <p:cNvSpPr>
            <a:spLocks noGrp="1"/>
          </p:cNvSpPr>
          <p:nvPr>
            <p:ph type="sldNum" sz="quarter" idx="12"/>
          </p:nvPr>
        </p:nvSpPr>
        <p:spPr/>
        <p:txBody>
          <a:bodyPr/>
          <a:lstStyle/>
          <a:p>
            <a:fld id="{2B42AA03-84FA-47E0-873F-D678DD9436A1}" type="slidenum">
              <a:rPr lang="pt-BR" smtClean="0"/>
              <a:pPr/>
              <a:t>27</a:t>
            </a:fld>
            <a:endParaRPr lang="pt-BR"/>
          </a:p>
        </p:txBody>
      </p:sp>
    </p:spTree>
    <p:extLst>
      <p:ext uri="{BB962C8B-B14F-4D97-AF65-F5344CB8AC3E}">
        <p14:creationId xmlns:p14="http://schemas.microsoft.com/office/powerpoint/2010/main" val="43689679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000"/>
                                        <p:tgtEl>
                                          <p:spTgt spid="8"/>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4:13-16</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569660"/>
          </a:xfrm>
          <a:prstGeom prst="rect">
            <a:avLst/>
          </a:prstGeom>
          <a:noFill/>
        </p:spPr>
        <p:txBody>
          <a:bodyPr wrap="square" rtlCol="0">
            <a:spAutoFit/>
          </a:bodyPr>
          <a:lstStyle/>
          <a:p>
            <a:r>
              <a:rPr lang="pt-BR" sz="2400" dirty="0">
                <a:latin typeface="Georgia" panose="02040502050405020303" pitchFamily="18" charset="0"/>
              </a:rPr>
              <a:t>“</a:t>
            </a:r>
            <a:r>
              <a:rPr lang="pt-BR" sz="2400" dirty="0" err="1">
                <a:latin typeface="Georgia" panose="02040502050405020303" pitchFamily="18" charset="0"/>
              </a:rPr>
              <a:t>And</a:t>
            </a:r>
            <a:r>
              <a:rPr lang="pt-BR" sz="2400" dirty="0">
                <a:latin typeface="Georgia" panose="02040502050405020303" pitchFamily="18" charset="0"/>
              </a:rPr>
              <a:t> Cain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My</a:t>
            </a:r>
            <a:r>
              <a:rPr lang="pt-BR" sz="2400" dirty="0">
                <a:latin typeface="Georgia" panose="02040502050405020303" pitchFamily="18" charset="0"/>
              </a:rPr>
              <a:t> </a:t>
            </a:r>
            <a:r>
              <a:rPr lang="pt-BR" sz="2400" dirty="0" err="1">
                <a:latin typeface="Georgia" panose="02040502050405020303" pitchFamily="18" charset="0"/>
              </a:rPr>
              <a:t>punishment</a:t>
            </a:r>
            <a:r>
              <a:rPr lang="pt-BR" sz="2400" dirty="0">
                <a:latin typeface="Georgia" panose="02040502050405020303" pitchFamily="18" charset="0"/>
              </a:rPr>
              <a:t> </a:t>
            </a:r>
            <a:r>
              <a:rPr lang="pt-BR" sz="2400" dirty="0" err="1">
                <a:latin typeface="Georgia" panose="02040502050405020303" pitchFamily="18" charset="0"/>
              </a:rPr>
              <a:t>is</a:t>
            </a:r>
            <a:r>
              <a:rPr lang="pt-BR" sz="2400" dirty="0">
                <a:latin typeface="Georgia" panose="02040502050405020303" pitchFamily="18" charset="0"/>
              </a:rPr>
              <a:t> </a:t>
            </a:r>
            <a:r>
              <a:rPr lang="pt-BR" sz="2400" dirty="0" err="1">
                <a:latin typeface="Georgia" panose="02040502050405020303" pitchFamily="18" charset="0"/>
              </a:rPr>
              <a:t>greater</a:t>
            </a:r>
            <a:r>
              <a:rPr lang="pt-BR" sz="2400" dirty="0">
                <a:latin typeface="Georgia" panose="02040502050405020303" pitchFamily="18" charset="0"/>
              </a:rPr>
              <a:t> </a:t>
            </a:r>
            <a:r>
              <a:rPr lang="pt-BR" sz="2400" dirty="0" err="1">
                <a:latin typeface="Georgia" panose="02040502050405020303" pitchFamily="18" charset="0"/>
              </a:rPr>
              <a:t>than</a:t>
            </a:r>
            <a:r>
              <a:rPr lang="pt-BR" sz="2400" dirty="0">
                <a:latin typeface="Georgia" panose="02040502050405020303" pitchFamily="18" charset="0"/>
              </a:rPr>
              <a:t> I </a:t>
            </a:r>
          </a:p>
          <a:p>
            <a:r>
              <a:rPr lang="pt-BR" sz="2400" dirty="0">
                <a:latin typeface="Georgia" panose="02040502050405020303" pitchFamily="18" charset="0"/>
              </a:rPr>
              <a:t>  </a:t>
            </a:r>
            <a:r>
              <a:rPr lang="pt-BR" sz="2400" dirty="0" err="1">
                <a:latin typeface="Georgia" panose="02040502050405020303" pitchFamily="18" charset="0"/>
              </a:rPr>
              <a:t>can</a:t>
            </a:r>
            <a:r>
              <a:rPr lang="pt-BR" sz="2400" dirty="0">
                <a:latin typeface="Georgia" panose="02040502050405020303" pitchFamily="18" charset="0"/>
              </a:rPr>
              <a:t> </a:t>
            </a:r>
            <a:r>
              <a:rPr lang="pt-BR" sz="2400" dirty="0" err="1">
                <a:latin typeface="Georgia" panose="02040502050405020303" pitchFamily="18" charset="0"/>
              </a:rPr>
              <a:t>bear</a:t>
            </a:r>
            <a:r>
              <a:rPr lang="pt-BR" sz="2400" dirty="0">
                <a:latin typeface="Georgia" panose="02040502050405020303" pitchFamily="18" charset="0"/>
              </a:rPr>
              <a:t>! </a:t>
            </a:r>
            <a:r>
              <a:rPr lang="pt-BR" sz="2400" dirty="0" err="1">
                <a:latin typeface="Georgia" panose="02040502050405020303" pitchFamily="18" charset="0"/>
              </a:rPr>
              <a:t>Surely</a:t>
            </a:r>
            <a:r>
              <a:rPr lang="pt-BR" sz="2400" dirty="0">
                <a:latin typeface="Georgia" panose="02040502050405020303" pitchFamily="18" charset="0"/>
              </a:rPr>
              <a:t> </a:t>
            </a:r>
            <a:r>
              <a:rPr lang="pt-BR" sz="2400" dirty="0" err="1">
                <a:latin typeface="Georgia" panose="02040502050405020303" pitchFamily="18" charset="0"/>
              </a:rPr>
              <a:t>You</a:t>
            </a:r>
            <a:r>
              <a:rPr lang="pt-BR" sz="2400" dirty="0">
                <a:latin typeface="Georgia" panose="02040502050405020303" pitchFamily="18" charset="0"/>
              </a:rPr>
              <a:t> </a:t>
            </a:r>
            <a:r>
              <a:rPr lang="pt-BR" sz="2400" dirty="0" err="1">
                <a:latin typeface="Georgia" panose="02040502050405020303" pitchFamily="18" charset="0"/>
              </a:rPr>
              <a:t>have</a:t>
            </a:r>
            <a:r>
              <a:rPr lang="pt-BR" sz="2400" dirty="0">
                <a:latin typeface="Georgia" panose="02040502050405020303" pitchFamily="18" charset="0"/>
              </a:rPr>
              <a:t> </a:t>
            </a:r>
            <a:r>
              <a:rPr lang="pt-BR" sz="2400" dirty="0" err="1">
                <a:latin typeface="Georgia" panose="02040502050405020303" pitchFamily="18" charset="0"/>
              </a:rPr>
              <a:t>driven</a:t>
            </a:r>
            <a:r>
              <a:rPr lang="pt-BR" sz="2400" dirty="0">
                <a:latin typeface="Georgia" panose="02040502050405020303" pitchFamily="18" charset="0"/>
              </a:rPr>
              <a:t> me out </a:t>
            </a:r>
            <a:r>
              <a:rPr lang="pt-BR" sz="2400" dirty="0" err="1">
                <a:latin typeface="Georgia" panose="02040502050405020303" pitchFamily="18" charset="0"/>
              </a:rPr>
              <a:t>this</a:t>
            </a:r>
            <a:r>
              <a:rPr lang="pt-BR" sz="2400" dirty="0">
                <a:latin typeface="Georgia" panose="02040502050405020303" pitchFamily="18" charset="0"/>
              </a:rPr>
              <a:t> </a:t>
            </a:r>
            <a:r>
              <a:rPr lang="pt-BR" sz="2400" dirty="0" err="1">
                <a:latin typeface="Georgia" panose="02040502050405020303" pitchFamily="18" charset="0"/>
              </a:rPr>
              <a:t>day</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endParaRPr lang="pt-BR" sz="2400" dirty="0">
              <a:latin typeface="Georgia" panose="02040502050405020303" pitchFamily="18" charset="0"/>
            </a:endParaRPr>
          </a:p>
          <a:p>
            <a:r>
              <a:rPr lang="pt-BR" sz="2400" dirty="0">
                <a:latin typeface="Georgia" panose="02040502050405020303" pitchFamily="18" charset="0"/>
              </a:rPr>
              <a:t>  face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ground</a:t>
            </a:r>
            <a:r>
              <a:rPr lang="pt-BR" sz="2400" dirty="0">
                <a:latin typeface="Georgia" panose="02040502050405020303" pitchFamily="18" charset="0"/>
              </a:rPr>
              <a:t>; I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hidden</a:t>
            </a:r>
            <a:r>
              <a:rPr lang="pt-BR" sz="2400" dirty="0">
                <a:latin typeface="Georgia" panose="02040502050405020303" pitchFamily="18" charset="0"/>
              </a:rPr>
              <a: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Your</a:t>
            </a:r>
            <a:r>
              <a:rPr lang="pt-BR" sz="2400" dirty="0">
                <a:latin typeface="Georgia" panose="02040502050405020303" pitchFamily="18" charset="0"/>
              </a:rPr>
              <a:t> face; I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p>
          <a:p>
            <a:r>
              <a:rPr lang="pt-BR" sz="2400" dirty="0">
                <a:latin typeface="Georgia" panose="02040502050405020303" pitchFamily="18" charset="0"/>
              </a:rPr>
              <a:t>  a </a:t>
            </a:r>
            <a:r>
              <a:rPr lang="pt-BR" sz="2400" dirty="0" err="1">
                <a:latin typeface="Georgia" panose="02040502050405020303" pitchFamily="18" charset="0"/>
              </a:rPr>
              <a:t>fugitive</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 </a:t>
            </a:r>
            <a:r>
              <a:rPr lang="pt-BR" sz="2400" dirty="0" err="1">
                <a:latin typeface="Georgia" panose="02040502050405020303" pitchFamily="18" charset="0"/>
              </a:rPr>
              <a:t>vagabond</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earth</a:t>
            </a:r>
            <a:r>
              <a:rPr lang="pt-BR" sz="2400" dirty="0">
                <a:latin typeface="Georgia" panose="02040502050405020303" pitchFamily="18" charset="0"/>
              </a:rPr>
              <a:t>...” [4:13-14c]</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Elipse 9"/>
          <p:cNvSpPr/>
          <p:nvPr/>
        </p:nvSpPr>
        <p:spPr>
          <a:xfrm>
            <a:off x="323528" y="548680"/>
            <a:ext cx="8424936" cy="470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baixo 10"/>
          <p:cNvSpPr/>
          <p:nvPr/>
        </p:nvSpPr>
        <p:spPr>
          <a:xfrm rot="21286380">
            <a:off x="2496890" y="1348406"/>
            <a:ext cx="392186" cy="84383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323526" y="908720"/>
            <a:ext cx="6984778" cy="470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2459266" y="2132856"/>
            <a:ext cx="6433213" cy="1446550"/>
          </a:xfrm>
          <a:prstGeom prst="rect">
            <a:avLst/>
          </a:prstGeom>
          <a:noFill/>
        </p:spPr>
        <p:txBody>
          <a:bodyPr wrap="square" rtlCol="0">
            <a:spAutoFit/>
          </a:bodyPr>
          <a:lstStyle/>
          <a:p>
            <a:pPr algn="just"/>
            <a:r>
              <a:rPr lang="pt-BR" sz="2200" dirty="0">
                <a:latin typeface="Georgia" panose="02040502050405020303" pitchFamily="18" charset="0"/>
              </a:rPr>
              <a:t>Quite </a:t>
            </a:r>
            <a:r>
              <a:rPr lang="pt-BR" sz="2200" dirty="0" err="1">
                <a:latin typeface="Georgia" panose="02040502050405020303" pitchFamily="18" charset="0"/>
              </a:rPr>
              <a:t>different</a:t>
            </a:r>
            <a:r>
              <a:rPr lang="pt-BR" sz="2200" dirty="0">
                <a:latin typeface="Georgia" panose="02040502050405020303" pitchFamily="18" charset="0"/>
              </a:rPr>
              <a:t> </a:t>
            </a:r>
            <a:r>
              <a:rPr lang="pt-BR" sz="2200" dirty="0" err="1">
                <a:latin typeface="Georgia" panose="02040502050405020303" pitchFamily="18" charset="0"/>
              </a:rPr>
              <a:t>from</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parents</a:t>
            </a:r>
            <a:r>
              <a:rPr lang="pt-BR" sz="2200" dirty="0">
                <a:latin typeface="Georgia" panose="02040502050405020303" pitchFamily="18" charset="0"/>
              </a:rPr>
              <a:t>, Cain does </a:t>
            </a:r>
            <a:r>
              <a:rPr lang="pt-BR" sz="2200" dirty="0" err="1">
                <a:latin typeface="Georgia" panose="02040502050405020303" pitchFamily="18" charset="0"/>
              </a:rPr>
              <a:t>not</a:t>
            </a:r>
            <a:r>
              <a:rPr lang="pt-BR" sz="2200" dirty="0">
                <a:latin typeface="Georgia" panose="02040502050405020303" pitchFamily="18" charset="0"/>
              </a:rPr>
              <a:t> </a:t>
            </a:r>
            <a:r>
              <a:rPr lang="pt-BR" sz="2200" dirty="0" err="1">
                <a:latin typeface="Georgia" panose="02040502050405020303" pitchFamily="18" charset="0"/>
              </a:rPr>
              <a:t>accept</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punishment</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even</a:t>
            </a:r>
            <a:r>
              <a:rPr lang="pt-BR" sz="2200" dirty="0">
                <a:latin typeface="Georgia" panose="02040502050405020303" pitchFamily="18" charset="0"/>
              </a:rPr>
              <a:t> </a:t>
            </a:r>
            <a:r>
              <a:rPr lang="pt-BR" sz="2200" dirty="0" err="1">
                <a:latin typeface="Georgia" panose="02040502050405020303" pitchFamily="18" charset="0"/>
              </a:rPr>
              <a:t>complains</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that</a:t>
            </a:r>
            <a:r>
              <a:rPr lang="pt-BR" sz="2200" dirty="0">
                <a:latin typeface="Georgia" panose="02040502050405020303" pitchFamily="18" charset="0"/>
              </a:rPr>
              <a:t> He </a:t>
            </a:r>
            <a:r>
              <a:rPr lang="pt-BR" sz="2200" dirty="0" err="1">
                <a:latin typeface="Georgia" panose="02040502050405020303" pitchFamily="18" charset="0"/>
              </a:rPr>
              <a:t>is</a:t>
            </a:r>
            <a:r>
              <a:rPr lang="pt-BR" sz="2200" dirty="0">
                <a:latin typeface="Georgia" panose="02040502050405020303" pitchFamily="18" charset="0"/>
              </a:rPr>
              <a:t> too </a:t>
            </a:r>
            <a:r>
              <a:rPr lang="pt-BR" sz="2200" dirty="0" err="1">
                <a:latin typeface="Georgia" panose="02040502050405020303" pitchFamily="18" charset="0"/>
              </a:rPr>
              <a:t>harsh</a:t>
            </a:r>
            <a:r>
              <a:rPr lang="pt-BR" sz="2200" dirty="0">
                <a:latin typeface="Georgia" panose="02040502050405020303" pitchFamily="18" charset="0"/>
              </a:rPr>
              <a:t> </a:t>
            </a:r>
            <a:r>
              <a:rPr lang="pt-BR" sz="2200" dirty="0" err="1">
                <a:latin typeface="Georgia" panose="02040502050405020303" pitchFamily="18" charset="0"/>
              </a:rPr>
              <a:t>or</a:t>
            </a:r>
            <a:r>
              <a:rPr lang="pt-BR" sz="2200" dirty="0">
                <a:latin typeface="Georgia" panose="02040502050405020303" pitchFamily="18" charset="0"/>
              </a:rPr>
              <a:t> </a:t>
            </a:r>
            <a:r>
              <a:rPr lang="pt-BR" sz="2200" dirty="0" err="1">
                <a:latin typeface="Georgia" panose="02040502050405020303" pitchFamily="18" charset="0"/>
              </a:rPr>
              <a:t>unfair</a:t>
            </a:r>
            <a:r>
              <a:rPr lang="pt-BR" sz="2200" dirty="0">
                <a:latin typeface="Georgia" panose="02040502050405020303" pitchFamily="18" charset="0"/>
              </a:rPr>
              <a:t>! In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midst</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such</a:t>
            </a:r>
            <a:r>
              <a:rPr lang="pt-BR" sz="2200" dirty="0">
                <a:latin typeface="Georgia" panose="02040502050405020303" pitchFamily="18" charset="0"/>
              </a:rPr>
              <a:t> </a:t>
            </a:r>
            <a:r>
              <a:rPr lang="pt-BR" sz="2200" dirty="0" err="1">
                <a:latin typeface="Georgia" panose="02040502050405020303" pitchFamily="18" charset="0"/>
              </a:rPr>
              <a:t>grace</a:t>
            </a:r>
            <a:r>
              <a:rPr lang="pt-BR" sz="2200" dirty="0">
                <a:latin typeface="Georgia" panose="02040502050405020303" pitchFamily="18" charset="0"/>
              </a:rPr>
              <a:t>, Cain continues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act</a:t>
            </a:r>
            <a:r>
              <a:rPr lang="pt-BR" sz="2200" dirty="0">
                <a:latin typeface="Georgia" panose="02040502050405020303" pitchFamily="18" charset="0"/>
              </a:rPr>
              <a:t> </a:t>
            </a:r>
            <a:r>
              <a:rPr lang="pt-BR" sz="2200" dirty="0" err="1">
                <a:latin typeface="Georgia" panose="02040502050405020303" pitchFamily="18" charset="0"/>
              </a:rPr>
              <a:t>like</a:t>
            </a:r>
            <a:r>
              <a:rPr lang="pt-BR" sz="2200" dirty="0">
                <a:latin typeface="Georgia" panose="02040502050405020303" pitchFamily="18" charset="0"/>
              </a:rPr>
              <a:t> a </a:t>
            </a:r>
            <a:r>
              <a:rPr lang="pt-BR" sz="2200" dirty="0" err="1">
                <a:latin typeface="Georgia" panose="02040502050405020303" pitchFamily="18" charset="0"/>
              </a:rPr>
              <a:t>fool</a:t>
            </a:r>
            <a:r>
              <a:rPr lang="pt-BR" sz="2200" dirty="0">
                <a:latin typeface="Georgia" panose="02040502050405020303" pitchFamily="18" charset="0"/>
              </a:rPr>
              <a:t>... </a:t>
            </a:r>
            <a:endParaRPr lang="pt-BR" sz="2200" i="1"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6DF76316-5E02-44C4-9ACC-A44F0BF27675}"/>
              </a:ext>
            </a:extLst>
          </p:cNvPr>
          <p:cNvSpPr>
            <a:spLocks noGrp="1"/>
          </p:cNvSpPr>
          <p:nvPr>
            <p:ph type="sldNum" sz="quarter" idx="12"/>
          </p:nvPr>
        </p:nvSpPr>
        <p:spPr/>
        <p:txBody>
          <a:bodyPr/>
          <a:lstStyle/>
          <a:p>
            <a:fld id="{2B42AA03-84FA-47E0-873F-D678DD9436A1}" type="slidenum">
              <a:rPr lang="pt-BR" smtClean="0"/>
              <a:pPr/>
              <a:t>28</a:t>
            </a:fld>
            <a:endParaRPr lang="pt-BR"/>
          </a:p>
        </p:txBody>
      </p:sp>
    </p:spTree>
    <p:extLst>
      <p:ext uri="{BB962C8B-B14F-4D97-AF65-F5344CB8AC3E}">
        <p14:creationId xmlns:p14="http://schemas.microsoft.com/office/powerpoint/2010/main" val="18545353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heel(1)">
                                      <p:cBhvr>
                                        <p:cTn id="11" dur="2000"/>
                                        <p:tgtEl>
                                          <p:spTgt spid="12"/>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4:13-16</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2308324"/>
          </a:xfrm>
          <a:prstGeom prst="rect">
            <a:avLst/>
          </a:prstGeom>
          <a:noFill/>
        </p:spPr>
        <p:txBody>
          <a:bodyPr wrap="square" rtlCol="0">
            <a:spAutoFit/>
          </a:bodyPr>
          <a:lstStyle/>
          <a:p>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a:t>
            </a:r>
            <a:r>
              <a:rPr lang="pt-BR" sz="2400" dirty="0" err="1">
                <a:latin typeface="Georgia" panose="02040502050405020303" pitchFamily="18" charset="0"/>
              </a:rPr>
              <a:t>and</a:t>
            </a:r>
            <a:r>
              <a:rPr lang="pt-BR" sz="2400" dirty="0">
                <a:latin typeface="Georgia" panose="02040502050405020303" pitchFamily="18" charset="0"/>
              </a:rPr>
              <a:t> it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happen</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r>
              <a:rPr lang="pt-BR" sz="2400" dirty="0" err="1">
                <a:latin typeface="Georgia" panose="02040502050405020303" pitchFamily="18" charset="0"/>
              </a:rPr>
              <a:t>who</a:t>
            </a:r>
            <a:r>
              <a:rPr lang="pt-BR" sz="2400" dirty="0">
                <a:latin typeface="Georgia" panose="02040502050405020303" pitchFamily="18" charset="0"/>
              </a:rPr>
              <a:t> </a:t>
            </a:r>
            <a:r>
              <a:rPr lang="pt-BR" sz="2400" dirty="0" err="1">
                <a:latin typeface="Georgia" panose="02040502050405020303" pitchFamily="18" charset="0"/>
              </a:rPr>
              <a:t>finds</a:t>
            </a:r>
            <a:r>
              <a:rPr lang="pt-BR" sz="2400" dirty="0">
                <a:latin typeface="Georgia" panose="02040502050405020303" pitchFamily="18" charset="0"/>
              </a:rPr>
              <a:t> me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me.’ </a:t>
            </a:r>
          </a:p>
          <a:p>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Therefore</a:t>
            </a:r>
            <a:r>
              <a:rPr lang="pt-BR" sz="2400" dirty="0">
                <a:latin typeface="Georgia" panose="02040502050405020303" pitchFamily="18" charset="0"/>
              </a:rPr>
              <a:t>, </a:t>
            </a:r>
            <a:r>
              <a:rPr lang="pt-BR" sz="2400" dirty="0" err="1">
                <a:latin typeface="Georgia" panose="02040502050405020303" pitchFamily="18" charset="0"/>
              </a:rPr>
              <a:t>whoever</a:t>
            </a:r>
            <a:r>
              <a:rPr lang="pt-BR" sz="2400" dirty="0">
                <a:latin typeface="Georgia" panose="02040502050405020303" pitchFamily="18" charset="0"/>
              </a:rPr>
              <a:t> </a:t>
            </a:r>
            <a:r>
              <a:rPr lang="pt-BR" sz="2400" dirty="0" err="1">
                <a:latin typeface="Georgia" panose="02040502050405020303" pitchFamily="18" charset="0"/>
              </a:rPr>
              <a:t>kills</a:t>
            </a:r>
            <a:r>
              <a:rPr lang="pt-BR" sz="2400" dirty="0">
                <a:latin typeface="Georgia" panose="02040502050405020303" pitchFamily="18" charset="0"/>
              </a:rPr>
              <a:t> Cain, </a:t>
            </a:r>
          </a:p>
          <a:p>
            <a:r>
              <a:rPr lang="pt-BR" sz="2400" dirty="0">
                <a:latin typeface="Georgia" panose="02040502050405020303" pitchFamily="18" charset="0"/>
              </a:rPr>
              <a:t>  </a:t>
            </a:r>
            <a:r>
              <a:rPr lang="pt-BR" sz="2400" dirty="0" err="1">
                <a:latin typeface="Georgia" panose="02040502050405020303" pitchFamily="18" charset="0"/>
              </a:rPr>
              <a:t>vengeance</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taken</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sevenfold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set</a:t>
            </a:r>
          </a:p>
          <a:p>
            <a:r>
              <a:rPr lang="pt-BR" sz="2400" dirty="0">
                <a:latin typeface="Georgia" panose="02040502050405020303" pitchFamily="18" charset="0"/>
              </a:rPr>
              <a:t>  a </a:t>
            </a:r>
            <a:r>
              <a:rPr lang="pt-BR" sz="2400" dirty="0" err="1">
                <a:latin typeface="Georgia" panose="02040502050405020303" pitchFamily="18" charset="0"/>
              </a:rPr>
              <a:t>mark</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Cain, </a:t>
            </a:r>
            <a:r>
              <a:rPr lang="pt-BR" sz="2400" dirty="0" err="1">
                <a:latin typeface="Georgia" panose="02040502050405020303" pitchFamily="18" charset="0"/>
              </a:rPr>
              <a:t>lest</a:t>
            </a:r>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r>
              <a:rPr lang="pt-BR" sz="2400" dirty="0" err="1">
                <a:latin typeface="Georgia" panose="02040502050405020303" pitchFamily="18" charset="0"/>
              </a:rPr>
              <a:t>finding</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should</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endParaRPr lang="pt-BR" sz="2400" dirty="0">
              <a:latin typeface="Georgia" panose="02040502050405020303" pitchFamily="18" charset="0"/>
            </a:endParaRPr>
          </a:p>
          <a:p>
            <a:r>
              <a:rPr lang="pt-BR" sz="2400" dirty="0">
                <a:latin typeface="Georgia" panose="02040502050405020303" pitchFamily="18" charset="0"/>
              </a:rPr>
              <a:t>  Cain </a:t>
            </a:r>
            <a:r>
              <a:rPr lang="pt-BR" sz="2400" dirty="0" err="1">
                <a:latin typeface="Georgia" panose="02040502050405020303" pitchFamily="18" charset="0"/>
              </a:rPr>
              <a:t>went</a:t>
            </a:r>
            <a:r>
              <a:rPr lang="pt-BR" sz="2400" dirty="0">
                <a:latin typeface="Georgia" panose="02040502050405020303" pitchFamily="18" charset="0"/>
              </a:rPr>
              <a:t> out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presence</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dwelt</a:t>
            </a:r>
            <a:r>
              <a:rPr lang="pt-BR" sz="2400" dirty="0">
                <a:latin typeface="Georgia" panose="02040502050405020303" pitchFamily="18" charset="0"/>
              </a:rPr>
              <a:t> in </a:t>
            </a:r>
            <a:r>
              <a:rPr lang="pt-BR" sz="2400" dirty="0" err="1">
                <a:latin typeface="Georgia" panose="02040502050405020303" pitchFamily="18" charset="0"/>
              </a:rPr>
              <a:t>the</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land</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Nod</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east</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Eden</a:t>
            </a:r>
            <a:r>
              <a:rPr lang="pt-BR" sz="2400" dirty="0">
                <a:latin typeface="Georgia" panose="02040502050405020303" pitchFamily="18" charset="0"/>
              </a:rPr>
              <a:t>.” [4:14d-16]</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Elipse 9"/>
          <p:cNvSpPr/>
          <p:nvPr/>
        </p:nvSpPr>
        <p:spPr>
          <a:xfrm>
            <a:off x="467542" y="480227"/>
            <a:ext cx="7992890" cy="5725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baixo 10"/>
          <p:cNvSpPr/>
          <p:nvPr/>
        </p:nvSpPr>
        <p:spPr>
          <a:xfrm>
            <a:off x="3635896" y="1052736"/>
            <a:ext cx="392186" cy="1872721"/>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3275856" y="2838995"/>
            <a:ext cx="5616623" cy="769441"/>
          </a:xfrm>
          <a:prstGeom prst="rect">
            <a:avLst/>
          </a:prstGeom>
          <a:noFill/>
        </p:spPr>
        <p:txBody>
          <a:bodyPr wrap="square" rtlCol="0">
            <a:spAutoFit/>
          </a:bodyPr>
          <a:lstStyle/>
          <a:p>
            <a:pPr algn="just"/>
            <a:r>
              <a:rPr lang="pt-BR" sz="2200" dirty="0" err="1">
                <a:latin typeface="Georgia" panose="02040502050405020303" pitchFamily="18" charset="0"/>
              </a:rPr>
              <a:t>Now</a:t>
            </a:r>
            <a:r>
              <a:rPr lang="pt-BR" sz="2200" dirty="0">
                <a:latin typeface="Georgia" panose="02040502050405020303" pitchFamily="18" charset="0"/>
              </a:rPr>
              <a:t> Cain </a:t>
            </a:r>
            <a:r>
              <a:rPr lang="pt-BR" sz="2200" dirty="0" err="1">
                <a:latin typeface="Georgia" panose="02040502050405020303" pitchFamily="18" charset="0"/>
              </a:rPr>
              <a:t>has</a:t>
            </a:r>
            <a:r>
              <a:rPr lang="pt-BR" sz="2200" dirty="0">
                <a:latin typeface="Georgia" panose="02040502050405020303" pitchFamily="18" charset="0"/>
              </a:rPr>
              <a:t> a </a:t>
            </a:r>
            <a:r>
              <a:rPr lang="pt-BR" sz="2200" dirty="0" err="1">
                <a:latin typeface="Georgia" panose="02040502050405020303" pitchFamily="18" charset="0"/>
              </a:rPr>
              <a:t>special</a:t>
            </a:r>
            <a:r>
              <a:rPr lang="pt-BR" sz="2200" dirty="0">
                <a:latin typeface="Georgia" panose="02040502050405020303" pitchFamily="18" charset="0"/>
              </a:rPr>
              <a:t> </a:t>
            </a:r>
            <a:r>
              <a:rPr lang="pt-BR" sz="2200" dirty="0" err="1">
                <a:latin typeface="Georgia" panose="02040502050405020303" pitchFamily="18" charset="0"/>
              </a:rPr>
              <a:t>concern</a:t>
            </a:r>
            <a:r>
              <a:rPr lang="pt-BR" sz="2200" dirty="0">
                <a:latin typeface="Georgia" panose="02040502050405020303" pitchFamily="18" charset="0"/>
              </a:rPr>
              <a:t>: </a:t>
            </a:r>
            <a:r>
              <a:rPr lang="pt-BR" sz="2200" dirty="0" err="1">
                <a:latin typeface="Georgia" panose="02040502050405020303" pitchFamily="18" charset="0"/>
              </a:rPr>
              <a:t>what</a:t>
            </a:r>
            <a:r>
              <a:rPr lang="pt-BR" sz="2200" dirty="0">
                <a:latin typeface="Georgia" panose="02040502050405020303" pitchFamily="18" charset="0"/>
              </a:rPr>
              <a:t> </a:t>
            </a:r>
            <a:r>
              <a:rPr lang="pt-BR" sz="2200" dirty="0" err="1">
                <a:latin typeface="Georgia" panose="02040502050405020303" pitchFamily="18" charset="0"/>
              </a:rPr>
              <a:t>if</a:t>
            </a:r>
            <a:r>
              <a:rPr lang="pt-BR" sz="2200" dirty="0">
                <a:latin typeface="Georgia" panose="02040502050405020303" pitchFamily="18" charset="0"/>
              </a:rPr>
              <a:t> </a:t>
            </a:r>
            <a:r>
              <a:rPr lang="pt-BR" sz="2200" dirty="0" err="1">
                <a:latin typeface="Georgia" panose="02040502050405020303" pitchFamily="18" charset="0"/>
              </a:rPr>
              <a:t>somebody</a:t>
            </a:r>
            <a:r>
              <a:rPr lang="pt-BR" sz="2200" dirty="0">
                <a:latin typeface="Georgia" panose="02040502050405020303" pitchFamily="18" charset="0"/>
              </a:rPr>
              <a:t> </a:t>
            </a:r>
            <a:r>
              <a:rPr lang="pt-BR" sz="2200" dirty="0" err="1">
                <a:latin typeface="Georgia" panose="02040502050405020303" pitchFamily="18" charset="0"/>
              </a:rPr>
              <a:t>wants</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kill</a:t>
            </a:r>
            <a:r>
              <a:rPr lang="pt-BR" sz="2200" dirty="0">
                <a:latin typeface="Georgia" panose="02040502050405020303" pitchFamily="18" charset="0"/>
              </a:rPr>
              <a:t> </a:t>
            </a:r>
            <a:r>
              <a:rPr lang="pt-BR" sz="2200" dirty="0" err="1">
                <a:latin typeface="Georgia" panose="02040502050405020303" pitchFamily="18" charset="0"/>
              </a:rPr>
              <a:t>him</a:t>
            </a:r>
            <a:r>
              <a:rPr lang="pt-BR" sz="2200" dirty="0">
                <a:latin typeface="Georgia" panose="02040502050405020303" pitchFamily="18" charset="0"/>
              </a:rPr>
              <a:t> as </a:t>
            </a:r>
            <a:r>
              <a:rPr lang="pt-BR" sz="2200" dirty="0" err="1">
                <a:latin typeface="Georgia" panose="02040502050405020303" pitchFamily="18" charset="0"/>
              </a:rPr>
              <a:t>he</a:t>
            </a:r>
            <a:r>
              <a:rPr lang="pt-BR" sz="2200" dirty="0">
                <a:latin typeface="Georgia" panose="02040502050405020303" pitchFamily="18" charset="0"/>
              </a:rPr>
              <a:t> </a:t>
            </a:r>
            <a:r>
              <a:rPr lang="pt-BR" sz="2200" dirty="0" err="1">
                <a:latin typeface="Georgia" panose="02040502050405020303" pitchFamily="18" charset="0"/>
              </a:rPr>
              <a:t>wanders</a:t>
            </a:r>
            <a:r>
              <a:rPr lang="en-US" sz="2200" dirty="0">
                <a:latin typeface="Georgia" panose="02040502050405020303" pitchFamily="18" charset="0"/>
              </a:rPr>
              <a:t>?</a:t>
            </a:r>
            <a:endParaRPr lang="pt-BR" sz="2200" i="1" dirty="0">
              <a:latin typeface="Georgia" panose="02040502050405020303" pitchFamily="18" charset="0"/>
            </a:endParaRPr>
          </a:p>
        </p:txBody>
      </p:sp>
      <p:sp>
        <p:nvSpPr>
          <p:cNvPr id="13" name="Estrela de 16 pontas 12"/>
          <p:cNvSpPr/>
          <p:nvPr/>
        </p:nvSpPr>
        <p:spPr>
          <a:xfrm rot="21314007">
            <a:off x="-1438122" y="2358224"/>
            <a:ext cx="7310289" cy="3673676"/>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000" b="1" dirty="0">
              <a:solidFill>
                <a:schemeClr val="tx1"/>
              </a:solidFill>
            </a:endParaRPr>
          </a:p>
          <a:p>
            <a:pPr algn="ctr"/>
            <a:r>
              <a:rPr lang="en-US" sz="2000" b="1" dirty="0">
                <a:solidFill>
                  <a:schemeClr val="tx1"/>
                </a:solidFill>
              </a:rPr>
              <a:t>Sin carries with it the fear of death: but up to now only Cain knows anything about MURDER!</a:t>
            </a:r>
          </a:p>
          <a:p>
            <a:pPr algn="ctr"/>
            <a:endParaRPr lang="en-US" sz="600" b="1" dirty="0">
              <a:solidFill>
                <a:schemeClr val="tx1"/>
              </a:solidFill>
            </a:endParaRPr>
          </a:p>
          <a:p>
            <a:pPr algn="ctr"/>
            <a:r>
              <a:rPr lang="en-US" sz="2000" b="1" dirty="0">
                <a:solidFill>
                  <a:schemeClr val="tx1"/>
                </a:solidFill>
              </a:rPr>
              <a:t>“The wicked flee when no one pursues, but the righteous are bold as a lion.” [Proverb 28:1]</a:t>
            </a:r>
          </a:p>
          <a:p>
            <a:pPr algn="ctr"/>
            <a:endParaRPr lang="en-US" sz="2000" b="1" dirty="0">
              <a:solidFill>
                <a:schemeClr val="tx1"/>
              </a:solidFill>
            </a:endParaRPr>
          </a:p>
          <a:p>
            <a:pPr algn="ctr"/>
            <a:endParaRPr lang="pt-BR" sz="800" b="1" dirty="0">
              <a:solidFill>
                <a:schemeClr val="tx1"/>
              </a:solidFill>
            </a:endParaRPr>
          </a:p>
        </p:txBody>
      </p:sp>
      <p:sp>
        <p:nvSpPr>
          <p:cNvPr id="2" name="Slide Number Placeholder 1">
            <a:extLst>
              <a:ext uri="{FF2B5EF4-FFF2-40B4-BE49-F238E27FC236}">
                <a16:creationId xmlns:a16="http://schemas.microsoft.com/office/drawing/2014/main" id="{47824F73-0ACE-470E-BC64-1AF3756B7088}"/>
              </a:ext>
            </a:extLst>
          </p:cNvPr>
          <p:cNvSpPr>
            <a:spLocks noGrp="1"/>
          </p:cNvSpPr>
          <p:nvPr>
            <p:ph type="sldNum" sz="quarter" idx="12"/>
          </p:nvPr>
        </p:nvSpPr>
        <p:spPr/>
        <p:txBody>
          <a:bodyPr/>
          <a:lstStyle/>
          <a:p>
            <a:fld id="{2B42AA03-84FA-47E0-873F-D678DD9436A1}" type="slidenum">
              <a:rPr lang="pt-BR" smtClean="0"/>
              <a:pPr/>
              <a:t>29</a:t>
            </a:fld>
            <a:endParaRPr lang="pt-BR"/>
          </a:p>
        </p:txBody>
      </p:sp>
    </p:spTree>
    <p:extLst>
      <p:ext uri="{BB962C8B-B14F-4D97-AF65-F5344CB8AC3E}">
        <p14:creationId xmlns:p14="http://schemas.microsoft.com/office/powerpoint/2010/main" val="29187961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2000"/>
                                        <p:tgtEl>
                                          <p:spTgt spid="10"/>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78629" cy="800219"/>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Now</a:t>
            </a:r>
            <a:r>
              <a:rPr lang="pt-BR" sz="2300" dirty="0">
                <a:latin typeface="Georgia" panose="02040502050405020303" pitchFamily="18" charset="0"/>
              </a:rPr>
              <a:t> Adam </a:t>
            </a:r>
            <a:r>
              <a:rPr lang="pt-BR" sz="2300" dirty="0" err="1">
                <a:latin typeface="Georgia" panose="02040502050405020303" pitchFamily="18" charset="0"/>
              </a:rPr>
              <a:t>knew</a:t>
            </a:r>
            <a:r>
              <a:rPr lang="pt-BR" sz="2300" dirty="0">
                <a:latin typeface="Georgia" panose="02040502050405020303" pitchFamily="18" charset="0"/>
              </a:rPr>
              <a:t> </a:t>
            </a:r>
            <a:r>
              <a:rPr lang="pt-BR" sz="2300" dirty="0" err="1">
                <a:latin typeface="Georgia" panose="02040502050405020303" pitchFamily="18" charset="0"/>
              </a:rPr>
              <a:t>Eve</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wife</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she</a:t>
            </a:r>
            <a:r>
              <a:rPr lang="pt-BR" sz="2300" dirty="0">
                <a:latin typeface="Georgia" panose="02040502050405020303" pitchFamily="18" charset="0"/>
              </a:rPr>
              <a:t> </a:t>
            </a:r>
            <a:r>
              <a:rPr lang="pt-BR" sz="2300" dirty="0" err="1">
                <a:latin typeface="Georgia" panose="02040502050405020303" pitchFamily="18" charset="0"/>
              </a:rPr>
              <a:t>conceived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bore</a:t>
            </a:r>
            <a:r>
              <a:rPr lang="pt-BR" sz="2300" dirty="0">
                <a:latin typeface="Georgia" panose="02040502050405020303" pitchFamily="18" charset="0"/>
              </a:rPr>
              <a:t> Cain,   </a:t>
            </a:r>
          </a:p>
          <a:p>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said</a:t>
            </a:r>
            <a:r>
              <a:rPr lang="pt-BR" sz="2300" dirty="0">
                <a:latin typeface="Georgia" panose="02040502050405020303" pitchFamily="18" charset="0"/>
              </a:rPr>
              <a:t>, ‛I </a:t>
            </a:r>
            <a:r>
              <a:rPr lang="pt-BR" sz="2300" dirty="0" err="1">
                <a:latin typeface="Georgia" panose="02040502050405020303" pitchFamily="18" charset="0"/>
              </a:rPr>
              <a:t>have</a:t>
            </a:r>
            <a:r>
              <a:rPr lang="pt-BR" sz="2300" dirty="0">
                <a:latin typeface="Georgia" panose="02040502050405020303" pitchFamily="18" charset="0"/>
              </a:rPr>
              <a:t> </a:t>
            </a:r>
            <a:r>
              <a:rPr lang="pt-BR" sz="2300" dirty="0" err="1">
                <a:latin typeface="Georgia" panose="02040502050405020303" pitchFamily="18" charset="0"/>
              </a:rPr>
              <a:t>acquired</a:t>
            </a:r>
            <a:r>
              <a:rPr lang="pt-BR" sz="2300" dirty="0">
                <a:latin typeface="Georgia" panose="02040502050405020303" pitchFamily="18" charset="0"/>
              </a:rPr>
              <a:t> a </a:t>
            </a:r>
            <a:r>
              <a:rPr lang="pt-BR" sz="2300" dirty="0" err="1">
                <a:latin typeface="Georgia" panose="02040502050405020303" pitchFamily="18" charset="0"/>
              </a:rPr>
              <a:t>man</a:t>
            </a:r>
            <a:r>
              <a:rPr lang="pt-BR" sz="2300" dirty="0">
                <a:latin typeface="Georgia" panose="02040502050405020303" pitchFamily="18" charset="0"/>
              </a:rPr>
              <a:t> </a:t>
            </a:r>
            <a:r>
              <a:rPr lang="pt-BR" sz="2300" dirty="0" err="1">
                <a:latin typeface="Georgia" panose="02040502050405020303" pitchFamily="18" charset="0"/>
              </a:rPr>
              <a:t>from</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[4:1]</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Elipse 9"/>
          <p:cNvSpPr/>
          <p:nvPr/>
        </p:nvSpPr>
        <p:spPr>
          <a:xfrm>
            <a:off x="181246" y="548680"/>
            <a:ext cx="8783242"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1393974" y="908720"/>
            <a:ext cx="5986337"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1475656" y="1772816"/>
            <a:ext cx="7488832" cy="1446550"/>
          </a:xfrm>
          <a:prstGeom prst="rect">
            <a:avLst/>
          </a:prstGeom>
          <a:noFill/>
        </p:spPr>
        <p:txBody>
          <a:bodyPr wrap="square" rtlCol="0">
            <a:spAutoFit/>
          </a:bodyPr>
          <a:lstStyle/>
          <a:p>
            <a:pPr algn="just"/>
            <a:r>
              <a:rPr lang="pt-BR" sz="2200" dirty="0" err="1">
                <a:latin typeface="Georgia" panose="02040502050405020303" pitchFamily="18" charset="0"/>
              </a:rPr>
              <a:t>Once</a:t>
            </a:r>
            <a:r>
              <a:rPr lang="pt-BR" sz="2200" dirty="0">
                <a:latin typeface="Georgia" panose="02040502050405020303" pitchFamily="18" charset="0"/>
              </a:rPr>
              <a:t> </a:t>
            </a:r>
            <a:r>
              <a:rPr lang="pt-BR" sz="2200" dirty="0" err="1">
                <a:latin typeface="Georgia" panose="02040502050405020303" pitchFamily="18" charset="0"/>
              </a:rPr>
              <a:t>again</a:t>
            </a:r>
            <a:r>
              <a:rPr lang="pt-BR" sz="2200" dirty="0">
                <a:latin typeface="Georgia" panose="02040502050405020303" pitchFamily="18" charset="0"/>
              </a:rPr>
              <a:t> </a:t>
            </a:r>
            <a:r>
              <a:rPr lang="pt-BR" sz="2200" dirty="0" err="1">
                <a:latin typeface="Georgia" panose="02040502050405020303" pitchFamily="18" charset="0"/>
              </a:rPr>
              <a:t>we</a:t>
            </a:r>
            <a:r>
              <a:rPr lang="pt-BR" sz="2200" dirty="0">
                <a:latin typeface="Georgia" panose="02040502050405020303" pitchFamily="18" charset="0"/>
              </a:rPr>
              <a:t> </a:t>
            </a:r>
            <a:r>
              <a:rPr lang="pt-BR" sz="2200" dirty="0" err="1">
                <a:latin typeface="Georgia" panose="02040502050405020303" pitchFamily="18" charset="0"/>
              </a:rPr>
              <a:t>can</a:t>
            </a:r>
            <a:r>
              <a:rPr lang="pt-BR" sz="2200" dirty="0">
                <a:latin typeface="Georgia" panose="02040502050405020303" pitchFamily="18" charset="0"/>
              </a:rPr>
              <a:t> </a:t>
            </a:r>
            <a:r>
              <a:rPr lang="pt-BR" sz="2200" dirty="0" err="1">
                <a:latin typeface="Georgia" panose="02040502050405020303" pitchFamily="18" charset="0"/>
              </a:rPr>
              <a:t>see</a:t>
            </a:r>
            <a:r>
              <a:rPr lang="pt-BR" sz="2200" dirty="0">
                <a:latin typeface="Georgia" panose="02040502050405020303" pitchFamily="18" charset="0"/>
              </a:rPr>
              <a:t> </a:t>
            </a:r>
            <a:r>
              <a:rPr lang="pt-BR" sz="2200" dirty="0" err="1">
                <a:latin typeface="Georgia" panose="02040502050405020303" pitchFamily="18" charset="0"/>
              </a:rPr>
              <a:t>that</a:t>
            </a:r>
            <a:r>
              <a:rPr lang="pt-BR" sz="2200" dirty="0">
                <a:latin typeface="Georgia" panose="02040502050405020303" pitchFamily="18" charset="0"/>
              </a:rPr>
              <a:t> Adam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Eve</a:t>
            </a:r>
            <a:r>
              <a:rPr lang="pt-BR" sz="2200" dirty="0">
                <a:latin typeface="Georgia" panose="02040502050405020303" pitchFamily="18" charset="0"/>
              </a:rPr>
              <a:t> </a:t>
            </a:r>
            <a:r>
              <a:rPr lang="pt-BR" sz="2200" dirty="0" err="1">
                <a:latin typeface="Georgia" panose="02040502050405020303" pitchFamily="18" charset="0"/>
              </a:rPr>
              <a:t>have</a:t>
            </a:r>
            <a:r>
              <a:rPr lang="pt-BR" sz="2200" dirty="0">
                <a:latin typeface="Georgia" panose="02040502050405020303" pitchFamily="18" charset="0"/>
              </a:rPr>
              <a:t> </a:t>
            </a:r>
            <a:r>
              <a:rPr lang="pt-BR" sz="2200" dirty="0" err="1">
                <a:latin typeface="Georgia" panose="02040502050405020303" pitchFamily="18" charset="0"/>
              </a:rPr>
              <a:t>accepted</a:t>
            </a:r>
            <a:r>
              <a:rPr lang="pt-BR" sz="2200" dirty="0">
                <a:latin typeface="Georgia" panose="02040502050405020303" pitchFamily="18" charset="0"/>
              </a:rPr>
              <a:t> </a:t>
            </a:r>
            <a:r>
              <a:rPr lang="pt-BR" sz="2200" dirty="0" err="1">
                <a:latin typeface="Georgia" panose="02040502050405020303" pitchFamily="18" charset="0"/>
              </a:rPr>
              <a:t>their</a:t>
            </a:r>
            <a:r>
              <a:rPr lang="pt-BR" sz="2200" dirty="0">
                <a:latin typeface="Georgia" panose="02040502050405020303" pitchFamily="18" charset="0"/>
              </a:rPr>
              <a:t> </a:t>
            </a:r>
            <a:r>
              <a:rPr lang="pt-BR" sz="2200" dirty="0" err="1">
                <a:latin typeface="Georgia" panose="02040502050405020303" pitchFamily="18" charset="0"/>
              </a:rPr>
              <a:t>punishment</a:t>
            </a:r>
            <a:r>
              <a:rPr lang="pt-BR" sz="2200" dirty="0">
                <a:latin typeface="Georgia" panose="02040502050405020303" pitchFamily="18" charset="0"/>
              </a:rPr>
              <a:t> [</a:t>
            </a:r>
            <a:r>
              <a:rPr lang="pt-BR" sz="2200" dirty="0" err="1">
                <a:latin typeface="Georgia" panose="02040502050405020303" pitchFamily="18" charset="0"/>
              </a:rPr>
              <a:t>cp</a:t>
            </a:r>
            <a:r>
              <a:rPr lang="pt-BR" sz="2200" dirty="0">
                <a:latin typeface="Georgia" panose="02040502050405020303" pitchFamily="18" charset="0"/>
              </a:rPr>
              <a:t> </a:t>
            </a:r>
            <a:r>
              <a:rPr lang="pt-BR" sz="2200" dirty="0" err="1">
                <a:latin typeface="Georgia" panose="02040502050405020303" pitchFamily="18" charset="0"/>
              </a:rPr>
              <a:t>Gen</a:t>
            </a:r>
            <a:r>
              <a:rPr lang="pt-BR" sz="2200" dirty="0">
                <a:latin typeface="Georgia" panose="02040502050405020303" pitchFamily="18" charset="0"/>
              </a:rPr>
              <a:t> 3:20]; in </a:t>
            </a:r>
            <a:r>
              <a:rPr lang="pt-BR" sz="2200" dirty="0" err="1">
                <a:latin typeface="Georgia" panose="02040502050405020303" pitchFamily="18" charset="0"/>
              </a:rPr>
              <a:t>fact</a:t>
            </a:r>
            <a:r>
              <a:rPr lang="pt-BR" sz="2200" dirty="0">
                <a:latin typeface="Georgia" panose="02040502050405020303" pitchFamily="18" charset="0"/>
              </a:rPr>
              <a:t>, </a:t>
            </a:r>
            <a:r>
              <a:rPr lang="pt-BR" sz="2200" dirty="0" err="1">
                <a:latin typeface="Georgia" panose="02040502050405020303" pitchFamily="18" charset="0"/>
              </a:rPr>
              <a:t>Eve</a:t>
            </a:r>
            <a:r>
              <a:rPr lang="pt-BR" sz="2200" dirty="0">
                <a:latin typeface="Georgia" panose="02040502050405020303" pitchFamily="18" charset="0"/>
              </a:rPr>
              <a:t> </a:t>
            </a:r>
            <a:r>
              <a:rPr lang="pt-BR" sz="2200" dirty="0" err="1">
                <a:latin typeface="Georgia" panose="02040502050405020303" pitchFamily="18" charset="0"/>
              </a:rPr>
              <a:t>seems</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be</a:t>
            </a:r>
            <a:r>
              <a:rPr lang="pt-BR" sz="2200" dirty="0">
                <a:latin typeface="Georgia" panose="02040502050405020303" pitchFamily="18" charset="0"/>
              </a:rPr>
              <a:t> </a:t>
            </a:r>
            <a:r>
              <a:rPr lang="pt-BR" sz="2200" dirty="0" err="1">
                <a:latin typeface="Georgia" panose="02040502050405020303" pitchFamily="18" charset="0"/>
              </a:rPr>
              <a:t>considering</a:t>
            </a:r>
            <a:r>
              <a:rPr lang="pt-BR" sz="2200" dirty="0">
                <a:latin typeface="Georgia" panose="02040502050405020303" pitchFamily="18" charset="0"/>
              </a:rPr>
              <a:t> </a:t>
            </a:r>
            <a:r>
              <a:rPr lang="pt-BR" sz="2200" dirty="0" err="1">
                <a:latin typeface="Georgia" panose="02040502050405020303" pitchFamily="18" charset="0"/>
              </a:rPr>
              <a:t>God's</a:t>
            </a:r>
            <a:r>
              <a:rPr lang="pt-BR" sz="2200" dirty="0">
                <a:latin typeface="Georgia" panose="02040502050405020303" pitchFamily="18" charset="0"/>
              </a:rPr>
              <a:t> </a:t>
            </a:r>
            <a:r>
              <a:rPr lang="pt-BR" sz="2200" dirty="0" err="1">
                <a:latin typeface="Georgia" panose="02040502050405020303" pitchFamily="18" charset="0"/>
              </a:rPr>
              <a:t>promise</a:t>
            </a:r>
            <a:r>
              <a:rPr lang="pt-BR" sz="2200" dirty="0">
                <a:latin typeface="Georgia" panose="02040502050405020303" pitchFamily="18" charset="0"/>
              </a:rPr>
              <a:t> as </a:t>
            </a:r>
            <a:r>
              <a:rPr lang="pt-BR" sz="2200" dirty="0" err="1">
                <a:latin typeface="Georgia" panose="02040502050405020303" pitchFamily="18" charset="0"/>
              </a:rPr>
              <a:t>her</a:t>
            </a:r>
            <a:r>
              <a:rPr lang="pt-BR" sz="2200" dirty="0">
                <a:latin typeface="Georgia" panose="02040502050405020303" pitchFamily="18" charset="0"/>
              </a:rPr>
              <a:t> </a:t>
            </a:r>
            <a:r>
              <a:rPr lang="pt-BR" sz="2200" dirty="0" err="1">
                <a:latin typeface="Georgia" panose="02040502050405020303" pitchFamily="18" charset="0"/>
              </a:rPr>
              <a:t>first</a:t>
            </a:r>
            <a:r>
              <a:rPr lang="pt-BR" sz="2200" dirty="0">
                <a:latin typeface="Georgia" panose="02040502050405020303" pitchFamily="18" charset="0"/>
              </a:rPr>
              <a:t> </a:t>
            </a:r>
            <a:r>
              <a:rPr lang="pt-BR" sz="2200" dirty="0" err="1">
                <a:latin typeface="Georgia" panose="02040502050405020303" pitchFamily="18" charset="0"/>
              </a:rPr>
              <a:t>child</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born</a:t>
            </a:r>
            <a:r>
              <a:rPr lang="pt-BR" sz="2200" dirty="0">
                <a:latin typeface="Georgia" panose="02040502050405020303" pitchFamily="18" charset="0"/>
              </a:rPr>
              <a:t>. </a:t>
            </a:r>
            <a:r>
              <a:rPr lang="pt-BR" sz="2200" dirty="0" err="1">
                <a:latin typeface="Georgia" panose="02040502050405020303" pitchFamily="18" charset="0"/>
              </a:rPr>
              <a:t>Could</a:t>
            </a:r>
            <a:r>
              <a:rPr lang="pt-BR" sz="2200" dirty="0">
                <a:latin typeface="Georgia" panose="02040502050405020303" pitchFamily="18" charset="0"/>
              </a:rPr>
              <a:t> </a:t>
            </a:r>
            <a:r>
              <a:rPr lang="pt-BR" sz="2200" dirty="0" err="1">
                <a:latin typeface="Georgia" panose="02040502050405020303" pitchFamily="18" charset="0"/>
              </a:rPr>
              <a:t>this</a:t>
            </a:r>
            <a:r>
              <a:rPr lang="pt-BR" sz="2200" dirty="0">
                <a:latin typeface="Georgia" panose="02040502050405020303" pitchFamily="18" charset="0"/>
              </a:rPr>
              <a:t> </a:t>
            </a:r>
            <a:r>
              <a:rPr lang="pt-BR" sz="2200" dirty="0" err="1">
                <a:latin typeface="Georgia" panose="02040502050405020303" pitchFamily="18" charset="0"/>
              </a:rPr>
              <a:t>be</a:t>
            </a:r>
            <a:r>
              <a:rPr lang="pt-BR" sz="2200" dirty="0">
                <a:latin typeface="Georgia" panose="02040502050405020303" pitchFamily="18" charset="0"/>
              </a:rPr>
              <a:t> </a:t>
            </a:r>
            <a:r>
              <a:rPr lang="pt-BR" sz="2200" i="1" dirty="0">
                <a:latin typeface="Georgia" panose="02040502050405020303" pitchFamily="18" charset="0"/>
              </a:rPr>
              <a:t>THE</a:t>
            </a:r>
            <a:r>
              <a:rPr lang="pt-BR" sz="2200" dirty="0">
                <a:latin typeface="Georgia" panose="02040502050405020303" pitchFamily="18" charset="0"/>
              </a:rPr>
              <a:t> “</a:t>
            </a:r>
            <a:r>
              <a:rPr lang="pt-BR" sz="2200" i="1" dirty="0" err="1">
                <a:latin typeface="Georgia" panose="02040502050405020303" pitchFamily="18" charset="0"/>
              </a:rPr>
              <a:t>Seed</a:t>
            </a:r>
            <a:r>
              <a:rPr lang="en-US" sz="2200" dirty="0">
                <a:latin typeface="Georgia" panose="02040502050405020303" pitchFamily="18" charset="0"/>
              </a:rPr>
              <a:t>”? </a:t>
            </a:r>
            <a:r>
              <a:rPr lang="en-US" sz="2200" i="1" dirty="0">
                <a:latin typeface="Georgia" panose="02040502050405020303" pitchFamily="18" charset="0"/>
              </a:rPr>
              <a:t>[see also Gen 5:29]</a:t>
            </a:r>
            <a:endParaRPr lang="pt-BR" sz="2200" i="1" dirty="0">
              <a:latin typeface="Georgia" panose="02040502050405020303" pitchFamily="18" charset="0"/>
            </a:endParaRPr>
          </a:p>
        </p:txBody>
      </p:sp>
      <p:sp>
        <p:nvSpPr>
          <p:cNvPr id="14" name="Seta para baixo 12"/>
          <p:cNvSpPr/>
          <p:nvPr/>
        </p:nvSpPr>
        <p:spPr>
          <a:xfrm rot="550178">
            <a:off x="1644561" y="1224000"/>
            <a:ext cx="392186" cy="576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720C6E61-491D-4732-B902-FD708CE3143F}"/>
              </a:ext>
            </a:extLst>
          </p:cNvPr>
          <p:cNvSpPr>
            <a:spLocks noGrp="1"/>
          </p:cNvSpPr>
          <p:nvPr>
            <p:ph type="sldNum" sz="quarter" idx="12"/>
          </p:nvPr>
        </p:nvSpPr>
        <p:spPr/>
        <p:txBody>
          <a:bodyPr/>
          <a:lstStyle/>
          <a:p>
            <a:fld id="{2B42AA03-84FA-47E0-873F-D678DD9436A1}" type="slidenum">
              <a:rPr lang="pt-BR" smtClean="0"/>
              <a:pPr/>
              <a:t>3</a:t>
            </a:fld>
            <a:endParaRPr lang="pt-BR"/>
          </a:p>
        </p:txBody>
      </p:sp>
    </p:spTree>
    <p:extLst>
      <p:ext uri="{BB962C8B-B14F-4D97-AF65-F5344CB8AC3E}">
        <p14:creationId xmlns:p14="http://schemas.microsoft.com/office/powerpoint/2010/main" val="5965416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1000"/>
                                        <p:tgtEl>
                                          <p:spTgt spid="3074"/>
                                        </p:tgtEl>
                                      </p:cBhvr>
                                    </p:animEffect>
                                    <p:anim calcmode="lin" valueType="num">
                                      <p:cBhvr>
                                        <p:cTn id="13" dur="1000" fill="hold"/>
                                        <p:tgtEl>
                                          <p:spTgt spid="3074"/>
                                        </p:tgtEl>
                                        <p:attrNameLst>
                                          <p:attrName>ppt_x</p:attrName>
                                        </p:attrNameLst>
                                      </p:cBhvr>
                                      <p:tavLst>
                                        <p:tav tm="0">
                                          <p:val>
                                            <p:strVal val="#ppt_x"/>
                                          </p:val>
                                        </p:tav>
                                        <p:tav tm="100000">
                                          <p:val>
                                            <p:strVal val="#ppt_x"/>
                                          </p:val>
                                        </p:tav>
                                      </p:tavLst>
                                    </p:anim>
                                    <p:anim calcmode="lin" valueType="num">
                                      <p:cBhvr>
                                        <p:cTn id="14" dur="1000" fill="hold"/>
                                        <p:tgtEl>
                                          <p:spTgt spid="307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par>
                          <p:cTn id="19" fill="hold">
                            <p:stCondLst>
                              <p:cond delay="1500"/>
                            </p:stCondLst>
                            <p:childTnLst>
                              <p:par>
                                <p:cTn id="20" presetID="9" presetClass="entr" presetSubtype="0" fill="hold" grpId="1"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1000"/>
                                        <p:tgtEl>
                                          <p:spTgt spid="6"/>
                                        </p:tgtEl>
                                      </p:cBhvr>
                                    </p:animEffect>
                                  </p:childTnLst>
                                </p:cTn>
                              </p:par>
                              <p:par>
                                <p:cTn id="23" presetID="22" presetClass="entr" presetSubtype="8"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cTn>
                              </p:par>
                            </p:childTnLst>
                          </p:cTn>
                        </p:par>
                        <p:par>
                          <p:cTn id="30" fill="hold">
                            <p:stCondLst>
                              <p:cond delay="3000"/>
                            </p:stCondLst>
                            <p:childTnLst>
                              <p:par>
                                <p:cTn id="31" presetID="21" presetClass="entr" presetSubtype="1"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heel(1)">
                                      <p:cBhvr>
                                        <p:cTn id="33" dur="2000"/>
                                        <p:tgtEl>
                                          <p:spTgt spid="10"/>
                                        </p:tgtEl>
                                      </p:cBhvr>
                                    </p:animEffect>
                                  </p:childTnLst>
                                </p:cTn>
                              </p:par>
                            </p:childTnLst>
                          </p:cTn>
                        </p:par>
                        <p:par>
                          <p:cTn id="34" fill="hold">
                            <p:stCondLst>
                              <p:cond delay="5000"/>
                            </p:stCondLst>
                            <p:childTnLst>
                              <p:par>
                                <p:cTn id="35" presetID="21" presetClass="entr" presetSubtype="1"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heel(1)">
                                      <p:cBhvr>
                                        <p:cTn id="37" dur="2000"/>
                                        <p:tgtEl>
                                          <p:spTgt spid="11"/>
                                        </p:tgtEl>
                                      </p:cBhvr>
                                    </p:animEffect>
                                  </p:childTnLst>
                                </p:cTn>
                              </p:par>
                            </p:childTnLst>
                          </p:cTn>
                        </p:par>
                        <p:par>
                          <p:cTn id="38" fill="hold">
                            <p:stCondLst>
                              <p:cond delay="7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7500"/>
                            </p:stCondLst>
                            <p:childTnLst>
                              <p:par>
                                <p:cTn id="43" presetID="22" presetClass="entr" presetSubtype="8"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1" animBg="1"/>
      <p:bldP spid="9" grpId="0"/>
      <p:bldP spid="10" grpId="0" animBg="1"/>
      <p:bldP spid="11" grpId="0" animBg="1"/>
      <p:bldP spid="13" grpId="0"/>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4:13-16</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2308324"/>
          </a:xfrm>
          <a:prstGeom prst="rect">
            <a:avLst/>
          </a:prstGeom>
          <a:noFill/>
        </p:spPr>
        <p:txBody>
          <a:bodyPr wrap="square" rtlCol="0">
            <a:spAutoFit/>
          </a:bodyPr>
          <a:lstStyle/>
          <a:p>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a:t>
            </a:r>
            <a:r>
              <a:rPr lang="pt-BR" sz="2400" dirty="0" err="1">
                <a:latin typeface="Georgia" panose="02040502050405020303" pitchFamily="18" charset="0"/>
              </a:rPr>
              <a:t>and</a:t>
            </a:r>
            <a:r>
              <a:rPr lang="pt-BR" sz="2400" dirty="0">
                <a:latin typeface="Georgia" panose="02040502050405020303" pitchFamily="18" charset="0"/>
              </a:rPr>
              <a:t> it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happen</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r>
              <a:rPr lang="pt-BR" sz="2400" dirty="0" err="1">
                <a:latin typeface="Georgia" panose="02040502050405020303" pitchFamily="18" charset="0"/>
              </a:rPr>
              <a:t>who</a:t>
            </a:r>
            <a:r>
              <a:rPr lang="pt-BR" sz="2400" dirty="0">
                <a:latin typeface="Georgia" panose="02040502050405020303" pitchFamily="18" charset="0"/>
              </a:rPr>
              <a:t> </a:t>
            </a:r>
            <a:r>
              <a:rPr lang="pt-BR" sz="2400" dirty="0" err="1">
                <a:latin typeface="Georgia" panose="02040502050405020303" pitchFamily="18" charset="0"/>
              </a:rPr>
              <a:t>finds</a:t>
            </a:r>
            <a:r>
              <a:rPr lang="pt-BR" sz="2400" dirty="0">
                <a:latin typeface="Georgia" panose="02040502050405020303" pitchFamily="18" charset="0"/>
              </a:rPr>
              <a:t> me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me.’ </a:t>
            </a:r>
          </a:p>
          <a:p>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Therefore</a:t>
            </a:r>
            <a:r>
              <a:rPr lang="pt-BR" sz="2400" dirty="0">
                <a:latin typeface="Georgia" panose="02040502050405020303" pitchFamily="18" charset="0"/>
              </a:rPr>
              <a:t>, </a:t>
            </a:r>
            <a:r>
              <a:rPr lang="pt-BR" sz="2400" dirty="0" err="1">
                <a:latin typeface="Georgia" panose="02040502050405020303" pitchFamily="18" charset="0"/>
              </a:rPr>
              <a:t>whoever</a:t>
            </a:r>
            <a:r>
              <a:rPr lang="pt-BR" sz="2400" dirty="0">
                <a:latin typeface="Georgia" panose="02040502050405020303" pitchFamily="18" charset="0"/>
              </a:rPr>
              <a:t> </a:t>
            </a:r>
            <a:r>
              <a:rPr lang="pt-BR" sz="2400" dirty="0" err="1">
                <a:latin typeface="Georgia" panose="02040502050405020303" pitchFamily="18" charset="0"/>
              </a:rPr>
              <a:t>kills</a:t>
            </a:r>
            <a:r>
              <a:rPr lang="pt-BR" sz="2400" dirty="0">
                <a:latin typeface="Georgia" panose="02040502050405020303" pitchFamily="18" charset="0"/>
              </a:rPr>
              <a:t> Cain, </a:t>
            </a:r>
          </a:p>
          <a:p>
            <a:r>
              <a:rPr lang="pt-BR" sz="2400" dirty="0">
                <a:latin typeface="Georgia" panose="02040502050405020303" pitchFamily="18" charset="0"/>
              </a:rPr>
              <a:t>  </a:t>
            </a:r>
            <a:r>
              <a:rPr lang="pt-BR" sz="2400" dirty="0" err="1">
                <a:latin typeface="Georgia" panose="02040502050405020303" pitchFamily="18" charset="0"/>
              </a:rPr>
              <a:t>vengeance</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taken</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sevenfold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set</a:t>
            </a:r>
          </a:p>
          <a:p>
            <a:r>
              <a:rPr lang="pt-BR" sz="2400" dirty="0">
                <a:latin typeface="Georgia" panose="02040502050405020303" pitchFamily="18" charset="0"/>
              </a:rPr>
              <a:t>  a </a:t>
            </a:r>
            <a:r>
              <a:rPr lang="pt-BR" sz="2400" dirty="0" err="1">
                <a:latin typeface="Georgia" panose="02040502050405020303" pitchFamily="18" charset="0"/>
              </a:rPr>
              <a:t>mark</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Cain, </a:t>
            </a:r>
            <a:r>
              <a:rPr lang="pt-BR" sz="2400" dirty="0" err="1">
                <a:latin typeface="Georgia" panose="02040502050405020303" pitchFamily="18" charset="0"/>
              </a:rPr>
              <a:t>lest</a:t>
            </a:r>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r>
              <a:rPr lang="pt-BR" sz="2400" dirty="0" err="1">
                <a:latin typeface="Georgia" panose="02040502050405020303" pitchFamily="18" charset="0"/>
              </a:rPr>
              <a:t>finding</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should</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endParaRPr lang="pt-BR" sz="2400" dirty="0">
              <a:latin typeface="Georgia" panose="02040502050405020303" pitchFamily="18" charset="0"/>
            </a:endParaRPr>
          </a:p>
          <a:p>
            <a:r>
              <a:rPr lang="pt-BR" sz="2400" dirty="0">
                <a:latin typeface="Georgia" panose="02040502050405020303" pitchFamily="18" charset="0"/>
              </a:rPr>
              <a:t>  Cain </a:t>
            </a:r>
            <a:r>
              <a:rPr lang="pt-BR" sz="2400" dirty="0" err="1">
                <a:latin typeface="Georgia" panose="02040502050405020303" pitchFamily="18" charset="0"/>
              </a:rPr>
              <a:t>went</a:t>
            </a:r>
            <a:r>
              <a:rPr lang="pt-BR" sz="2400" dirty="0">
                <a:latin typeface="Georgia" panose="02040502050405020303" pitchFamily="18" charset="0"/>
              </a:rPr>
              <a:t> out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presence</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dwelt</a:t>
            </a:r>
            <a:r>
              <a:rPr lang="pt-BR" sz="2400" dirty="0">
                <a:latin typeface="Georgia" panose="02040502050405020303" pitchFamily="18" charset="0"/>
              </a:rPr>
              <a:t> in </a:t>
            </a:r>
            <a:r>
              <a:rPr lang="pt-BR" sz="2400" dirty="0" err="1">
                <a:latin typeface="Georgia" panose="02040502050405020303" pitchFamily="18" charset="0"/>
              </a:rPr>
              <a:t>the</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land</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Nod</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east</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Eden</a:t>
            </a:r>
            <a:r>
              <a:rPr lang="pt-BR" sz="2400" dirty="0">
                <a:latin typeface="Georgia" panose="02040502050405020303" pitchFamily="18" charset="0"/>
              </a:rPr>
              <a:t>.” [4:14d-16]</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2" name="CaixaDeTexto 11"/>
          <p:cNvSpPr txBox="1"/>
          <p:nvPr/>
        </p:nvSpPr>
        <p:spPr>
          <a:xfrm>
            <a:off x="3275856" y="2838995"/>
            <a:ext cx="5616623" cy="769441"/>
          </a:xfrm>
          <a:prstGeom prst="rect">
            <a:avLst/>
          </a:prstGeom>
          <a:noFill/>
        </p:spPr>
        <p:txBody>
          <a:bodyPr wrap="square" rtlCol="0">
            <a:spAutoFit/>
          </a:bodyPr>
          <a:lstStyle/>
          <a:p>
            <a:pPr algn="just"/>
            <a:r>
              <a:rPr lang="pt-BR" sz="2200" dirty="0" err="1">
                <a:latin typeface="Georgia" panose="02040502050405020303" pitchFamily="18" charset="0"/>
              </a:rPr>
              <a:t>Now</a:t>
            </a:r>
            <a:r>
              <a:rPr lang="pt-BR" sz="2200" dirty="0">
                <a:latin typeface="Georgia" panose="02040502050405020303" pitchFamily="18" charset="0"/>
              </a:rPr>
              <a:t> Cain </a:t>
            </a:r>
            <a:r>
              <a:rPr lang="pt-BR" sz="2200" dirty="0" err="1">
                <a:latin typeface="Georgia" panose="02040502050405020303" pitchFamily="18" charset="0"/>
              </a:rPr>
              <a:t>has</a:t>
            </a:r>
            <a:r>
              <a:rPr lang="pt-BR" sz="2200" dirty="0">
                <a:latin typeface="Georgia" panose="02040502050405020303" pitchFamily="18" charset="0"/>
              </a:rPr>
              <a:t> a </a:t>
            </a:r>
            <a:r>
              <a:rPr lang="pt-BR" sz="2200" dirty="0" err="1">
                <a:latin typeface="Georgia" panose="02040502050405020303" pitchFamily="18" charset="0"/>
              </a:rPr>
              <a:t>special</a:t>
            </a:r>
            <a:r>
              <a:rPr lang="pt-BR" sz="2200" dirty="0">
                <a:latin typeface="Georgia" panose="02040502050405020303" pitchFamily="18" charset="0"/>
              </a:rPr>
              <a:t> </a:t>
            </a:r>
            <a:r>
              <a:rPr lang="pt-BR" sz="2200" dirty="0" err="1">
                <a:latin typeface="Georgia" panose="02040502050405020303" pitchFamily="18" charset="0"/>
              </a:rPr>
              <a:t>concern</a:t>
            </a:r>
            <a:r>
              <a:rPr lang="pt-BR" sz="2200" dirty="0">
                <a:latin typeface="Georgia" panose="02040502050405020303" pitchFamily="18" charset="0"/>
              </a:rPr>
              <a:t>: </a:t>
            </a:r>
            <a:r>
              <a:rPr lang="pt-BR" sz="2200" dirty="0" err="1">
                <a:latin typeface="Georgia" panose="02040502050405020303" pitchFamily="18" charset="0"/>
              </a:rPr>
              <a:t>what</a:t>
            </a:r>
            <a:r>
              <a:rPr lang="pt-BR" sz="2200" dirty="0">
                <a:latin typeface="Georgia" panose="02040502050405020303" pitchFamily="18" charset="0"/>
              </a:rPr>
              <a:t> </a:t>
            </a:r>
            <a:r>
              <a:rPr lang="pt-BR" sz="2200" dirty="0" err="1">
                <a:latin typeface="Georgia" panose="02040502050405020303" pitchFamily="18" charset="0"/>
              </a:rPr>
              <a:t>if</a:t>
            </a:r>
            <a:r>
              <a:rPr lang="pt-BR" sz="2200" dirty="0">
                <a:latin typeface="Georgia" panose="02040502050405020303" pitchFamily="18" charset="0"/>
              </a:rPr>
              <a:t> </a:t>
            </a:r>
            <a:r>
              <a:rPr lang="pt-BR" sz="2200" dirty="0" err="1">
                <a:latin typeface="Georgia" panose="02040502050405020303" pitchFamily="18" charset="0"/>
              </a:rPr>
              <a:t>somebody</a:t>
            </a:r>
            <a:r>
              <a:rPr lang="pt-BR" sz="2200" dirty="0">
                <a:latin typeface="Georgia" panose="02040502050405020303" pitchFamily="18" charset="0"/>
              </a:rPr>
              <a:t> </a:t>
            </a:r>
            <a:r>
              <a:rPr lang="pt-BR" sz="2200" dirty="0" err="1">
                <a:latin typeface="Georgia" panose="02040502050405020303" pitchFamily="18" charset="0"/>
              </a:rPr>
              <a:t>wants</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kill</a:t>
            </a:r>
            <a:r>
              <a:rPr lang="pt-BR" sz="2200" dirty="0">
                <a:latin typeface="Georgia" panose="02040502050405020303" pitchFamily="18" charset="0"/>
              </a:rPr>
              <a:t> </a:t>
            </a:r>
            <a:r>
              <a:rPr lang="pt-BR" sz="2200" dirty="0" err="1">
                <a:latin typeface="Georgia" panose="02040502050405020303" pitchFamily="18" charset="0"/>
              </a:rPr>
              <a:t>him</a:t>
            </a:r>
            <a:r>
              <a:rPr lang="pt-BR" sz="2200" dirty="0">
                <a:latin typeface="Georgia" panose="02040502050405020303" pitchFamily="18" charset="0"/>
              </a:rPr>
              <a:t> as </a:t>
            </a:r>
            <a:r>
              <a:rPr lang="pt-BR" sz="2200" dirty="0" err="1">
                <a:latin typeface="Georgia" panose="02040502050405020303" pitchFamily="18" charset="0"/>
              </a:rPr>
              <a:t>he</a:t>
            </a:r>
            <a:r>
              <a:rPr lang="pt-BR" sz="2200" dirty="0">
                <a:latin typeface="Georgia" panose="02040502050405020303" pitchFamily="18" charset="0"/>
              </a:rPr>
              <a:t> </a:t>
            </a:r>
            <a:r>
              <a:rPr lang="pt-BR" sz="2200" dirty="0" err="1">
                <a:latin typeface="Georgia" panose="02040502050405020303" pitchFamily="18" charset="0"/>
              </a:rPr>
              <a:t>wanders</a:t>
            </a:r>
            <a:r>
              <a:rPr lang="en-US" sz="2200" dirty="0">
                <a:latin typeface="Georgia" panose="02040502050405020303" pitchFamily="18" charset="0"/>
              </a:rPr>
              <a:t>?</a:t>
            </a:r>
            <a:endParaRPr lang="pt-BR" sz="2200" i="1" dirty="0">
              <a:latin typeface="Georgia" panose="02040502050405020303" pitchFamily="18" charset="0"/>
            </a:endParaRPr>
          </a:p>
        </p:txBody>
      </p:sp>
      <p:sp>
        <p:nvSpPr>
          <p:cNvPr id="14" name="Retângulo de cantos arredondados 13"/>
          <p:cNvSpPr/>
          <p:nvPr/>
        </p:nvSpPr>
        <p:spPr>
          <a:xfrm>
            <a:off x="323528" y="980728"/>
            <a:ext cx="8496943" cy="110683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0"/>
          <p:cNvSpPr/>
          <p:nvPr/>
        </p:nvSpPr>
        <p:spPr>
          <a:xfrm>
            <a:off x="3603750" y="2110163"/>
            <a:ext cx="392186" cy="1498273"/>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CaixaDeTexto 15"/>
          <p:cNvSpPr txBox="1"/>
          <p:nvPr/>
        </p:nvSpPr>
        <p:spPr>
          <a:xfrm>
            <a:off x="3491880" y="3573016"/>
            <a:ext cx="5328591" cy="1631216"/>
          </a:xfrm>
          <a:prstGeom prst="rect">
            <a:avLst/>
          </a:prstGeom>
          <a:noFill/>
        </p:spPr>
        <p:txBody>
          <a:bodyPr wrap="square" rtlCol="0">
            <a:spAutoFit/>
          </a:bodyPr>
          <a:lstStyle/>
          <a:p>
            <a:pPr algn="just"/>
            <a:r>
              <a:rPr lang="pt-BR" sz="2000" dirty="0" err="1">
                <a:latin typeface="Georgia" panose="02040502050405020303" pitchFamily="18" charset="0"/>
              </a:rPr>
              <a:t>God</a:t>
            </a:r>
            <a:r>
              <a:rPr lang="pt-BR" sz="2000" dirty="0">
                <a:latin typeface="Georgia" panose="02040502050405020303" pitchFamily="18" charset="0"/>
              </a:rPr>
              <a:t> continues </a:t>
            </a:r>
            <a:r>
              <a:rPr lang="pt-BR" sz="2000" dirty="0" err="1">
                <a:latin typeface="Georgia" panose="02040502050405020303" pitchFamily="18" charset="0"/>
              </a:rPr>
              <a:t>to</a:t>
            </a:r>
            <a:r>
              <a:rPr lang="pt-BR" sz="2000" dirty="0">
                <a:latin typeface="Georgia" panose="02040502050405020303" pitchFamily="18" charset="0"/>
              </a:rPr>
              <a:t> show </a:t>
            </a:r>
            <a:r>
              <a:rPr lang="pt-BR" sz="2000" dirty="0" err="1">
                <a:latin typeface="Georgia" panose="02040502050405020303" pitchFamily="18" charset="0"/>
              </a:rPr>
              <a:t>absolute</a:t>
            </a:r>
            <a:r>
              <a:rPr lang="pt-BR" sz="2000" dirty="0">
                <a:latin typeface="Georgia" panose="02040502050405020303" pitchFamily="18" charset="0"/>
              </a:rPr>
              <a:t> </a:t>
            </a:r>
            <a:r>
              <a:rPr lang="pt-BR" sz="2000" dirty="0" err="1">
                <a:latin typeface="Georgia" panose="02040502050405020303" pitchFamily="18" charset="0"/>
              </a:rPr>
              <a:t>patience</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mercy</a:t>
            </a:r>
            <a:r>
              <a:rPr lang="pt-BR" sz="2000" dirty="0">
                <a:latin typeface="Georgia" panose="02040502050405020303" pitchFamily="18" charset="0"/>
              </a:rPr>
              <a:t>; </a:t>
            </a:r>
            <a:r>
              <a:rPr lang="pt-BR" sz="2000" dirty="0" err="1">
                <a:latin typeface="Georgia" panose="02040502050405020303" pitchFamily="18" charset="0"/>
              </a:rPr>
              <a:t>even</a:t>
            </a:r>
            <a:r>
              <a:rPr lang="pt-BR" sz="2000" dirty="0">
                <a:latin typeface="Georgia" panose="02040502050405020303" pitchFamily="18" charset="0"/>
              </a:rPr>
              <a:t> </a:t>
            </a:r>
            <a:r>
              <a:rPr lang="pt-BR" sz="2000" dirty="0" err="1">
                <a:latin typeface="Georgia" panose="02040502050405020303" pitchFamily="18" charset="0"/>
              </a:rPr>
              <a:t>on</a:t>
            </a:r>
            <a:r>
              <a:rPr lang="pt-BR" sz="2000" dirty="0">
                <a:latin typeface="Georgia" panose="02040502050405020303" pitchFamily="18" charset="0"/>
              </a:rPr>
              <a:t> Cain, </a:t>
            </a:r>
            <a:r>
              <a:rPr lang="pt-BR" sz="2000" dirty="0" err="1">
                <a:latin typeface="Georgia" panose="02040502050405020303" pitchFamily="18" charset="0"/>
              </a:rPr>
              <a:t>who</a:t>
            </a:r>
            <a:r>
              <a:rPr lang="pt-BR" sz="2000" dirty="0">
                <a:latin typeface="Georgia" panose="02040502050405020303" pitchFamily="18" charset="0"/>
              </a:rPr>
              <a:t> </a:t>
            </a:r>
            <a:r>
              <a:rPr lang="pt-BR" sz="2000" dirty="0" err="1">
                <a:latin typeface="Georgia" panose="02040502050405020303" pitchFamily="18" charset="0"/>
              </a:rPr>
              <a:t>accuses</a:t>
            </a:r>
            <a:r>
              <a:rPr lang="pt-BR" sz="2000" dirty="0">
                <a:latin typeface="Georgia" panose="02040502050405020303" pitchFamily="18" charset="0"/>
              </a:rPr>
              <a:t> </a:t>
            </a:r>
            <a:r>
              <a:rPr lang="pt-BR" sz="2000" dirty="0" err="1">
                <a:latin typeface="Georgia" panose="02040502050405020303" pitchFamily="18" charset="0"/>
              </a:rPr>
              <a:t>Him</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being</a:t>
            </a:r>
            <a:r>
              <a:rPr lang="pt-BR" sz="2000" dirty="0">
                <a:latin typeface="Georgia" panose="02040502050405020303" pitchFamily="18" charset="0"/>
              </a:rPr>
              <a:t> too </a:t>
            </a:r>
            <a:r>
              <a:rPr lang="pt-BR" sz="2000" dirty="0" err="1">
                <a:latin typeface="Georgia" panose="02040502050405020303" pitchFamily="18" charset="0"/>
              </a:rPr>
              <a:t>harsh</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who</a:t>
            </a:r>
            <a:r>
              <a:rPr lang="pt-BR" sz="2000" dirty="0">
                <a:latin typeface="Georgia" panose="02040502050405020303" pitchFamily="18" charset="0"/>
              </a:rPr>
              <a:t> </a:t>
            </a:r>
            <a:r>
              <a:rPr lang="pt-BR" sz="2000" dirty="0" err="1">
                <a:latin typeface="Georgia" panose="02040502050405020303" pitchFamily="18" charset="0"/>
              </a:rPr>
              <a:t>blames</a:t>
            </a:r>
            <a:r>
              <a:rPr lang="pt-BR" sz="2000" dirty="0">
                <a:latin typeface="Georgia" panose="02040502050405020303" pitchFamily="18" charset="0"/>
              </a:rPr>
              <a:t> </a:t>
            </a:r>
            <a:r>
              <a:rPr lang="pt-BR" sz="2000" dirty="0" err="1">
                <a:latin typeface="Georgia" panose="02040502050405020303" pitchFamily="18" charset="0"/>
              </a:rPr>
              <a:t>Him</a:t>
            </a:r>
            <a:r>
              <a:rPr lang="pt-BR" sz="2000" dirty="0">
                <a:latin typeface="Georgia" panose="02040502050405020303" pitchFamily="18" charset="0"/>
              </a:rPr>
              <a:t> for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condition</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offers</a:t>
            </a:r>
            <a:r>
              <a:rPr lang="pt-BR" sz="2000" dirty="0">
                <a:latin typeface="Georgia" panose="02040502050405020303" pitchFamily="18" charset="0"/>
              </a:rPr>
              <a:t> </a:t>
            </a:r>
            <a:r>
              <a:rPr lang="pt-BR" sz="2000" dirty="0" err="1">
                <a:latin typeface="Georgia" panose="02040502050405020303" pitchFamily="18" charset="0"/>
              </a:rPr>
              <a:t>compassion</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protect</a:t>
            </a:r>
            <a:r>
              <a:rPr lang="pt-BR" sz="2000" dirty="0">
                <a:latin typeface="Georgia" panose="02040502050405020303" pitchFamily="18" charset="0"/>
              </a:rPr>
              <a:t> </a:t>
            </a:r>
            <a:r>
              <a:rPr lang="pt-BR" sz="2000" dirty="0" err="1">
                <a:latin typeface="Georgia" panose="02040502050405020303" pitchFamily="18" charset="0"/>
              </a:rPr>
              <a:t>him</a:t>
            </a:r>
            <a:r>
              <a:rPr lang="pt-BR" sz="2000" dirty="0">
                <a:latin typeface="Georgia" panose="02040502050405020303" pitchFamily="18" charset="0"/>
              </a:rPr>
              <a:t>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evil</a:t>
            </a:r>
            <a:r>
              <a:rPr lang="pt-BR" sz="2000" dirty="0">
                <a:latin typeface="Georgia" panose="02040502050405020303" pitchFamily="18" charset="0"/>
              </a:rPr>
              <a:t> </a:t>
            </a:r>
            <a:r>
              <a:rPr lang="pt-BR" sz="2000" dirty="0" err="1">
                <a:latin typeface="Georgia" panose="02040502050405020303" pitchFamily="18" charset="0"/>
              </a:rPr>
              <a:t>men</a:t>
            </a:r>
            <a:r>
              <a:rPr lang="pt-BR" sz="2000" dirty="0">
                <a:latin typeface="Georgia" panose="02040502050405020303" pitchFamily="18" charset="0"/>
              </a:rPr>
              <a:t>... </a:t>
            </a:r>
            <a:endParaRPr lang="pt-BR" sz="2000" i="1" dirty="0">
              <a:latin typeface="Georgia" panose="02040502050405020303" pitchFamily="18" charset="0"/>
            </a:endParaRPr>
          </a:p>
        </p:txBody>
      </p:sp>
      <p:sp>
        <p:nvSpPr>
          <p:cNvPr id="17" name="Estrela de 16 pontas 15"/>
          <p:cNvSpPr/>
          <p:nvPr/>
        </p:nvSpPr>
        <p:spPr>
          <a:xfrm rot="21314007">
            <a:off x="-1434537" y="2444367"/>
            <a:ext cx="7310289" cy="3587383"/>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000" b="1" dirty="0">
              <a:solidFill>
                <a:schemeClr val="tx1"/>
              </a:solidFill>
            </a:endParaRPr>
          </a:p>
          <a:p>
            <a:pPr algn="ctr"/>
            <a:r>
              <a:rPr lang="en-US" sz="2000" b="1" dirty="0">
                <a:solidFill>
                  <a:schemeClr val="tx1"/>
                </a:solidFill>
              </a:rPr>
              <a:t>Because of this, Cain will be afforded a long life: God in His longsuffering hopes for Cain's repentance and will grant Him</a:t>
            </a:r>
          </a:p>
          <a:p>
            <a:pPr algn="ctr"/>
            <a:r>
              <a:rPr lang="en-US" sz="2000" b="1" dirty="0">
                <a:solidFill>
                  <a:schemeClr val="tx1"/>
                </a:solidFill>
              </a:rPr>
              <a:t>long years of time so that he</a:t>
            </a:r>
          </a:p>
          <a:p>
            <a:pPr algn="ctr"/>
            <a:r>
              <a:rPr lang="en-US" sz="2000" b="1" dirty="0">
                <a:solidFill>
                  <a:schemeClr val="tx1"/>
                </a:solidFill>
              </a:rPr>
              <a:t>may reconsider…</a:t>
            </a:r>
          </a:p>
          <a:p>
            <a:pPr algn="ctr"/>
            <a:r>
              <a:rPr lang="en-US" sz="2000" b="1" dirty="0">
                <a:solidFill>
                  <a:schemeClr val="tx1"/>
                </a:solidFill>
              </a:rPr>
              <a:t>[</a:t>
            </a:r>
            <a:r>
              <a:rPr lang="en-US" sz="2000" b="1" dirty="0" err="1">
                <a:solidFill>
                  <a:schemeClr val="tx1"/>
                </a:solidFill>
              </a:rPr>
              <a:t>cp</a:t>
            </a:r>
            <a:r>
              <a:rPr lang="en-US" sz="2000" b="1" dirty="0">
                <a:solidFill>
                  <a:schemeClr val="tx1"/>
                </a:solidFill>
              </a:rPr>
              <a:t> 2 Peter 3:9]</a:t>
            </a:r>
          </a:p>
          <a:p>
            <a:pPr algn="ctr"/>
            <a:endParaRPr lang="pt-BR" sz="800" b="1" dirty="0">
              <a:solidFill>
                <a:schemeClr val="tx1"/>
              </a:solidFill>
            </a:endParaRPr>
          </a:p>
        </p:txBody>
      </p:sp>
      <p:sp>
        <p:nvSpPr>
          <p:cNvPr id="2" name="Slide Number Placeholder 1">
            <a:extLst>
              <a:ext uri="{FF2B5EF4-FFF2-40B4-BE49-F238E27FC236}">
                <a16:creationId xmlns:a16="http://schemas.microsoft.com/office/drawing/2014/main" id="{C810B1FA-F4B9-41B3-AFA0-D009B2F42E61}"/>
              </a:ext>
            </a:extLst>
          </p:cNvPr>
          <p:cNvSpPr>
            <a:spLocks noGrp="1"/>
          </p:cNvSpPr>
          <p:nvPr>
            <p:ph type="sldNum" sz="quarter" idx="12"/>
          </p:nvPr>
        </p:nvSpPr>
        <p:spPr/>
        <p:txBody>
          <a:bodyPr/>
          <a:lstStyle/>
          <a:p>
            <a:fld id="{2B42AA03-84FA-47E0-873F-D678DD9436A1}" type="slidenum">
              <a:rPr lang="pt-BR" smtClean="0"/>
              <a:pPr/>
              <a:t>30</a:t>
            </a:fld>
            <a:endParaRPr lang="pt-BR"/>
          </a:p>
        </p:txBody>
      </p:sp>
    </p:spTree>
    <p:extLst>
      <p:ext uri="{BB962C8B-B14F-4D97-AF65-F5344CB8AC3E}">
        <p14:creationId xmlns:p14="http://schemas.microsoft.com/office/powerpoint/2010/main" val="40042775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CaixaDeTexto 18"/>
          <p:cNvSpPr txBox="1"/>
          <p:nvPr/>
        </p:nvSpPr>
        <p:spPr>
          <a:xfrm>
            <a:off x="2771800" y="3676962"/>
            <a:ext cx="6048671" cy="1631216"/>
          </a:xfrm>
          <a:prstGeom prst="rect">
            <a:avLst/>
          </a:prstGeom>
          <a:noFill/>
        </p:spPr>
        <p:txBody>
          <a:bodyPr wrap="square" rtlCol="0">
            <a:spAutoFit/>
          </a:bodyPr>
          <a:lstStyle/>
          <a:p>
            <a:pPr algn="just"/>
            <a:r>
              <a:rPr lang="pt-BR" sz="2000" dirty="0">
                <a:latin typeface="Georgia" panose="02040502050405020303" pitchFamily="18" charset="0"/>
              </a:rPr>
              <a:t>Cain </a:t>
            </a:r>
            <a:r>
              <a:rPr lang="pt-BR" sz="2000" dirty="0" err="1">
                <a:latin typeface="Georgia" panose="02040502050405020303" pitchFamily="18" charset="0"/>
              </a:rPr>
              <a:t>goes</a:t>
            </a:r>
            <a:r>
              <a:rPr lang="pt-BR" sz="2000" dirty="0">
                <a:latin typeface="Georgia" panose="02040502050405020303" pitchFamily="18" charset="0"/>
              </a:rPr>
              <a:t> </a:t>
            </a:r>
            <a:r>
              <a:rPr lang="pt-BR" sz="2000" dirty="0" err="1">
                <a:latin typeface="Georgia" panose="02040502050405020303" pitchFamily="18" charset="0"/>
              </a:rPr>
              <a:t>his</a:t>
            </a:r>
            <a:r>
              <a:rPr lang="pt-BR" sz="2000" dirty="0">
                <a:latin typeface="Georgia" panose="02040502050405020303" pitchFamily="18" charset="0"/>
              </a:rPr>
              <a:t> </a:t>
            </a:r>
            <a:r>
              <a:rPr lang="pt-BR" sz="2000" dirty="0" err="1">
                <a:latin typeface="Georgia" panose="02040502050405020303" pitchFamily="18" charset="0"/>
              </a:rPr>
              <a:t>way</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east</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Eden</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Orient</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place</a:t>
            </a:r>
            <a:r>
              <a:rPr lang="pt-BR" sz="2000" dirty="0">
                <a:latin typeface="Georgia" panose="02040502050405020303" pitchFamily="18" charset="0"/>
              </a:rPr>
              <a:t> </a:t>
            </a:r>
            <a:r>
              <a:rPr lang="pt-BR" sz="2000" dirty="0" err="1">
                <a:latin typeface="Georgia" panose="02040502050405020303" pitchFamily="18" charset="0"/>
              </a:rPr>
              <a:t>which</a:t>
            </a:r>
            <a:r>
              <a:rPr lang="pt-BR" sz="2000" dirty="0">
                <a:latin typeface="Georgia" panose="02040502050405020303" pitchFamily="18" charset="0"/>
              </a:rPr>
              <a:t> later </a:t>
            </a:r>
            <a:r>
              <a:rPr lang="pt-BR" sz="2000" dirty="0" err="1">
                <a:latin typeface="Georgia" panose="02040502050405020303" pitchFamily="18" charset="0"/>
              </a:rPr>
              <a:t>would</a:t>
            </a:r>
            <a:r>
              <a:rPr lang="pt-BR" sz="2000" dirty="0">
                <a:latin typeface="Georgia" panose="02040502050405020303" pitchFamily="18" charset="0"/>
              </a:rPr>
              <a:t> </a:t>
            </a:r>
            <a:r>
              <a:rPr lang="pt-BR" sz="2000" dirty="0" err="1">
                <a:latin typeface="Georgia" panose="02040502050405020303" pitchFamily="18" charset="0"/>
              </a:rPr>
              <a:t>become</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home base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those</a:t>
            </a:r>
            <a:r>
              <a:rPr lang="pt-BR" sz="2000" dirty="0">
                <a:latin typeface="Georgia" panose="02040502050405020303" pitchFamily="18" charset="0"/>
              </a:rPr>
              <a:t> </a:t>
            </a:r>
            <a:r>
              <a:rPr lang="pt-BR" sz="2000" dirty="0" err="1">
                <a:latin typeface="Georgia" panose="02040502050405020303" pitchFamily="18" charset="0"/>
              </a:rPr>
              <a:t>who</a:t>
            </a:r>
            <a:r>
              <a:rPr lang="pt-BR" sz="2000" dirty="0">
                <a:latin typeface="Georgia" panose="02040502050405020303" pitchFamily="18" charset="0"/>
              </a:rPr>
              <a:t> </a:t>
            </a:r>
            <a:r>
              <a:rPr lang="pt-BR" sz="2000" dirty="0" err="1">
                <a:latin typeface="Georgia" panose="02040502050405020303" pitchFamily="18" charset="0"/>
              </a:rPr>
              <a:t>will</a:t>
            </a:r>
            <a:r>
              <a:rPr lang="pt-BR" sz="2000" dirty="0">
                <a:latin typeface="Georgia" panose="02040502050405020303" pitchFamily="18" charset="0"/>
              </a:rPr>
              <a:t> </a:t>
            </a:r>
            <a:r>
              <a:rPr lang="pt-BR" sz="2000" dirty="0" err="1">
                <a:latin typeface="Georgia" panose="02040502050405020303" pitchFamily="18" charset="0"/>
              </a:rPr>
              <a:t>fight</a:t>
            </a:r>
            <a:r>
              <a:rPr lang="pt-BR" sz="2000" dirty="0">
                <a:latin typeface="Georgia" panose="02040502050405020303" pitchFamily="18" charset="0"/>
              </a:rPr>
              <a:t> </a:t>
            </a:r>
            <a:r>
              <a:rPr lang="pt-BR" sz="2000" dirty="0" err="1">
                <a:latin typeface="Georgia" panose="02040502050405020303" pitchFamily="18" charset="0"/>
              </a:rPr>
              <a:t>battle</a:t>
            </a:r>
            <a:r>
              <a:rPr lang="pt-BR" sz="2000" dirty="0">
                <a:latin typeface="Georgia" panose="02040502050405020303" pitchFamily="18" charset="0"/>
              </a:rPr>
              <a:t> </a:t>
            </a:r>
            <a:r>
              <a:rPr lang="pt-BR" sz="2000" dirty="0" err="1">
                <a:latin typeface="Georgia" panose="02040502050405020303" pitchFamily="18" charset="0"/>
              </a:rPr>
              <a:t>after</a:t>
            </a:r>
            <a:r>
              <a:rPr lang="pt-BR" sz="2000" dirty="0">
                <a:latin typeface="Georgia" panose="02040502050405020303" pitchFamily="18" charset="0"/>
              </a:rPr>
              <a:t> </a:t>
            </a:r>
            <a:r>
              <a:rPr lang="pt-BR" sz="2000" dirty="0" err="1">
                <a:latin typeface="Georgia" panose="02040502050405020303" pitchFamily="18" charset="0"/>
              </a:rPr>
              <a:t>battle</a:t>
            </a:r>
            <a:r>
              <a:rPr lang="pt-BR" sz="2000" dirty="0">
                <a:latin typeface="Georgia" panose="02040502050405020303" pitchFamily="18" charset="0"/>
              </a:rPr>
              <a:t> </a:t>
            </a:r>
            <a:r>
              <a:rPr lang="pt-BR" sz="2000" dirty="0" err="1">
                <a:latin typeface="Georgia" panose="02040502050405020303" pitchFamily="18" charset="0"/>
              </a:rPr>
              <a:t>against</a:t>
            </a:r>
            <a:r>
              <a:rPr lang="pt-BR" sz="2000" dirty="0">
                <a:latin typeface="Georgia" panose="02040502050405020303" pitchFamily="18" charset="0"/>
              </a:rPr>
              <a:t> </a:t>
            </a:r>
            <a:r>
              <a:rPr lang="pt-BR" sz="2000" dirty="0" err="1">
                <a:latin typeface="Georgia" panose="02040502050405020303" pitchFamily="18" charset="0"/>
              </a:rPr>
              <a:t>God's</a:t>
            </a:r>
            <a:r>
              <a:rPr lang="pt-BR" sz="2000" dirty="0">
                <a:latin typeface="Georgia" panose="02040502050405020303" pitchFamily="18" charset="0"/>
              </a:rPr>
              <a:t> </a:t>
            </a:r>
            <a:r>
              <a:rPr lang="pt-BR" sz="2000" dirty="0" err="1">
                <a:latin typeface="Georgia" panose="02040502050405020303" pitchFamily="18" charset="0"/>
              </a:rPr>
              <a:t>righteousness</a:t>
            </a:r>
            <a:r>
              <a:rPr lang="pt-BR" sz="2000" dirty="0">
                <a:latin typeface="Georgia" panose="02040502050405020303" pitchFamily="18" charset="0"/>
              </a:rPr>
              <a:t>: </a:t>
            </a:r>
            <a:r>
              <a:rPr lang="pt-BR" sz="2000" i="1" dirty="0" err="1">
                <a:latin typeface="Georgia" panose="02040502050405020303" pitchFamily="18" charset="0"/>
              </a:rPr>
              <a:t>the</a:t>
            </a:r>
            <a:r>
              <a:rPr lang="pt-BR" sz="2000" i="1" dirty="0">
                <a:latin typeface="Georgia" panose="02040502050405020303" pitchFamily="18" charset="0"/>
              </a:rPr>
              <a:t> </a:t>
            </a:r>
            <a:r>
              <a:rPr lang="pt-BR" sz="2000" i="1" dirty="0" err="1">
                <a:latin typeface="Georgia" panose="02040502050405020303" pitchFamily="18" charset="0"/>
              </a:rPr>
              <a:t>tower</a:t>
            </a:r>
            <a:r>
              <a:rPr lang="pt-BR" sz="2000" i="1" dirty="0">
                <a:latin typeface="Georgia" panose="02040502050405020303" pitchFamily="18" charset="0"/>
              </a:rPr>
              <a:t> </a:t>
            </a:r>
            <a:r>
              <a:rPr lang="pt-BR" sz="2000" i="1" dirty="0" err="1">
                <a:latin typeface="Georgia" panose="02040502050405020303" pitchFamily="18" charset="0"/>
              </a:rPr>
              <a:t>of</a:t>
            </a:r>
            <a:r>
              <a:rPr lang="pt-BR" sz="2000" i="1" dirty="0">
                <a:latin typeface="Georgia" panose="02040502050405020303" pitchFamily="18" charset="0"/>
              </a:rPr>
              <a:t> Babel, </a:t>
            </a:r>
            <a:r>
              <a:rPr lang="pt-BR" sz="2000" i="1" dirty="0" err="1">
                <a:latin typeface="Georgia" panose="02040502050405020303" pitchFamily="18" charset="0"/>
              </a:rPr>
              <a:t>the</a:t>
            </a:r>
            <a:r>
              <a:rPr lang="pt-BR" sz="2000" i="1" dirty="0">
                <a:latin typeface="Georgia" panose="02040502050405020303" pitchFamily="18" charset="0"/>
              </a:rPr>
              <a:t> </a:t>
            </a:r>
            <a:r>
              <a:rPr lang="pt-BR" sz="2000" i="1" dirty="0" err="1">
                <a:latin typeface="Georgia" panose="02040502050405020303" pitchFamily="18" charset="0"/>
              </a:rPr>
              <a:t>Assyrians</a:t>
            </a:r>
            <a:r>
              <a:rPr lang="pt-BR" sz="2000" i="1" dirty="0">
                <a:latin typeface="Georgia" panose="02040502050405020303" pitchFamily="18" charset="0"/>
              </a:rPr>
              <a:t>, </a:t>
            </a:r>
            <a:r>
              <a:rPr lang="pt-BR" sz="2000" i="1" dirty="0" err="1">
                <a:latin typeface="Georgia" panose="02040502050405020303" pitchFamily="18" charset="0"/>
              </a:rPr>
              <a:t>the</a:t>
            </a:r>
            <a:r>
              <a:rPr lang="pt-BR" sz="2000" i="1" dirty="0">
                <a:latin typeface="Georgia" panose="02040502050405020303" pitchFamily="18" charset="0"/>
              </a:rPr>
              <a:t> </a:t>
            </a:r>
            <a:r>
              <a:rPr lang="pt-BR" sz="2000" i="1" dirty="0" err="1">
                <a:latin typeface="Georgia" panose="02040502050405020303" pitchFamily="18" charset="0"/>
              </a:rPr>
              <a:t>Babylonians</a:t>
            </a:r>
            <a:r>
              <a:rPr lang="pt-BR" sz="2000" dirty="0">
                <a:latin typeface="Georgia" panose="02040502050405020303" pitchFamily="18" charset="0"/>
              </a:rPr>
              <a:t>...</a:t>
            </a:r>
            <a:endParaRPr lang="pt-BR" sz="2000" i="1" dirty="0">
              <a:latin typeface="Georgia" panose="02040502050405020303" pitchFamily="18" charset="0"/>
            </a:endParaRPr>
          </a:p>
        </p:txBody>
      </p:sp>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4:13-16</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2308324"/>
          </a:xfrm>
          <a:prstGeom prst="rect">
            <a:avLst/>
          </a:prstGeom>
          <a:noFill/>
        </p:spPr>
        <p:txBody>
          <a:bodyPr wrap="square" rtlCol="0">
            <a:spAutoFit/>
          </a:bodyPr>
          <a:lstStyle/>
          <a:p>
            <a:r>
              <a:rPr lang="pt-BR" sz="2400" dirty="0">
                <a:latin typeface="Georgia" panose="02040502050405020303" pitchFamily="18" charset="0"/>
              </a:rPr>
              <a:t>“</a:t>
            </a:r>
            <a:r>
              <a:rPr lang="pt-BR" sz="1000" dirty="0">
                <a:latin typeface="Georgia" panose="02040502050405020303" pitchFamily="18" charset="0"/>
              </a:rPr>
              <a:t> </a:t>
            </a:r>
            <a:r>
              <a:rPr lang="pt-BR" sz="2400" dirty="0">
                <a:latin typeface="Georgia" panose="02040502050405020303" pitchFamily="18" charset="0"/>
              </a:rPr>
              <a:t>‛...</a:t>
            </a:r>
            <a:r>
              <a:rPr lang="pt-BR" sz="2400" dirty="0" err="1">
                <a:latin typeface="Georgia" panose="02040502050405020303" pitchFamily="18" charset="0"/>
              </a:rPr>
              <a:t>and</a:t>
            </a:r>
            <a:r>
              <a:rPr lang="pt-BR" sz="2400" dirty="0">
                <a:latin typeface="Georgia" panose="02040502050405020303" pitchFamily="18" charset="0"/>
              </a:rPr>
              <a:t> it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happen</a:t>
            </a:r>
            <a:r>
              <a:rPr lang="pt-BR" sz="2400" dirty="0">
                <a:latin typeface="Georgia" panose="02040502050405020303" pitchFamily="18" charset="0"/>
              </a:rPr>
              <a:t> </a:t>
            </a:r>
            <a:r>
              <a:rPr lang="pt-BR" sz="2400" dirty="0" err="1">
                <a:latin typeface="Georgia" panose="02040502050405020303" pitchFamily="18" charset="0"/>
              </a:rPr>
              <a:t>that</a:t>
            </a:r>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r>
              <a:rPr lang="pt-BR" sz="2400" dirty="0" err="1">
                <a:latin typeface="Georgia" panose="02040502050405020303" pitchFamily="18" charset="0"/>
              </a:rPr>
              <a:t>who</a:t>
            </a:r>
            <a:r>
              <a:rPr lang="pt-BR" sz="2400" dirty="0">
                <a:latin typeface="Georgia" panose="02040502050405020303" pitchFamily="18" charset="0"/>
              </a:rPr>
              <a:t> </a:t>
            </a:r>
            <a:r>
              <a:rPr lang="pt-BR" sz="2400" dirty="0" err="1">
                <a:latin typeface="Georgia" panose="02040502050405020303" pitchFamily="18" charset="0"/>
              </a:rPr>
              <a:t>finds</a:t>
            </a:r>
            <a:r>
              <a:rPr lang="pt-BR" sz="2400" dirty="0">
                <a:latin typeface="Georgia" panose="02040502050405020303" pitchFamily="18" charset="0"/>
              </a:rPr>
              <a:t> me </a:t>
            </a:r>
            <a:r>
              <a:rPr lang="pt-BR" sz="2400" dirty="0" err="1">
                <a:latin typeface="Georgia" panose="02040502050405020303" pitchFamily="18" charset="0"/>
              </a:rPr>
              <a:t>will</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me.’ </a:t>
            </a:r>
          </a:p>
          <a:p>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said</a:t>
            </a:r>
            <a:r>
              <a:rPr lang="pt-BR" sz="2400" dirty="0">
                <a:latin typeface="Georgia" panose="02040502050405020303" pitchFamily="18" charset="0"/>
              </a:rPr>
              <a:t> </a:t>
            </a:r>
            <a:r>
              <a:rPr lang="pt-BR" sz="2400" dirty="0" err="1">
                <a:latin typeface="Georgia" panose="02040502050405020303" pitchFamily="18" charset="0"/>
              </a:rPr>
              <a:t>to</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Therefore</a:t>
            </a:r>
            <a:r>
              <a:rPr lang="pt-BR" sz="2400" dirty="0">
                <a:latin typeface="Georgia" panose="02040502050405020303" pitchFamily="18" charset="0"/>
              </a:rPr>
              <a:t>, </a:t>
            </a:r>
            <a:r>
              <a:rPr lang="pt-BR" sz="2400" dirty="0" err="1">
                <a:latin typeface="Georgia" panose="02040502050405020303" pitchFamily="18" charset="0"/>
              </a:rPr>
              <a:t>whoever</a:t>
            </a:r>
            <a:r>
              <a:rPr lang="pt-BR" sz="2400" dirty="0">
                <a:latin typeface="Georgia" panose="02040502050405020303" pitchFamily="18" charset="0"/>
              </a:rPr>
              <a:t> </a:t>
            </a:r>
            <a:r>
              <a:rPr lang="pt-BR" sz="2400" dirty="0" err="1">
                <a:latin typeface="Georgia" panose="02040502050405020303" pitchFamily="18" charset="0"/>
              </a:rPr>
              <a:t>kills</a:t>
            </a:r>
            <a:r>
              <a:rPr lang="pt-BR" sz="2400" dirty="0">
                <a:latin typeface="Georgia" panose="02040502050405020303" pitchFamily="18" charset="0"/>
              </a:rPr>
              <a:t> Cain, </a:t>
            </a:r>
          </a:p>
          <a:p>
            <a:r>
              <a:rPr lang="pt-BR" sz="2400" dirty="0">
                <a:latin typeface="Georgia" panose="02040502050405020303" pitchFamily="18" charset="0"/>
              </a:rPr>
              <a:t>  </a:t>
            </a:r>
            <a:r>
              <a:rPr lang="pt-BR" sz="2400" dirty="0" err="1">
                <a:latin typeface="Georgia" panose="02040502050405020303" pitchFamily="18" charset="0"/>
              </a:rPr>
              <a:t>vengeance</a:t>
            </a:r>
            <a:r>
              <a:rPr lang="pt-BR" sz="2400" dirty="0">
                <a:latin typeface="Georgia" panose="02040502050405020303" pitchFamily="18" charset="0"/>
              </a:rPr>
              <a:t> </a:t>
            </a:r>
            <a:r>
              <a:rPr lang="pt-BR" sz="2400" dirty="0" err="1">
                <a:latin typeface="Georgia" panose="02040502050405020303" pitchFamily="18" charset="0"/>
              </a:rPr>
              <a:t>shall</a:t>
            </a:r>
            <a:r>
              <a:rPr lang="pt-BR" sz="2400" dirty="0">
                <a:latin typeface="Georgia" panose="02040502050405020303" pitchFamily="18" charset="0"/>
              </a:rPr>
              <a:t> </a:t>
            </a:r>
            <a:r>
              <a:rPr lang="pt-BR" sz="2400" dirty="0" err="1">
                <a:latin typeface="Georgia" panose="02040502050405020303" pitchFamily="18" charset="0"/>
              </a:rPr>
              <a:t>be</a:t>
            </a:r>
            <a:r>
              <a:rPr lang="pt-BR" sz="2400" dirty="0">
                <a:latin typeface="Georgia" panose="02040502050405020303" pitchFamily="18" charset="0"/>
              </a:rPr>
              <a:t> </a:t>
            </a:r>
            <a:r>
              <a:rPr lang="pt-BR" sz="2400" dirty="0" err="1">
                <a:latin typeface="Georgia" panose="02040502050405020303" pitchFamily="18" charset="0"/>
              </a:rPr>
              <a:t>taken</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sevenfold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set</a:t>
            </a:r>
          </a:p>
          <a:p>
            <a:r>
              <a:rPr lang="pt-BR" sz="2400" dirty="0">
                <a:latin typeface="Georgia" panose="02040502050405020303" pitchFamily="18" charset="0"/>
              </a:rPr>
              <a:t>  a </a:t>
            </a:r>
            <a:r>
              <a:rPr lang="pt-BR" sz="2400" dirty="0" err="1">
                <a:latin typeface="Georgia" panose="02040502050405020303" pitchFamily="18" charset="0"/>
              </a:rPr>
              <a:t>mark</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Cain, </a:t>
            </a:r>
            <a:r>
              <a:rPr lang="pt-BR" sz="2400" dirty="0" err="1">
                <a:latin typeface="Georgia" panose="02040502050405020303" pitchFamily="18" charset="0"/>
              </a:rPr>
              <a:t>lest</a:t>
            </a:r>
            <a:r>
              <a:rPr lang="pt-BR" sz="2400" dirty="0">
                <a:latin typeface="Georgia" panose="02040502050405020303" pitchFamily="18" charset="0"/>
              </a:rPr>
              <a:t> </a:t>
            </a:r>
            <a:r>
              <a:rPr lang="pt-BR" sz="2400" dirty="0" err="1">
                <a:latin typeface="Georgia" panose="02040502050405020303" pitchFamily="18" charset="0"/>
              </a:rPr>
              <a:t>anyone</a:t>
            </a:r>
            <a:r>
              <a:rPr lang="pt-BR" sz="2400" dirty="0">
                <a:latin typeface="Georgia" panose="02040502050405020303" pitchFamily="18" charset="0"/>
              </a:rPr>
              <a:t> </a:t>
            </a:r>
            <a:r>
              <a:rPr lang="pt-BR" sz="2400" dirty="0" err="1">
                <a:latin typeface="Georgia" panose="02040502050405020303" pitchFamily="18" charset="0"/>
              </a:rPr>
              <a:t>finding</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should</a:t>
            </a:r>
            <a:r>
              <a:rPr lang="pt-BR" sz="2400" dirty="0">
                <a:latin typeface="Georgia" panose="02040502050405020303" pitchFamily="18" charset="0"/>
              </a:rPr>
              <a:t> </a:t>
            </a:r>
            <a:r>
              <a:rPr lang="pt-BR" sz="2400" dirty="0" err="1">
                <a:latin typeface="Georgia" panose="02040502050405020303" pitchFamily="18" charset="0"/>
              </a:rPr>
              <a:t>kill</a:t>
            </a:r>
            <a:r>
              <a:rPr lang="pt-BR" sz="2400" dirty="0">
                <a:latin typeface="Georgia" panose="02040502050405020303" pitchFamily="18" charset="0"/>
              </a:rPr>
              <a:t> </a:t>
            </a:r>
            <a:r>
              <a:rPr lang="pt-BR" sz="2400" dirty="0" err="1">
                <a:latin typeface="Georgia" panose="02040502050405020303" pitchFamily="18" charset="0"/>
              </a:rPr>
              <a:t>him</a:t>
            </a:r>
            <a:r>
              <a:rPr lang="pt-BR" sz="2400" dirty="0">
                <a:latin typeface="Georgia" panose="02040502050405020303" pitchFamily="18" charset="0"/>
              </a:rPr>
              <a:t>. </a:t>
            </a:r>
            <a:r>
              <a:rPr lang="pt-BR" sz="2400" dirty="0" err="1">
                <a:latin typeface="Georgia" panose="02040502050405020303" pitchFamily="18" charset="0"/>
              </a:rPr>
              <a:t>Then</a:t>
            </a:r>
            <a:endParaRPr lang="pt-BR" sz="2400" dirty="0">
              <a:latin typeface="Georgia" panose="02040502050405020303" pitchFamily="18" charset="0"/>
            </a:endParaRPr>
          </a:p>
          <a:p>
            <a:r>
              <a:rPr lang="pt-BR" sz="2400" dirty="0">
                <a:latin typeface="Georgia" panose="02040502050405020303" pitchFamily="18" charset="0"/>
              </a:rPr>
              <a:t>  Cain </a:t>
            </a:r>
            <a:r>
              <a:rPr lang="pt-BR" sz="2400" dirty="0" err="1">
                <a:latin typeface="Georgia" panose="02040502050405020303" pitchFamily="18" charset="0"/>
              </a:rPr>
              <a:t>went</a:t>
            </a:r>
            <a:r>
              <a:rPr lang="pt-BR" sz="2400" dirty="0">
                <a:latin typeface="Georgia" panose="02040502050405020303" pitchFamily="18" charset="0"/>
              </a:rPr>
              <a:t> out </a:t>
            </a:r>
            <a:r>
              <a:rPr lang="pt-BR" sz="2400" dirty="0" err="1">
                <a:latin typeface="Georgia" panose="02040502050405020303" pitchFamily="18" charset="0"/>
              </a:rPr>
              <a:t>from</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presence</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Lord</a:t>
            </a:r>
            <a:r>
              <a:rPr lang="pt-BR" sz="2400" dirty="0">
                <a:latin typeface="Georgia" panose="02040502050405020303" pitchFamily="18" charset="0"/>
              </a:rPr>
              <a:t> </a:t>
            </a:r>
            <a:r>
              <a:rPr lang="pt-BR" sz="2400" dirty="0" err="1">
                <a:latin typeface="Georgia" panose="02040502050405020303" pitchFamily="18" charset="0"/>
              </a:rPr>
              <a:t>and</a:t>
            </a:r>
            <a:r>
              <a:rPr lang="pt-BR" sz="2400" dirty="0">
                <a:latin typeface="Georgia" panose="02040502050405020303" pitchFamily="18" charset="0"/>
              </a:rPr>
              <a:t> </a:t>
            </a:r>
            <a:r>
              <a:rPr lang="pt-BR" sz="2400" dirty="0" err="1">
                <a:latin typeface="Georgia" panose="02040502050405020303" pitchFamily="18" charset="0"/>
              </a:rPr>
              <a:t>dwelt</a:t>
            </a:r>
            <a:r>
              <a:rPr lang="pt-BR" sz="2400" dirty="0">
                <a:latin typeface="Georgia" panose="02040502050405020303" pitchFamily="18" charset="0"/>
              </a:rPr>
              <a:t> in </a:t>
            </a:r>
            <a:r>
              <a:rPr lang="pt-BR" sz="2400" dirty="0" err="1">
                <a:latin typeface="Georgia" panose="02040502050405020303" pitchFamily="18" charset="0"/>
              </a:rPr>
              <a:t>the</a:t>
            </a:r>
            <a:endParaRPr lang="pt-BR" sz="2400" dirty="0">
              <a:latin typeface="Georgia" panose="02040502050405020303" pitchFamily="18" charset="0"/>
            </a:endParaRPr>
          </a:p>
          <a:p>
            <a:r>
              <a:rPr lang="pt-BR" sz="2400" dirty="0">
                <a:latin typeface="Georgia" panose="02040502050405020303" pitchFamily="18" charset="0"/>
              </a:rPr>
              <a:t>  </a:t>
            </a:r>
            <a:r>
              <a:rPr lang="pt-BR" sz="2400" dirty="0" err="1">
                <a:latin typeface="Georgia" panose="02040502050405020303" pitchFamily="18" charset="0"/>
              </a:rPr>
              <a:t>land</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Nod</a:t>
            </a:r>
            <a:r>
              <a:rPr lang="pt-BR" sz="2400" dirty="0">
                <a:latin typeface="Georgia" panose="02040502050405020303" pitchFamily="18" charset="0"/>
              </a:rPr>
              <a:t> </a:t>
            </a:r>
            <a:r>
              <a:rPr lang="pt-BR" sz="2400" dirty="0" err="1">
                <a:latin typeface="Georgia" panose="02040502050405020303" pitchFamily="18" charset="0"/>
              </a:rPr>
              <a:t>on</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a:t>
            </a:r>
            <a:r>
              <a:rPr lang="pt-BR" sz="2400" dirty="0" err="1">
                <a:latin typeface="Georgia" panose="02040502050405020303" pitchFamily="18" charset="0"/>
              </a:rPr>
              <a:t>east</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Eden</a:t>
            </a:r>
            <a:r>
              <a:rPr lang="pt-BR" sz="2400" dirty="0">
                <a:latin typeface="Georgia" panose="02040502050405020303" pitchFamily="18" charset="0"/>
              </a:rPr>
              <a:t>.” [4:14d-16]</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3" name="CaixaDeTexto 12"/>
          <p:cNvSpPr txBox="1"/>
          <p:nvPr/>
        </p:nvSpPr>
        <p:spPr>
          <a:xfrm>
            <a:off x="2555777" y="2947591"/>
            <a:ext cx="6408711" cy="769441"/>
          </a:xfrm>
          <a:prstGeom prst="rect">
            <a:avLst/>
          </a:prstGeom>
          <a:noFill/>
        </p:spPr>
        <p:txBody>
          <a:bodyPr wrap="square" rtlCol="0">
            <a:spAutoFit/>
          </a:bodyPr>
          <a:lstStyle/>
          <a:p>
            <a:pPr algn="just"/>
            <a:r>
              <a:rPr lang="pt-BR" sz="2200" dirty="0">
                <a:latin typeface="Georgia" panose="02040502050405020303" pitchFamily="18" charset="0"/>
              </a:rPr>
              <a:t>As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had</a:t>
            </a:r>
            <a:r>
              <a:rPr lang="pt-BR" sz="2200" dirty="0">
                <a:latin typeface="Georgia" panose="02040502050405020303" pitchFamily="18" charset="0"/>
              </a:rPr>
              <a:t> </a:t>
            </a:r>
            <a:r>
              <a:rPr lang="pt-BR" sz="2200" dirty="0" err="1">
                <a:latin typeface="Georgia" panose="02040502050405020303" pitchFamily="18" charset="0"/>
              </a:rPr>
              <a:t>stated</a:t>
            </a:r>
            <a:r>
              <a:rPr lang="pt-BR" sz="2200" dirty="0">
                <a:latin typeface="Georgia" panose="02040502050405020303" pitchFamily="18" charset="0"/>
              </a:rPr>
              <a:t> </a:t>
            </a:r>
            <a:r>
              <a:rPr lang="pt-BR" sz="2200" dirty="0" err="1">
                <a:latin typeface="Georgia" panose="02040502050405020303" pitchFamily="18" charset="0"/>
              </a:rPr>
              <a:t>before</a:t>
            </a:r>
            <a:r>
              <a:rPr lang="pt-BR" sz="2200" dirty="0">
                <a:latin typeface="Georgia" panose="02040502050405020303" pitchFamily="18" charset="0"/>
              </a:rPr>
              <a:t>, </a:t>
            </a:r>
            <a:r>
              <a:rPr lang="pt-BR" sz="2200" i="1" dirty="0">
                <a:latin typeface="Georgia" panose="02040502050405020303" pitchFamily="18" charset="0"/>
              </a:rPr>
              <a:t>Cain </a:t>
            </a:r>
            <a:r>
              <a:rPr lang="pt-BR" sz="2200" i="1" dirty="0" err="1">
                <a:latin typeface="Georgia" panose="02040502050405020303" pitchFamily="18" charset="0"/>
              </a:rPr>
              <a:t>withdrew</a:t>
            </a:r>
            <a:r>
              <a:rPr lang="pt-BR" sz="2200" i="1" dirty="0">
                <a:latin typeface="Georgia" panose="02040502050405020303" pitchFamily="18" charset="0"/>
              </a:rPr>
              <a:t> </a:t>
            </a:r>
            <a:r>
              <a:rPr lang="pt-BR" sz="2200" i="1" dirty="0" err="1">
                <a:latin typeface="Georgia" panose="02040502050405020303" pitchFamily="18" charset="0"/>
              </a:rPr>
              <a:t>himself</a:t>
            </a:r>
            <a:r>
              <a:rPr lang="pt-BR" sz="2200" i="1" dirty="0">
                <a:latin typeface="Georgia" panose="02040502050405020303" pitchFamily="18" charset="0"/>
              </a:rPr>
              <a:t> </a:t>
            </a:r>
            <a:r>
              <a:rPr lang="pt-BR" sz="2200" dirty="0" err="1">
                <a:latin typeface="Georgia" panose="02040502050405020303" pitchFamily="18" charset="0"/>
              </a:rPr>
              <a:t>from</a:t>
            </a:r>
            <a:r>
              <a:rPr lang="pt-BR" sz="2200" dirty="0">
                <a:latin typeface="Georgia" panose="02040502050405020303" pitchFamily="18" charset="0"/>
              </a:rPr>
              <a:t> </a:t>
            </a:r>
            <a:r>
              <a:rPr lang="pt-BR" sz="2200" dirty="0" err="1">
                <a:latin typeface="Georgia" panose="02040502050405020303" pitchFamily="18" charset="0"/>
              </a:rPr>
              <a:t>before</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Lord</a:t>
            </a:r>
            <a:r>
              <a:rPr lang="pt-BR" sz="2200" dirty="0">
                <a:latin typeface="Georgia" panose="02040502050405020303" pitchFamily="18" charset="0"/>
              </a:rPr>
              <a:t>, </a:t>
            </a:r>
            <a:r>
              <a:rPr lang="pt-BR" sz="2200" dirty="0" err="1">
                <a:latin typeface="Georgia" panose="02040502050405020303" pitchFamily="18" charset="0"/>
              </a:rPr>
              <a:t>refusing</a:t>
            </a:r>
            <a:r>
              <a:rPr lang="pt-BR" sz="2200" dirty="0">
                <a:latin typeface="Georgia" panose="02040502050405020303" pitchFamily="18" charset="0"/>
              </a:rPr>
              <a:t> His </a:t>
            </a:r>
            <a:r>
              <a:rPr lang="pt-BR" sz="2200" dirty="0" err="1">
                <a:latin typeface="Georgia" panose="02040502050405020303" pitchFamily="18" charset="0"/>
              </a:rPr>
              <a:t>punishment</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18" name="Seta para baixo 10"/>
          <p:cNvSpPr/>
          <p:nvPr/>
        </p:nvSpPr>
        <p:spPr>
          <a:xfrm>
            <a:off x="2739654" y="2502328"/>
            <a:ext cx="392186" cy="57069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Elipse 20"/>
          <p:cNvSpPr/>
          <p:nvPr/>
        </p:nvSpPr>
        <p:spPr>
          <a:xfrm>
            <a:off x="251519" y="2016203"/>
            <a:ext cx="6336706" cy="4780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55E74E12-D682-4E2E-A016-9CE46B10BAA6}"/>
              </a:ext>
            </a:extLst>
          </p:cNvPr>
          <p:cNvSpPr>
            <a:spLocks noGrp="1"/>
          </p:cNvSpPr>
          <p:nvPr>
            <p:ph type="sldNum" sz="quarter" idx="12"/>
          </p:nvPr>
        </p:nvSpPr>
        <p:spPr/>
        <p:txBody>
          <a:bodyPr/>
          <a:lstStyle/>
          <a:p>
            <a:fld id="{2B42AA03-84FA-47E0-873F-D678DD9436A1}" type="slidenum">
              <a:rPr lang="pt-BR" smtClean="0"/>
              <a:pPr/>
              <a:t>31</a:t>
            </a:fld>
            <a:endParaRPr lang="pt-BR"/>
          </a:p>
        </p:txBody>
      </p:sp>
    </p:spTree>
    <p:extLst>
      <p:ext uri="{BB962C8B-B14F-4D97-AF65-F5344CB8AC3E}">
        <p14:creationId xmlns:p14="http://schemas.microsoft.com/office/powerpoint/2010/main" val="65954031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1)">
                                      <p:cBhvr>
                                        <p:cTn id="7" dur="2000"/>
                                        <p:tgtEl>
                                          <p:spTgt spid="21"/>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3" grpId="0"/>
      <p:bldP spid="18" grpId="0" animBg="1"/>
      <p:bldP spid="2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a:off x="107504" y="476672"/>
            <a:ext cx="885698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Elipse 4"/>
          <p:cNvSpPr/>
          <p:nvPr/>
        </p:nvSpPr>
        <p:spPr>
          <a:xfrm>
            <a:off x="539552" y="116632"/>
            <a:ext cx="8064896" cy="72008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solidFill>
                  <a:schemeClr val="tx2">
                    <a:lumMod val="50000"/>
                  </a:schemeClr>
                </a:solidFill>
              </a:rPr>
              <a:t>The “</a:t>
            </a:r>
            <a:r>
              <a:rPr lang="pt-BR" sz="2800" b="1" dirty="0" err="1">
                <a:solidFill>
                  <a:schemeClr val="tx2">
                    <a:lumMod val="50000"/>
                  </a:schemeClr>
                </a:solidFill>
              </a:rPr>
              <a:t>way</a:t>
            </a:r>
            <a:r>
              <a:rPr lang="pt-BR" sz="2800" b="1" dirty="0">
                <a:solidFill>
                  <a:schemeClr val="tx2">
                    <a:lumMod val="50000"/>
                  </a:schemeClr>
                </a:solidFill>
              </a:rPr>
              <a:t> </a:t>
            </a:r>
            <a:r>
              <a:rPr lang="pt-BR" sz="2800" b="1" dirty="0" err="1">
                <a:solidFill>
                  <a:schemeClr val="tx2">
                    <a:lumMod val="50000"/>
                  </a:schemeClr>
                </a:solidFill>
              </a:rPr>
              <a:t>of</a:t>
            </a:r>
            <a:r>
              <a:rPr lang="pt-BR" sz="2800" b="1" dirty="0">
                <a:solidFill>
                  <a:schemeClr val="tx2">
                    <a:lumMod val="50000"/>
                  </a:schemeClr>
                </a:solidFill>
              </a:rPr>
              <a:t> </a:t>
            </a:r>
            <a:r>
              <a:rPr lang="pt-BR" sz="2800" b="1" dirty="0" err="1">
                <a:solidFill>
                  <a:schemeClr val="tx2">
                    <a:lumMod val="50000"/>
                  </a:schemeClr>
                </a:solidFill>
              </a:rPr>
              <a:t>return</a:t>
            </a:r>
            <a:r>
              <a:rPr lang="pt-BR" sz="2800" b="1" dirty="0">
                <a:solidFill>
                  <a:schemeClr val="tx2">
                    <a:lumMod val="50000"/>
                  </a:schemeClr>
                </a:solidFill>
              </a:rPr>
              <a:t>”</a:t>
            </a:r>
          </a:p>
        </p:txBody>
      </p:sp>
      <p:sp>
        <p:nvSpPr>
          <p:cNvPr id="8" name="CaixaDeTexto 7"/>
          <p:cNvSpPr txBox="1"/>
          <p:nvPr/>
        </p:nvSpPr>
        <p:spPr>
          <a:xfrm>
            <a:off x="251520" y="1530658"/>
            <a:ext cx="8712968" cy="430887"/>
          </a:xfrm>
          <a:prstGeom prst="rect">
            <a:avLst/>
          </a:prstGeom>
          <a:noFill/>
        </p:spPr>
        <p:txBody>
          <a:bodyPr wrap="square" rtlCol="0">
            <a:spAutoFit/>
          </a:bodyPr>
          <a:lstStyle/>
          <a:p>
            <a:r>
              <a:rPr lang="pt-BR" sz="2200" b="1" dirty="0" err="1">
                <a:solidFill>
                  <a:srgbClr val="FFFF00"/>
                </a:solidFill>
                <a:latin typeface="Georgia" panose="02040502050405020303" pitchFamily="18" charset="0"/>
              </a:rPr>
              <a:t>What</a:t>
            </a:r>
            <a:r>
              <a:rPr lang="pt-BR" sz="2200" b="1" dirty="0">
                <a:solidFill>
                  <a:srgbClr val="FFFF00"/>
                </a:solidFill>
                <a:latin typeface="Georgia" panose="02040502050405020303" pitchFamily="18" charset="0"/>
              </a:rPr>
              <a:t> </a:t>
            </a:r>
            <a:r>
              <a:rPr lang="pt-BR" sz="2200" b="1" dirty="0" err="1">
                <a:solidFill>
                  <a:srgbClr val="FFFF00"/>
                </a:solidFill>
                <a:latin typeface="Georgia" panose="02040502050405020303" pitchFamily="18" charset="0"/>
              </a:rPr>
              <a:t>can</a:t>
            </a:r>
            <a:r>
              <a:rPr lang="pt-BR" sz="2200" b="1" dirty="0">
                <a:solidFill>
                  <a:srgbClr val="FFFF00"/>
                </a:solidFill>
                <a:latin typeface="Georgia" panose="02040502050405020303" pitchFamily="18" charset="0"/>
              </a:rPr>
              <a:t> </a:t>
            </a:r>
            <a:r>
              <a:rPr lang="pt-BR" sz="2200" b="1" dirty="0" err="1">
                <a:solidFill>
                  <a:srgbClr val="FFFF00"/>
                </a:solidFill>
                <a:latin typeface="Georgia" panose="02040502050405020303" pitchFamily="18" charset="0"/>
              </a:rPr>
              <a:t>we</a:t>
            </a:r>
            <a:r>
              <a:rPr lang="pt-BR" sz="2200" b="1" dirty="0">
                <a:solidFill>
                  <a:srgbClr val="FFFF00"/>
                </a:solidFill>
                <a:latin typeface="Georgia" panose="02040502050405020303" pitchFamily="18" charset="0"/>
              </a:rPr>
              <a:t> do </a:t>
            </a:r>
            <a:r>
              <a:rPr lang="pt-BR" sz="2200" b="1" dirty="0" err="1">
                <a:solidFill>
                  <a:srgbClr val="FFFF00"/>
                </a:solidFill>
                <a:latin typeface="Georgia" panose="02040502050405020303" pitchFamily="18" charset="0"/>
              </a:rPr>
              <a:t>if</a:t>
            </a:r>
            <a:r>
              <a:rPr lang="pt-BR" sz="2200" b="1" dirty="0">
                <a:solidFill>
                  <a:srgbClr val="FFFF00"/>
                </a:solidFill>
                <a:latin typeface="Georgia" panose="02040502050405020303" pitchFamily="18" charset="0"/>
              </a:rPr>
              <a:t> </a:t>
            </a:r>
            <a:r>
              <a:rPr lang="pt-BR" sz="2200" b="1" dirty="0" err="1">
                <a:solidFill>
                  <a:srgbClr val="FFFF00"/>
                </a:solidFill>
                <a:latin typeface="Georgia" panose="02040502050405020303" pitchFamily="18" charset="0"/>
              </a:rPr>
              <a:t>we</a:t>
            </a:r>
            <a:r>
              <a:rPr lang="pt-BR" sz="2200" b="1" dirty="0">
                <a:solidFill>
                  <a:srgbClr val="FFFF00"/>
                </a:solidFill>
                <a:latin typeface="Georgia" panose="02040502050405020303" pitchFamily="18" charset="0"/>
              </a:rPr>
              <a:t> </a:t>
            </a:r>
            <a:r>
              <a:rPr lang="pt-BR" sz="2200" b="1" dirty="0" err="1">
                <a:solidFill>
                  <a:srgbClr val="FFFF00"/>
                </a:solidFill>
                <a:latin typeface="Georgia" panose="02040502050405020303" pitchFamily="18" charset="0"/>
              </a:rPr>
              <a:t>have</a:t>
            </a:r>
            <a:r>
              <a:rPr lang="pt-BR" sz="2200" b="1" dirty="0">
                <a:solidFill>
                  <a:srgbClr val="FFFF00"/>
                </a:solidFill>
                <a:latin typeface="Georgia" panose="02040502050405020303" pitchFamily="18" charset="0"/>
              </a:rPr>
              <a:t> </a:t>
            </a:r>
            <a:r>
              <a:rPr lang="pt-BR" sz="2200" b="1" dirty="0" err="1">
                <a:solidFill>
                  <a:srgbClr val="FFFF00"/>
                </a:solidFill>
                <a:latin typeface="Georgia" panose="02040502050405020303" pitchFamily="18" charset="0"/>
              </a:rPr>
              <a:t>followed</a:t>
            </a:r>
            <a:r>
              <a:rPr lang="pt-BR" sz="2200" b="1" dirty="0">
                <a:solidFill>
                  <a:srgbClr val="FFFF00"/>
                </a:solidFill>
                <a:latin typeface="Georgia" panose="02040502050405020303" pitchFamily="18" charset="0"/>
              </a:rPr>
              <a:t> </a:t>
            </a:r>
            <a:r>
              <a:rPr lang="pt-BR" sz="2200" b="1" dirty="0" err="1">
                <a:solidFill>
                  <a:srgbClr val="FFFF00"/>
                </a:solidFill>
                <a:latin typeface="Georgia" panose="02040502050405020303" pitchFamily="18" charset="0"/>
              </a:rPr>
              <a:t>that</a:t>
            </a:r>
            <a:r>
              <a:rPr lang="pt-BR" sz="2200" b="1" dirty="0">
                <a:solidFill>
                  <a:srgbClr val="FFFF00"/>
                </a:solidFill>
                <a:latin typeface="Georgia" panose="02040502050405020303" pitchFamily="18" charset="0"/>
              </a:rPr>
              <a:t> </a:t>
            </a:r>
            <a:r>
              <a:rPr lang="pt-BR" sz="2200" b="1" dirty="0" err="1">
                <a:solidFill>
                  <a:srgbClr val="FFFF00"/>
                </a:solidFill>
                <a:latin typeface="Georgia" panose="02040502050405020303" pitchFamily="18" charset="0"/>
              </a:rPr>
              <a:t>same</a:t>
            </a:r>
            <a:r>
              <a:rPr lang="pt-BR" sz="2200" b="1" dirty="0">
                <a:solidFill>
                  <a:srgbClr val="FFFF00"/>
                </a:solidFill>
                <a:latin typeface="Georgia" panose="02040502050405020303" pitchFamily="18" charset="0"/>
              </a:rPr>
              <a:t> path</a:t>
            </a:r>
            <a:r>
              <a:rPr lang="en-US" sz="2200" b="1" dirty="0">
                <a:solidFill>
                  <a:srgbClr val="FFFF00"/>
                </a:solidFill>
                <a:latin typeface="Georgia" panose="02040502050405020303" pitchFamily="18" charset="0"/>
              </a:rPr>
              <a:t>?</a:t>
            </a:r>
            <a:endParaRPr lang="pt-BR" sz="2200" b="1" dirty="0">
              <a:solidFill>
                <a:srgbClr val="FFFF00"/>
              </a:solidFill>
              <a:latin typeface="Georgia" panose="02040502050405020303" pitchFamily="18" charset="0"/>
            </a:endParaRPr>
          </a:p>
        </p:txBody>
      </p:sp>
      <p:sp>
        <p:nvSpPr>
          <p:cNvPr id="9" name="CaixaDeTexto 8"/>
          <p:cNvSpPr txBox="1"/>
          <p:nvPr/>
        </p:nvSpPr>
        <p:spPr>
          <a:xfrm>
            <a:off x="0" y="797803"/>
            <a:ext cx="9144000" cy="830997"/>
          </a:xfrm>
          <a:prstGeom prst="rect">
            <a:avLst/>
          </a:prstGeom>
          <a:noFill/>
        </p:spPr>
        <p:txBody>
          <a:bodyPr wrap="square" rtlCol="0">
            <a:spAutoFit/>
          </a:bodyPr>
          <a:lstStyle/>
          <a:p>
            <a:pPr algn="ctr"/>
            <a:r>
              <a:rPr lang="pt-BR" sz="2400" b="1" dirty="0">
                <a:solidFill>
                  <a:srgbClr val="FFFF00"/>
                </a:solidFill>
                <a:latin typeface="Georgia" panose="02040502050405020303" pitchFamily="18" charset="0"/>
              </a:rPr>
              <a:t>Cain </a:t>
            </a:r>
            <a:r>
              <a:rPr lang="pt-BR" sz="2400" b="1" dirty="0" err="1">
                <a:solidFill>
                  <a:srgbClr val="FFFF00"/>
                </a:solidFill>
                <a:latin typeface="Georgia" panose="02040502050405020303" pitchFamily="18" charset="0"/>
              </a:rPr>
              <a:t>went</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on</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his</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way</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further</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east</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of</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Eden</a:t>
            </a:r>
            <a:r>
              <a:rPr lang="pt-BR" sz="2400" b="1" dirty="0">
                <a:solidFill>
                  <a:srgbClr val="FFFF00"/>
                </a:solidFill>
                <a:latin typeface="Georgia" panose="02040502050405020303" pitchFamily="18" charset="0"/>
              </a:rPr>
              <a:t>, more </a:t>
            </a:r>
            <a:r>
              <a:rPr lang="pt-BR" sz="2400" b="1" dirty="0" err="1">
                <a:solidFill>
                  <a:srgbClr val="FFFF00"/>
                </a:solidFill>
                <a:latin typeface="Georgia" panose="02040502050405020303" pitchFamily="18" charset="0"/>
              </a:rPr>
              <a:t>and</a:t>
            </a:r>
            <a:r>
              <a:rPr lang="pt-BR" sz="2400" b="1" dirty="0">
                <a:solidFill>
                  <a:srgbClr val="FFFF00"/>
                </a:solidFill>
                <a:latin typeface="Georgia" panose="02040502050405020303" pitchFamily="18" charset="0"/>
              </a:rPr>
              <a:t> more </a:t>
            </a:r>
            <a:r>
              <a:rPr lang="pt-BR" sz="2400" b="1" dirty="0" err="1">
                <a:solidFill>
                  <a:srgbClr val="FFFF00"/>
                </a:solidFill>
                <a:latin typeface="Georgia" panose="02040502050405020303" pitchFamily="18" charset="0"/>
              </a:rPr>
              <a:t>separated</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from</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God</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and</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the</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tree</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of</a:t>
            </a:r>
            <a:r>
              <a:rPr lang="pt-BR" sz="2400" b="1" dirty="0">
                <a:solidFill>
                  <a:srgbClr val="FFFF00"/>
                </a:solidFill>
                <a:latin typeface="Georgia" panose="02040502050405020303" pitchFamily="18" charset="0"/>
              </a:rPr>
              <a:t> </a:t>
            </a:r>
            <a:r>
              <a:rPr lang="pt-BR" sz="2400" b="1" dirty="0" err="1">
                <a:solidFill>
                  <a:srgbClr val="FFFF00"/>
                </a:solidFill>
                <a:latin typeface="Georgia" panose="02040502050405020303" pitchFamily="18" charset="0"/>
              </a:rPr>
              <a:t>life</a:t>
            </a:r>
            <a:r>
              <a:rPr lang="pt-BR" sz="2400" b="1" dirty="0">
                <a:solidFill>
                  <a:srgbClr val="FFFF00"/>
                </a:solidFill>
                <a:latin typeface="Georgia" panose="02040502050405020303" pitchFamily="18" charset="0"/>
              </a:rPr>
              <a:t>...</a:t>
            </a:r>
          </a:p>
        </p:txBody>
      </p:sp>
      <p:sp>
        <p:nvSpPr>
          <p:cNvPr id="18" name="CaixaDeTexto 17"/>
          <p:cNvSpPr txBox="1"/>
          <p:nvPr/>
        </p:nvSpPr>
        <p:spPr>
          <a:xfrm>
            <a:off x="395536" y="1988840"/>
            <a:ext cx="8568952" cy="1323439"/>
          </a:xfrm>
          <a:prstGeom prst="rect">
            <a:avLst/>
          </a:prstGeom>
          <a:noFill/>
        </p:spPr>
        <p:txBody>
          <a:bodyPr wrap="square" rtlCol="0">
            <a:spAutoFit/>
          </a:bodyPr>
          <a:lstStyle/>
          <a:p>
            <a:pPr algn="just"/>
            <a:r>
              <a:rPr lang="en-US" sz="2000" dirty="0">
                <a:solidFill>
                  <a:srgbClr val="FFFF00"/>
                </a:solidFill>
                <a:latin typeface="Georgia" panose="02040502050405020303" pitchFamily="18" charset="0"/>
              </a:rPr>
              <a:t>(1) </a:t>
            </a:r>
            <a:r>
              <a:rPr lang="en-US" sz="2000" b="1" i="1" dirty="0">
                <a:solidFill>
                  <a:srgbClr val="FFFF00"/>
                </a:solidFill>
                <a:latin typeface="Georgia" panose="02040502050405020303" pitchFamily="18" charset="0"/>
              </a:rPr>
              <a:t>Hear the word of God</a:t>
            </a:r>
            <a:r>
              <a:rPr lang="en-US" sz="2000" dirty="0">
                <a:solidFill>
                  <a:srgbClr val="FFFF00"/>
                </a:solidFill>
                <a:latin typeface="Georgia" panose="02040502050405020303" pitchFamily="18" charset="0"/>
              </a:rPr>
              <a:t>. Cain refused to hear God from the beginning. Afterward, he would hear neither exhortation nor correction. If we learn we are not “doing well”, now is the time to ask why and discover how to fix it. Jesus declared: “...the truth shall make you free.” [John 8:32]</a:t>
            </a:r>
            <a:endParaRPr lang="pt-BR" sz="2000" dirty="0">
              <a:solidFill>
                <a:srgbClr val="FFFF00"/>
              </a:solidFill>
              <a:latin typeface="Georgia" panose="02040502050405020303" pitchFamily="18" charset="0"/>
            </a:endParaRPr>
          </a:p>
        </p:txBody>
      </p:sp>
      <p:sp>
        <p:nvSpPr>
          <p:cNvPr id="10" name="CaixaDeTexto 9"/>
          <p:cNvSpPr txBox="1"/>
          <p:nvPr/>
        </p:nvSpPr>
        <p:spPr>
          <a:xfrm>
            <a:off x="395536" y="3257689"/>
            <a:ext cx="8568952" cy="1323439"/>
          </a:xfrm>
          <a:prstGeom prst="rect">
            <a:avLst/>
          </a:prstGeom>
          <a:noFill/>
        </p:spPr>
        <p:txBody>
          <a:bodyPr wrap="square" rtlCol="0">
            <a:spAutoFit/>
          </a:bodyPr>
          <a:lstStyle/>
          <a:p>
            <a:pPr algn="just"/>
            <a:r>
              <a:rPr lang="en-US" sz="2000" dirty="0">
                <a:solidFill>
                  <a:srgbClr val="FFFF00"/>
                </a:solidFill>
                <a:latin typeface="Georgia" panose="02040502050405020303" pitchFamily="18" charset="0"/>
              </a:rPr>
              <a:t>(2) </a:t>
            </a:r>
            <a:r>
              <a:rPr lang="en-US" sz="2000" b="1" i="1" dirty="0">
                <a:solidFill>
                  <a:srgbClr val="FFFF00"/>
                </a:solidFill>
                <a:latin typeface="Georgia" panose="02040502050405020303" pitchFamily="18" charset="0"/>
              </a:rPr>
              <a:t>Believe the gospel message</a:t>
            </a:r>
            <a:r>
              <a:rPr lang="en-US" sz="2000" dirty="0">
                <a:solidFill>
                  <a:srgbClr val="FFFF00"/>
                </a:solidFill>
                <a:latin typeface="Georgia" panose="02040502050405020303" pitchFamily="18" charset="0"/>
              </a:rPr>
              <a:t>. God wants to forgive even the hardest of hearts. To prove it, He sent His Son to be a sacrifice in our place, dying our death for us. This is the great news ("gospel"), of which it is written: “it is the power of God to salvation for everyone who believes...” [Rom 1:16]</a:t>
            </a:r>
            <a:endParaRPr lang="pt-BR" sz="2000" dirty="0">
              <a:solidFill>
                <a:srgbClr val="FFFF00"/>
              </a:solidFill>
              <a:latin typeface="Georgia" panose="02040502050405020303" pitchFamily="18" charset="0"/>
            </a:endParaRPr>
          </a:p>
        </p:txBody>
      </p:sp>
      <p:sp>
        <p:nvSpPr>
          <p:cNvPr id="11" name="CaixaDeTexto 10"/>
          <p:cNvSpPr txBox="1"/>
          <p:nvPr/>
        </p:nvSpPr>
        <p:spPr>
          <a:xfrm>
            <a:off x="395536" y="4509120"/>
            <a:ext cx="8568952" cy="1015663"/>
          </a:xfrm>
          <a:prstGeom prst="rect">
            <a:avLst/>
          </a:prstGeom>
          <a:noFill/>
        </p:spPr>
        <p:txBody>
          <a:bodyPr wrap="square" rtlCol="0">
            <a:spAutoFit/>
          </a:bodyPr>
          <a:lstStyle/>
          <a:p>
            <a:pPr algn="just"/>
            <a:r>
              <a:rPr lang="en-US" sz="2000" dirty="0">
                <a:solidFill>
                  <a:srgbClr val="FFFF00"/>
                </a:solidFill>
                <a:latin typeface="Georgia" panose="02040502050405020303" pitchFamily="18" charset="0"/>
              </a:rPr>
              <a:t>(3) </a:t>
            </a:r>
            <a:r>
              <a:rPr lang="en-US" sz="2000" b="1" i="1" dirty="0">
                <a:solidFill>
                  <a:srgbClr val="FFFF00"/>
                </a:solidFill>
                <a:latin typeface="Georgia" panose="02040502050405020303" pitchFamily="18" charset="0"/>
              </a:rPr>
              <a:t>Repent of our sins</a:t>
            </a:r>
            <a:r>
              <a:rPr lang="en-US" sz="2000" dirty="0">
                <a:solidFill>
                  <a:srgbClr val="FFFF00"/>
                </a:solidFill>
                <a:latin typeface="Georgia" panose="02040502050405020303" pitchFamily="18" charset="0"/>
              </a:rPr>
              <a:t>. Cain refused to admit he was wrong. Adam and Eve blamed others. But, if we confess our sins and repent of them, “He is faithful and just to forgive us our sins and to cleanse us...” [1 John 1:9]</a:t>
            </a:r>
            <a:endParaRPr lang="pt-BR" sz="2000" dirty="0">
              <a:solidFill>
                <a:srgbClr val="FFFF00"/>
              </a:solidFill>
              <a:latin typeface="Georgia" panose="02040502050405020303" pitchFamily="18" charset="0"/>
            </a:endParaRPr>
          </a:p>
        </p:txBody>
      </p:sp>
      <p:sp>
        <p:nvSpPr>
          <p:cNvPr id="13" name="CaixaDeTexto 12"/>
          <p:cNvSpPr txBox="1"/>
          <p:nvPr/>
        </p:nvSpPr>
        <p:spPr>
          <a:xfrm>
            <a:off x="395536" y="5445224"/>
            <a:ext cx="8568952" cy="1323439"/>
          </a:xfrm>
          <a:prstGeom prst="rect">
            <a:avLst/>
          </a:prstGeom>
          <a:noFill/>
        </p:spPr>
        <p:txBody>
          <a:bodyPr wrap="square" rtlCol="0">
            <a:spAutoFit/>
          </a:bodyPr>
          <a:lstStyle/>
          <a:p>
            <a:pPr algn="just"/>
            <a:r>
              <a:rPr lang="en-US" sz="2000" dirty="0">
                <a:solidFill>
                  <a:srgbClr val="FFFF00"/>
                </a:solidFill>
                <a:latin typeface="Georgia" panose="02040502050405020303" pitchFamily="18" charset="0"/>
              </a:rPr>
              <a:t>(4) </a:t>
            </a:r>
            <a:r>
              <a:rPr lang="en-US" sz="2000" b="1" i="1" dirty="0">
                <a:solidFill>
                  <a:srgbClr val="FFFF00"/>
                </a:solidFill>
                <a:latin typeface="Georgia" panose="02040502050405020303" pitchFamily="18" charset="0"/>
              </a:rPr>
              <a:t>Be baptized and obey</a:t>
            </a:r>
            <a:r>
              <a:rPr lang="en-US" sz="2000" dirty="0">
                <a:solidFill>
                  <a:srgbClr val="FFFF00"/>
                </a:solidFill>
                <a:latin typeface="Georgia" panose="02040502050405020303" pitchFamily="18" charset="0"/>
              </a:rPr>
              <a:t>. After leaving our sins behind, we still must be washed of them and not return to defile ourselves again. Jesus said: “He who believes and is baptized will be saved” [Mark 16:16]. He himself “became the author of eternal salvation to all who obey Him.” [</a:t>
            </a:r>
            <a:r>
              <a:rPr lang="en-US" sz="2000" dirty="0" err="1">
                <a:solidFill>
                  <a:srgbClr val="FFFF00"/>
                </a:solidFill>
                <a:latin typeface="Georgia" panose="02040502050405020303" pitchFamily="18" charset="0"/>
              </a:rPr>
              <a:t>Heb</a:t>
            </a:r>
            <a:r>
              <a:rPr lang="en-US" sz="2000" dirty="0">
                <a:solidFill>
                  <a:srgbClr val="FFFF00"/>
                </a:solidFill>
                <a:latin typeface="Georgia" panose="02040502050405020303" pitchFamily="18" charset="0"/>
              </a:rPr>
              <a:t> 5:9]</a:t>
            </a:r>
            <a:endParaRPr lang="pt-BR" sz="2000" dirty="0">
              <a:solidFill>
                <a:srgbClr val="FFFF00"/>
              </a:solidFill>
              <a:latin typeface="Georgia" panose="02040502050405020303" pitchFamily="18" charset="0"/>
            </a:endParaRPr>
          </a:p>
        </p:txBody>
      </p:sp>
      <p:sp>
        <p:nvSpPr>
          <p:cNvPr id="2" name="Slide Number Placeholder 1">
            <a:extLst>
              <a:ext uri="{FF2B5EF4-FFF2-40B4-BE49-F238E27FC236}">
                <a16:creationId xmlns:a16="http://schemas.microsoft.com/office/drawing/2014/main" id="{D8F651B4-DBD6-40C9-972B-05F2084170E1}"/>
              </a:ext>
            </a:extLst>
          </p:cNvPr>
          <p:cNvSpPr>
            <a:spLocks noGrp="1"/>
          </p:cNvSpPr>
          <p:nvPr>
            <p:ph type="sldNum" sz="quarter" idx="12"/>
          </p:nvPr>
        </p:nvSpPr>
        <p:spPr/>
        <p:txBody>
          <a:bodyPr/>
          <a:lstStyle/>
          <a:p>
            <a:fld id="{2B42AA03-84FA-47E0-873F-D678DD9436A1}" type="slidenum">
              <a:rPr lang="pt-BR" smtClean="0"/>
              <a:pPr/>
              <a:t>32</a:t>
            </a:fld>
            <a:endParaRPr lang="pt-BR"/>
          </a:p>
        </p:txBody>
      </p:sp>
    </p:spTree>
    <p:extLst>
      <p:ext uri="{BB962C8B-B14F-4D97-AF65-F5344CB8AC3E}">
        <p14:creationId xmlns:p14="http://schemas.microsoft.com/office/powerpoint/2010/main" val="286025310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outVertical)">
                                      <p:cBhvr>
                                        <p:cTn id="11" dur="500"/>
                                        <p:tgtEl>
                                          <p:spTgt spid="5"/>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8" grpId="0"/>
      <p:bldP spid="10" grpId="0"/>
      <p:bldP spid="11"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78583"/>
            <a:ext cx="9144000" cy="4572000"/>
          </a:xfrm>
          <a:prstGeom prst="rect">
            <a:avLst/>
          </a:prstGeom>
        </p:spPr>
      </p:pic>
      <p:sp>
        <p:nvSpPr>
          <p:cNvPr id="17" name="Retângulo 16"/>
          <p:cNvSpPr/>
          <p:nvPr/>
        </p:nvSpPr>
        <p:spPr>
          <a:xfrm>
            <a:off x="1619672" y="4797152"/>
            <a:ext cx="7488832" cy="1938992"/>
          </a:xfrm>
          <a:prstGeom prst="rect">
            <a:avLst/>
          </a:prstGeom>
          <a:solidFill>
            <a:schemeClr val="tx1">
              <a:alpha val="25000"/>
            </a:schemeClr>
          </a:solidFill>
        </p:spPr>
        <p:txBody>
          <a:bodyPr wrap="square">
            <a:spAutoFit/>
          </a:bodyPr>
          <a:lstStyle/>
          <a:p>
            <a:endParaRPr lang="pt-BR" sz="800" b="1" dirty="0">
              <a:solidFill>
                <a:schemeClr val="bg1"/>
              </a:solidFill>
              <a:latin typeface="Calibri" panose="020F0502020204030204" pitchFamily="34" charset="0"/>
            </a:endParaRPr>
          </a:p>
          <a:p>
            <a:r>
              <a:rPr lang="pt-BR" sz="3200" b="1" dirty="0">
                <a:solidFill>
                  <a:schemeClr val="bg1"/>
                </a:solidFill>
                <a:latin typeface="Calibri" panose="020F0502020204030204" pitchFamily="34" charset="0"/>
              </a:rPr>
              <a:t>Carl </a:t>
            </a:r>
            <a:r>
              <a:rPr lang="pt-BR" sz="3200" b="1" dirty="0" err="1">
                <a:solidFill>
                  <a:schemeClr val="bg1"/>
                </a:solidFill>
                <a:latin typeface="Calibri" panose="020F0502020204030204" pitchFamily="34" charset="0"/>
              </a:rPr>
              <a:t>Ballard</a:t>
            </a:r>
            <a:r>
              <a:rPr lang="pt-BR" sz="3200" b="1" dirty="0">
                <a:solidFill>
                  <a:schemeClr val="bg1"/>
                </a:solidFill>
                <a:latin typeface="Calibri" panose="020F0502020204030204" pitchFamily="34" charset="0"/>
              </a:rPr>
              <a:t>:  (843) 637-7057  </a:t>
            </a:r>
          </a:p>
          <a:p>
            <a:r>
              <a:rPr lang="pt-BR" sz="3200" b="1" dirty="0">
                <a:solidFill>
                  <a:schemeClr val="bg1"/>
                </a:solidFill>
                <a:latin typeface="Calibri" panose="020F0502020204030204" pitchFamily="34" charset="0"/>
              </a:rPr>
              <a:t>                        carldballard@hotmail.com</a:t>
            </a:r>
          </a:p>
          <a:p>
            <a:endParaRPr lang="pt-BR" sz="2000" b="1" dirty="0">
              <a:solidFill>
                <a:schemeClr val="bg1"/>
              </a:solidFill>
              <a:latin typeface="Calibri" panose="020F0502020204030204" pitchFamily="34" charset="0"/>
            </a:endParaRPr>
          </a:p>
          <a:p>
            <a:r>
              <a:rPr lang="pt-BR" sz="2800" b="1" dirty="0" err="1">
                <a:solidFill>
                  <a:schemeClr val="bg1"/>
                </a:solidFill>
                <a:latin typeface="Calibri" panose="020F0502020204030204" pitchFamily="34" charset="0"/>
              </a:rPr>
              <a:t>Or</a:t>
            </a:r>
            <a:r>
              <a:rPr lang="pt-BR" sz="2800" b="1" dirty="0">
                <a:solidFill>
                  <a:schemeClr val="bg1"/>
                </a:solidFill>
                <a:latin typeface="Calibri" panose="020F0502020204030204" pitchFamily="34" charset="0"/>
              </a:rPr>
              <a:t> </a:t>
            </a:r>
            <a:r>
              <a:rPr lang="pt-BR" sz="2800" b="1" dirty="0" err="1">
                <a:solidFill>
                  <a:schemeClr val="bg1"/>
                </a:solidFill>
                <a:latin typeface="Calibri" panose="020F0502020204030204" pitchFamily="34" charset="0"/>
              </a:rPr>
              <a:t>visit</a:t>
            </a:r>
            <a:r>
              <a:rPr lang="pt-BR" sz="2800" b="1" dirty="0">
                <a:solidFill>
                  <a:schemeClr val="bg1"/>
                </a:solidFill>
                <a:latin typeface="Calibri" panose="020F0502020204030204" pitchFamily="34" charset="0"/>
              </a:rPr>
              <a:t> </a:t>
            </a:r>
            <a:r>
              <a:rPr lang="pt-BR" sz="2800" b="1" dirty="0" err="1">
                <a:solidFill>
                  <a:schemeClr val="bg1"/>
                </a:solidFill>
                <a:latin typeface="Calibri" panose="020F0502020204030204" pitchFamily="34" charset="0"/>
              </a:rPr>
              <a:t>our</a:t>
            </a:r>
            <a:r>
              <a:rPr lang="pt-BR" sz="2800" b="1" dirty="0">
                <a:solidFill>
                  <a:schemeClr val="bg1"/>
                </a:solidFill>
                <a:latin typeface="Calibri" panose="020F0502020204030204" pitchFamily="34" charset="0"/>
              </a:rPr>
              <a:t> site:     www.ahcoc.info</a:t>
            </a:r>
          </a:p>
        </p:txBody>
      </p:sp>
      <p:sp>
        <p:nvSpPr>
          <p:cNvPr id="19" name="Retângulo 18"/>
          <p:cNvSpPr/>
          <p:nvPr/>
        </p:nvSpPr>
        <p:spPr>
          <a:xfrm>
            <a:off x="35496" y="116632"/>
            <a:ext cx="9144001" cy="584775"/>
          </a:xfrm>
          <a:prstGeom prst="rect">
            <a:avLst/>
          </a:prstGeom>
        </p:spPr>
        <p:txBody>
          <a:bodyPr wrap="square">
            <a:spAutoFit/>
          </a:bodyPr>
          <a:lstStyle/>
          <a:p>
            <a:pPr algn="ctr"/>
            <a:r>
              <a:rPr lang="pt-BR" sz="3200" b="1" dirty="0" err="1">
                <a:solidFill>
                  <a:schemeClr val="bg1"/>
                </a:solidFill>
                <a:latin typeface="Georgia" panose="02040502050405020303" pitchFamily="18" charset="0"/>
              </a:rPr>
              <a:t>We</a:t>
            </a:r>
            <a:r>
              <a:rPr lang="pt-BR" sz="3200" b="1" dirty="0">
                <a:solidFill>
                  <a:schemeClr val="bg1"/>
                </a:solidFill>
                <a:latin typeface="Georgia" panose="02040502050405020303" pitchFamily="18" charset="0"/>
              </a:rPr>
              <a:t> are </a:t>
            </a:r>
            <a:r>
              <a:rPr lang="pt-BR" sz="3200" b="1" dirty="0" err="1">
                <a:solidFill>
                  <a:schemeClr val="bg1"/>
                </a:solidFill>
                <a:latin typeface="Georgia" panose="02040502050405020303" pitchFamily="18" charset="0"/>
              </a:rPr>
              <a:t>grateful</a:t>
            </a:r>
            <a:r>
              <a:rPr lang="pt-BR" sz="3200" b="1" dirty="0">
                <a:solidFill>
                  <a:schemeClr val="bg1"/>
                </a:solidFill>
                <a:latin typeface="Georgia" panose="02040502050405020303" pitchFamily="18" charset="0"/>
              </a:rPr>
              <a:t> for </a:t>
            </a:r>
            <a:r>
              <a:rPr lang="pt-BR" sz="3200" b="1" dirty="0" err="1">
                <a:solidFill>
                  <a:schemeClr val="bg1"/>
                </a:solidFill>
                <a:latin typeface="Georgia" panose="02040502050405020303" pitchFamily="18" charset="0"/>
              </a:rPr>
              <a:t>your</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visit</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today</a:t>
            </a:r>
            <a:r>
              <a:rPr lang="pt-BR" sz="3200" b="1" dirty="0">
                <a:solidFill>
                  <a:schemeClr val="bg1"/>
                </a:solidFill>
                <a:latin typeface="Georgia" panose="02040502050405020303" pitchFamily="18" charset="0"/>
              </a:rPr>
              <a:t>!</a:t>
            </a:r>
            <a:endParaRPr lang="pt-BR" dirty="0">
              <a:solidFill>
                <a:schemeClr val="bg1"/>
              </a:solidFill>
              <a:latin typeface="Georgia" panose="02040502050405020303" pitchFamily="18" charset="0"/>
            </a:endParaRPr>
          </a:p>
        </p:txBody>
      </p:sp>
      <p:sp>
        <p:nvSpPr>
          <p:cNvPr id="20" name="Retângulo 19"/>
          <p:cNvSpPr/>
          <p:nvPr/>
        </p:nvSpPr>
        <p:spPr>
          <a:xfrm>
            <a:off x="35497" y="764704"/>
            <a:ext cx="9108504" cy="1569660"/>
          </a:xfrm>
          <a:prstGeom prst="rect">
            <a:avLst/>
          </a:prstGeom>
        </p:spPr>
        <p:txBody>
          <a:bodyPr wrap="square">
            <a:spAutoFit/>
          </a:bodyPr>
          <a:lstStyle/>
          <a:p>
            <a:pPr algn="ctr"/>
            <a:r>
              <a:rPr lang="pt-BR" sz="3200" b="1" dirty="0" err="1">
                <a:solidFill>
                  <a:schemeClr val="bg1"/>
                </a:solidFill>
                <a:latin typeface="Georgia" panose="02040502050405020303" pitchFamily="18" charset="0"/>
              </a:rPr>
              <a:t>If</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you</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have</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any</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questions</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or</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comments</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please</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stay</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after</a:t>
            </a:r>
            <a:r>
              <a:rPr lang="pt-BR" sz="3200" b="1" dirty="0">
                <a:solidFill>
                  <a:schemeClr val="bg1"/>
                </a:solidFill>
                <a:latin typeface="Georgia" panose="02040502050405020303" pitchFamily="18" charset="0"/>
              </a:rPr>
              <a:t> for a </a:t>
            </a:r>
            <a:r>
              <a:rPr lang="pt-BR" sz="3200" b="1" dirty="0" err="1">
                <a:solidFill>
                  <a:schemeClr val="bg1"/>
                </a:solidFill>
                <a:latin typeface="Georgia" panose="02040502050405020303" pitchFamily="18" charset="0"/>
              </a:rPr>
              <a:t>few</a:t>
            </a:r>
            <a:r>
              <a:rPr lang="pt-BR" sz="3200" b="1" dirty="0">
                <a:solidFill>
                  <a:schemeClr val="bg1"/>
                </a:solidFill>
                <a:latin typeface="Georgia" panose="02040502050405020303" pitchFamily="18" charset="0"/>
              </a:rPr>
              <a:t> minutes</a:t>
            </a:r>
          </a:p>
          <a:p>
            <a:pPr algn="ctr"/>
            <a:r>
              <a:rPr lang="pt-BR" sz="3200" b="1" dirty="0" err="1">
                <a:solidFill>
                  <a:schemeClr val="bg1"/>
                </a:solidFill>
                <a:latin typeface="Georgia" panose="02040502050405020303" pitchFamily="18" charset="0"/>
              </a:rPr>
              <a:t>to</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speak</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with</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us</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or</a:t>
            </a:r>
            <a:r>
              <a:rPr lang="pt-BR" sz="3200" b="1" dirty="0">
                <a:solidFill>
                  <a:schemeClr val="bg1"/>
                </a:solidFill>
                <a:latin typeface="Georgia" panose="02040502050405020303" pitchFamily="18" charset="0"/>
              </a:rPr>
              <a:t> </a:t>
            </a:r>
            <a:r>
              <a:rPr lang="pt-BR" sz="3200" b="1" dirty="0" err="1">
                <a:solidFill>
                  <a:schemeClr val="bg1"/>
                </a:solidFill>
                <a:latin typeface="Georgia" panose="02040502050405020303" pitchFamily="18" charset="0"/>
              </a:rPr>
              <a:t>contact</a:t>
            </a:r>
            <a:r>
              <a:rPr lang="pt-BR" sz="3200" b="1" dirty="0">
                <a:solidFill>
                  <a:schemeClr val="bg1"/>
                </a:solidFill>
                <a:latin typeface="Georgia" panose="02040502050405020303" pitchFamily="18" charset="0"/>
              </a:rPr>
              <a:t>: </a:t>
            </a:r>
            <a:endParaRPr lang="pt-BR" dirty="0">
              <a:solidFill>
                <a:schemeClr val="bg1"/>
              </a:solidFill>
              <a:latin typeface="Georgia" panose="02040502050405020303" pitchFamily="18" charset="0"/>
            </a:endParaRPr>
          </a:p>
        </p:txBody>
      </p:sp>
      <p:sp>
        <p:nvSpPr>
          <p:cNvPr id="3" name="Slide Number Placeholder 2">
            <a:extLst>
              <a:ext uri="{FF2B5EF4-FFF2-40B4-BE49-F238E27FC236}">
                <a16:creationId xmlns:a16="http://schemas.microsoft.com/office/drawing/2014/main" id="{CB64F1C7-C670-4FF8-9A9E-4125AF1DC678}"/>
              </a:ext>
            </a:extLst>
          </p:cNvPr>
          <p:cNvSpPr>
            <a:spLocks noGrp="1"/>
          </p:cNvSpPr>
          <p:nvPr>
            <p:ph type="sldNum" sz="quarter" idx="12"/>
          </p:nvPr>
        </p:nvSpPr>
        <p:spPr/>
        <p:txBody>
          <a:bodyPr/>
          <a:lstStyle/>
          <a:p>
            <a:fld id="{2B42AA03-84FA-47E0-873F-D678DD9436A1}" type="slidenum">
              <a:rPr lang="pt-BR" smtClean="0"/>
              <a:pPr/>
              <a:t>33</a:t>
            </a:fld>
            <a:endParaRPr lang="pt-BR"/>
          </a:p>
        </p:txBody>
      </p:sp>
    </p:spTree>
    <p:extLst>
      <p:ext uri="{BB962C8B-B14F-4D97-AF65-F5344CB8AC3E}">
        <p14:creationId xmlns:p14="http://schemas.microsoft.com/office/powerpoint/2010/main" val="554191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2215991"/>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Then</a:t>
            </a:r>
            <a:r>
              <a:rPr lang="pt-BR" sz="2300" dirty="0">
                <a:latin typeface="Georgia" panose="02040502050405020303" pitchFamily="18" charset="0"/>
              </a:rPr>
              <a:t> </a:t>
            </a:r>
            <a:r>
              <a:rPr lang="pt-BR" sz="2300" dirty="0" err="1">
                <a:latin typeface="Georgia" panose="02040502050405020303" pitchFamily="18" charset="0"/>
              </a:rPr>
              <a:t>she</a:t>
            </a:r>
            <a:r>
              <a:rPr lang="pt-BR" sz="2300" dirty="0">
                <a:latin typeface="Georgia" panose="02040502050405020303" pitchFamily="18" charset="0"/>
              </a:rPr>
              <a:t> </a:t>
            </a:r>
            <a:r>
              <a:rPr lang="pt-BR" sz="2300" dirty="0" err="1">
                <a:latin typeface="Georgia" panose="02040502050405020303" pitchFamily="18" charset="0"/>
              </a:rPr>
              <a:t>bore</a:t>
            </a:r>
            <a:r>
              <a:rPr lang="pt-BR" sz="2300" dirty="0">
                <a:latin typeface="Georgia" panose="02040502050405020303" pitchFamily="18" charset="0"/>
              </a:rPr>
              <a:t> </a:t>
            </a:r>
            <a:r>
              <a:rPr lang="pt-BR" sz="2300" dirty="0" err="1">
                <a:latin typeface="Georgia" panose="02040502050405020303" pitchFamily="18" charset="0"/>
              </a:rPr>
              <a:t>again</a:t>
            </a:r>
            <a:r>
              <a:rPr lang="pt-BR" sz="2300" dirty="0">
                <a:latin typeface="Georgia" panose="02040502050405020303" pitchFamily="18" charset="0"/>
              </a:rPr>
              <a:t>, </a:t>
            </a:r>
            <a:r>
              <a:rPr lang="pt-BR" sz="2300" dirty="0" err="1">
                <a:latin typeface="Georgia" panose="02040502050405020303" pitchFamily="18" charset="0"/>
              </a:rPr>
              <a:t>this</a:t>
            </a:r>
            <a:r>
              <a:rPr lang="pt-BR" sz="2300" dirty="0">
                <a:latin typeface="Georgia" panose="02040502050405020303" pitchFamily="18" charset="0"/>
              </a:rPr>
              <a:t> time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brother</a:t>
            </a:r>
            <a:r>
              <a:rPr lang="pt-BR" sz="2300" dirty="0">
                <a:latin typeface="Georgia" panose="02040502050405020303" pitchFamily="18" charset="0"/>
              </a:rPr>
              <a:t> Abel. </a:t>
            </a:r>
            <a:r>
              <a:rPr lang="pt-BR" sz="2300" dirty="0" err="1">
                <a:latin typeface="Georgia" panose="02040502050405020303" pitchFamily="18" charset="0"/>
              </a:rPr>
              <a:t>Now</a:t>
            </a:r>
            <a:r>
              <a:rPr lang="pt-BR" sz="2300" dirty="0">
                <a:latin typeface="Georgia" panose="02040502050405020303" pitchFamily="18" charset="0"/>
              </a:rPr>
              <a:t> Abel </a:t>
            </a:r>
            <a:r>
              <a:rPr lang="pt-BR" sz="2300" dirty="0" err="1">
                <a:latin typeface="Georgia" panose="02040502050405020303" pitchFamily="18" charset="0"/>
              </a:rPr>
              <a:t>was</a:t>
            </a:r>
            <a:r>
              <a:rPr lang="pt-BR" sz="2300" dirty="0">
                <a:latin typeface="Georgia" panose="02040502050405020303" pitchFamily="18" charset="0"/>
              </a:rPr>
              <a:t> a</a:t>
            </a:r>
          </a:p>
          <a:p>
            <a:r>
              <a:rPr lang="pt-BR" sz="2300" dirty="0">
                <a:latin typeface="Georgia" panose="02040502050405020303" pitchFamily="18" charset="0"/>
              </a:rPr>
              <a:t>  </a:t>
            </a:r>
            <a:r>
              <a:rPr lang="pt-BR" sz="2300" dirty="0" err="1">
                <a:latin typeface="Georgia" panose="02040502050405020303" pitchFamily="18" charset="0"/>
              </a:rPr>
              <a:t>keeper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sheep</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 </a:t>
            </a:r>
            <a:r>
              <a:rPr lang="pt-BR" sz="2300" dirty="0" err="1">
                <a:latin typeface="Georgia" panose="02040502050405020303" pitchFamily="18" charset="0"/>
              </a:rPr>
              <a:t>tiller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in </a:t>
            </a:r>
            <a:r>
              <a:rPr lang="pt-BR" sz="2300" dirty="0" err="1">
                <a:latin typeface="Georgia" panose="02040502050405020303" pitchFamily="18" charset="0"/>
              </a:rPr>
              <a:t>the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process</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time it came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pass</a:t>
            </a:r>
            <a:r>
              <a:rPr lang="pt-BR" sz="2300" dirty="0">
                <a:latin typeface="Georgia" panose="02040502050405020303" pitchFamily="18" charset="0"/>
              </a:rPr>
              <a:t> </a:t>
            </a:r>
            <a:r>
              <a:rPr lang="pt-BR" sz="2300" dirty="0" err="1">
                <a:latin typeface="Georgia" panose="02040502050405020303" pitchFamily="18" charset="0"/>
              </a:rPr>
              <a:t>that</a:t>
            </a:r>
            <a:r>
              <a:rPr lang="pt-BR" sz="2300" dirty="0">
                <a:latin typeface="Georgia" panose="02040502050405020303" pitchFamily="18" charset="0"/>
              </a:rPr>
              <a:t> Cain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an</a:t>
            </a:r>
            <a:r>
              <a:rPr lang="pt-BR" sz="2300" dirty="0">
                <a:latin typeface="Georgia" panose="02040502050405020303" pitchFamily="18" charset="0"/>
              </a:rPr>
              <a:t> </a:t>
            </a:r>
            <a:r>
              <a:rPr lang="pt-BR" sz="2300" dirty="0" err="1">
                <a:latin typeface="Georgia" panose="02040502050405020303" pitchFamily="18" charset="0"/>
              </a:rPr>
              <a:t>offer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fruit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Abel </a:t>
            </a:r>
            <a:r>
              <a:rPr lang="pt-BR" sz="2300" dirty="0" err="1">
                <a:latin typeface="Georgia" panose="02040502050405020303" pitchFamily="18" charset="0"/>
              </a:rPr>
              <a:t>also</a:t>
            </a:r>
            <a:r>
              <a:rPr lang="pt-BR" sz="2300" dirty="0">
                <a:latin typeface="Georgia" panose="02040502050405020303" pitchFamily="18" charset="0"/>
              </a:rPr>
              <a:t>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firstborn</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flock</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their</a:t>
            </a:r>
            <a:r>
              <a:rPr lang="pt-BR" sz="2300" dirty="0">
                <a:latin typeface="Georgia" panose="02040502050405020303" pitchFamily="18" charset="0"/>
              </a:rPr>
              <a:t> </a:t>
            </a:r>
            <a:r>
              <a:rPr lang="pt-BR" sz="2300" dirty="0" err="1">
                <a:latin typeface="Georgia" panose="02040502050405020303" pitchFamily="18" charset="0"/>
              </a:rPr>
              <a:t>fat</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t>
            </a:r>
            <a:r>
              <a:rPr lang="pt-BR" sz="2300" dirty="0" err="1">
                <a:latin typeface="Georgia" panose="02040502050405020303" pitchFamily="18" charset="0"/>
              </a:rPr>
              <a:t>respected</a:t>
            </a:r>
            <a:r>
              <a:rPr lang="pt-BR" sz="2300" dirty="0">
                <a:latin typeface="Georgia" panose="02040502050405020303" pitchFamily="18" charset="0"/>
              </a:rPr>
              <a:t> Abel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He </a:t>
            </a:r>
            <a:r>
              <a:rPr lang="pt-BR" sz="2300" dirty="0" err="1">
                <a:latin typeface="Georgia" panose="02040502050405020303" pitchFamily="18" charset="0"/>
              </a:rPr>
              <a:t>did</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respect</a:t>
            </a:r>
            <a:r>
              <a:rPr lang="pt-BR" sz="2300" dirty="0">
                <a:latin typeface="Georgia" panose="02040502050405020303" pitchFamily="18" charset="0"/>
              </a:rPr>
              <a:t> Cain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[4:2-5a]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CaixaDeTexto 9"/>
          <p:cNvSpPr txBox="1"/>
          <p:nvPr/>
        </p:nvSpPr>
        <p:spPr>
          <a:xfrm>
            <a:off x="755576" y="2708920"/>
            <a:ext cx="8208912" cy="1107996"/>
          </a:xfrm>
          <a:prstGeom prst="rect">
            <a:avLst/>
          </a:prstGeom>
          <a:noFill/>
        </p:spPr>
        <p:txBody>
          <a:bodyPr wrap="square" rtlCol="0">
            <a:spAutoFit/>
          </a:bodyPr>
          <a:lstStyle/>
          <a:p>
            <a:pPr algn="just"/>
            <a:r>
              <a:rPr lang="pt-BR" sz="2200" dirty="0">
                <a:latin typeface="Georgia" panose="02040502050405020303" pitchFamily="18" charset="0"/>
              </a:rPr>
              <a:t>Adam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Eve</a:t>
            </a:r>
            <a:r>
              <a:rPr lang="pt-BR" sz="2200" dirty="0">
                <a:latin typeface="Georgia" panose="02040502050405020303" pitchFamily="18" charset="0"/>
              </a:rPr>
              <a:t> continue </a:t>
            </a:r>
            <a:r>
              <a:rPr lang="pt-BR" sz="2200" dirty="0" err="1">
                <a:latin typeface="Georgia" panose="02040502050405020303" pitchFamily="18" charset="0"/>
              </a:rPr>
              <a:t>obeying</a:t>
            </a:r>
            <a:r>
              <a:rPr lang="pt-BR" sz="2200" dirty="0">
                <a:latin typeface="Georgia" panose="02040502050405020303" pitchFamily="18" charset="0"/>
              </a:rPr>
              <a:t> </a:t>
            </a:r>
            <a:r>
              <a:rPr lang="pt-BR" sz="2200" dirty="0" err="1">
                <a:latin typeface="Georgia" panose="02040502050405020303" pitchFamily="18" charset="0"/>
              </a:rPr>
              <a:t>God's</a:t>
            </a:r>
            <a:r>
              <a:rPr lang="pt-BR" sz="2200" dirty="0">
                <a:latin typeface="Georgia" panose="02040502050405020303" pitchFamily="18" charset="0"/>
              </a:rPr>
              <a:t> </a:t>
            </a:r>
            <a:r>
              <a:rPr lang="pt-BR" sz="2200" dirty="0" err="1">
                <a:latin typeface="Georgia" panose="02040502050405020303" pitchFamily="18" charset="0"/>
              </a:rPr>
              <a:t>command</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be</a:t>
            </a:r>
            <a:r>
              <a:rPr lang="pt-BR" sz="2200" dirty="0">
                <a:latin typeface="Georgia" panose="02040502050405020303" pitchFamily="18" charset="0"/>
              </a:rPr>
              <a:t> </a:t>
            </a:r>
            <a:r>
              <a:rPr lang="pt-BR" sz="2200" dirty="0" err="1">
                <a:latin typeface="Georgia" panose="02040502050405020303" pitchFamily="18" charset="0"/>
              </a:rPr>
              <a:t>fruitful</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multiply</a:t>
            </a:r>
            <a:r>
              <a:rPr lang="pt-BR" sz="2200" dirty="0">
                <a:latin typeface="Georgia" panose="02040502050405020303" pitchFamily="18" charset="0"/>
              </a:rPr>
              <a:t>. </a:t>
            </a:r>
            <a:r>
              <a:rPr lang="pt-BR" sz="2200" dirty="0" err="1">
                <a:latin typeface="Georgia" panose="02040502050405020303" pitchFamily="18" charset="0"/>
              </a:rPr>
              <a:t>Their</a:t>
            </a:r>
            <a:r>
              <a:rPr lang="pt-BR" sz="2200" dirty="0">
                <a:latin typeface="Georgia" panose="02040502050405020303" pitchFamily="18" charset="0"/>
              </a:rPr>
              <a:t> sons, in </a:t>
            </a:r>
            <a:r>
              <a:rPr lang="pt-BR" sz="2200" dirty="0" err="1">
                <a:latin typeface="Georgia" panose="02040502050405020303" pitchFamily="18" charset="0"/>
              </a:rPr>
              <a:t>this</a:t>
            </a:r>
            <a:r>
              <a:rPr lang="pt-BR" sz="2200" dirty="0">
                <a:latin typeface="Georgia" panose="02040502050405020303" pitchFamily="18" charset="0"/>
              </a:rPr>
              <a:t> world </a:t>
            </a:r>
            <a:r>
              <a:rPr lang="pt-BR" sz="2200" dirty="0" err="1">
                <a:latin typeface="Georgia" panose="02040502050405020303" pitchFamily="18" charset="0"/>
              </a:rPr>
              <a:t>that</a:t>
            </a:r>
            <a:r>
              <a:rPr lang="pt-BR" sz="2200" dirty="0">
                <a:latin typeface="Georgia" panose="02040502050405020303" pitchFamily="18" charset="0"/>
              </a:rPr>
              <a:t> </a:t>
            </a:r>
            <a:r>
              <a:rPr lang="pt-BR" sz="2200" dirty="0" err="1">
                <a:latin typeface="Georgia" panose="02040502050405020303" pitchFamily="18" charset="0"/>
              </a:rPr>
              <a:t>has</a:t>
            </a:r>
            <a:r>
              <a:rPr lang="pt-BR" sz="2200" dirty="0">
                <a:latin typeface="Georgia" panose="02040502050405020303" pitchFamily="18" charset="0"/>
              </a:rPr>
              <a:t> </a:t>
            </a:r>
            <a:r>
              <a:rPr lang="pt-BR" sz="2200" dirty="0" err="1">
                <a:latin typeface="Georgia" panose="02040502050405020303" pitchFamily="18" charset="0"/>
              </a:rPr>
              <a:t>been</a:t>
            </a:r>
            <a:r>
              <a:rPr lang="pt-BR" sz="2200" dirty="0">
                <a:latin typeface="Georgia" panose="02040502050405020303" pitchFamily="18" charset="0"/>
              </a:rPr>
              <a:t> </a:t>
            </a:r>
            <a:r>
              <a:rPr lang="pt-BR" sz="2200" dirty="0" err="1">
                <a:latin typeface="Georgia" panose="02040502050405020303" pitchFamily="18" charset="0"/>
              </a:rPr>
              <a:t>cursed</a:t>
            </a:r>
            <a:r>
              <a:rPr lang="pt-BR" sz="2200" dirty="0">
                <a:latin typeface="Georgia" panose="02040502050405020303" pitchFamily="18" charset="0"/>
              </a:rPr>
              <a:t> </a:t>
            </a:r>
            <a:r>
              <a:rPr lang="pt-BR" sz="2200" dirty="0" err="1">
                <a:latin typeface="Georgia" panose="02040502050405020303" pitchFamily="18" charset="0"/>
              </a:rPr>
              <a:t>by</a:t>
            </a:r>
            <a:r>
              <a:rPr lang="pt-BR" sz="2200" dirty="0">
                <a:latin typeface="Georgia" panose="02040502050405020303" pitchFamily="18" charset="0"/>
              </a:rPr>
              <a:t> </a:t>
            </a:r>
            <a:r>
              <a:rPr lang="pt-BR" sz="2200" dirty="0" err="1">
                <a:latin typeface="Georgia" panose="02040502050405020303" pitchFamily="18" charset="0"/>
              </a:rPr>
              <a:t>sin</a:t>
            </a:r>
            <a:r>
              <a:rPr lang="pt-BR" sz="2200" dirty="0">
                <a:latin typeface="Georgia" panose="02040502050405020303" pitchFamily="18" charset="0"/>
              </a:rPr>
              <a:t>, are </a:t>
            </a:r>
            <a:r>
              <a:rPr lang="pt-BR" sz="2200" dirty="0" err="1">
                <a:latin typeface="Georgia" panose="02040502050405020303" pitchFamily="18" charset="0"/>
              </a:rPr>
              <a:t>soon</a:t>
            </a:r>
            <a:r>
              <a:rPr lang="pt-BR" sz="2200" dirty="0">
                <a:latin typeface="Georgia" panose="02040502050405020303" pitchFamily="18" charset="0"/>
              </a:rPr>
              <a:t> </a:t>
            </a:r>
            <a:r>
              <a:rPr lang="pt-BR" sz="2200" dirty="0" err="1">
                <a:latin typeface="Georgia" panose="02040502050405020303" pitchFamily="18" charset="0"/>
              </a:rPr>
              <a:t>recognized</a:t>
            </a:r>
            <a:r>
              <a:rPr lang="pt-BR" sz="2200" dirty="0">
                <a:latin typeface="Georgia" panose="02040502050405020303" pitchFamily="18" charset="0"/>
              </a:rPr>
              <a:t> </a:t>
            </a:r>
            <a:r>
              <a:rPr lang="pt-BR" sz="2200" dirty="0" err="1">
                <a:latin typeface="Georgia" panose="02040502050405020303" pitchFamily="18" charset="0"/>
              </a:rPr>
              <a:t>by</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hard labor </a:t>
            </a:r>
            <a:r>
              <a:rPr lang="pt-BR" sz="2200" dirty="0" err="1">
                <a:latin typeface="Georgia" panose="02040502050405020303" pitchFamily="18" charset="0"/>
              </a:rPr>
              <a:t>they</a:t>
            </a:r>
            <a:r>
              <a:rPr lang="pt-BR" sz="2200" dirty="0">
                <a:latin typeface="Georgia" panose="02040502050405020303" pitchFamily="18" charset="0"/>
              </a:rPr>
              <a:t> must do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live</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11" name="Elipse 10"/>
          <p:cNvSpPr/>
          <p:nvPr/>
        </p:nvSpPr>
        <p:spPr>
          <a:xfrm>
            <a:off x="251518" y="932964"/>
            <a:ext cx="2376266"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4427984" y="932964"/>
            <a:ext cx="2736304"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Seta para baixo 12"/>
          <p:cNvSpPr/>
          <p:nvPr/>
        </p:nvSpPr>
        <p:spPr>
          <a:xfrm>
            <a:off x="1011462" y="939996"/>
            <a:ext cx="392186" cy="1893127"/>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p:cNvSpPr/>
          <p:nvPr/>
        </p:nvSpPr>
        <p:spPr>
          <a:xfrm>
            <a:off x="113562" y="548680"/>
            <a:ext cx="3162294"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4572000" y="3862789"/>
            <a:ext cx="4392488" cy="1477328"/>
          </a:xfrm>
          <a:prstGeom prst="rect">
            <a:avLst/>
          </a:prstGeom>
          <a:noFill/>
        </p:spPr>
        <p:txBody>
          <a:bodyPr wrap="square" rtlCol="0">
            <a:spAutoFit/>
          </a:bodyPr>
          <a:lstStyle/>
          <a:p>
            <a:pPr algn="just"/>
            <a:r>
              <a:rPr lang="pt-BR" b="1" i="1" dirty="0">
                <a:latin typeface="Georgia" panose="02040502050405020303" pitchFamily="18" charset="0"/>
              </a:rPr>
              <a:t>Cain </a:t>
            </a:r>
            <a:r>
              <a:rPr lang="pt-BR" b="1" i="1" dirty="0" err="1">
                <a:latin typeface="Georgia" panose="02040502050405020303" pitchFamily="18" charset="0"/>
              </a:rPr>
              <a:t>was</a:t>
            </a:r>
            <a:r>
              <a:rPr lang="pt-BR" b="1" i="1" dirty="0">
                <a:latin typeface="Georgia" panose="02040502050405020303" pitchFamily="18" charset="0"/>
              </a:rPr>
              <a:t> a </a:t>
            </a:r>
            <a:r>
              <a:rPr lang="pt-BR" b="1" i="1" dirty="0" err="1">
                <a:latin typeface="Georgia" panose="02040502050405020303" pitchFamily="18" charset="0"/>
              </a:rPr>
              <a:t>tiller</a:t>
            </a:r>
            <a:r>
              <a:rPr lang="pt-BR" b="1" i="1" dirty="0">
                <a:latin typeface="Georgia" panose="02040502050405020303" pitchFamily="18" charset="0"/>
              </a:rPr>
              <a:t> </a:t>
            </a:r>
            <a:r>
              <a:rPr lang="pt-BR" b="1" i="1" dirty="0" err="1">
                <a:latin typeface="Georgia" panose="02040502050405020303" pitchFamily="18" charset="0"/>
              </a:rPr>
              <a:t>of</a:t>
            </a:r>
            <a:r>
              <a:rPr lang="pt-BR" b="1" i="1" dirty="0">
                <a:latin typeface="Georgia" panose="02040502050405020303" pitchFamily="18" charset="0"/>
              </a:rPr>
              <a:t> </a:t>
            </a:r>
            <a:r>
              <a:rPr lang="pt-BR" b="1" i="1" dirty="0" err="1">
                <a:latin typeface="Georgia" panose="02040502050405020303" pitchFamily="18" charset="0"/>
              </a:rPr>
              <a:t>the</a:t>
            </a:r>
            <a:r>
              <a:rPr lang="pt-BR" b="1" i="1" dirty="0">
                <a:latin typeface="Georgia" panose="02040502050405020303" pitchFamily="18" charset="0"/>
              </a:rPr>
              <a:t> </a:t>
            </a:r>
            <a:r>
              <a:rPr lang="pt-BR" b="1" i="1" dirty="0" err="1">
                <a:latin typeface="Georgia" panose="02040502050405020303" pitchFamily="18" charset="0"/>
              </a:rPr>
              <a:t>ground</a:t>
            </a:r>
            <a:r>
              <a:rPr lang="pt-BR" dirty="0">
                <a:latin typeface="Georgia" panose="02040502050405020303" pitchFamily="18" charset="0"/>
              </a:rPr>
              <a:t>: </a:t>
            </a:r>
            <a:r>
              <a:rPr lang="pt-BR" dirty="0" err="1">
                <a:latin typeface="Georgia" panose="02040502050405020303" pitchFamily="18" charset="0"/>
              </a:rPr>
              <a:t>just</a:t>
            </a:r>
            <a:r>
              <a:rPr lang="pt-BR" dirty="0">
                <a:latin typeface="Georgia" panose="02040502050405020303" pitchFamily="18" charset="0"/>
              </a:rPr>
              <a:t> </a:t>
            </a:r>
            <a:r>
              <a:rPr lang="pt-BR" dirty="0" err="1">
                <a:latin typeface="Georgia" panose="02040502050405020303" pitchFamily="18" charset="0"/>
              </a:rPr>
              <a:t>like</a:t>
            </a:r>
            <a:r>
              <a:rPr lang="pt-BR" dirty="0">
                <a:latin typeface="Georgia" panose="02040502050405020303" pitchFamily="18" charset="0"/>
              </a:rPr>
              <a:t> </a:t>
            </a:r>
            <a:r>
              <a:rPr lang="pt-BR" dirty="0" err="1">
                <a:latin typeface="Georgia" panose="02040502050405020303" pitchFamily="18" charset="0"/>
              </a:rPr>
              <a:t>his</a:t>
            </a:r>
            <a:r>
              <a:rPr lang="pt-BR" dirty="0">
                <a:latin typeface="Georgia" panose="02040502050405020303" pitchFamily="18" charset="0"/>
              </a:rPr>
              <a:t> </a:t>
            </a:r>
            <a:r>
              <a:rPr lang="pt-BR" dirty="0" err="1">
                <a:latin typeface="Georgia" panose="02040502050405020303" pitchFamily="18" charset="0"/>
              </a:rPr>
              <a:t>father</a:t>
            </a:r>
            <a:r>
              <a:rPr lang="pt-BR" dirty="0">
                <a:latin typeface="Georgia" panose="02040502050405020303" pitchFamily="18" charset="0"/>
              </a:rPr>
              <a:t> Adam, Cain </a:t>
            </a:r>
            <a:r>
              <a:rPr lang="pt-BR" dirty="0" err="1">
                <a:latin typeface="Georgia" panose="02040502050405020303" pitchFamily="18" charset="0"/>
              </a:rPr>
              <a:t>would</a:t>
            </a:r>
            <a:r>
              <a:rPr lang="pt-BR" dirty="0">
                <a:latin typeface="Georgia" panose="02040502050405020303" pitchFamily="18" charset="0"/>
              </a:rPr>
              <a:t> </a:t>
            </a:r>
            <a:r>
              <a:rPr lang="pt-BR" dirty="0" err="1">
                <a:latin typeface="Georgia" panose="02040502050405020303" pitchFamily="18" charset="0"/>
              </a:rPr>
              <a:t>have</a:t>
            </a:r>
            <a:r>
              <a:rPr lang="pt-BR" dirty="0">
                <a:latin typeface="Georgia" panose="02040502050405020303" pitchFamily="18" charset="0"/>
              </a:rPr>
              <a:t> </a:t>
            </a:r>
            <a:r>
              <a:rPr lang="pt-BR" dirty="0" err="1">
                <a:latin typeface="Georgia" panose="02040502050405020303" pitchFamily="18" charset="0"/>
              </a:rPr>
              <a:t>to</a:t>
            </a:r>
            <a:r>
              <a:rPr lang="pt-BR" dirty="0">
                <a:latin typeface="Georgia" panose="02040502050405020303" pitchFamily="18" charset="0"/>
              </a:rPr>
              <a:t> </a:t>
            </a:r>
            <a:r>
              <a:rPr lang="pt-BR" dirty="0" err="1">
                <a:latin typeface="Georgia" panose="02040502050405020303" pitchFamily="18" charset="0"/>
              </a:rPr>
              <a:t>work</a:t>
            </a:r>
            <a:r>
              <a:rPr lang="pt-BR"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hard </a:t>
            </a:r>
            <a:r>
              <a:rPr lang="pt-BR" dirty="0" err="1">
                <a:latin typeface="Georgia" panose="02040502050405020303" pitchFamily="18" charset="0"/>
              </a:rPr>
              <a:t>and</a:t>
            </a:r>
            <a:r>
              <a:rPr lang="pt-BR" dirty="0">
                <a:latin typeface="Georgia" panose="02040502050405020303" pitchFamily="18" charset="0"/>
              </a:rPr>
              <a:t> </a:t>
            </a:r>
            <a:r>
              <a:rPr lang="pt-BR" dirty="0" err="1">
                <a:latin typeface="Georgia" panose="02040502050405020303" pitchFamily="18" charset="0"/>
              </a:rPr>
              <a:t>cursed</a:t>
            </a:r>
            <a:r>
              <a:rPr lang="pt-BR" dirty="0">
                <a:latin typeface="Georgia" panose="02040502050405020303" pitchFamily="18" charset="0"/>
              </a:rPr>
              <a:t> </a:t>
            </a:r>
            <a:r>
              <a:rPr lang="pt-BR" dirty="0" err="1">
                <a:latin typeface="Georgia" panose="02040502050405020303" pitchFamily="18" charset="0"/>
              </a:rPr>
              <a:t>earth</a:t>
            </a:r>
            <a:r>
              <a:rPr lang="pt-BR" dirty="0">
                <a:latin typeface="Georgia" panose="02040502050405020303" pitchFamily="18" charset="0"/>
              </a:rPr>
              <a:t>, </a:t>
            </a:r>
            <a:r>
              <a:rPr lang="pt-BR" dirty="0" err="1">
                <a:latin typeface="Georgia" panose="02040502050405020303" pitchFamily="18" charset="0"/>
              </a:rPr>
              <a:t>clearing</a:t>
            </a:r>
            <a:r>
              <a:rPr lang="pt-BR" dirty="0">
                <a:latin typeface="Georgia" panose="02040502050405020303" pitchFamily="18" charset="0"/>
              </a:rPr>
              <a:t> </a:t>
            </a:r>
            <a:r>
              <a:rPr lang="pt-BR" dirty="0" err="1">
                <a:latin typeface="Georgia" panose="02040502050405020303" pitchFamily="18" charset="0"/>
              </a:rPr>
              <a:t>thorns</a:t>
            </a:r>
            <a:r>
              <a:rPr lang="pt-BR" dirty="0">
                <a:latin typeface="Georgia" panose="02040502050405020303" pitchFamily="18" charset="0"/>
              </a:rPr>
              <a:t> </a:t>
            </a:r>
            <a:r>
              <a:rPr lang="pt-BR" dirty="0" err="1">
                <a:latin typeface="Georgia" panose="02040502050405020303" pitchFamily="18" charset="0"/>
              </a:rPr>
              <a:t>and</a:t>
            </a:r>
            <a:r>
              <a:rPr lang="pt-BR" dirty="0">
                <a:latin typeface="Georgia" panose="02040502050405020303" pitchFamily="18" charset="0"/>
              </a:rPr>
              <a:t> </a:t>
            </a:r>
            <a:r>
              <a:rPr lang="pt-BR" dirty="0" err="1">
                <a:latin typeface="Georgia" panose="02040502050405020303" pitchFamily="18" charset="0"/>
              </a:rPr>
              <a:t>thistles</a:t>
            </a:r>
            <a:r>
              <a:rPr lang="pt-BR" dirty="0">
                <a:latin typeface="Georgia" panose="02040502050405020303" pitchFamily="18" charset="0"/>
              </a:rPr>
              <a:t> </a:t>
            </a:r>
            <a:r>
              <a:rPr lang="pt-BR" dirty="0" err="1">
                <a:latin typeface="Georgia" panose="02040502050405020303" pitchFamily="18" charset="0"/>
              </a:rPr>
              <a:t>to</a:t>
            </a:r>
            <a:r>
              <a:rPr lang="pt-BR" dirty="0">
                <a:latin typeface="Georgia" panose="02040502050405020303" pitchFamily="18" charset="0"/>
              </a:rPr>
              <a:t> </a:t>
            </a:r>
            <a:r>
              <a:rPr lang="pt-BR" dirty="0" err="1">
                <a:latin typeface="Georgia" panose="02040502050405020303" pitchFamily="18" charset="0"/>
              </a:rPr>
              <a:t>provide</a:t>
            </a:r>
            <a:r>
              <a:rPr lang="pt-BR" dirty="0">
                <a:latin typeface="Georgia" panose="02040502050405020303" pitchFamily="18" charset="0"/>
              </a:rPr>
              <a:t> </a:t>
            </a:r>
            <a:r>
              <a:rPr lang="pt-BR" dirty="0" err="1">
                <a:latin typeface="Georgia" panose="02040502050405020303" pitchFamily="18" charset="0"/>
              </a:rPr>
              <a:t>food</a:t>
            </a:r>
            <a:r>
              <a:rPr lang="pt-BR" dirty="0">
                <a:latin typeface="Georgia" panose="02040502050405020303" pitchFamily="18" charset="0"/>
              </a:rPr>
              <a:t> for </a:t>
            </a:r>
            <a:r>
              <a:rPr lang="pt-BR" dirty="0" err="1">
                <a:latin typeface="Georgia" panose="02040502050405020303" pitchFamily="18" charset="0"/>
              </a:rPr>
              <a:t>his</a:t>
            </a:r>
            <a:r>
              <a:rPr lang="pt-BR" dirty="0">
                <a:latin typeface="Georgia" panose="02040502050405020303" pitchFamily="18" charset="0"/>
              </a:rPr>
              <a:t> </a:t>
            </a:r>
            <a:r>
              <a:rPr lang="pt-BR" dirty="0" err="1">
                <a:latin typeface="Georgia" panose="02040502050405020303" pitchFamily="18" charset="0"/>
              </a:rPr>
              <a:t>family</a:t>
            </a:r>
            <a:r>
              <a:rPr lang="pt-BR" dirty="0">
                <a:latin typeface="Georgia" panose="02040502050405020303" pitchFamily="18" charset="0"/>
              </a:rPr>
              <a:t>.</a:t>
            </a:r>
            <a:endParaRPr lang="pt-BR" i="1" dirty="0">
              <a:latin typeface="Georgia" panose="02040502050405020303" pitchFamily="18" charset="0"/>
            </a:endParaRPr>
          </a:p>
        </p:txBody>
      </p:sp>
      <p:sp>
        <p:nvSpPr>
          <p:cNvPr id="16" name="Seta para baixo 15"/>
          <p:cNvSpPr/>
          <p:nvPr/>
        </p:nvSpPr>
        <p:spPr>
          <a:xfrm rot="10800000">
            <a:off x="5436097" y="1322472"/>
            <a:ext cx="392186" cy="2628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CaixaDeTexto 16"/>
          <p:cNvSpPr txBox="1"/>
          <p:nvPr/>
        </p:nvSpPr>
        <p:spPr>
          <a:xfrm>
            <a:off x="179512" y="3861048"/>
            <a:ext cx="4104456" cy="1477328"/>
          </a:xfrm>
          <a:prstGeom prst="rect">
            <a:avLst/>
          </a:prstGeom>
          <a:noFill/>
        </p:spPr>
        <p:txBody>
          <a:bodyPr wrap="square" rtlCol="0">
            <a:spAutoFit/>
          </a:bodyPr>
          <a:lstStyle/>
          <a:p>
            <a:pPr algn="just"/>
            <a:r>
              <a:rPr lang="pt-BR" b="1" i="1" dirty="0">
                <a:latin typeface="Georgia" panose="02040502050405020303" pitchFamily="18" charset="0"/>
              </a:rPr>
              <a:t>Abel </a:t>
            </a:r>
            <a:r>
              <a:rPr lang="pt-BR" b="1" i="1" dirty="0" err="1">
                <a:latin typeface="Georgia" panose="02040502050405020303" pitchFamily="18" charset="0"/>
              </a:rPr>
              <a:t>was</a:t>
            </a:r>
            <a:r>
              <a:rPr lang="pt-BR" b="1" i="1" dirty="0">
                <a:latin typeface="Georgia" panose="02040502050405020303" pitchFamily="18" charset="0"/>
              </a:rPr>
              <a:t> a </a:t>
            </a:r>
            <a:r>
              <a:rPr lang="pt-BR" b="1" i="1" dirty="0" err="1">
                <a:latin typeface="Georgia" panose="02040502050405020303" pitchFamily="18" charset="0"/>
              </a:rPr>
              <a:t>keeper</a:t>
            </a:r>
            <a:r>
              <a:rPr lang="pt-BR" b="1" i="1" dirty="0">
                <a:latin typeface="Georgia" panose="02040502050405020303" pitchFamily="18" charset="0"/>
              </a:rPr>
              <a:t> </a:t>
            </a:r>
            <a:r>
              <a:rPr lang="pt-BR" b="1" i="1" dirty="0" err="1">
                <a:latin typeface="Georgia" panose="02040502050405020303" pitchFamily="18" charset="0"/>
              </a:rPr>
              <a:t>of</a:t>
            </a:r>
            <a:r>
              <a:rPr lang="pt-BR" b="1" i="1" dirty="0">
                <a:latin typeface="Georgia" panose="02040502050405020303" pitchFamily="18" charset="0"/>
              </a:rPr>
              <a:t> </a:t>
            </a:r>
            <a:r>
              <a:rPr lang="pt-BR" b="1" i="1" dirty="0" err="1">
                <a:latin typeface="Georgia" panose="02040502050405020303" pitchFamily="18" charset="0"/>
              </a:rPr>
              <a:t>sheep</a:t>
            </a:r>
            <a:r>
              <a:rPr lang="pt-BR" dirty="0">
                <a:latin typeface="Georgia" panose="02040502050405020303" pitchFamily="18" charset="0"/>
              </a:rPr>
              <a:t>: in a world </a:t>
            </a:r>
            <a:r>
              <a:rPr lang="pt-BR" dirty="0" err="1">
                <a:latin typeface="Georgia" panose="02040502050405020303" pitchFamily="18" charset="0"/>
              </a:rPr>
              <a:t>marred</a:t>
            </a:r>
            <a:r>
              <a:rPr lang="pt-BR" dirty="0">
                <a:latin typeface="Georgia" panose="02040502050405020303" pitchFamily="18" charset="0"/>
              </a:rPr>
              <a:t> </a:t>
            </a:r>
            <a:r>
              <a:rPr lang="pt-BR" dirty="0" err="1">
                <a:latin typeface="Georgia" panose="02040502050405020303" pitchFamily="18" charset="0"/>
              </a:rPr>
              <a:t>by</a:t>
            </a:r>
            <a:r>
              <a:rPr lang="pt-BR" dirty="0">
                <a:latin typeface="Georgia" panose="02040502050405020303" pitchFamily="18" charset="0"/>
              </a:rPr>
              <a:t> </a:t>
            </a:r>
            <a:r>
              <a:rPr lang="pt-BR" dirty="0" err="1">
                <a:latin typeface="Georgia" panose="02040502050405020303" pitchFamily="18" charset="0"/>
              </a:rPr>
              <a:t>sin</a:t>
            </a:r>
            <a:r>
              <a:rPr lang="pt-BR" dirty="0">
                <a:latin typeface="Georgia" panose="02040502050405020303" pitchFamily="18" charset="0"/>
              </a:rPr>
              <a:t> </a:t>
            </a:r>
            <a:r>
              <a:rPr lang="pt-BR" dirty="0" err="1">
                <a:latin typeface="Georgia" panose="02040502050405020303" pitchFamily="18" charset="0"/>
              </a:rPr>
              <a:t>there</a:t>
            </a:r>
            <a:r>
              <a:rPr lang="pt-BR" dirty="0">
                <a:latin typeface="Georgia" panose="02040502050405020303" pitchFamily="18" charset="0"/>
              </a:rPr>
              <a:t> </a:t>
            </a:r>
            <a:r>
              <a:rPr lang="pt-BR" dirty="0" err="1">
                <a:latin typeface="Georgia" panose="02040502050405020303" pitchFamily="18" charset="0"/>
              </a:rPr>
              <a:t>was</a:t>
            </a:r>
            <a:r>
              <a:rPr lang="pt-BR" dirty="0">
                <a:latin typeface="Georgia" panose="02040502050405020303" pitchFamily="18" charset="0"/>
              </a:rPr>
              <a:t> a </a:t>
            </a:r>
            <a:r>
              <a:rPr lang="pt-BR" dirty="0" err="1">
                <a:latin typeface="Georgia" panose="02040502050405020303" pitchFamily="18" charset="0"/>
              </a:rPr>
              <a:t>need</a:t>
            </a:r>
            <a:r>
              <a:rPr lang="pt-BR" dirty="0">
                <a:latin typeface="Georgia" panose="02040502050405020303" pitchFamily="18" charset="0"/>
              </a:rPr>
              <a:t> for </a:t>
            </a:r>
            <a:r>
              <a:rPr lang="pt-BR" dirty="0" err="1">
                <a:latin typeface="Georgia" panose="02040502050405020303" pitchFamily="18" charset="0"/>
              </a:rPr>
              <a:t>clothing</a:t>
            </a:r>
            <a:r>
              <a:rPr lang="pt-BR" dirty="0">
                <a:latin typeface="Georgia" panose="02040502050405020303" pitchFamily="18" charset="0"/>
              </a:rPr>
              <a:t>; </a:t>
            </a:r>
            <a:r>
              <a:rPr lang="pt-BR" dirty="0" err="1">
                <a:latin typeface="Georgia" panose="02040502050405020303" pitchFamily="18" charset="0"/>
              </a:rPr>
              <a:t>with</a:t>
            </a:r>
            <a:r>
              <a:rPr lang="pt-BR" dirty="0">
                <a:latin typeface="Georgia" panose="02040502050405020303" pitchFamily="18" charset="0"/>
              </a:rPr>
              <a:t> </a:t>
            </a:r>
            <a:r>
              <a:rPr lang="pt-BR" dirty="0" err="1">
                <a:latin typeface="Georgia" panose="02040502050405020303" pitchFamily="18" charset="0"/>
              </a:rPr>
              <a:t>wool</a:t>
            </a:r>
            <a:r>
              <a:rPr lang="pt-BR" dirty="0">
                <a:latin typeface="Georgia" panose="02040502050405020303" pitchFamily="18" charset="0"/>
              </a:rPr>
              <a:t>, </a:t>
            </a:r>
            <a:r>
              <a:rPr lang="pt-BR" dirty="0" err="1">
                <a:latin typeface="Georgia" panose="02040502050405020303" pitchFamily="18" charset="0"/>
              </a:rPr>
              <a:t>there</a:t>
            </a:r>
            <a:r>
              <a:rPr lang="pt-BR" dirty="0">
                <a:latin typeface="Georgia" panose="02040502050405020303" pitchFamily="18" charset="0"/>
              </a:rPr>
              <a:t> </a:t>
            </a:r>
            <a:r>
              <a:rPr lang="pt-BR" dirty="0" err="1">
                <a:latin typeface="Georgia" panose="02040502050405020303" pitchFamily="18" charset="0"/>
              </a:rPr>
              <a:t>would</a:t>
            </a:r>
            <a:r>
              <a:rPr lang="pt-BR" dirty="0">
                <a:latin typeface="Georgia" panose="02040502050405020303" pitchFamily="18" charset="0"/>
              </a:rPr>
              <a:t> </a:t>
            </a:r>
            <a:r>
              <a:rPr lang="pt-BR" dirty="0" err="1">
                <a:latin typeface="Georgia" panose="02040502050405020303" pitchFamily="18" charset="0"/>
              </a:rPr>
              <a:t>be</a:t>
            </a:r>
            <a:r>
              <a:rPr lang="pt-BR" dirty="0">
                <a:latin typeface="Georgia" panose="02040502050405020303" pitchFamily="18" charset="0"/>
              </a:rPr>
              <a:t> no </a:t>
            </a:r>
            <a:r>
              <a:rPr lang="pt-BR" dirty="0" err="1">
                <a:latin typeface="Georgia" panose="02040502050405020303" pitchFamily="18" charset="0"/>
              </a:rPr>
              <a:t>need</a:t>
            </a:r>
            <a:r>
              <a:rPr lang="pt-BR" dirty="0">
                <a:latin typeface="Georgia" panose="02040502050405020303" pitchFamily="18" charset="0"/>
              </a:rPr>
              <a:t> </a:t>
            </a:r>
            <a:r>
              <a:rPr lang="pt-BR" i="1" dirty="0" err="1">
                <a:latin typeface="Georgia" panose="02040502050405020303" pitchFamily="18" charset="0"/>
              </a:rPr>
              <a:t>to</a:t>
            </a:r>
            <a:r>
              <a:rPr lang="pt-BR" i="1" dirty="0">
                <a:latin typeface="Georgia" panose="02040502050405020303" pitchFamily="18" charset="0"/>
              </a:rPr>
              <a:t> </a:t>
            </a:r>
            <a:r>
              <a:rPr lang="pt-BR" i="1" dirty="0" err="1">
                <a:latin typeface="Georgia" panose="02040502050405020303" pitchFamily="18" charset="0"/>
              </a:rPr>
              <a:t>kill</a:t>
            </a:r>
            <a:r>
              <a:rPr lang="pt-BR" i="1"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animal for </a:t>
            </a:r>
            <a:r>
              <a:rPr lang="pt-BR" dirty="0" err="1">
                <a:latin typeface="Georgia" panose="02040502050405020303" pitchFamily="18" charset="0"/>
              </a:rPr>
              <a:t>clothes</a:t>
            </a:r>
            <a:r>
              <a:rPr lang="pt-BR" dirty="0">
                <a:latin typeface="Georgia" panose="02040502050405020303" pitchFamily="18" charset="0"/>
              </a:rPr>
              <a:t>. [</a:t>
            </a:r>
            <a:r>
              <a:rPr lang="pt-BR" dirty="0" err="1">
                <a:latin typeface="Georgia" panose="02040502050405020303" pitchFamily="18" charset="0"/>
              </a:rPr>
              <a:t>Meat</a:t>
            </a:r>
            <a:r>
              <a:rPr lang="pt-BR" dirty="0">
                <a:latin typeface="Georgia" panose="02040502050405020303" pitchFamily="18" charset="0"/>
              </a:rPr>
              <a:t> </a:t>
            </a:r>
            <a:r>
              <a:rPr lang="pt-BR" dirty="0" err="1">
                <a:latin typeface="Georgia" panose="02040502050405020303" pitchFamily="18" charset="0"/>
              </a:rPr>
              <a:t>is</a:t>
            </a:r>
            <a:r>
              <a:rPr lang="pt-BR" dirty="0">
                <a:latin typeface="Georgia" panose="02040502050405020303" pitchFamily="18" charset="0"/>
              </a:rPr>
              <a:t> </a:t>
            </a:r>
            <a:r>
              <a:rPr lang="pt-BR" dirty="0" err="1">
                <a:latin typeface="Georgia" panose="02040502050405020303" pitchFamily="18" charset="0"/>
              </a:rPr>
              <a:t>eaten</a:t>
            </a:r>
            <a:r>
              <a:rPr lang="pt-BR" dirty="0">
                <a:latin typeface="Georgia" panose="02040502050405020303" pitchFamily="18" charset="0"/>
              </a:rPr>
              <a:t> </a:t>
            </a:r>
            <a:r>
              <a:rPr lang="pt-BR" dirty="0" err="1">
                <a:latin typeface="Georgia" panose="02040502050405020303" pitchFamily="18" charset="0"/>
              </a:rPr>
              <a:t>only</a:t>
            </a:r>
            <a:r>
              <a:rPr lang="pt-BR" dirty="0">
                <a:latin typeface="Georgia" panose="02040502050405020303" pitchFamily="18" charset="0"/>
              </a:rPr>
              <a:t> </a:t>
            </a:r>
            <a:r>
              <a:rPr lang="pt-BR" dirty="0" err="1">
                <a:latin typeface="Georgia" panose="02040502050405020303" pitchFamily="18" charset="0"/>
              </a:rPr>
              <a:t>after</a:t>
            </a:r>
            <a:r>
              <a:rPr lang="pt-BR" dirty="0">
                <a:latin typeface="Georgia" panose="02040502050405020303" pitchFamily="18" charset="0"/>
              </a:rPr>
              <a:t> </a:t>
            </a:r>
            <a:r>
              <a:rPr lang="pt-BR" dirty="0" err="1">
                <a:latin typeface="Georgia" panose="02040502050405020303" pitchFamily="18" charset="0"/>
              </a:rPr>
              <a:t>Gen</a:t>
            </a:r>
            <a:r>
              <a:rPr lang="pt-BR" dirty="0">
                <a:latin typeface="Georgia" panose="02040502050405020303" pitchFamily="18" charset="0"/>
              </a:rPr>
              <a:t> 9:2-4]</a:t>
            </a:r>
            <a:endParaRPr lang="pt-BR" i="1" dirty="0">
              <a:latin typeface="Georgia" panose="02040502050405020303" pitchFamily="18" charset="0"/>
            </a:endParaRPr>
          </a:p>
        </p:txBody>
      </p:sp>
      <p:sp>
        <p:nvSpPr>
          <p:cNvPr id="18" name="Seta para baixo 17"/>
          <p:cNvSpPr/>
          <p:nvPr/>
        </p:nvSpPr>
        <p:spPr>
          <a:xfrm rot="10800000">
            <a:off x="1259633" y="1340767"/>
            <a:ext cx="392186" cy="258873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2AB0DEEA-26E3-4CB5-9AA0-79E3AC58E99D}"/>
              </a:ext>
            </a:extLst>
          </p:cNvPr>
          <p:cNvSpPr>
            <a:spLocks noGrp="1"/>
          </p:cNvSpPr>
          <p:nvPr>
            <p:ph type="sldNum" sz="quarter" idx="12"/>
          </p:nvPr>
        </p:nvSpPr>
        <p:spPr/>
        <p:txBody>
          <a:bodyPr/>
          <a:lstStyle/>
          <a:p>
            <a:fld id="{2B42AA03-84FA-47E0-873F-D678DD9436A1}" type="slidenum">
              <a:rPr lang="pt-BR" smtClean="0"/>
              <a:pPr/>
              <a:t>4</a:t>
            </a:fld>
            <a:endParaRPr lang="pt-BR"/>
          </a:p>
        </p:txBody>
      </p:sp>
    </p:spTree>
    <p:extLst>
      <p:ext uri="{BB962C8B-B14F-4D97-AF65-F5344CB8AC3E}">
        <p14:creationId xmlns:p14="http://schemas.microsoft.com/office/powerpoint/2010/main" val="414395853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heel(1)">
                                      <p:cBhvr>
                                        <p:cTn id="11" dur="2000"/>
                                        <p:tgtEl>
                                          <p:spTgt spid="14"/>
                                        </p:tgtEl>
                                      </p:cBhvr>
                                    </p:animEffect>
                                  </p:childTnLst>
                                </p:cTn>
                              </p:par>
                            </p:childTnLst>
                          </p:cTn>
                        </p:par>
                        <p:par>
                          <p:cTn id="12" fill="hold">
                            <p:stCondLst>
                              <p:cond delay="25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2000"/>
                                        <p:tgtEl>
                                          <p:spTgt spid="11"/>
                                        </p:tgtEl>
                                      </p:cBhvr>
                                    </p:animEffect>
                                  </p:childTnLst>
                                </p:cTn>
                              </p:par>
                            </p:childTnLst>
                          </p:cTn>
                        </p:par>
                        <p:par>
                          <p:cTn id="16" fill="hold">
                            <p:stCondLst>
                              <p:cond delay="45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2000"/>
                                        <p:tgtEl>
                                          <p:spTgt spid="12"/>
                                        </p:tgtEl>
                                      </p:cBhvr>
                                    </p:animEffect>
                                  </p:childTnLst>
                                </p:cTn>
                              </p:par>
                            </p:childTnLst>
                          </p:cTn>
                        </p:par>
                        <p:par>
                          <p:cTn id="20" fill="hold">
                            <p:stCondLst>
                              <p:cond delay="6500"/>
                            </p:stCondLst>
                            <p:childTnLst>
                              <p:par>
                                <p:cTn id="21" presetID="22"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500"/>
                                        <p:tgtEl>
                                          <p:spTgt spid="13"/>
                                        </p:tgtEl>
                                      </p:cBhvr>
                                    </p:animEffect>
                                  </p:childTnLst>
                                </p:cTn>
                              </p:par>
                            </p:childTnLst>
                          </p:cTn>
                        </p:par>
                        <p:par>
                          <p:cTn id="24" fill="hold">
                            <p:stCondLst>
                              <p:cond delay="70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par>
                                <p:cTn id="33" presetID="9" presetClass="exit" presetSubtype="0" fill="hold" grpId="2" nodeType="withEffect">
                                  <p:stCondLst>
                                    <p:cond delay="0"/>
                                  </p:stCondLst>
                                  <p:childTnLst>
                                    <p:animEffect transition="out" filter="dissolv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par>
                                <p:cTn id="36" presetID="22" presetClass="entr" presetSubtype="4"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up)">
                                      <p:cBhvr>
                                        <p:cTn id="43" dur="500"/>
                                        <p:tgtEl>
                                          <p:spTgt spid="1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P spid="13" grpId="0" animBg="1"/>
      <p:bldP spid="13" grpId="2" animBg="1"/>
      <p:bldP spid="14" grpId="0" animBg="1"/>
      <p:bldP spid="15" grpId="0"/>
      <p:bldP spid="16" grpId="0" animBg="1"/>
      <p:bldP spid="17" grpId="0"/>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2215991"/>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Then</a:t>
            </a:r>
            <a:r>
              <a:rPr lang="pt-BR" sz="2300" dirty="0">
                <a:latin typeface="Georgia" panose="02040502050405020303" pitchFamily="18" charset="0"/>
              </a:rPr>
              <a:t> </a:t>
            </a:r>
            <a:r>
              <a:rPr lang="pt-BR" sz="2300" dirty="0" err="1">
                <a:latin typeface="Georgia" panose="02040502050405020303" pitchFamily="18" charset="0"/>
              </a:rPr>
              <a:t>she</a:t>
            </a:r>
            <a:r>
              <a:rPr lang="pt-BR" sz="2300" dirty="0">
                <a:latin typeface="Georgia" panose="02040502050405020303" pitchFamily="18" charset="0"/>
              </a:rPr>
              <a:t> </a:t>
            </a:r>
            <a:r>
              <a:rPr lang="pt-BR" sz="2300" dirty="0" err="1">
                <a:latin typeface="Georgia" panose="02040502050405020303" pitchFamily="18" charset="0"/>
              </a:rPr>
              <a:t>bore</a:t>
            </a:r>
            <a:r>
              <a:rPr lang="pt-BR" sz="2300" dirty="0">
                <a:latin typeface="Georgia" panose="02040502050405020303" pitchFamily="18" charset="0"/>
              </a:rPr>
              <a:t> </a:t>
            </a:r>
            <a:r>
              <a:rPr lang="pt-BR" sz="2300" dirty="0" err="1">
                <a:latin typeface="Georgia" panose="02040502050405020303" pitchFamily="18" charset="0"/>
              </a:rPr>
              <a:t>again</a:t>
            </a:r>
            <a:r>
              <a:rPr lang="pt-BR" sz="2300" dirty="0">
                <a:latin typeface="Georgia" panose="02040502050405020303" pitchFamily="18" charset="0"/>
              </a:rPr>
              <a:t>, </a:t>
            </a:r>
            <a:r>
              <a:rPr lang="pt-BR" sz="2300" dirty="0" err="1">
                <a:latin typeface="Georgia" panose="02040502050405020303" pitchFamily="18" charset="0"/>
              </a:rPr>
              <a:t>this</a:t>
            </a:r>
            <a:r>
              <a:rPr lang="pt-BR" sz="2300" dirty="0">
                <a:latin typeface="Georgia" panose="02040502050405020303" pitchFamily="18" charset="0"/>
              </a:rPr>
              <a:t> time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brother</a:t>
            </a:r>
            <a:r>
              <a:rPr lang="pt-BR" sz="2300" dirty="0">
                <a:latin typeface="Georgia" panose="02040502050405020303" pitchFamily="18" charset="0"/>
              </a:rPr>
              <a:t> Abel. </a:t>
            </a:r>
            <a:r>
              <a:rPr lang="pt-BR" sz="2300" dirty="0" err="1">
                <a:latin typeface="Georgia" panose="02040502050405020303" pitchFamily="18" charset="0"/>
              </a:rPr>
              <a:t>Now</a:t>
            </a:r>
            <a:r>
              <a:rPr lang="pt-BR" sz="2300" dirty="0">
                <a:latin typeface="Georgia" panose="02040502050405020303" pitchFamily="18" charset="0"/>
              </a:rPr>
              <a:t> Abel </a:t>
            </a:r>
            <a:r>
              <a:rPr lang="pt-BR" sz="2300" dirty="0" err="1">
                <a:latin typeface="Georgia" panose="02040502050405020303" pitchFamily="18" charset="0"/>
              </a:rPr>
              <a:t>was</a:t>
            </a:r>
            <a:r>
              <a:rPr lang="pt-BR" sz="2300" dirty="0">
                <a:latin typeface="Georgia" panose="02040502050405020303" pitchFamily="18" charset="0"/>
              </a:rPr>
              <a:t> a</a:t>
            </a:r>
          </a:p>
          <a:p>
            <a:r>
              <a:rPr lang="pt-BR" sz="2300" dirty="0">
                <a:latin typeface="Georgia" panose="02040502050405020303" pitchFamily="18" charset="0"/>
              </a:rPr>
              <a:t>  </a:t>
            </a:r>
            <a:r>
              <a:rPr lang="pt-BR" sz="2300" dirty="0" err="1">
                <a:latin typeface="Georgia" panose="02040502050405020303" pitchFamily="18" charset="0"/>
              </a:rPr>
              <a:t>keeper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sheep</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 </a:t>
            </a:r>
            <a:r>
              <a:rPr lang="pt-BR" sz="2300" dirty="0" err="1">
                <a:latin typeface="Georgia" panose="02040502050405020303" pitchFamily="18" charset="0"/>
              </a:rPr>
              <a:t>tiller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in </a:t>
            </a:r>
            <a:r>
              <a:rPr lang="pt-BR" sz="2300" dirty="0" err="1">
                <a:latin typeface="Georgia" panose="02040502050405020303" pitchFamily="18" charset="0"/>
              </a:rPr>
              <a:t>the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process</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time it came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pass</a:t>
            </a:r>
            <a:r>
              <a:rPr lang="pt-BR" sz="2300" dirty="0">
                <a:latin typeface="Georgia" panose="02040502050405020303" pitchFamily="18" charset="0"/>
              </a:rPr>
              <a:t> </a:t>
            </a:r>
            <a:r>
              <a:rPr lang="pt-BR" sz="2300" dirty="0" err="1">
                <a:latin typeface="Georgia" panose="02040502050405020303" pitchFamily="18" charset="0"/>
              </a:rPr>
              <a:t>that</a:t>
            </a:r>
            <a:r>
              <a:rPr lang="pt-BR" sz="2300" dirty="0">
                <a:latin typeface="Georgia" panose="02040502050405020303" pitchFamily="18" charset="0"/>
              </a:rPr>
              <a:t> Cain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an</a:t>
            </a:r>
            <a:r>
              <a:rPr lang="pt-BR" sz="2300" dirty="0">
                <a:latin typeface="Georgia" panose="02040502050405020303" pitchFamily="18" charset="0"/>
              </a:rPr>
              <a:t> </a:t>
            </a:r>
            <a:r>
              <a:rPr lang="pt-BR" sz="2300" dirty="0" err="1">
                <a:latin typeface="Georgia" panose="02040502050405020303" pitchFamily="18" charset="0"/>
              </a:rPr>
              <a:t>offer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fruit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Abel </a:t>
            </a:r>
            <a:r>
              <a:rPr lang="pt-BR" sz="2300" dirty="0" err="1">
                <a:latin typeface="Georgia" panose="02040502050405020303" pitchFamily="18" charset="0"/>
              </a:rPr>
              <a:t>also</a:t>
            </a:r>
            <a:r>
              <a:rPr lang="pt-BR" sz="2300" dirty="0">
                <a:latin typeface="Georgia" panose="02040502050405020303" pitchFamily="18" charset="0"/>
              </a:rPr>
              <a:t>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firstborn</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flock</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their</a:t>
            </a:r>
            <a:r>
              <a:rPr lang="pt-BR" sz="2300" dirty="0">
                <a:latin typeface="Georgia" panose="02040502050405020303" pitchFamily="18" charset="0"/>
              </a:rPr>
              <a:t> </a:t>
            </a:r>
            <a:r>
              <a:rPr lang="pt-BR" sz="2300" dirty="0" err="1">
                <a:latin typeface="Georgia" panose="02040502050405020303" pitchFamily="18" charset="0"/>
              </a:rPr>
              <a:t>fat</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t>
            </a:r>
            <a:r>
              <a:rPr lang="pt-BR" sz="2300" dirty="0" err="1">
                <a:latin typeface="Georgia" panose="02040502050405020303" pitchFamily="18" charset="0"/>
              </a:rPr>
              <a:t>respected</a:t>
            </a:r>
            <a:r>
              <a:rPr lang="pt-BR" sz="2300" dirty="0">
                <a:latin typeface="Georgia" panose="02040502050405020303" pitchFamily="18" charset="0"/>
              </a:rPr>
              <a:t> Abel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He </a:t>
            </a:r>
            <a:r>
              <a:rPr lang="pt-BR" sz="2300" dirty="0" err="1">
                <a:latin typeface="Georgia" panose="02040502050405020303" pitchFamily="18" charset="0"/>
              </a:rPr>
              <a:t>did</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respect</a:t>
            </a:r>
            <a:r>
              <a:rPr lang="pt-BR" sz="2300" dirty="0">
                <a:latin typeface="Georgia" panose="02040502050405020303" pitchFamily="18" charset="0"/>
              </a:rPr>
              <a:t> Cain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[4:2-5a]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CaixaDeTexto 18"/>
          <p:cNvSpPr txBox="1"/>
          <p:nvPr/>
        </p:nvSpPr>
        <p:spPr>
          <a:xfrm>
            <a:off x="1907705" y="2708700"/>
            <a:ext cx="7056784" cy="769441"/>
          </a:xfrm>
          <a:prstGeom prst="rect">
            <a:avLst/>
          </a:prstGeom>
          <a:noFill/>
        </p:spPr>
        <p:txBody>
          <a:bodyPr wrap="square" rtlCol="0">
            <a:spAutoFit/>
          </a:bodyPr>
          <a:lstStyle/>
          <a:p>
            <a:pPr algn="just"/>
            <a:r>
              <a:rPr lang="pt-BR" sz="2200" dirty="0" err="1">
                <a:latin typeface="Georgia" panose="02040502050405020303" pitchFamily="18" charset="0"/>
              </a:rPr>
              <a:t>Here</a:t>
            </a:r>
            <a:r>
              <a:rPr lang="pt-BR" sz="2200" dirty="0">
                <a:latin typeface="Georgia" panose="02040502050405020303" pitchFamily="18" charset="0"/>
              </a:rPr>
              <a:t> for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first</a:t>
            </a:r>
            <a:r>
              <a:rPr lang="pt-BR" sz="2200" dirty="0">
                <a:latin typeface="Georgia" panose="02040502050405020303" pitchFamily="18" charset="0"/>
              </a:rPr>
              <a:t> time in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Bible</a:t>
            </a:r>
            <a:r>
              <a:rPr lang="pt-BR" sz="2200" dirty="0">
                <a:latin typeface="Georgia" panose="02040502050405020303" pitchFamily="18" charset="0"/>
              </a:rPr>
              <a:t> </a:t>
            </a:r>
            <a:r>
              <a:rPr lang="pt-BR" sz="2200" dirty="0" err="1">
                <a:latin typeface="Georgia" panose="02040502050405020303" pitchFamily="18" charset="0"/>
              </a:rPr>
              <a:t>we</a:t>
            </a:r>
            <a:r>
              <a:rPr lang="pt-BR" sz="2200" dirty="0">
                <a:latin typeface="Georgia" panose="02040502050405020303" pitchFamily="18" charset="0"/>
              </a:rPr>
              <a:t> </a:t>
            </a:r>
            <a:r>
              <a:rPr lang="pt-BR" sz="2200" dirty="0" err="1">
                <a:latin typeface="Georgia" panose="02040502050405020303" pitchFamily="18" charset="0"/>
              </a:rPr>
              <a:t>see</a:t>
            </a:r>
            <a:r>
              <a:rPr lang="pt-BR" sz="2200" dirty="0">
                <a:latin typeface="Georgia" panose="02040502050405020303" pitchFamily="18" charset="0"/>
              </a:rPr>
              <a:t> </a:t>
            </a:r>
            <a:r>
              <a:rPr lang="pt-BR" sz="2200" dirty="0" err="1">
                <a:latin typeface="Georgia" panose="02040502050405020303" pitchFamily="18" charset="0"/>
              </a:rPr>
              <a:t>an</a:t>
            </a:r>
            <a:r>
              <a:rPr lang="pt-BR" sz="2200" dirty="0">
                <a:latin typeface="Georgia" panose="02040502050405020303" pitchFamily="18" charset="0"/>
              </a:rPr>
              <a:t> </a:t>
            </a:r>
            <a:r>
              <a:rPr lang="pt-BR" sz="2200" dirty="0" err="1">
                <a:latin typeface="Georgia" panose="02040502050405020303" pitchFamily="18" charset="0"/>
              </a:rPr>
              <a:t>act</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worship</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20" name="Elipse 19"/>
          <p:cNvSpPr/>
          <p:nvPr/>
        </p:nvSpPr>
        <p:spPr>
          <a:xfrm>
            <a:off x="5004048" y="1268760"/>
            <a:ext cx="3816424"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Elipse 20"/>
          <p:cNvSpPr/>
          <p:nvPr/>
        </p:nvSpPr>
        <p:spPr>
          <a:xfrm>
            <a:off x="179512" y="1628800"/>
            <a:ext cx="4320480"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CaixaDeTexto 23"/>
          <p:cNvSpPr txBox="1"/>
          <p:nvPr/>
        </p:nvSpPr>
        <p:spPr>
          <a:xfrm>
            <a:off x="971601" y="3441554"/>
            <a:ext cx="7992887" cy="461665"/>
          </a:xfrm>
          <a:prstGeom prst="rect">
            <a:avLst/>
          </a:prstGeom>
          <a:noFill/>
        </p:spPr>
        <p:txBody>
          <a:bodyPr wrap="square" rtlCol="0">
            <a:spAutoFit/>
          </a:bodyPr>
          <a:lstStyle/>
          <a:p>
            <a:pPr algn="just"/>
            <a:r>
              <a:rPr lang="pt-BR" sz="2400" dirty="0">
                <a:latin typeface="Georgia" panose="02040502050405020303" pitchFamily="18" charset="0"/>
              </a:rPr>
              <a:t>Does </a:t>
            </a:r>
            <a:r>
              <a:rPr lang="pt-BR" sz="2400" dirty="0" err="1">
                <a:latin typeface="Georgia" panose="02040502050405020303" pitchFamily="18" charset="0"/>
              </a:rPr>
              <a:t>what</a:t>
            </a:r>
            <a:r>
              <a:rPr lang="pt-BR" sz="2400" dirty="0">
                <a:latin typeface="Georgia" panose="02040502050405020303" pitchFamily="18" charset="0"/>
              </a:rPr>
              <a:t> </a:t>
            </a:r>
            <a:r>
              <a:rPr lang="pt-BR" sz="2400" dirty="0" err="1">
                <a:latin typeface="Georgia" panose="02040502050405020303" pitchFamily="18" charset="0"/>
              </a:rPr>
              <a:t>each</a:t>
            </a:r>
            <a:r>
              <a:rPr lang="pt-BR" sz="2400" dirty="0">
                <a:latin typeface="Georgia" panose="02040502050405020303" pitchFamily="18" charset="0"/>
              </a:rPr>
              <a:t> </a:t>
            </a:r>
            <a:r>
              <a:rPr lang="pt-BR" sz="2400" dirty="0" err="1">
                <a:latin typeface="Georgia" panose="02040502050405020303" pitchFamily="18" charset="0"/>
              </a:rPr>
              <a:t>of</a:t>
            </a:r>
            <a:r>
              <a:rPr lang="pt-BR" sz="2400" dirty="0">
                <a:latin typeface="Georgia" panose="02040502050405020303" pitchFamily="18" charset="0"/>
              </a:rPr>
              <a:t> </a:t>
            </a:r>
            <a:r>
              <a:rPr lang="pt-BR" sz="2400" dirty="0" err="1">
                <a:latin typeface="Georgia" panose="02040502050405020303" pitchFamily="18" charset="0"/>
              </a:rPr>
              <a:t>these</a:t>
            </a:r>
            <a:r>
              <a:rPr lang="pt-BR" sz="2400" dirty="0">
                <a:latin typeface="Georgia" panose="02040502050405020303" pitchFamily="18" charset="0"/>
              </a:rPr>
              <a:t> </a:t>
            </a:r>
            <a:r>
              <a:rPr lang="pt-BR" sz="2400" dirty="0" err="1">
                <a:latin typeface="Georgia" panose="02040502050405020303" pitchFamily="18" charset="0"/>
              </a:rPr>
              <a:t>men</a:t>
            </a:r>
            <a:r>
              <a:rPr lang="pt-BR" sz="2400" dirty="0">
                <a:latin typeface="Georgia" panose="02040502050405020303" pitchFamily="18" charset="0"/>
              </a:rPr>
              <a:t> </a:t>
            </a:r>
            <a:r>
              <a:rPr lang="pt-BR" sz="2400" dirty="0" err="1">
                <a:latin typeface="Georgia" panose="02040502050405020303" pitchFamily="18" charset="0"/>
              </a:rPr>
              <a:t>offer</a:t>
            </a:r>
            <a:r>
              <a:rPr lang="pt-BR" sz="2400" dirty="0">
                <a:latin typeface="Georgia" panose="02040502050405020303" pitchFamily="18" charset="0"/>
              </a:rPr>
              <a:t> </a:t>
            </a:r>
            <a:r>
              <a:rPr lang="pt-BR" sz="2400" dirty="0" err="1">
                <a:latin typeface="Georgia" panose="02040502050405020303" pitchFamily="18" charset="0"/>
              </a:rPr>
              <a:t>make</a:t>
            </a:r>
            <a:r>
              <a:rPr lang="pt-BR" sz="2400" dirty="0">
                <a:latin typeface="Georgia" panose="02040502050405020303" pitchFamily="18" charset="0"/>
              </a:rPr>
              <a:t> </a:t>
            </a:r>
            <a:r>
              <a:rPr lang="pt-BR" sz="2400" dirty="0" err="1">
                <a:latin typeface="Georgia" panose="02040502050405020303" pitchFamily="18" charset="0"/>
              </a:rPr>
              <a:t>sense</a:t>
            </a:r>
            <a:r>
              <a:rPr lang="en-US" sz="2400" dirty="0">
                <a:latin typeface="Georgia" panose="02040502050405020303" pitchFamily="18" charset="0"/>
              </a:rPr>
              <a:t>?</a:t>
            </a:r>
            <a:endParaRPr lang="pt-BR" sz="2400" i="1" dirty="0">
              <a:latin typeface="Georgia" panose="02040502050405020303" pitchFamily="18" charset="0"/>
            </a:endParaRPr>
          </a:p>
        </p:txBody>
      </p:sp>
      <p:sp>
        <p:nvSpPr>
          <p:cNvPr id="25" name="Elipse 24"/>
          <p:cNvSpPr/>
          <p:nvPr/>
        </p:nvSpPr>
        <p:spPr>
          <a:xfrm>
            <a:off x="4427984" y="1628800"/>
            <a:ext cx="4602165"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CaixaDeTexto 25"/>
          <p:cNvSpPr txBox="1"/>
          <p:nvPr/>
        </p:nvSpPr>
        <p:spPr>
          <a:xfrm>
            <a:off x="1187624" y="3833753"/>
            <a:ext cx="7632848" cy="1323439"/>
          </a:xfrm>
          <a:prstGeom prst="rect">
            <a:avLst/>
          </a:prstGeom>
          <a:noFill/>
        </p:spPr>
        <p:txBody>
          <a:bodyPr wrap="square" rtlCol="0">
            <a:spAutoFit/>
          </a:bodyPr>
          <a:lstStyle/>
          <a:p>
            <a:pPr algn="just"/>
            <a:r>
              <a:rPr lang="pt-BR" sz="2000" dirty="0" err="1">
                <a:latin typeface="Georgia" panose="02040502050405020303" pitchFamily="18" charset="0"/>
              </a:rPr>
              <a:t>They</a:t>
            </a:r>
            <a:r>
              <a:rPr lang="pt-BR" sz="2000" dirty="0">
                <a:latin typeface="Georgia" panose="02040502050405020303" pitchFamily="18" charset="0"/>
              </a:rPr>
              <a:t> </a:t>
            </a:r>
            <a:r>
              <a:rPr lang="pt-BR" sz="2000" dirty="0" err="1">
                <a:latin typeface="Georgia" panose="02040502050405020303" pitchFamily="18" charset="0"/>
              </a:rPr>
              <a:t>offered</a:t>
            </a:r>
            <a:r>
              <a:rPr lang="pt-BR" sz="2000" dirty="0">
                <a:latin typeface="Georgia" panose="02040502050405020303" pitchFamily="18" charset="0"/>
              </a:rPr>
              <a:t> </a:t>
            </a:r>
            <a:r>
              <a:rPr lang="pt-BR" sz="2000" dirty="0" err="1">
                <a:latin typeface="Georgia" panose="02040502050405020303" pitchFamily="18" charset="0"/>
              </a:rPr>
              <a:t>up</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fruit</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their</a:t>
            </a:r>
            <a:r>
              <a:rPr lang="pt-BR" sz="2000" dirty="0">
                <a:latin typeface="Georgia" panose="02040502050405020303" pitchFamily="18" charset="0"/>
              </a:rPr>
              <a:t> </a:t>
            </a:r>
            <a:r>
              <a:rPr lang="pt-BR" sz="2000" dirty="0" err="1">
                <a:latin typeface="Georgia" panose="02040502050405020303" pitchFamily="18" charset="0"/>
              </a:rPr>
              <a:t>own</a:t>
            </a:r>
            <a:r>
              <a:rPr lang="pt-BR" sz="2000" dirty="0">
                <a:latin typeface="Georgia" panose="02040502050405020303" pitchFamily="18" charset="0"/>
              </a:rPr>
              <a:t> </a:t>
            </a:r>
            <a:r>
              <a:rPr lang="pt-BR" sz="2000" dirty="0" err="1">
                <a:latin typeface="Georgia" panose="02040502050405020303" pitchFamily="18" charset="0"/>
              </a:rPr>
              <a:t>labors</a:t>
            </a:r>
            <a:r>
              <a:rPr lang="pt-BR" sz="2000" dirty="0">
                <a:latin typeface="Georgia" panose="02040502050405020303" pitchFamily="18" charset="0"/>
              </a:rPr>
              <a:t>: </a:t>
            </a:r>
            <a:r>
              <a:rPr lang="pt-BR" sz="2000" dirty="0" err="1">
                <a:latin typeface="Georgia" panose="02040502050405020303" pitchFamily="18" charset="0"/>
              </a:rPr>
              <a:t>this</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all</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they</a:t>
            </a:r>
            <a:r>
              <a:rPr lang="pt-BR" sz="2000" dirty="0">
                <a:latin typeface="Georgia" panose="02040502050405020303" pitchFamily="18" charset="0"/>
              </a:rPr>
              <a:t> </a:t>
            </a:r>
            <a:r>
              <a:rPr lang="pt-BR" sz="2000" dirty="0" err="1">
                <a:latin typeface="Georgia" panose="02040502050405020303" pitchFamily="18" charset="0"/>
              </a:rPr>
              <a:t>had</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offer</a:t>
            </a:r>
            <a:r>
              <a:rPr lang="pt-BR" sz="2000" dirty="0">
                <a:latin typeface="Georgia" panose="02040502050405020303" pitchFamily="18" charset="0"/>
              </a:rPr>
              <a:t>. It </a:t>
            </a:r>
            <a:r>
              <a:rPr lang="pt-BR" sz="2000" dirty="0" err="1">
                <a:latin typeface="Georgia" panose="02040502050405020303" pitchFamily="18" charset="0"/>
              </a:rPr>
              <a:t>makes</a:t>
            </a:r>
            <a:r>
              <a:rPr lang="pt-BR" sz="2000" dirty="0">
                <a:latin typeface="Georgia" panose="02040502050405020303" pitchFamily="18" charset="0"/>
              </a:rPr>
              <a:t> </a:t>
            </a:r>
            <a:r>
              <a:rPr lang="pt-BR" sz="2000" dirty="0" err="1">
                <a:latin typeface="Georgia" panose="02040502050405020303" pitchFamily="18" charset="0"/>
              </a:rPr>
              <a:t>perfect</a:t>
            </a:r>
            <a:r>
              <a:rPr lang="pt-BR" sz="2000" dirty="0">
                <a:latin typeface="Georgia" panose="02040502050405020303" pitchFamily="18" charset="0"/>
              </a:rPr>
              <a:t> </a:t>
            </a:r>
            <a:r>
              <a:rPr lang="pt-BR" sz="2000" dirty="0" err="1">
                <a:latin typeface="Georgia" panose="02040502050405020303" pitchFamily="18" charset="0"/>
              </a:rPr>
              <a:t>sense</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must realize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did</a:t>
            </a:r>
            <a:r>
              <a:rPr lang="pt-BR" sz="2000" dirty="0">
                <a:latin typeface="Georgia" panose="02040502050405020303" pitchFamily="18" charset="0"/>
              </a:rPr>
              <a:t> </a:t>
            </a:r>
            <a:r>
              <a:rPr lang="pt-BR" sz="2000" dirty="0" err="1">
                <a:latin typeface="Georgia" panose="02040502050405020303" pitchFamily="18" charset="0"/>
              </a:rPr>
              <a:t>not</a:t>
            </a:r>
            <a:r>
              <a:rPr lang="pt-BR" sz="2000" dirty="0">
                <a:latin typeface="Georgia" panose="02040502050405020303" pitchFamily="18" charset="0"/>
              </a:rPr>
              <a:t> </a:t>
            </a:r>
            <a:r>
              <a:rPr lang="pt-BR" sz="2000" dirty="0" err="1">
                <a:latin typeface="Georgia" panose="02040502050405020303" pitchFamily="18" charset="0"/>
              </a:rPr>
              <a:t>reveal</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us</a:t>
            </a:r>
            <a:r>
              <a:rPr lang="pt-BR" sz="2000" dirty="0">
                <a:latin typeface="Georgia" panose="02040502050405020303" pitchFamily="18" charset="0"/>
              </a:rPr>
              <a:t>) </a:t>
            </a:r>
            <a:r>
              <a:rPr lang="pt-BR" sz="2000" dirty="0" err="1">
                <a:latin typeface="Georgia" panose="02040502050405020303" pitchFamily="18" charset="0"/>
              </a:rPr>
              <a:t>what</a:t>
            </a:r>
            <a:r>
              <a:rPr lang="pt-BR" sz="2000" dirty="0">
                <a:latin typeface="Georgia" panose="02040502050405020303" pitchFamily="18" charset="0"/>
              </a:rPr>
              <a:t> He </a:t>
            </a:r>
            <a:r>
              <a:rPr lang="pt-BR" sz="2000" dirty="0" err="1">
                <a:latin typeface="Georgia" panose="02040502050405020303" pitchFamily="18" charset="0"/>
              </a:rPr>
              <a:t>expected</a:t>
            </a:r>
            <a:r>
              <a:rPr lang="pt-BR" sz="2000" dirty="0">
                <a:latin typeface="Georgia" panose="02040502050405020303" pitchFamily="18" charset="0"/>
              </a:rPr>
              <a:t> as </a:t>
            </a:r>
            <a:r>
              <a:rPr lang="pt-BR" sz="2000" dirty="0" err="1">
                <a:latin typeface="Georgia" panose="02040502050405020303" pitchFamily="18" charset="0"/>
              </a:rPr>
              <a:t>an</a:t>
            </a:r>
            <a:r>
              <a:rPr lang="pt-BR" sz="2000" dirty="0">
                <a:latin typeface="Georgia" panose="02040502050405020303" pitchFamily="18" charset="0"/>
              </a:rPr>
              <a:t> </a:t>
            </a:r>
            <a:r>
              <a:rPr lang="pt-BR" sz="2000" dirty="0" err="1">
                <a:latin typeface="Georgia" panose="02040502050405020303" pitchFamily="18" charset="0"/>
              </a:rPr>
              <a:t>offering</a:t>
            </a:r>
            <a:r>
              <a:rPr lang="pt-BR" sz="2000" dirty="0">
                <a:latin typeface="Georgia" panose="02040502050405020303" pitchFamily="18" charset="0"/>
              </a:rPr>
              <a:t> </a:t>
            </a:r>
            <a:r>
              <a:rPr lang="pt-BR" sz="2000" dirty="0" err="1">
                <a:latin typeface="Georgia" panose="02040502050405020303" pitchFamily="18" charset="0"/>
              </a:rPr>
              <a:t>from</a:t>
            </a:r>
            <a:r>
              <a:rPr lang="pt-BR" sz="2000" dirty="0">
                <a:latin typeface="Georgia" panose="02040502050405020303" pitchFamily="18" charset="0"/>
              </a:rPr>
              <a:t> </a:t>
            </a:r>
            <a:r>
              <a:rPr lang="pt-BR" sz="2000" dirty="0" err="1">
                <a:latin typeface="Georgia" panose="02040502050405020303" pitchFamily="18" charset="0"/>
              </a:rPr>
              <a:t>them</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cannot</a:t>
            </a:r>
            <a:r>
              <a:rPr lang="pt-BR" sz="2000" dirty="0">
                <a:latin typeface="Georgia" panose="02040502050405020303" pitchFamily="18" charset="0"/>
              </a:rPr>
              <a:t> </a:t>
            </a:r>
            <a:r>
              <a:rPr lang="pt-BR" sz="2000" dirty="0" err="1">
                <a:latin typeface="Georgia" panose="02040502050405020303" pitchFamily="18" charset="0"/>
              </a:rPr>
              <a:t>affirm</a:t>
            </a:r>
            <a:r>
              <a:rPr lang="pt-BR" sz="2000" dirty="0">
                <a:latin typeface="Georgia" panose="02040502050405020303" pitchFamily="18" charset="0"/>
              </a:rPr>
              <a:t> Cain </a:t>
            </a:r>
            <a:r>
              <a:rPr lang="pt-BR" sz="2000" dirty="0" err="1">
                <a:latin typeface="Georgia" panose="02040502050405020303" pitchFamily="18" charset="0"/>
              </a:rPr>
              <a:t>was</a:t>
            </a:r>
            <a:r>
              <a:rPr lang="pt-BR" sz="2000" dirty="0">
                <a:latin typeface="Georgia" panose="02040502050405020303" pitchFamily="18" charset="0"/>
              </a:rPr>
              <a:t> </a:t>
            </a:r>
            <a:r>
              <a:rPr lang="pt-BR" sz="2000" dirty="0" err="1">
                <a:latin typeface="Georgia" panose="02040502050405020303" pitchFamily="18" charset="0"/>
              </a:rPr>
              <a:t>wrong</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offer</a:t>
            </a:r>
            <a:r>
              <a:rPr lang="pt-BR" sz="2000" dirty="0">
                <a:latin typeface="Georgia" panose="02040502050405020303" pitchFamily="18" charset="0"/>
              </a:rPr>
              <a:t> </a:t>
            </a:r>
            <a:r>
              <a:rPr lang="pt-BR" sz="2000" dirty="0" err="1">
                <a:latin typeface="Georgia" panose="02040502050405020303" pitchFamily="18" charset="0"/>
              </a:rPr>
              <a:t>grains</a:t>
            </a:r>
            <a:r>
              <a:rPr lang="pt-BR" sz="2000" dirty="0">
                <a:latin typeface="Georgia" panose="02040502050405020303" pitchFamily="18" charset="0"/>
              </a:rPr>
              <a:t>.</a:t>
            </a:r>
          </a:p>
        </p:txBody>
      </p:sp>
      <p:sp>
        <p:nvSpPr>
          <p:cNvPr id="16" name="Elipse 15"/>
          <p:cNvSpPr/>
          <p:nvPr/>
        </p:nvSpPr>
        <p:spPr>
          <a:xfrm>
            <a:off x="179513" y="1941076"/>
            <a:ext cx="3888431"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Slide Number Placeholder 1">
            <a:extLst>
              <a:ext uri="{FF2B5EF4-FFF2-40B4-BE49-F238E27FC236}">
                <a16:creationId xmlns:a16="http://schemas.microsoft.com/office/drawing/2014/main" id="{B226DA66-6603-46E0-B7CC-E9397CA9B117}"/>
              </a:ext>
            </a:extLst>
          </p:cNvPr>
          <p:cNvSpPr>
            <a:spLocks noGrp="1"/>
          </p:cNvSpPr>
          <p:nvPr>
            <p:ph type="sldNum" sz="quarter" idx="12"/>
          </p:nvPr>
        </p:nvSpPr>
        <p:spPr/>
        <p:txBody>
          <a:bodyPr/>
          <a:lstStyle/>
          <a:p>
            <a:fld id="{2B42AA03-84FA-47E0-873F-D678DD9436A1}" type="slidenum">
              <a:rPr lang="pt-BR" smtClean="0"/>
              <a:pPr/>
              <a:t>5</a:t>
            </a:fld>
            <a:endParaRPr lang="pt-BR"/>
          </a:p>
        </p:txBody>
      </p:sp>
    </p:spTree>
    <p:extLst>
      <p:ext uri="{BB962C8B-B14F-4D97-AF65-F5344CB8AC3E}">
        <p14:creationId xmlns:p14="http://schemas.microsoft.com/office/powerpoint/2010/main" val="21308908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heel(1)">
                                      <p:cBhvr>
                                        <p:cTn id="15" dur="2000"/>
                                        <p:tgtEl>
                                          <p:spTgt spid="25"/>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heel(1)">
                                      <p:cBhvr>
                                        <p:cTn id="19" dur="2000"/>
                                        <p:tgtEl>
                                          <p:spTgt spid="16"/>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left)">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up)">
                                      <p:cBhvr>
                                        <p:cTn id="3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animBg="1"/>
      <p:bldP spid="24" grpId="0"/>
      <p:bldP spid="25" grpId="0" animBg="1"/>
      <p:bldP spid="26" grpId="0"/>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2215991"/>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Then</a:t>
            </a:r>
            <a:r>
              <a:rPr lang="pt-BR" sz="2300" dirty="0">
                <a:latin typeface="Georgia" panose="02040502050405020303" pitchFamily="18" charset="0"/>
              </a:rPr>
              <a:t> </a:t>
            </a:r>
            <a:r>
              <a:rPr lang="pt-BR" sz="2300" dirty="0" err="1">
                <a:latin typeface="Georgia" panose="02040502050405020303" pitchFamily="18" charset="0"/>
              </a:rPr>
              <a:t>she</a:t>
            </a:r>
            <a:r>
              <a:rPr lang="pt-BR" sz="2300" dirty="0">
                <a:latin typeface="Georgia" panose="02040502050405020303" pitchFamily="18" charset="0"/>
              </a:rPr>
              <a:t> </a:t>
            </a:r>
            <a:r>
              <a:rPr lang="pt-BR" sz="2300" dirty="0" err="1">
                <a:latin typeface="Georgia" panose="02040502050405020303" pitchFamily="18" charset="0"/>
              </a:rPr>
              <a:t>bore</a:t>
            </a:r>
            <a:r>
              <a:rPr lang="pt-BR" sz="2300" dirty="0">
                <a:latin typeface="Georgia" panose="02040502050405020303" pitchFamily="18" charset="0"/>
              </a:rPr>
              <a:t> </a:t>
            </a:r>
            <a:r>
              <a:rPr lang="pt-BR" sz="2300" dirty="0" err="1">
                <a:latin typeface="Georgia" panose="02040502050405020303" pitchFamily="18" charset="0"/>
              </a:rPr>
              <a:t>again</a:t>
            </a:r>
            <a:r>
              <a:rPr lang="pt-BR" sz="2300" dirty="0">
                <a:latin typeface="Georgia" panose="02040502050405020303" pitchFamily="18" charset="0"/>
              </a:rPr>
              <a:t>, </a:t>
            </a:r>
            <a:r>
              <a:rPr lang="pt-BR" sz="2300" dirty="0" err="1">
                <a:latin typeface="Georgia" panose="02040502050405020303" pitchFamily="18" charset="0"/>
              </a:rPr>
              <a:t>this</a:t>
            </a:r>
            <a:r>
              <a:rPr lang="pt-BR" sz="2300" dirty="0">
                <a:latin typeface="Georgia" panose="02040502050405020303" pitchFamily="18" charset="0"/>
              </a:rPr>
              <a:t> time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brother</a:t>
            </a:r>
            <a:r>
              <a:rPr lang="pt-BR" sz="2300" dirty="0">
                <a:latin typeface="Georgia" panose="02040502050405020303" pitchFamily="18" charset="0"/>
              </a:rPr>
              <a:t> Abel. </a:t>
            </a:r>
            <a:r>
              <a:rPr lang="pt-BR" sz="2300" dirty="0" err="1">
                <a:latin typeface="Georgia" panose="02040502050405020303" pitchFamily="18" charset="0"/>
              </a:rPr>
              <a:t>Now</a:t>
            </a:r>
            <a:r>
              <a:rPr lang="pt-BR" sz="2300" dirty="0">
                <a:latin typeface="Georgia" panose="02040502050405020303" pitchFamily="18" charset="0"/>
              </a:rPr>
              <a:t> Abel </a:t>
            </a:r>
            <a:r>
              <a:rPr lang="pt-BR" sz="2300" dirty="0" err="1">
                <a:latin typeface="Georgia" panose="02040502050405020303" pitchFamily="18" charset="0"/>
              </a:rPr>
              <a:t>was</a:t>
            </a:r>
            <a:r>
              <a:rPr lang="pt-BR" sz="2300" dirty="0">
                <a:latin typeface="Georgia" panose="02040502050405020303" pitchFamily="18" charset="0"/>
              </a:rPr>
              <a:t> a</a:t>
            </a:r>
          </a:p>
          <a:p>
            <a:r>
              <a:rPr lang="pt-BR" sz="2300" dirty="0">
                <a:latin typeface="Georgia" panose="02040502050405020303" pitchFamily="18" charset="0"/>
              </a:rPr>
              <a:t>  </a:t>
            </a:r>
            <a:r>
              <a:rPr lang="pt-BR" sz="2300" dirty="0" err="1">
                <a:latin typeface="Georgia" panose="02040502050405020303" pitchFamily="18" charset="0"/>
              </a:rPr>
              <a:t>keeper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sheep</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 </a:t>
            </a:r>
            <a:r>
              <a:rPr lang="pt-BR" sz="2300" dirty="0" err="1">
                <a:latin typeface="Georgia" panose="02040502050405020303" pitchFamily="18" charset="0"/>
              </a:rPr>
              <a:t>tiller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in </a:t>
            </a:r>
            <a:r>
              <a:rPr lang="pt-BR" sz="2300" dirty="0" err="1">
                <a:latin typeface="Georgia" panose="02040502050405020303" pitchFamily="18" charset="0"/>
              </a:rPr>
              <a:t>the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process</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time it came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pass</a:t>
            </a:r>
            <a:r>
              <a:rPr lang="pt-BR" sz="2300" dirty="0">
                <a:latin typeface="Georgia" panose="02040502050405020303" pitchFamily="18" charset="0"/>
              </a:rPr>
              <a:t> </a:t>
            </a:r>
            <a:r>
              <a:rPr lang="pt-BR" sz="2300" dirty="0" err="1">
                <a:latin typeface="Georgia" panose="02040502050405020303" pitchFamily="18" charset="0"/>
              </a:rPr>
              <a:t>that</a:t>
            </a:r>
            <a:r>
              <a:rPr lang="pt-BR" sz="2300" dirty="0">
                <a:latin typeface="Georgia" panose="02040502050405020303" pitchFamily="18" charset="0"/>
              </a:rPr>
              <a:t> Cain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an</a:t>
            </a:r>
            <a:r>
              <a:rPr lang="pt-BR" sz="2300" dirty="0">
                <a:latin typeface="Georgia" panose="02040502050405020303" pitchFamily="18" charset="0"/>
              </a:rPr>
              <a:t> </a:t>
            </a:r>
            <a:r>
              <a:rPr lang="pt-BR" sz="2300" dirty="0" err="1">
                <a:latin typeface="Georgia" panose="02040502050405020303" pitchFamily="18" charset="0"/>
              </a:rPr>
              <a:t>offer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fruit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Abel </a:t>
            </a:r>
            <a:r>
              <a:rPr lang="pt-BR" sz="2300" dirty="0" err="1">
                <a:latin typeface="Georgia" panose="02040502050405020303" pitchFamily="18" charset="0"/>
              </a:rPr>
              <a:t>also</a:t>
            </a:r>
            <a:r>
              <a:rPr lang="pt-BR" sz="2300" dirty="0">
                <a:latin typeface="Georgia" panose="02040502050405020303" pitchFamily="18" charset="0"/>
              </a:rPr>
              <a:t>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firstborn</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flock</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their</a:t>
            </a:r>
            <a:r>
              <a:rPr lang="pt-BR" sz="2300" dirty="0">
                <a:latin typeface="Georgia" panose="02040502050405020303" pitchFamily="18" charset="0"/>
              </a:rPr>
              <a:t> </a:t>
            </a:r>
            <a:r>
              <a:rPr lang="pt-BR" sz="2300" dirty="0" err="1">
                <a:latin typeface="Georgia" panose="02040502050405020303" pitchFamily="18" charset="0"/>
              </a:rPr>
              <a:t>fat</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t>
            </a:r>
            <a:r>
              <a:rPr lang="pt-BR" sz="2300" dirty="0" err="1">
                <a:latin typeface="Georgia" panose="02040502050405020303" pitchFamily="18" charset="0"/>
              </a:rPr>
              <a:t>respected</a:t>
            </a:r>
            <a:r>
              <a:rPr lang="pt-BR" sz="2300" dirty="0">
                <a:latin typeface="Georgia" panose="02040502050405020303" pitchFamily="18" charset="0"/>
              </a:rPr>
              <a:t> Abel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He </a:t>
            </a:r>
            <a:r>
              <a:rPr lang="pt-BR" sz="2300" dirty="0" err="1">
                <a:latin typeface="Georgia" panose="02040502050405020303" pitchFamily="18" charset="0"/>
              </a:rPr>
              <a:t>did</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respect</a:t>
            </a:r>
            <a:r>
              <a:rPr lang="pt-BR" sz="2300" dirty="0">
                <a:latin typeface="Georgia" panose="02040502050405020303" pitchFamily="18" charset="0"/>
              </a:rPr>
              <a:t> Cain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[4:2-5a]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CaixaDeTexto 18"/>
          <p:cNvSpPr txBox="1"/>
          <p:nvPr/>
        </p:nvSpPr>
        <p:spPr>
          <a:xfrm>
            <a:off x="1907705" y="2708700"/>
            <a:ext cx="7056784" cy="769441"/>
          </a:xfrm>
          <a:prstGeom prst="rect">
            <a:avLst/>
          </a:prstGeom>
          <a:noFill/>
        </p:spPr>
        <p:txBody>
          <a:bodyPr wrap="square" rtlCol="0">
            <a:spAutoFit/>
          </a:bodyPr>
          <a:lstStyle/>
          <a:p>
            <a:pPr algn="just"/>
            <a:r>
              <a:rPr lang="pt-BR" sz="2200" dirty="0" err="1">
                <a:latin typeface="Georgia" panose="02040502050405020303" pitchFamily="18" charset="0"/>
              </a:rPr>
              <a:t>Here</a:t>
            </a:r>
            <a:r>
              <a:rPr lang="pt-BR" sz="2200" dirty="0">
                <a:latin typeface="Georgia" panose="02040502050405020303" pitchFamily="18" charset="0"/>
              </a:rPr>
              <a:t> for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first</a:t>
            </a:r>
            <a:r>
              <a:rPr lang="pt-BR" sz="2200" dirty="0">
                <a:latin typeface="Georgia" panose="02040502050405020303" pitchFamily="18" charset="0"/>
              </a:rPr>
              <a:t> time in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Bible</a:t>
            </a:r>
            <a:r>
              <a:rPr lang="pt-BR" sz="2200" dirty="0">
                <a:latin typeface="Georgia" panose="02040502050405020303" pitchFamily="18" charset="0"/>
              </a:rPr>
              <a:t> </a:t>
            </a:r>
            <a:r>
              <a:rPr lang="pt-BR" sz="2200" dirty="0" err="1">
                <a:latin typeface="Georgia" panose="02040502050405020303" pitchFamily="18" charset="0"/>
              </a:rPr>
              <a:t>we</a:t>
            </a:r>
            <a:r>
              <a:rPr lang="pt-BR" sz="2200" dirty="0">
                <a:latin typeface="Georgia" panose="02040502050405020303" pitchFamily="18" charset="0"/>
              </a:rPr>
              <a:t> </a:t>
            </a:r>
            <a:r>
              <a:rPr lang="pt-BR" sz="2200" dirty="0" err="1">
                <a:latin typeface="Georgia" panose="02040502050405020303" pitchFamily="18" charset="0"/>
              </a:rPr>
              <a:t>see</a:t>
            </a:r>
            <a:r>
              <a:rPr lang="pt-BR" sz="2200" dirty="0">
                <a:latin typeface="Georgia" panose="02040502050405020303" pitchFamily="18" charset="0"/>
              </a:rPr>
              <a:t> </a:t>
            </a:r>
            <a:r>
              <a:rPr lang="pt-BR" sz="2200" dirty="0" err="1">
                <a:latin typeface="Georgia" panose="02040502050405020303" pitchFamily="18" charset="0"/>
              </a:rPr>
              <a:t>an</a:t>
            </a:r>
            <a:r>
              <a:rPr lang="pt-BR" sz="2200" dirty="0">
                <a:latin typeface="Georgia" panose="02040502050405020303" pitchFamily="18" charset="0"/>
              </a:rPr>
              <a:t> </a:t>
            </a:r>
            <a:r>
              <a:rPr lang="pt-BR" sz="2200" dirty="0" err="1">
                <a:latin typeface="Georgia" panose="02040502050405020303" pitchFamily="18" charset="0"/>
              </a:rPr>
              <a:t>act</a:t>
            </a:r>
            <a:r>
              <a:rPr lang="pt-BR" sz="2200" dirty="0">
                <a:latin typeface="Georgia" panose="02040502050405020303" pitchFamily="18" charset="0"/>
              </a:rPr>
              <a:t> </a:t>
            </a:r>
            <a:r>
              <a:rPr lang="pt-BR" sz="2200" dirty="0" err="1">
                <a:latin typeface="Georgia" panose="02040502050405020303" pitchFamily="18" charset="0"/>
              </a:rPr>
              <a:t>of</a:t>
            </a:r>
            <a:r>
              <a:rPr lang="pt-BR" sz="2200" dirty="0">
                <a:latin typeface="Georgia" panose="02040502050405020303" pitchFamily="18" charset="0"/>
              </a:rPr>
              <a:t> </a:t>
            </a:r>
            <a:r>
              <a:rPr lang="pt-BR" sz="2200" dirty="0" err="1">
                <a:latin typeface="Georgia" panose="02040502050405020303" pitchFamily="18" charset="0"/>
              </a:rPr>
              <a:t>worship</a:t>
            </a:r>
            <a:r>
              <a:rPr lang="pt-BR" sz="2200" dirty="0">
                <a:latin typeface="Georgia" panose="02040502050405020303" pitchFamily="18" charset="0"/>
              </a:rPr>
              <a:t> </a:t>
            </a:r>
            <a:r>
              <a:rPr lang="pt-BR" sz="2200" dirty="0" err="1">
                <a:latin typeface="Georgia" panose="02040502050405020303" pitchFamily="18" charset="0"/>
              </a:rPr>
              <a:t>to</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20" name="Elipse 19"/>
          <p:cNvSpPr/>
          <p:nvPr/>
        </p:nvSpPr>
        <p:spPr>
          <a:xfrm>
            <a:off x="5004048" y="1268760"/>
            <a:ext cx="3816424"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Elipse 20"/>
          <p:cNvSpPr/>
          <p:nvPr/>
        </p:nvSpPr>
        <p:spPr>
          <a:xfrm>
            <a:off x="179512" y="1628800"/>
            <a:ext cx="4320480"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Elipse 24"/>
          <p:cNvSpPr/>
          <p:nvPr/>
        </p:nvSpPr>
        <p:spPr>
          <a:xfrm>
            <a:off x="4427984" y="1628800"/>
            <a:ext cx="4602165"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179513" y="1941076"/>
            <a:ext cx="3888431"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5" name="CaixaDeTexto 14"/>
          <p:cNvSpPr txBox="1"/>
          <p:nvPr/>
        </p:nvSpPr>
        <p:spPr>
          <a:xfrm>
            <a:off x="971601" y="3471390"/>
            <a:ext cx="7992887" cy="461665"/>
          </a:xfrm>
          <a:prstGeom prst="rect">
            <a:avLst/>
          </a:prstGeom>
          <a:noFill/>
        </p:spPr>
        <p:txBody>
          <a:bodyPr wrap="square" rtlCol="0">
            <a:spAutoFit/>
          </a:bodyPr>
          <a:lstStyle/>
          <a:p>
            <a:pPr algn="just"/>
            <a:r>
              <a:rPr lang="pt-BR" sz="2400" dirty="0" err="1">
                <a:latin typeface="Georgia" panose="02040502050405020303" pitchFamily="18" charset="0"/>
              </a:rPr>
              <a:t>Besides</a:t>
            </a:r>
            <a:r>
              <a:rPr lang="pt-BR" sz="2400" dirty="0">
                <a:latin typeface="Georgia" panose="02040502050405020303" pitchFamily="18" charset="0"/>
              </a:rPr>
              <a:t> </a:t>
            </a:r>
            <a:r>
              <a:rPr lang="pt-BR" sz="2400" dirty="0" err="1">
                <a:latin typeface="Georgia" panose="02040502050405020303" pitchFamily="18" charset="0"/>
              </a:rPr>
              <a:t>the</a:t>
            </a:r>
            <a:r>
              <a:rPr lang="pt-BR" sz="2400" dirty="0">
                <a:latin typeface="Georgia" panose="02040502050405020303" pitchFamily="18" charset="0"/>
              </a:rPr>
              <a:t> material, are </a:t>
            </a:r>
            <a:r>
              <a:rPr lang="pt-BR" sz="2400" dirty="0" err="1">
                <a:latin typeface="Georgia" panose="02040502050405020303" pitchFamily="18" charset="0"/>
              </a:rPr>
              <a:t>there</a:t>
            </a:r>
            <a:r>
              <a:rPr lang="pt-BR" sz="2400" dirty="0">
                <a:latin typeface="Georgia" panose="02040502050405020303" pitchFamily="18" charset="0"/>
              </a:rPr>
              <a:t> </a:t>
            </a:r>
            <a:r>
              <a:rPr lang="pt-BR" sz="2400" dirty="0" err="1">
                <a:latin typeface="Georgia" panose="02040502050405020303" pitchFamily="18" charset="0"/>
              </a:rPr>
              <a:t>other</a:t>
            </a:r>
            <a:r>
              <a:rPr lang="pt-BR" sz="2400" dirty="0">
                <a:latin typeface="Georgia" panose="02040502050405020303" pitchFamily="18" charset="0"/>
              </a:rPr>
              <a:t> </a:t>
            </a:r>
            <a:r>
              <a:rPr lang="pt-BR" sz="2400" dirty="0" err="1">
                <a:latin typeface="Georgia" panose="02040502050405020303" pitchFamily="18" charset="0"/>
              </a:rPr>
              <a:t>differences</a:t>
            </a:r>
            <a:r>
              <a:rPr lang="pt-BR" sz="2400" dirty="0">
                <a:latin typeface="Georgia" panose="02040502050405020303" pitchFamily="18" charset="0"/>
              </a:rPr>
              <a:t> </a:t>
            </a:r>
            <a:r>
              <a:rPr lang="pt-BR" sz="2400" dirty="0" err="1">
                <a:latin typeface="Georgia" panose="02040502050405020303" pitchFamily="18" charset="0"/>
              </a:rPr>
              <a:t>here</a:t>
            </a:r>
            <a:r>
              <a:rPr lang="en-US" sz="2400" dirty="0">
                <a:latin typeface="Georgia" panose="02040502050405020303" pitchFamily="18" charset="0"/>
              </a:rPr>
              <a:t>?</a:t>
            </a:r>
            <a:endParaRPr lang="pt-BR" sz="2400" i="1" dirty="0">
              <a:latin typeface="Georgia" panose="02040502050405020303" pitchFamily="18" charset="0"/>
            </a:endParaRPr>
          </a:p>
        </p:txBody>
      </p:sp>
      <p:sp>
        <p:nvSpPr>
          <p:cNvPr id="17" name="CaixaDeTexto 16"/>
          <p:cNvSpPr txBox="1"/>
          <p:nvPr/>
        </p:nvSpPr>
        <p:spPr>
          <a:xfrm>
            <a:off x="4716017" y="3884854"/>
            <a:ext cx="4248472" cy="1477328"/>
          </a:xfrm>
          <a:prstGeom prst="rect">
            <a:avLst/>
          </a:prstGeom>
          <a:noFill/>
        </p:spPr>
        <p:txBody>
          <a:bodyPr wrap="square" rtlCol="0">
            <a:spAutoFit/>
          </a:bodyPr>
          <a:lstStyle/>
          <a:p>
            <a:pPr algn="just"/>
            <a:r>
              <a:rPr lang="pt-BR" b="1" i="1" dirty="0">
                <a:latin typeface="Georgia" panose="02040502050405020303" pitchFamily="18" charset="0"/>
              </a:rPr>
              <a:t>Abel </a:t>
            </a:r>
            <a:r>
              <a:rPr lang="pt-BR" b="1" i="1" dirty="0" err="1">
                <a:latin typeface="Georgia" panose="02040502050405020303" pitchFamily="18" charset="0"/>
              </a:rPr>
              <a:t>brought</a:t>
            </a:r>
            <a:r>
              <a:rPr lang="pt-BR" b="1" i="1" dirty="0">
                <a:latin typeface="Georgia" panose="02040502050405020303" pitchFamily="18" charset="0"/>
              </a:rPr>
              <a:t> ‘</a:t>
            </a:r>
            <a:r>
              <a:rPr lang="pt-BR" b="1" i="1" dirty="0" err="1">
                <a:latin typeface="Georgia" panose="02040502050405020303" pitchFamily="18" charset="0"/>
              </a:rPr>
              <a:t>of</a:t>
            </a:r>
            <a:r>
              <a:rPr lang="pt-BR" b="1" i="1" dirty="0">
                <a:latin typeface="Georgia" panose="02040502050405020303" pitchFamily="18" charset="0"/>
              </a:rPr>
              <a:t> </a:t>
            </a:r>
            <a:r>
              <a:rPr lang="pt-BR" b="1" i="1" dirty="0" err="1">
                <a:latin typeface="Georgia" panose="02040502050405020303" pitchFamily="18" charset="0"/>
              </a:rPr>
              <a:t>the</a:t>
            </a:r>
            <a:r>
              <a:rPr lang="pt-BR" b="1" i="1" dirty="0">
                <a:latin typeface="Georgia" panose="02040502050405020303" pitchFamily="18" charset="0"/>
              </a:rPr>
              <a:t> </a:t>
            </a:r>
            <a:r>
              <a:rPr lang="pt-BR" b="1" i="1" dirty="0" err="1">
                <a:latin typeface="Georgia" panose="02040502050405020303" pitchFamily="18" charset="0"/>
              </a:rPr>
              <a:t>firstborn</a:t>
            </a:r>
            <a:r>
              <a:rPr lang="pt-BR" b="1" i="1" dirty="0">
                <a:latin typeface="Georgia" panose="02040502050405020303" pitchFamily="18" charset="0"/>
              </a:rPr>
              <a:t>’ </a:t>
            </a:r>
            <a:r>
              <a:rPr lang="pt-BR" b="1" i="1" dirty="0" err="1">
                <a:latin typeface="Georgia" panose="02040502050405020303" pitchFamily="18" charset="0"/>
              </a:rPr>
              <a:t>and</a:t>
            </a:r>
            <a:r>
              <a:rPr lang="pt-BR" b="1" i="1" dirty="0">
                <a:latin typeface="Georgia" panose="02040502050405020303" pitchFamily="18" charset="0"/>
              </a:rPr>
              <a:t> ‘</a:t>
            </a:r>
            <a:r>
              <a:rPr lang="pt-BR" b="1" i="1" dirty="0" err="1">
                <a:latin typeface="Georgia" panose="02040502050405020303" pitchFamily="18" charset="0"/>
              </a:rPr>
              <a:t>of</a:t>
            </a:r>
            <a:r>
              <a:rPr lang="pt-BR" b="1" i="1" dirty="0">
                <a:latin typeface="Georgia" panose="02040502050405020303" pitchFamily="18" charset="0"/>
              </a:rPr>
              <a:t> </a:t>
            </a:r>
            <a:r>
              <a:rPr lang="pt-BR" b="1" i="1" dirty="0" err="1">
                <a:latin typeface="Georgia" panose="02040502050405020303" pitchFamily="18" charset="0"/>
              </a:rPr>
              <a:t>their</a:t>
            </a:r>
            <a:r>
              <a:rPr lang="pt-BR" b="1" i="1" dirty="0">
                <a:latin typeface="Georgia" panose="02040502050405020303" pitchFamily="18" charset="0"/>
              </a:rPr>
              <a:t> </a:t>
            </a:r>
            <a:r>
              <a:rPr lang="pt-BR" b="1" i="1" dirty="0" err="1">
                <a:latin typeface="Georgia" panose="02040502050405020303" pitchFamily="18" charset="0"/>
              </a:rPr>
              <a:t>fat</a:t>
            </a:r>
            <a:r>
              <a:rPr lang="pt-BR" b="1" i="1" dirty="0">
                <a:latin typeface="Georgia" panose="02040502050405020303" pitchFamily="18" charset="0"/>
              </a:rPr>
              <a:t>’</a:t>
            </a:r>
            <a:r>
              <a:rPr lang="pt-BR" dirty="0">
                <a:latin typeface="Georgia" panose="02040502050405020303" pitchFamily="18" charset="0"/>
              </a:rPr>
              <a:t>: </a:t>
            </a:r>
            <a:r>
              <a:rPr lang="pt-BR" dirty="0" err="1">
                <a:latin typeface="Georgia" panose="02040502050405020303" pitchFamily="18" charset="0"/>
              </a:rPr>
              <a:t>he</a:t>
            </a:r>
            <a:r>
              <a:rPr lang="pt-BR" dirty="0">
                <a:latin typeface="Georgia" panose="02040502050405020303" pitchFamily="18" charset="0"/>
              </a:rPr>
              <a:t> </a:t>
            </a:r>
            <a:r>
              <a:rPr lang="pt-BR" dirty="0" err="1">
                <a:latin typeface="Georgia" panose="02040502050405020303" pitchFamily="18" charset="0"/>
              </a:rPr>
              <a:t>seems</a:t>
            </a:r>
            <a:r>
              <a:rPr lang="pt-BR" dirty="0">
                <a:latin typeface="Georgia" panose="02040502050405020303" pitchFamily="18" charset="0"/>
              </a:rPr>
              <a:t> </a:t>
            </a:r>
            <a:r>
              <a:rPr lang="pt-BR" dirty="0" err="1">
                <a:latin typeface="Georgia" panose="02040502050405020303" pitchFamily="18" charset="0"/>
              </a:rPr>
              <a:t>to</a:t>
            </a:r>
            <a:r>
              <a:rPr lang="pt-BR" dirty="0">
                <a:latin typeface="Georgia" panose="02040502050405020303" pitchFamily="18" charset="0"/>
              </a:rPr>
              <a:t> </a:t>
            </a:r>
            <a:r>
              <a:rPr lang="pt-BR" dirty="0" err="1">
                <a:latin typeface="Georgia" panose="02040502050405020303" pitchFamily="18" charset="0"/>
              </a:rPr>
              <a:t>have</a:t>
            </a:r>
            <a:r>
              <a:rPr lang="pt-BR" dirty="0">
                <a:latin typeface="Georgia" panose="02040502050405020303" pitchFamily="18" charset="0"/>
              </a:rPr>
              <a:t> </a:t>
            </a:r>
            <a:r>
              <a:rPr lang="pt-BR" dirty="0" err="1">
                <a:latin typeface="Georgia" panose="02040502050405020303" pitchFamily="18" charset="0"/>
              </a:rPr>
              <a:t>chosen</a:t>
            </a:r>
            <a:r>
              <a:rPr lang="pt-BR"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a:t>
            </a:r>
            <a:r>
              <a:rPr lang="pt-BR" dirty="0" err="1">
                <a:latin typeface="Georgia" panose="02040502050405020303" pitchFamily="18" charset="0"/>
              </a:rPr>
              <a:t>first</a:t>
            </a:r>
            <a:r>
              <a:rPr lang="pt-BR" dirty="0">
                <a:latin typeface="Georgia" panose="02040502050405020303" pitchFamily="18" charset="0"/>
              </a:rPr>
              <a:t> </a:t>
            </a:r>
            <a:r>
              <a:rPr lang="pt-BR" dirty="0" err="1">
                <a:latin typeface="Georgia" panose="02040502050405020303" pitchFamily="18" charset="0"/>
              </a:rPr>
              <a:t>and</a:t>
            </a:r>
            <a:r>
              <a:rPr lang="pt-BR"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a:t>
            </a:r>
            <a:r>
              <a:rPr lang="pt-BR" dirty="0" err="1">
                <a:latin typeface="Georgia" panose="02040502050405020303" pitchFamily="18" charset="0"/>
              </a:rPr>
              <a:t>best</a:t>
            </a:r>
            <a:r>
              <a:rPr lang="pt-BR" dirty="0">
                <a:latin typeface="Georgia" panose="02040502050405020303" pitchFamily="18" charset="0"/>
              </a:rPr>
              <a:t> for </a:t>
            </a:r>
            <a:r>
              <a:rPr lang="pt-BR" dirty="0" err="1">
                <a:latin typeface="Georgia" panose="02040502050405020303" pitchFamily="18" charset="0"/>
              </a:rPr>
              <a:t>an</a:t>
            </a:r>
            <a:r>
              <a:rPr lang="pt-BR" dirty="0">
                <a:latin typeface="Georgia" panose="02040502050405020303" pitchFamily="18" charset="0"/>
              </a:rPr>
              <a:t> </a:t>
            </a:r>
            <a:r>
              <a:rPr lang="pt-BR" dirty="0" err="1">
                <a:latin typeface="Georgia" panose="02040502050405020303" pitchFamily="18" charset="0"/>
              </a:rPr>
              <a:t>offering</a:t>
            </a:r>
            <a:r>
              <a:rPr lang="pt-BR" dirty="0">
                <a:latin typeface="Georgia" panose="02040502050405020303" pitchFamily="18" charset="0"/>
              </a:rPr>
              <a:t> </a:t>
            </a:r>
            <a:r>
              <a:rPr lang="pt-BR" dirty="0" err="1">
                <a:latin typeface="Georgia" panose="02040502050405020303" pitchFamily="18" charset="0"/>
              </a:rPr>
              <a:t>to</a:t>
            </a:r>
            <a:r>
              <a:rPr lang="pt-BR"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a:t>
            </a:r>
            <a:r>
              <a:rPr lang="pt-BR" dirty="0" err="1">
                <a:latin typeface="Georgia" panose="02040502050405020303" pitchFamily="18" charset="0"/>
              </a:rPr>
              <a:t>Lord</a:t>
            </a:r>
            <a:r>
              <a:rPr lang="pt-BR" dirty="0">
                <a:latin typeface="Georgia" panose="02040502050405020303" pitchFamily="18" charset="0"/>
              </a:rPr>
              <a:t>, </a:t>
            </a:r>
            <a:r>
              <a:rPr lang="pt-BR" dirty="0" err="1">
                <a:latin typeface="Georgia" panose="02040502050405020303" pitchFamily="18" charset="0"/>
              </a:rPr>
              <a:t>only</a:t>
            </a:r>
            <a:r>
              <a:rPr lang="pt-BR" dirty="0">
                <a:latin typeface="Georgia" panose="02040502050405020303" pitchFamily="18" charset="0"/>
              </a:rPr>
              <a:t> </a:t>
            </a:r>
            <a:r>
              <a:rPr lang="pt-BR" dirty="0" err="1">
                <a:latin typeface="Georgia" panose="02040502050405020303" pitchFamily="18" charset="0"/>
              </a:rPr>
              <a:t>then</a:t>
            </a:r>
            <a:r>
              <a:rPr lang="pt-BR" dirty="0">
                <a:latin typeface="Georgia" panose="02040502050405020303" pitchFamily="18" charset="0"/>
              </a:rPr>
              <a:t> </a:t>
            </a:r>
            <a:r>
              <a:rPr lang="pt-BR" dirty="0" err="1">
                <a:latin typeface="Georgia" panose="02040502050405020303" pitchFamily="18" charset="0"/>
              </a:rPr>
              <a:t>keeping</a:t>
            </a:r>
            <a:r>
              <a:rPr lang="pt-BR"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a:t>
            </a:r>
            <a:r>
              <a:rPr lang="pt-BR" dirty="0" err="1">
                <a:latin typeface="Georgia" panose="02040502050405020303" pitchFamily="18" charset="0"/>
              </a:rPr>
              <a:t>rest</a:t>
            </a:r>
            <a:r>
              <a:rPr lang="pt-BR" dirty="0">
                <a:latin typeface="Georgia" panose="02040502050405020303" pitchFamily="18" charset="0"/>
              </a:rPr>
              <a:t> for </a:t>
            </a:r>
            <a:r>
              <a:rPr lang="pt-BR" dirty="0" err="1">
                <a:latin typeface="Georgia" panose="02040502050405020303" pitchFamily="18" charset="0"/>
              </a:rPr>
              <a:t>himself</a:t>
            </a:r>
            <a:r>
              <a:rPr lang="pt-BR" dirty="0">
                <a:latin typeface="Georgia" panose="02040502050405020303" pitchFamily="18" charset="0"/>
              </a:rPr>
              <a:t>.</a:t>
            </a:r>
            <a:endParaRPr lang="pt-BR" i="1" dirty="0">
              <a:latin typeface="Georgia" panose="02040502050405020303" pitchFamily="18" charset="0"/>
            </a:endParaRPr>
          </a:p>
        </p:txBody>
      </p:sp>
      <p:sp>
        <p:nvSpPr>
          <p:cNvPr id="18" name="Seta para baixo 20"/>
          <p:cNvSpPr/>
          <p:nvPr/>
        </p:nvSpPr>
        <p:spPr>
          <a:xfrm rot="10800000">
            <a:off x="5842119" y="2005198"/>
            <a:ext cx="392186" cy="19452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Seta para baixo 21"/>
          <p:cNvSpPr/>
          <p:nvPr/>
        </p:nvSpPr>
        <p:spPr>
          <a:xfrm rot="7237048">
            <a:off x="4521869" y="1630800"/>
            <a:ext cx="392186" cy="2952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CaixaDeTexto 22"/>
          <p:cNvSpPr txBox="1"/>
          <p:nvPr/>
        </p:nvSpPr>
        <p:spPr>
          <a:xfrm>
            <a:off x="251521" y="3884854"/>
            <a:ext cx="4248472" cy="1477328"/>
          </a:xfrm>
          <a:prstGeom prst="rect">
            <a:avLst/>
          </a:prstGeom>
          <a:noFill/>
        </p:spPr>
        <p:txBody>
          <a:bodyPr wrap="square" rtlCol="0">
            <a:spAutoFit/>
          </a:bodyPr>
          <a:lstStyle/>
          <a:p>
            <a:pPr algn="just"/>
            <a:r>
              <a:rPr lang="pt-BR" b="1" i="1" dirty="0">
                <a:latin typeface="Georgia" panose="02040502050405020303" pitchFamily="18" charset="0"/>
              </a:rPr>
              <a:t>Cain </a:t>
            </a:r>
            <a:r>
              <a:rPr lang="pt-BR" b="1" i="1" dirty="0" err="1">
                <a:latin typeface="Georgia" panose="02040502050405020303" pitchFamily="18" charset="0"/>
              </a:rPr>
              <a:t>brought</a:t>
            </a:r>
            <a:r>
              <a:rPr lang="pt-BR" b="1" i="1" dirty="0">
                <a:latin typeface="Georgia" panose="02040502050405020303" pitchFamily="18" charset="0"/>
              </a:rPr>
              <a:t> </a:t>
            </a:r>
            <a:r>
              <a:rPr lang="pt-BR" b="1" i="1" dirty="0" err="1">
                <a:latin typeface="Georgia" panose="02040502050405020303" pitchFamily="18" charset="0"/>
              </a:rPr>
              <a:t>his</a:t>
            </a:r>
            <a:r>
              <a:rPr lang="pt-BR" b="1" i="1" dirty="0">
                <a:latin typeface="Georgia" panose="02040502050405020303" pitchFamily="18" charset="0"/>
              </a:rPr>
              <a:t> </a:t>
            </a:r>
            <a:r>
              <a:rPr lang="pt-BR" b="1" i="1" dirty="0" err="1">
                <a:latin typeface="Georgia" panose="02040502050405020303" pitchFamily="18" charset="0"/>
              </a:rPr>
              <a:t>offering</a:t>
            </a:r>
            <a:r>
              <a:rPr lang="pt-BR" b="1" i="1" dirty="0">
                <a:latin typeface="Georgia" panose="02040502050405020303" pitchFamily="18" charset="0"/>
              </a:rPr>
              <a:t> ‘in </a:t>
            </a:r>
            <a:r>
              <a:rPr lang="pt-BR" b="1" i="1" dirty="0" err="1">
                <a:latin typeface="Georgia" panose="02040502050405020303" pitchFamily="18" charset="0"/>
              </a:rPr>
              <a:t>the</a:t>
            </a:r>
            <a:r>
              <a:rPr lang="pt-BR" b="1" i="1" dirty="0">
                <a:latin typeface="Georgia" panose="02040502050405020303" pitchFamily="18" charset="0"/>
              </a:rPr>
              <a:t> </a:t>
            </a:r>
            <a:r>
              <a:rPr lang="pt-BR" b="1" i="1" dirty="0" err="1">
                <a:latin typeface="Georgia" panose="02040502050405020303" pitchFamily="18" charset="0"/>
              </a:rPr>
              <a:t>process</a:t>
            </a:r>
            <a:r>
              <a:rPr lang="pt-BR" b="1" i="1" dirty="0">
                <a:latin typeface="Georgia" panose="02040502050405020303" pitchFamily="18" charset="0"/>
              </a:rPr>
              <a:t> </a:t>
            </a:r>
            <a:r>
              <a:rPr lang="pt-BR" b="1" i="1" dirty="0" err="1">
                <a:latin typeface="Georgia" panose="02040502050405020303" pitchFamily="18" charset="0"/>
              </a:rPr>
              <a:t>of</a:t>
            </a:r>
            <a:r>
              <a:rPr lang="pt-BR" b="1" i="1" dirty="0">
                <a:latin typeface="Georgia" panose="02040502050405020303" pitchFamily="18" charset="0"/>
              </a:rPr>
              <a:t> time’</a:t>
            </a:r>
            <a:r>
              <a:rPr lang="pt-BR" dirty="0">
                <a:latin typeface="Georgia" panose="02040502050405020303" pitchFamily="18" charset="0"/>
              </a:rPr>
              <a:t>: </a:t>
            </a:r>
            <a:r>
              <a:rPr lang="pt-BR" dirty="0" err="1">
                <a:latin typeface="Georgia" panose="02040502050405020303" pitchFamily="18" charset="0"/>
              </a:rPr>
              <a:t>this</a:t>
            </a:r>
            <a:r>
              <a:rPr lang="pt-BR" dirty="0">
                <a:latin typeface="Georgia" panose="02040502050405020303" pitchFamily="18" charset="0"/>
              </a:rPr>
              <a:t> </a:t>
            </a:r>
            <a:r>
              <a:rPr lang="pt-BR" dirty="0" err="1">
                <a:latin typeface="Georgia" panose="02040502050405020303" pitchFamily="18" charset="0"/>
              </a:rPr>
              <a:t>is</a:t>
            </a:r>
            <a:r>
              <a:rPr lang="pt-BR" dirty="0">
                <a:latin typeface="Georgia" panose="02040502050405020303" pitchFamily="18" charset="0"/>
              </a:rPr>
              <a:t> </a:t>
            </a:r>
            <a:r>
              <a:rPr lang="pt-BR" dirty="0" err="1">
                <a:latin typeface="Georgia" panose="02040502050405020303" pitchFamily="18" charset="0"/>
              </a:rPr>
              <a:t>possibly</a:t>
            </a:r>
            <a:r>
              <a:rPr lang="pt-BR" dirty="0">
                <a:latin typeface="Georgia" panose="02040502050405020303" pitchFamily="18" charset="0"/>
              </a:rPr>
              <a:t> a </a:t>
            </a:r>
            <a:r>
              <a:rPr lang="pt-BR" dirty="0" err="1">
                <a:latin typeface="Georgia" panose="02040502050405020303" pitchFamily="18" charset="0"/>
              </a:rPr>
              <a:t>reference</a:t>
            </a:r>
            <a:r>
              <a:rPr lang="pt-BR" dirty="0">
                <a:latin typeface="Georgia" panose="02040502050405020303" pitchFamily="18" charset="0"/>
              </a:rPr>
              <a:t> </a:t>
            </a:r>
            <a:r>
              <a:rPr lang="pt-BR" dirty="0" err="1">
                <a:latin typeface="Georgia" panose="02040502050405020303" pitchFamily="18" charset="0"/>
              </a:rPr>
              <a:t>to</a:t>
            </a:r>
            <a:r>
              <a:rPr lang="pt-BR"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time </a:t>
            </a:r>
            <a:r>
              <a:rPr lang="pt-BR" i="1" dirty="0" err="1">
                <a:latin typeface="Georgia" panose="02040502050405020303" pitchFamily="18" charset="0"/>
              </a:rPr>
              <a:t>after</a:t>
            </a:r>
            <a:r>
              <a:rPr lang="pt-BR" i="1" dirty="0">
                <a:latin typeface="Georgia" panose="02040502050405020303" pitchFamily="18" charset="0"/>
              </a:rPr>
              <a:t> </a:t>
            </a:r>
            <a:r>
              <a:rPr lang="pt-BR" i="1" dirty="0" err="1">
                <a:latin typeface="Georgia" panose="02040502050405020303" pitchFamily="18" charset="0"/>
              </a:rPr>
              <a:t>the</a:t>
            </a:r>
            <a:r>
              <a:rPr lang="pt-BR" i="1" dirty="0">
                <a:latin typeface="Georgia" panose="02040502050405020303" pitchFamily="18" charset="0"/>
              </a:rPr>
              <a:t> </a:t>
            </a:r>
            <a:r>
              <a:rPr lang="pt-BR" i="1" dirty="0" err="1">
                <a:latin typeface="Georgia" panose="02040502050405020303" pitchFamily="18" charset="0"/>
              </a:rPr>
              <a:t>reaping</a:t>
            </a:r>
            <a:r>
              <a:rPr lang="pt-BR" dirty="0">
                <a:latin typeface="Georgia" panose="02040502050405020303" pitchFamily="18" charset="0"/>
              </a:rPr>
              <a:t>, </a:t>
            </a:r>
            <a:r>
              <a:rPr lang="pt-BR" dirty="0" err="1">
                <a:latin typeface="Georgia" panose="02040502050405020303" pitchFamily="18" charset="0"/>
              </a:rPr>
              <a:t>once</a:t>
            </a:r>
            <a:r>
              <a:rPr lang="pt-BR" dirty="0">
                <a:latin typeface="Georgia" panose="02040502050405020303" pitchFamily="18" charset="0"/>
              </a:rPr>
              <a:t> </a:t>
            </a:r>
            <a:r>
              <a:rPr lang="pt-BR" dirty="0" err="1">
                <a:latin typeface="Georgia" panose="02040502050405020303" pitchFamily="18" charset="0"/>
              </a:rPr>
              <a:t>the</a:t>
            </a:r>
            <a:r>
              <a:rPr lang="pt-BR" dirty="0">
                <a:latin typeface="Georgia" panose="02040502050405020303" pitchFamily="18" charset="0"/>
              </a:rPr>
              <a:t> </a:t>
            </a:r>
            <a:r>
              <a:rPr lang="pt-BR" dirty="0" err="1">
                <a:latin typeface="Georgia" panose="02040502050405020303" pitchFamily="18" charset="0"/>
              </a:rPr>
              <a:t>farmer</a:t>
            </a:r>
            <a:r>
              <a:rPr lang="pt-BR" dirty="0">
                <a:latin typeface="Georgia" panose="02040502050405020303" pitchFamily="18" charset="0"/>
              </a:rPr>
              <a:t> </a:t>
            </a:r>
            <a:r>
              <a:rPr lang="pt-BR" dirty="0" err="1">
                <a:latin typeface="Georgia" panose="02040502050405020303" pitchFamily="18" charset="0"/>
              </a:rPr>
              <a:t>has</a:t>
            </a:r>
            <a:r>
              <a:rPr lang="pt-BR" dirty="0">
                <a:latin typeface="Georgia" panose="02040502050405020303" pitchFamily="18" charset="0"/>
              </a:rPr>
              <a:t> </a:t>
            </a:r>
            <a:r>
              <a:rPr lang="pt-BR" dirty="0" err="1">
                <a:latin typeface="Georgia" panose="02040502050405020303" pitchFamily="18" charset="0"/>
              </a:rPr>
              <a:t>taken</a:t>
            </a:r>
            <a:r>
              <a:rPr lang="pt-BR" dirty="0">
                <a:latin typeface="Georgia" panose="02040502050405020303" pitchFamily="18" charset="0"/>
              </a:rPr>
              <a:t> </a:t>
            </a:r>
            <a:r>
              <a:rPr lang="pt-BR" dirty="0" err="1">
                <a:latin typeface="Georgia" panose="02040502050405020303" pitchFamily="18" charset="0"/>
              </a:rPr>
              <a:t>what</a:t>
            </a:r>
            <a:r>
              <a:rPr lang="pt-BR" dirty="0">
                <a:latin typeface="Georgia" panose="02040502050405020303" pitchFamily="18" charset="0"/>
              </a:rPr>
              <a:t> </a:t>
            </a:r>
            <a:r>
              <a:rPr lang="pt-BR" dirty="0" err="1">
                <a:latin typeface="Georgia" panose="02040502050405020303" pitchFamily="18" charset="0"/>
              </a:rPr>
              <a:t>he</a:t>
            </a:r>
            <a:r>
              <a:rPr lang="pt-BR" dirty="0">
                <a:latin typeface="Georgia" panose="02040502050405020303" pitchFamily="18" charset="0"/>
              </a:rPr>
              <a:t> </a:t>
            </a:r>
            <a:r>
              <a:rPr lang="pt-BR" dirty="0" err="1">
                <a:latin typeface="Georgia" panose="02040502050405020303" pitchFamily="18" charset="0"/>
              </a:rPr>
              <a:t>wants</a:t>
            </a:r>
            <a:r>
              <a:rPr lang="pt-BR" dirty="0">
                <a:latin typeface="Georgia" panose="02040502050405020303" pitchFamily="18" charset="0"/>
              </a:rPr>
              <a:t>. </a:t>
            </a:r>
            <a:r>
              <a:rPr lang="pt-BR" dirty="0" err="1">
                <a:latin typeface="Georgia" panose="02040502050405020303" pitchFamily="18" charset="0"/>
              </a:rPr>
              <a:t>What</a:t>
            </a:r>
            <a:r>
              <a:rPr lang="pt-BR" dirty="0">
                <a:latin typeface="Georgia" panose="02040502050405020303" pitchFamily="18" charset="0"/>
              </a:rPr>
              <a:t> </a:t>
            </a:r>
            <a:r>
              <a:rPr lang="pt-BR" dirty="0" err="1">
                <a:latin typeface="Georgia" panose="02040502050405020303" pitchFamily="18" charset="0"/>
              </a:rPr>
              <a:t>was</a:t>
            </a:r>
            <a:r>
              <a:rPr lang="pt-BR" dirty="0">
                <a:latin typeface="Georgia" panose="02040502050405020303" pitchFamily="18" charset="0"/>
              </a:rPr>
              <a:t> </a:t>
            </a:r>
            <a:r>
              <a:rPr lang="pt-BR" dirty="0" err="1">
                <a:latin typeface="Georgia" panose="02040502050405020303" pitchFamily="18" charset="0"/>
              </a:rPr>
              <a:t>left</a:t>
            </a:r>
            <a:r>
              <a:rPr lang="pt-BR" dirty="0">
                <a:latin typeface="Georgia" panose="02040502050405020303" pitchFamily="18" charset="0"/>
              </a:rPr>
              <a:t> </a:t>
            </a:r>
            <a:r>
              <a:rPr lang="pt-BR" dirty="0" err="1">
                <a:latin typeface="Georgia" panose="02040502050405020303" pitchFamily="18" charset="0"/>
              </a:rPr>
              <a:t>was</a:t>
            </a:r>
            <a:r>
              <a:rPr lang="pt-BR" dirty="0">
                <a:latin typeface="Georgia" panose="02040502050405020303" pitchFamily="18" charset="0"/>
              </a:rPr>
              <a:t> </a:t>
            </a:r>
            <a:r>
              <a:rPr lang="pt-BR" dirty="0" err="1">
                <a:latin typeface="Georgia" panose="02040502050405020303" pitchFamily="18" charset="0"/>
              </a:rPr>
              <a:t>given</a:t>
            </a:r>
            <a:r>
              <a:rPr lang="pt-BR" dirty="0">
                <a:latin typeface="Georgia" panose="02040502050405020303" pitchFamily="18" charset="0"/>
              </a:rPr>
              <a:t> </a:t>
            </a:r>
            <a:r>
              <a:rPr lang="pt-BR" dirty="0" err="1">
                <a:latin typeface="Georgia" panose="02040502050405020303" pitchFamily="18" charset="0"/>
              </a:rPr>
              <a:t>to</a:t>
            </a:r>
            <a:r>
              <a:rPr lang="pt-BR" dirty="0">
                <a:latin typeface="Georgia" panose="02040502050405020303" pitchFamily="18" charset="0"/>
              </a:rPr>
              <a:t> </a:t>
            </a:r>
            <a:r>
              <a:rPr lang="pt-BR" dirty="0" err="1">
                <a:latin typeface="Georgia" panose="02040502050405020303" pitchFamily="18" charset="0"/>
              </a:rPr>
              <a:t>God</a:t>
            </a:r>
            <a:r>
              <a:rPr lang="pt-BR" dirty="0">
                <a:latin typeface="Georgia" panose="02040502050405020303" pitchFamily="18" charset="0"/>
              </a:rPr>
              <a:t>!</a:t>
            </a:r>
            <a:endParaRPr lang="pt-BR" i="1" dirty="0">
              <a:latin typeface="Georgia" panose="02040502050405020303" pitchFamily="18" charset="0"/>
            </a:endParaRPr>
          </a:p>
        </p:txBody>
      </p:sp>
      <p:sp>
        <p:nvSpPr>
          <p:cNvPr id="27" name="Seta para baixo 23"/>
          <p:cNvSpPr/>
          <p:nvPr/>
        </p:nvSpPr>
        <p:spPr>
          <a:xfrm rot="10800000">
            <a:off x="755576" y="1591656"/>
            <a:ext cx="392186" cy="235881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lide Number Placeholder 1">
            <a:extLst>
              <a:ext uri="{FF2B5EF4-FFF2-40B4-BE49-F238E27FC236}">
                <a16:creationId xmlns:a16="http://schemas.microsoft.com/office/drawing/2014/main" id="{12AAF2CD-E26C-49DA-BD4A-CC3F11CCCB64}"/>
              </a:ext>
            </a:extLst>
          </p:cNvPr>
          <p:cNvSpPr>
            <a:spLocks noGrp="1"/>
          </p:cNvSpPr>
          <p:nvPr>
            <p:ph type="sldNum" sz="quarter" idx="12"/>
          </p:nvPr>
        </p:nvSpPr>
        <p:spPr/>
        <p:txBody>
          <a:bodyPr/>
          <a:lstStyle/>
          <a:p>
            <a:fld id="{2B42AA03-84FA-47E0-873F-D678DD9436A1}" type="slidenum">
              <a:rPr lang="pt-BR" smtClean="0"/>
              <a:pPr/>
              <a:t>6</a:t>
            </a:fld>
            <a:endParaRPr lang="pt-BR"/>
          </a:p>
        </p:txBody>
      </p:sp>
    </p:spTree>
    <p:extLst>
      <p:ext uri="{BB962C8B-B14F-4D97-AF65-F5344CB8AC3E}">
        <p14:creationId xmlns:p14="http://schemas.microsoft.com/office/powerpoint/2010/main" val="372252916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up)">
                                      <p:cBhvr>
                                        <p:cTn id="23" dur="500"/>
                                        <p:tgtEl>
                                          <p:spTgt spid="2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down)">
                                      <p:cBhvr>
                                        <p:cTn id="2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animBg="1"/>
      <p:bldP spid="22" grpId="0" animBg="1"/>
      <p:bldP spid="23" grpId="0"/>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2215991"/>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Then</a:t>
            </a:r>
            <a:r>
              <a:rPr lang="pt-BR" sz="2300" dirty="0">
                <a:latin typeface="Georgia" panose="02040502050405020303" pitchFamily="18" charset="0"/>
              </a:rPr>
              <a:t> </a:t>
            </a:r>
            <a:r>
              <a:rPr lang="pt-BR" sz="2300" dirty="0" err="1">
                <a:latin typeface="Georgia" panose="02040502050405020303" pitchFamily="18" charset="0"/>
              </a:rPr>
              <a:t>she</a:t>
            </a:r>
            <a:r>
              <a:rPr lang="pt-BR" sz="2300" dirty="0">
                <a:latin typeface="Georgia" panose="02040502050405020303" pitchFamily="18" charset="0"/>
              </a:rPr>
              <a:t> </a:t>
            </a:r>
            <a:r>
              <a:rPr lang="pt-BR" sz="2300" dirty="0" err="1">
                <a:latin typeface="Georgia" panose="02040502050405020303" pitchFamily="18" charset="0"/>
              </a:rPr>
              <a:t>bore</a:t>
            </a:r>
            <a:r>
              <a:rPr lang="pt-BR" sz="2300" dirty="0">
                <a:latin typeface="Georgia" panose="02040502050405020303" pitchFamily="18" charset="0"/>
              </a:rPr>
              <a:t> </a:t>
            </a:r>
            <a:r>
              <a:rPr lang="pt-BR" sz="2300" dirty="0" err="1">
                <a:latin typeface="Georgia" panose="02040502050405020303" pitchFamily="18" charset="0"/>
              </a:rPr>
              <a:t>again</a:t>
            </a:r>
            <a:r>
              <a:rPr lang="pt-BR" sz="2300" dirty="0">
                <a:latin typeface="Georgia" panose="02040502050405020303" pitchFamily="18" charset="0"/>
              </a:rPr>
              <a:t>, </a:t>
            </a:r>
            <a:r>
              <a:rPr lang="pt-BR" sz="2300" dirty="0" err="1">
                <a:latin typeface="Georgia" panose="02040502050405020303" pitchFamily="18" charset="0"/>
              </a:rPr>
              <a:t>this</a:t>
            </a:r>
            <a:r>
              <a:rPr lang="pt-BR" sz="2300" dirty="0">
                <a:latin typeface="Georgia" panose="02040502050405020303" pitchFamily="18" charset="0"/>
              </a:rPr>
              <a:t> time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brother</a:t>
            </a:r>
            <a:r>
              <a:rPr lang="pt-BR" sz="2300" dirty="0">
                <a:latin typeface="Georgia" panose="02040502050405020303" pitchFamily="18" charset="0"/>
              </a:rPr>
              <a:t> Abel. </a:t>
            </a:r>
            <a:r>
              <a:rPr lang="pt-BR" sz="2300" dirty="0" err="1">
                <a:latin typeface="Georgia" panose="02040502050405020303" pitchFamily="18" charset="0"/>
              </a:rPr>
              <a:t>Now</a:t>
            </a:r>
            <a:r>
              <a:rPr lang="pt-BR" sz="2300" dirty="0">
                <a:latin typeface="Georgia" panose="02040502050405020303" pitchFamily="18" charset="0"/>
              </a:rPr>
              <a:t> Abel </a:t>
            </a:r>
            <a:r>
              <a:rPr lang="pt-BR" sz="2300" dirty="0" err="1">
                <a:latin typeface="Georgia" panose="02040502050405020303" pitchFamily="18" charset="0"/>
              </a:rPr>
              <a:t>was</a:t>
            </a:r>
            <a:r>
              <a:rPr lang="pt-BR" sz="2300" dirty="0">
                <a:latin typeface="Georgia" panose="02040502050405020303" pitchFamily="18" charset="0"/>
              </a:rPr>
              <a:t> a</a:t>
            </a:r>
          </a:p>
          <a:p>
            <a:r>
              <a:rPr lang="pt-BR" sz="2300" dirty="0">
                <a:latin typeface="Georgia" panose="02040502050405020303" pitchFamily="18" charset="0"/>
              </a:rPr>
              <a:t>  </a:t>
            </a:r>
            <a:r>
              <a:rPr lang="pt-BR" sz="2300" dirty="0" err="1">
                <a:latin typeface="Georgia" panose="02040502050405020303" pitchFamily="18" charset="0"/>
              </a:rPr>
              <a:t>keeper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sheep</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 </a:t>
            </a:r>
            <a:r>
              <a:rPr lang="pt-BR" sz="2300" dirty="0" err="1">
                <a:latin typeface="Georgia" panose="02040502050405020303" pitchFamily="18" charset="0"/>
              </a:rPr>
              <a:t>tiller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in </a:t>
            </a:r>
            <a:r>
              <a:rPr lang="pt-BR" sz="2300" dirty="0" err="1">
                <a:latin typeface="Georgia" panose="02040502050405020303" pitchFamily="18" charset="0"/>
              </a:rPr>
              <a:t>the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process</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time it came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pass</a:t>
            </a:r>
            <a:r>
              <a:rPr lang="pt-BR" sz="2300" dirty="0">
                <a:latin typeface="Georgia" panose="02040502050405020303" pitchFamily="18" charset="0"/>
              </a:rPr>
              <a:t> </a:t>
            </a:r>
            <a:r>
              <a:rPr lang="pt-BR" sz="2300" dirty="0" err="1">
                <a:latin typeface="Georgia" panose="02040502050405020303" pitchFamily="18" charset="0"/>
              </a:rPr>
              <a:t>that</a:t>
            </a:r>
            <a:r>
              <a:rPr lang="pt-BR" sz="2300" dirty="0">
                <a:latin typeface="Georgia" panose="02040502050405020303" pitchFamily="18" charset="0"/>
              </a:rPr>
              <a:t> Cain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an</a:t>
            </a:r>
            <a:r>
              <a:rPr lang="pt-BR" sz="2300" dirty="0">
                <a:latin typeface="Georgia" panose="02040502050405020303" pitchFamily="18" charset="0"/>
              </a:rPr>
              <a:t> </a:t>
            </a:r>
            <a:r>
              <a:rPr lang="pt-BR" sz="2300" dirty="0" err="1">
                <a:latin typeface="Georgia" panose="02040502050405020303" pitchFamily="18" charset="0"/>
              </a:rPr>
              <a:t>offer</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fruit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ground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Abel </a:t>
            </a:r>
            <a:r>
              <a:rPr lang="pt-BR" sz="2300" dirty="0" err="1">
                <a:latin typeface="Georgia" panose="02040502050405020303" pitchFamily="18" charset="0"/>
              </a:rPr>
              <a:t>also</a:t>
            </a:r>
            <a:r>
              <a:rPr lang="pt-BR" sz="2300" dirty="0">
                <a:latin typeface="Georgia" panose="02040502050405020303" pitchFamily="18" charset="0"/>
              </a:rPr>
              <a:t> </a:t>
            </a:r>
            <a:r>
              <a:rPr lang="pt-BR" sz="2300" dirty="0" err="1">
                <a:latin typeface="Georgia" panose="02040502050405020303" pitchFamily="18" charset="0"/>
              </a:rPr>
              <a:t>brought</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firstborn</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flock</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of</a:t>
            </a:r>
            <a:r>
              <a:rPr lang="pt-BR" sz="2300" dirty="0">
                <a:latin typeface="Georgia" panose="02040502050405020303" pitchFamily="18" charset="0"/>
              </a:rPr>
              <a:t> </a:t>
            </a:r>
            <a:r>
              <a:rPr lang="pt-BR" sz="2300" dirty="0" err="1">
                <a:latin typeface="Georgia" panose="02040502050405020303" pitchFamily="18" charset="0"/>
              </a:rPr>
              <a:t>their</a:t>
            </a:r>
            <a:r>
              <a:rPr lang="pt-BR" sz="2300" dirty="0">
                <a:latin typeface="Georgia" panose="02040502050405020303" pitchFamily="18" charset="0"/>
              </a:rPr>
              <a:t> </a:t>
            </a:r>
            <a:r>
              <a:rPr lang="pt-BR" sz="2300" dirty="0" err="1">
                <a:latin typeface="Georgia" panose="02040502050405020303" pitchFamily="18" charset="0"/>
              </a:rPr>
              <a:t>fat</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r>
              <a:rPr lang="pt-BR" sz="2300" dirty="0">
                <a:latin typeface="Georgia" panose="02040502050405020303" pitchFamily="18" charset="0"/>
              </a:rPr>
              <a:t> </a:t>
            </a:r>
            <a:r>
              <a:rPr lang="pt-BR" sz="2300" dirty="0" err="1">
                <a:latin typeface="Georgia" panose="02040502050405020303" pitchFamily="18" charset="0"/>
              </a:rPr>
              <a:t>respected</a:t>
            </a:r>
            <a:r>
              <a:rPr lang="pt-BR" sz="2300" dirty="0">
                <a:latin typeface="Georgia" panose="02040502050405020303" pitchFamily="18" charset="0"/>
              </a:rPr>
              <a:t> Abel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He </a:t>
            </a:r>
            <a:r>
              <a:rPr lang="pt-BR" sz="2300" dirty="0" err="1">
                <a:latin typeface="Georgia" panose="02040502050405020303" pitchFamily="18" charset="0"/>
              </a:rPr>
              <a:t>did</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respect</a:t>
            </a:r>
            <a:r>
              <a:rPr lang="pt-BR" sz="2300" dirty="0">
                <a:latin typeface="Georgia" panose="02040502050405020303" pitchFamily="18" charset="0"/>
              </a:rPr>
              <a:t> Cain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offering</a:t>
            </a:r>
            <a:r>
              <a:rPr lang="pt-BR" sz="2300" dirty="0">
                <a:latin typeface="Georgia" panose="02040502050405020303" pitchFamily="18" charset="0"/>
              </a:rPr>
              <a:t>.” [4:2-5a]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24" name="CaixaDeTexto 23"/>
          <p:cNvSpPr txBox="1"/>
          <p:nvPr/>
        </p:nvSpPr>
        <p:spPr>
          <a:xfrm>
            <a:off x="971600" y="2782089"/>
            <a:ext cx="8058549" cy="430887"/>
          </a:xfrm>
          <a:prstGeom prst="rect">
            <a:avLst/>
          </a:prstGeom>
          <a:noFill/>
        </p:spPr>
        <p:txBody>
          <a:bodyPr wrap="square" rtlCol="0">
            <a:spAutoFit/>
          </a:bodyPr>
          <a:lstStyle/>
          <a:p>
            <a:pPr algn="just"/>
            <a:r>
              <a:rPr lang="pt-BR" sz="2200" dirty="0" err="1">
                <a:latin typeface="Georgia" panose="02040502050405020303" pitchFamily="18" charset="0"/>
              </a:rPr>
              <a:t>Notice</a:t>
            </a:r>
            <a:r>
              <a:rPr lang="pt-BR" sz="2200" dirty="0">
                <a:latin typeface="Georgia" panose="02040502050405020303" pitchFamily="18" charset="0"/>
              </a:rPr>
              <a:t> </a:t>
            </a:r>
            <a:r>
              <a:rPr lang="pt-BR" sz="2200" dirty="0" err="1">
                <a:latin typeface="Georgia" panose="02040502050405020303" pitchFamily="18" charset="0"/>
              </a:rPr>
              <a:t>that</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first</a:t>
            </a:r>
            <a:r>
              <a:rPr lang="pt-BR" sz="2200" dirty="0">
                <a:latin typeface="Georgia" panose="02040502050405020303" pitchFamily="18" charset="0"/>
              </a:rPr>
              <a:t> </a:t>
            </a:r>
            <a:r>
              <a:rPr lang="pt-BR" sz="2200" i="1" dirty="0" err="1">
                <a:latin typeface="Georgia" panose="02040502050405020303" pitchFamily="18" charset="0"/>
              </a:rPr>
              <a:t>respected</a:t>
            </a:r>
            <a:r>
              <a:rPr lang="pt-BR" sz="2200" i="1" dirty="0">
                <a:latin typeface="Georgia" panose="02040502050405020303" pitchFamily="18" charset="0"/>
              </a:rPr>
              <a:t> Abel</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therefore</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offering</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26" name="CaixaDeTexto 25"/>
          <p:cNvSpPr txBox="1"/>
          <p:nvPr/>
        </p:nvSpPr>
        <p:spPr>
          <a:xfrm>
            <a:off x="1259631" y="3535848"/>
            <a:ext cx="7704855" cy="1631216"/>
          </a:xfrm>
          <a:prstGeom prst="rect">
            <a:avLst/>
          </a:prstGeom>
          <a:noFill/>
        </p:spPr>
        <p:txBody>
          <a:bodyPr wrap="square" rtlCol="0">
            <a:spAutoFit/>
          </a:bodyPr>
          <a:lstStyle/>
          <a:p>
            <a:pPr algn="just"/>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looking</a:t>
            </a:r>
            <a:r>
              <a:rPr lang="pt-BR" sz="2000" dirty="0">
                <a:latin typeface="Georgia" panose="02040502050405020303" pitchFamily="18" charset="0"/>
              </a:rPr>
              <a:t> </a:t>
            </a:r>
            <a:r>
              <a:rPr lang="pt-BR" sz="2000" dirty="0" err="1">
                <a:latin typeface="Georgia" panose="02040502050405020303" pitchFamily="18" charset="0"/>
              </a:rPr>
              <a:t>first</a:t>
            </a:r>
            <a:r>
              <a:rPr lang="pt-BR" sz="2000" dirty="0">
                <a:latin typeface="Georgia" panose="02040502050405020303" pitchFamily="18" charset="0"/>
              </a:rPr>
              <a:t> for </a:t>
            </a:r>
            <a:r>
              <a:rPr lang="pt-BR" sz="2000" i="1" dirty="0">
                <a:latin typeface="Georgia" panose="02040502050405020303" pitchFamily="18" charset="0"/>
              </a:rPr>
              <a:t>a </a:t>
            </a:r>
            <a:r>
              <a:rPr lang="pt-BR" sz="2000" i="1" dirty="0" err="1">
                <a:latin typeface="Georgia" panose="02040502050405020303" pitchFamily="18" charset="0"/>
              </a:rPr>
              <a:t>relationship</a:t>
            </a:r>
            <a:r>
              <a:rPr lang="pt-BR" sz="2000" i="1"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His </a:t>
            </a:r>
            <a:r>
              <a:rPr lang="pt-BR" sz="2000" dirty="0" err="1">
                <a:latin typeface="Georgia" panose="02040502050405020303" pitchFamily="18" charset="0"/>
              </a:rPr>
              <a:t>creation</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not</a:t>
            </a:r>
            <a:r>
              <a:rPr lang="pt-BR" sz="2000" dirty="0">
                <a:latin typeface="Georgia" panose="02040502050405020303" pitchFamily="18" charset="0"/>
              </a:rPr>
              <a:t> </a:t>
            </a:r>
            <a:r>
              <a:rPr lang="pt-BR" sz="2000" dirty="0" err="1">
                <a:latin typeface="Georgia" panose="02040502050405020303" pitchFamily="18" charset="0"/>
              </a:rPr>
              <a:t>just</a:t>
            </a:r>
            <a:r>
              <a:rPr lang="pt-BR" sz="2000" dirty="0">
                <a:latin typeface="Georgia" panose="02040502050405020303" pitchFamily="18" charset="0"/>
              </a:rPr>
              <a:t> a </a:t>
            </a:r>
            <a:r>
              <a:rPr lang="pt-BR" sz="2000" dirty="0" err="1">
                <a:latin typeface="Georgia" panose="02040502050405020303" pitchFamily="18" charset="0"/>
              </a:rPr>
              <a:t>transfer</a:t>
            </a:r>
            <a:r>
              <a:rPr lang="pt-BR" sz="2000" dirty="0">
                <a:latin typeface="Georgia" panose="02040502050405020303" pitchFamily="18" charset="0"/>
              </a:rPr>
              <a:t> </a:t>
            </a:r>
            <a:r>
              <a:rPr lang="pt-BR" sz="2000" dirty="0" err="1">
                <a:latin typeface="Georgia" panose="02040502050405020303" pitchFamily="18" charset="0"/>
              </a:rPr>
              <a:t>of</a:t>
            </a:r>
            <a:r>
              <a:rPr lang="pt-BR" sz="2000" dirty="0">
                <a:latin typeface="Georgia" panose="02040502050405020303" pitchFamily="18" charset="0"/>
              </a:rPr>
              <a:t> </a:t>
            </a:r>
            <a:r>
              <a:rPr lang="pt-BR" sz="2000" dirty="0" err="1">
                <a:latin typeface="Georgia" panose="02040502050405020303" pitchFamily="18" charset="0"/>
              </a:rPr>
              <a:t>goods</a:t>
            </a:r>
            <a:r>
              <a:rPr lang="pt-BR" sz="2000" dirty="0">
                <a:latin typeface="Georgia" panose="02040502050405020303" pitchFamily="18" charset="0"/>
              </a:rPr>
              <a:t>! </a:t>
            </a:r>
            <a:r>
              <a:rPr lang="pt-BR" sz="2000" dirty="0" err="1">
                <a:latin typeface="Georgia" panose="02040502050405020303" pitchFamily="18" charset="0"/>
              </a:rPr>
              <a:t>Religion</a:t>
            </a:r>
            <a:r>
              <a:rPr lang="pt-BR" sz="2000" dirty="0">
                <a:latin typeface="Georgia" panose="02040502050405020303" pitchFamily="18" charset="0"/>
              </a:rPr>
              <a:t> </a:t>
            </a:r>
            <a:r>
              <a:rPr lang="pt-BR" sz="2000" dirty="0" err="1">
                <a:latin typeface="Georgia" panose="02040502050405020303" pitchFamily="18" charset="0"/>
              </a:rPr>
              <a:t>teaches</a:t>
            </a:r>
            <a:r>
              <a:rPr lang="pt-BR" sz="2000" dirty="0">
                <a:latin typeface="Georgia" panose="02040502050405020303" pitchFamily="18" charset="0"/>
              </a:rPr>
              <a:t> </a:t>
            </a:r>
            <a:r>
              <a:rPr lang="pt-BR" sz="2000" dirty="0" err="1">
                <a:latin typeface="Georgia" panose="02040502050405020303" pitchFamily="18" charset="0"/>
              </a:rPr>
              <a:t>us</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be</a:t>
            </a:r>
            <a:r>
              <a:rPr lang="pt-BR" sz="2000" dirty="0">
                <a:latin typeface="Georgia" panose="02040502050405020303" pitchFamily="18" charset="0"/>
              </a:rPr>
              <a:t> </a:t>
            </a:r>
            <a:r>
              <a:rPr lang="pt-BR" sz="2000" dirty="0" err="1">
                <a:latin typeface="Georgia" panose="02040502050405020303" pitchFamily="18" charset="0"/>
              </a:rPr>
              <a:t>manipulated</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pacified</a:t>
            </a:r>
            <a:r>
              <a:rPr lang="pt-BR" sz="2000"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a:t>
            </a:r>
            <a:r>
              <a:rPr lang="pt-BR" sz="2000" dirty="0" err="1">
                <a:latin typeface="Georgia" panose="02040502050405020303" pitchFamily="18" charset="0"/>
              </a:rPr>
              <a:t>good</a:t>
            </a:r>
            <a:r>
              <a:rPr lang="pt-BR" sz="2000" dirty="0">
                <a:latin typeface="Georgia" panose="02040502050405020303" pitchFamily="18" charset="0"/>
              </a:rPr>
              <a:t> </a:t>
            </a:r>
            <a:r>
              <a:rPr lang="pt-BR" sz="2000" dirty="0" err="1">
                <a:latin typeface="Georgia" panose="02040502050405020303" pitchFamily="18" charset="0"/>
              </a:rPr>
              <a:t>gifts</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Bible</a:t>
            </a:r>
            <a:r>
              <a:rPr lang="pt-BR" sz="2000" dirty="0">
                <a:latin typeface="Georgia" panose="02040502050405020303" pitchFamily="18" charset="0"/>
              </a:rPr>
              <a:t> </a:t>
            </a:r>
            <a:r>
              <a:rPr lang="pt-BR" sz="2000" dirty="0" err="1">
                <a:latin typeface="Georgia" panose="02040502050405020303" pitchFamily="18" charset="0"/>
              </a:rPr>
              <a:t>teaches</a:t>
            </a:r>
            <a:r>
              <a:rPr lang="pt-BR" sz="2000" dirty="0">
                <a:latin typeface="Georgia" panose="02040502050405020303" pitchFamily="18" charset="0"/>
              </a:rPr>
              <a:t> </a:t>
            </a:r>
            <a:r>
              <a:rPr lang="pt-BR" sz="2000" dirty="0" err="1">
                <a:latin typeface="Georgia" panose="02040502050405020303" pitchFamily="18" charset="0"/>
              </a:rPr>
              <a:t>us</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seeking</a:t>
            </a:r>
            <a:r>
              <a:rPr lang="pt-BR" sz="2000" dirty="0">
                <a:latin typeface="Georgia" panose="02040502050405020303" pitchFamily="18" charset="0"/>
              </a:rPr>
              <a:t> for  “</a:t>
            </a:r>
            <a:r>
              <a:rPr lang="pt-BR" sz="2000" dirty="0" err="1">
                <a:latin typeface="Georgia" panose="02040502050405020303" pitchFamily="18" charset="0"/>
              </a:rPr>
              <a:t>true</a:t>
            </a:r>
            <a:r>
              <a:rPr lang="pt-BR" sz="2000" dirty="0">
                <a:latin typeface="Georgia" panose="02040502050405020303" pitchFamily="18" charset="0"/>
              </a:rPr>
              <a:t> </a:t>
            </a:r>
            <a:r>
              <a:rPr lang="pt-BR" sz="2000" dirty="0" err="1">
                <a:latin typeface="Georgia" panose="02040502050405020303" pitchFamily="18" charset="0"/>
              </a:rPr>
              <a:t>worshipers</a:t>
            </a:r>
            <a:r>
              <a:rPr lang="pt-BR" sz="2000" dirty="0">
                <a:latin typeface="Georgia" panose="02040502050405020303" pitchFamily="18" charset="0"/>
              </a:rPr>
              <a:t>” -- </a:t>
            </a:r>
            <a:r>
              <a:rPr lang="pt-BR" sz="2000" dirty="0" err="1">
                <a:latin typeface="Georgia" panose="02040502050405020303" pitchFamily="18" charset="0"/>
              </a:rPr>
              <a:t>those</a:t>
            </a:r>
            <a:r>
              <a:rPr lang="pt-BR" sz="2000" dirty="0">
                <a:latin typeface="Georgia" panose="02040502050405020303" pitchFamily="18" charset="0"/>
              </a:rPr>
              <a:t> </a:t>
            </a:r>
            <a:r>
              <a:rPr lang="pt-BR" sz="2000" dirty="0" err="1">
                <a:latin typeface="Georgia" panose="02040502050405020303" pitchFamily="18" charset="0"/>
              </a:rPr>
              <a:t>who</a:t>
            </a:r>
            <a:r>
              <a:rPr lang="pt-BR" sz="2000" dirty="0">
                <a:latin typeface="Georgia" panose="02040502050405020303" pitchFamily="18" charset="0"/>
              </a:rPr>
              <a:t> “</a:t>
            </a:r>
            <a:r>
              <a:rPr lang="pt-BR" sz="2000" dirty="0" err="1">
                <a:latin typeface="Georgia" panose="02040502050405020303" pitchFamily="18" charset="0"/>
              </a:rPr>
              <a:t>will</a:t>
            </a:r>
            <a:r>
              <a:rPr lang="pt-BR" sz="2000" dirty="0">
                <a:latin typeface="Georgia" panose="02040502050405020303" pitchFamily="18" charset="0"/>
              </a:rPr>
              <a:t> </a:t>
            </a:r>
            <a:r>
              <a:rPr lang="pt-BR" sz="2000" dirty="0" err="1">
                <a:latin typeface="Georgia" panose="02040502050405020303" pitchFamily="18" charset="0"/>
              </a:rPr>
              <a:t>worship</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Father</a:t>
            </a:r>
            <a:r>
              <a:rPr lang="pt-BR" sz="2000" dirty="0">
                <a:latin typeface="Georgia" panose="02040502050405020303" pitchFamily="18" charset="0"/>
              </a:rPr>
              <a:t> in </a:t>
            </a:r>
            <a:r>
              <a:rPr lang="pt-BR" sz="2000" dirty="0" err="1">
                <a:latin typeface="Georgia" panose="02040502050405020303" pitchFamily="18" charset="0"/>
              </a:rPr>
              <a:t>spirit</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truth</a:t>
            </a:r>
            <a:r>
              <a:rPr lang="pt-BR" sz="2000" dirty="0">
                <a:latin typeface="Georgia" panose="02040502050405020303" pitchFamily="18" charset="0"/>
              </a:rPr>
              <a:t>.” [John 4:23-24]</a:t>
            </a:r>
            <a:endParaRPr lang="pt-BR" sz="2000" i="1" dirty="0">
              <a:latin typeface="Georgia" panose="02040502050405020303" pitchFamily="18" charset="0"/>
            </a:endParaRPr>
          </a:p>
        </p:txBody>
      </p:sp>
      <p:sp>
        <p:nvSpPr>
          <p:cNvPr id="30" name="Elipse 29"/>
          <p:cNvSpPr/>
          <p:nvPr/>
        </p:nvSpPr>
        <p:spPr>
          <a:xfrm>
            <a:off x="3707904" y="1988840"/>
            <a:ext cx="4248472"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1547664" y="2301116"/>
            <a:ext cx="3888432"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CaixaDeTexto 33"/>
          <p:cNvSpPr txBox="1"/>
          <p:nvPr/>
        </p:nvSpPr>
        <p:spPr>
          <a:xfrm>
            <a:off x="971600" y="3142129"/>
            <a:ext cx="7992887" cy="430887"/>
          </a:xfrm>
          <a:prstGeom prst="rect">
            <a:avLst/>
          </a:prstGeom>
          <a:noFill/>
        </p:spPr>
        <p:txBody>
          <a:bodyPr wrap="square" rtlCol="0">
            <a:spAutoFit/>
          </a:bodyPr>
          <a:lstStyle/>
          <a:p>
            <a:pPr algn="just"/>
            <a:r>
              <a:rPr lang="pt-BR" sz="2200" dirty="0" err="1">
                <a:latin typeface="Georgia" panose="02040502050405020303" pitchFamily="18" charset="0"/>
              </a:rPr>
              <a:t>but</a:t>
            </a:r>
            <a:r>
              <a:rPr lang="pt-BR" sz="2200" dirty="0">
                <a:latin typeface="Georgia" panose="02040502050405020303" pitchFamily="18" charset="0"/>
              </a:rPr>
              <a:t> He </a:t>
            </a:r>
            <a:r>
              <a:rPr lang="pt-BR" sz="2200" i="1" dirty="0" err="1">
                <a:latin typeface="Georgia" panose="02040502050405020303" pitchFamily="18" charset="0"/>
              </a:rPr>
              <a:t>did</a:t>
            </a:r>
            <a:r>
              <a:rPr lang="pt-BR" sz="2200" i="1" dirty="0">
                <a:latin typeface="Georgia" panose="02040502050405020303" pitchFamily="18" charset="0"/>
              </a:rPr>
              <a:t> </a:t>
            </a:r>
            <a:r>
              <a:rPr lang="pt-BR" sz="2200" i="1" dirty="0" err="1">
                <a:latin typeface="Georgia" panose="02040502050405020303" pitchFamily="18" charset="0"/>
              </a:rPr>
              <a:t>not</a:t>
            </a:r>
            <a:r>
              <a:rPr lang="pt-BR" sz="2200" i="1" dirty="0">
                <a:latin typeface="Georgia" panose="02040502050405020303" pitchFamily="18" charset="0"/>
              </a:rPr>
              <a:t> </a:t>
            </a:r>
            <a:r>
              <a:rPr lang="pt-BR" sz="2200" i="1" dirty="0" err="1">
                <a:latin typeface="Georgia" panose="02040502050405020303" pitchFamily="18" charset="0"/>
              </a:rPr>
              <a:t>respect</a:t>
            </a:r>
            <a:r>
              <a:rPr lang="pt-BR" sz="2200" i="1" dirty="0">
                <a:latin typeface="Georgia" panose="02040502050405020303" pitchFamily="18" charset="0"/>
              </a:rPr>
              <a:t> Cain</a:t>
            </a:r>
            <a:r>
              <a:rPr lang="pt-BR" sz="2200" dirty="0">
                <a:latin typeface="Georgia" panose="02040502050405020303" pitchFamily="18" charset="0"/>
              </a:rPr>
              <a:t>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thus</a:t>
            </a:r>
            <a:r>
              <a:rPr lang="pt-BR" sz="2200" dirty="0">
                <a:latin typeface="Georgia" panose="02040502050405020303" pitchFamily="18" charset="0"/>
              </a:rPr>
              <a:t>, </a:t>
            </a:r>
            <a:r>
              <a:rPr lang="pt-BR" sz="2200" dirty="0" err="1">
                <a:latin typeface="Georgia" panose="02040502050405020303" pitchFamily="18" charset="0"/>
              </a:rPr>
              <a:t>did</a:t>
            </a:r>
            <a:r>
              <a:rPr lang="pt-BR" sz="2200" dirty="0">
                <a:latin typeface="Georgia" panose="02040502050405020303" pitchFamily="18" charset="0"/>
              </a:rPr>
              <a:t> </a:t>
            </a:r>
            <a:r>
              <a:rPr lang="pt-BR" sz="2200" dirty="0" err="1">
                <a:latin typeface="Georgia" panose="02040502050405020303" pitchFamily="18" charset="0"/>
              </a:rPr>
              <a:t>not</a:t>
            </a:r>
            <a:r>
              <a:rPr lang="pt-BR" sz="2200" dirty="0">
                <a:latin typeface="Georgia" panose="02040502050405020303" pitchFamily="18" charset="0"/>
              </a:rPr>
              <a:t> </a:t>
            </a:r>
            <a:r>
              <a:rPr lang="pt-BR" sz="2200" dirty="0" err="1">
                <a:latin typeface="Georgia" panose="02040502050405020303" pitchFamily="18" charset="0"/>
              </a:rPr>
              <a:t>respect</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gift</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37" name="Estrela de 16 pontas 1"/>
          <p:cNvSpPr/>
          <p:nvPr/>
        </p:nvSpPr>
        <p:spPr>
          <a:xfrm rot="21277000">
            <a:off x="-1474778" y="2091796"/>
            <a:ext cx="10161711" cy="3588222"/>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 b="1" dirty="0">
              <a:solidFill>
                <a:schemeClr val="tx1"/>
              </a:solidFill>
            </a:endParaRPr>
          </a:p>
          <a:p>
            <a:pPr algn="ctr"/>
            <a:r>
              <a:rPr lang="pt-BR" sz="2000" b="1" dirty="0" err="1">
                <a:solidFill>
                  <a:schemeClr val="tx1"/>
                </a:solidFill>
              </a:rPr>
              <a:t>Although</a:t>
            </a:r>
            <a:r>
              <a:rPr lang="pt-BR" sz="2000" b="1" dirty="0">
                <a:solidFill>
                  <a:schemeClr val="tx1"/>
                </a:solidFill>
              </a:rPr>
              <a:t> </a:t>
            </a:r>
            <a:r>
              <a:rPr lang="pt-BR" sz="2000" b="1" dirty="0" err="1">
                <a:solidFill>
                  <a:schemeClr val="tx1"/>
                </a:solidFill>
              </a:rPr>
              <a:t>God</a:t>
            </a:r>
            <a:r>
              <a:rPr lang="pt-BR" sz="2000" b="1" dirty="0">
                <a:solidFill>
                  <a:schemeClr val="tx1"/>
                </a:solidFill>
              </a:rPr>
              <a:t> does </a:t>
            </a:r>
            <a:r>
              <a:rPr lang="pt-BR" sz="2000" b="1" dirty="0" err="1">
                <a:solidFill>
                  <a:schemeClr val="tx1"/>
                </a:solidFill>
              </a:rPr>
              <a:t>not</a:t>
            </a:r>
            <a:r>
              <a:rPr lang="pt-BR" sz="2000" b="1" dirty="0">
                <a:solidFill>
                  <a:schemeClr val="tx1"/>
                </a:solidFill>
              </a:rPr>
              <a:t> </a:t>
            </a:r>
            <a:r>
              <a:rPr lang="pt-BR" sz="2000" b="1" dirty="0" err="1">
                <a:solidFill>
                  <a:schemeClr val="tx1"/>
                </a:solidFill>
              </a:rPr>
              <a:t>need</a:t>
            </a:r>
            <a:r>
              <a:rPr lang="pt-BR" sz="2000" b="1" dirty="0">
                <a:solidFill>
                  <a:schemeClr val="tx1"/>
                </a:solidFill>
              </a:rPr>
              <a:t> </a:t>
            </a:r>
            <a:r>
              <a:rPr lang="pt-BR" sz="2000" b="1" i="1" dirty="0" err="1">
                <a:solidFill>
                  <a:schemeClr val="tx1"/>
                </a:solidFill>
              </a:rPr>
              <a:t>the</a:t>
            </a:r>
            <a:r>
              <a:rPr lang="pt-BR" sz="2000" b="1" i="1" dirty="0">
                <a:solidFill>
                  <a:schemeClr val="tx1"/>
                </a:solidFill>
              </a:rPr>
              <a:t> </a:t>
            </a:r>
            <a:r>
              <a:rPr lang="pt-BR" sz="2000" b="1" i="1" dirty="0" err="1">
                <a:solidFill>
                  <a:schemeClr val="tx1"/>
                </a:solidFill>
              </a:rPr>
              <a:t>things</a:t>
            </a:r>
            <a:r>
              <a:rPr lang="pt-BR" sz="2000" b="1" i="1" dirty="0">
                <a:solidFill>
                  <a:schemeClr val="tx1"/>
                </a:solidFill>
              </a:rPr>
              <a:t> </a:t>
            </a:r>
            <a:r>
              <a:rPr lang="pt-BR" sz="2000" b="1" dirty="0" err="1">
                <a:solidFill>
                  <a:schemeClr val="tx1"/>
                </a:solidFill>
              </a:rPr>
              <a:t>we</a:t>
            </a:r>
            <a:endParaRPr lang="pt-BR" sz="2000" b="1" dirty="0">
              <a:solidFill>
                <a:schemeClr val="tx1"/>
              </a:solidFill>
            </a:endParaRPr>
          </a:p>
          <a:p>
            <a:pPr algn="ctr"/>
            <a:r>
              <a:rPr lang="pt-BR" sz="2000" b="1" dirty="0" err="1">
                <a:solidFill>
                  <a:schemeClr val="tx1"/>
                </a:solidFill>
              </a:rPr>
              <a:t>offer</a:t>
            </a:r>
            <a:r>
              <a:rPr lang="pt-BR" sz="2000" b="1" dirty="0">
                <a:solidFill>
                  <a:schemeClr val="tx1"/>
                </a:solidFill>
              </a:rPr>
              <a:t> </a:t>
            </a:r>
            <a:r>
              <a:rPr lang="pt-BR" sz="2000" b="1" dirty="0" err="1">
                <a:solidFill>
                  <a:schemeClr val="tx1"/>
                </a:solidFill>
              </a:rPr>
              <a:t>Him</a:t>
            </a:r>
            <a:r>
              <a:rPr lang="pt-BR" sz="2000" b="1" dirty="0">
                <a:solidFill>
                  <a:schemeClr val="tx1"/>
                </a:solidFill>
              </a:rPr>
              <a:t> [He </a:t>
            </a:r>
            <a:r>
              <a:rPr lang="pt-BR" sz="2000" b="1" dirty="0" err="1">
                <a:solidFill>
                  <a:schemeClr val="tx1"/>
                </a:solidFill>
              </a:rPr>
              <a:t>can</a:t>
            </a:r>
            <a:r>
              <a:rPr lang="pt-BR" sz="2000" b="1" dirty="0">
                <a:solidFill>
                  <a:schemeClr val="tx1"/>
                </a:solidFill>
              </a:rPr>
              <a:t> </a:t>
            </a:r>
            <a:r>
              <a:rPr lang="pt-BR" sz="2000" b="1" dirty="0" err="1">
                <a:solidFill>
                  <a:schemeClr val="tx1"/>
                </a:solidFill>
              </a:rPr>
              <a:t>create</a:t>
            </a:r>
            <a:r>
              <a:rPr lang="pt-BR" sz="2000" b="1" dirty="0">
                <a:solidFill>
                  <a:schemeClr val="tx1"/>
                </a:solidFill>
              </a:rPr>
              <a:t> as </a:t>
            </a:r>
            <a:r>
              <a:rPr lang="pt-BR" sz="2000" b="1" dirty="0" err="1">
                <a:solidFill>
                  <a:schemeClr val="tx1"/>
                </a:solidFill>
              </a:rPr>
              <a:t>many</a:t>
            </a:r>
            <a:r>
              <a:rPr lang="pt-BR" sz="2000" b="1" dirty="0">
                <a:solidFill>
                  <a:schemeClr val="tx1"/>
                </a:solidFill>
              </a:rPr>
              <a:t> </a:t>
            </a:r>
            <a:r>
              <a:rPr lang="pt-BR" sz="2000" b="1" dirty="0" err="1">
                <a:solidFill>
                  <a:schemeClr val="tx1"/>
                </a:solidFill>
              </a:rPr>
              <a:t>sheep</a:t>
            </a:r>
            <a:r>
              <a:rPr lang="pt-BR" sz="2000" b="1" dirty="0">
                <a:solidFill>
                  <a:schemeClr val="tx1"/>
                </a:solidFill>
              </a:rPr>
              <a:t> </a:t>
            </a:r>
            <a:r>
              <a:rPr lang="pt-BR" sz="2000" b="1" dirty="0" err="1">
                <a:solidFill>
                  <a:schemeClr val="tx1"/>
                </a:solidFill>
              </a:rPr>
              <a:t>or</a:t>
            </a:r>
            <a:r>
              <a:rPr lang="pt-BR" sz="2000" b="1" dirty="0">
                <a:solidFill>
                  <a:schemeClr val="tx1"/>
                </a:solidFill>
              </a:rPr>
              <a:t> </a:t>
            </a:r>
            <a:r>
              <a:rPr lang="pt-BR" sz="2000" b="1" dirty="0" err="1">
                <a:solidFill>
                  <a:schemeClr val="tx1"/>
                </a:solidFill>
              </a:rPr>
              <a:t>grains</a:t>
            </a:r>
            <a:r>
              <a:rPr lang="pt-BR" sz="2000" b="1" dirty="0">
                <a:solidFill>
                  <a:schemeClr val="tx1"/>
                </a:solidFill>
              </a:rPr>
              <a:t> </a:t>
            </a:r>
            <a:r>
              <a:rPr lang="pt-BR" sz="2000" b="1" dirty="0" err="1">
                <a:solidFill>
                  <a:schemeClr val="tx1"/>
                </a:solidFill>
              </a:rPr>
              <a:t>or</a:t>
            </a:r>
            <a:r>
              <a:rPr lang="pt-BR" sz="2000" b="1" dirty="0">
                <a:solidFill>
                  <a:schemeClr val="tx1"/>
                </a:solidFill>
              </a:rPr>
              <a:t> </a:t>
            </a:r>
            <a:r>
              <a:rPr lang="pt-BR" sz="2000" b="1" dirty="0" err="1">
                <a:solidFill>
                  <a:schemeClr val="tx1"/>
                </a:solidFill>
              </a:rPr>
              <a:t>coins</a:t>
            </a:r>
            <a:r>
              <a:rPr lang="pt-BR" sz="2000" b="1" dirty="0">
                <a:solidFill>
                  <a:schemeClr val="tx1"/>
                </a:solidFill>
              </a:rPr>
              <a:t> as He </a:t>
            </a:r>
            <a:r>
              <a:rPr lang="pt-BR" sz="2000" b="1" dirty="0" err="1">
                <a:solidFill>
                  <a:schemeClr val="tx1"/>
                </a:solidFill>
              </a:rPr>
              <a:t>likes</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gift</a:t>
            </a:r>
            <a:r>
              <a:rPr lang="pt-BR" sz="2000" b="1" dirty="0">
                <a:solidFill>
                  <a:schemeClr val="tx1"/>
                </a:solidFill>
              </a:rPr>
              <a:t> </a:t>
            </a:r>
            <a:r>
              <a:rPr lang="pt-BR" sz="2000" b="1" i="1" dirty="0" err="1">
                <a:solidFill>
                  <a:schemeClr val="tx1"/>
                </a:solidFill>
              </a:rPr>
              <a:t>reveals</a:t>
            </a:r>
            <a:r>
              <a:rPr lang="pt-BR" sz="2000" b="1" i="1" dirty="0">
                <a:solidFill>
                  <a:schemeClr val="tx1"/>
                </a:solidFill>
              </a:rPr>
              <a:t> </a:t>
            </a:r>
            <a:r>
              <a:rPr lang="pt-BR" sz="2000" b="1" i="1" dirty="0" err="1">
                <a:solidFill>
                  <a:schemeClr val="tx1"/>
                </a:solidFill>
              </a:rPr>
              <a:t>the</a:t>
            </a:r>
            <a:r>
              <a:rPr lang="pt-BR" sz="2000" b="1" i="1" dirty="0">
                <a:solidFill>
                  <a:schemeClr val="tx1"/>
                </a:solidFill>
              </a:rPr>
              <a:t> </a:t>
            </a:r>
            <a:r>
              <a:rPr lang="pt-BR" sz="2000" b="1" i="1" dirty="0" err="1">
                <a:solidFill>
                  <a:schemeClr val="tx1"/>
                </a:solidFill>
              </a:rPr>
              <a:t>heart</a:t>
            </a:r>
            <a:r>
              <a:rPr lang="pt-BR" sz="2000" b="1" i="1" dirty="0">
                <a:solidFill>
                  <a:schemeClr val="tx1"/>
                </a:solidFill>
              </a:rPr>
              <a:t> </a:t>
            </a:r>
            <a:r>
              <a:rPr lang="pt-BR" sz="2000" b="1" dirty="0" err="1">
                <a:solidFill>
                  <a:schemeClr val="tx1"/>
                </a:solidFill>
              </a:rPr>
              <a:t>of</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giver</a:t>
            </a:r>
            <a:r>
              <a:rPr lang="pt-BR" sz="2000" b="1" dirty="0">
                <a:solidFill>
                  <a:schemeClr val="tx1"/>
                </a:solidFill>
              </a:rPr>
              <a:t> – </a:t>
            </a:r>
            <a:r>
              <a:rPr lang="pt-BR" sz="2000" b="1" dirty="0" err="1">
                <a:solidFill>
                  <a:schemeClr val="tx1"/>
                </a:solidFill>
              </a:rPr>
              <a:t>and</a:t>
            </a:r>
            <a:r>
              <a:rPr lang="pt-BR" sz="2000" b="1" dirty="0">
                <a:solidFill>
                  <a:schemeClr val="tx1"/>
                </a:solidFill>
              </a:rPr>
              <a:t> it </a:t>
            </a:r>
            <a:r>
              <a:rPr lang="pt-BR" sz="2000" b="1" dirty="0" err="1">
                <a:solidFill>
                  <a:schemeClr val="tx1"/>
                </a:solidFill>
              </a:rPr>
              <a:t>is</a:t>
            </a:r>
            <a:r>
              <a:rPr lang="pt-BR" sz="2000" b="1" dirty="0">
                <a:solidFill>
                  <a:schemeClr val="tx1"/>
                </a:solidFill>
              </a:rPr>
              <a:t> </a:t>
            </a:r>
            <a:r>
              <a:rPr lang="pt-BR" sz="2000" b="1" dirty="0" err="1">
                <a:solidFill>
                  <a:schemeClr val="tx1"/>
                </a:solidFill>
              </a:rPr>
              <a:t>that</a:t>
            </a:r>
            <a:r>
              <a:rPr lang="pt-BR" sz="2000" b="1" dirty="0">
                <a:solidFill>
                  <a:schemeClr val="tx1"/>
                </a:solidFill>
              </a:rPr>
              <a:t> </a:t>
            </a:r>
            <a:r>
              <a:rPr lang="pt-BR" sz="2000" b="1" dirty="0" err="1">
                <a:solidFill>
                  <a:schemeClr val="tx1"/>
                </a:solidFill>
              </a:rPr>
              <a:t>heart</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Lord</a:t>
            </a:r>
            <a:r>
              <a:rPr lang="pt-BR" sz="2000" b="1" dirty="0">
                <a:solidFill>
                  <a:schemeClr val="tx1"/>
                </a:solidFill>
              </a:rPr>
              <a:t> </a:t>
            </a:r>
            <a:r>
              <a:rPr lang="pt-BR" sz="2000" b="1" dirty="0" err="1">
                <a:solidFill>
                  <a:schemeClr val="tx1"/>
                </a:solidFill>
              </a:rPr>
              <a:t>is</a:t>
            </a:r>
            <a:r>
              <a:rPr lang="pt-BR" sz="2000" b="1" dirty="0">
                <a:solidFill>
                  <a:schemeClr val="tx1"/>
                </a:solidFill>
              </a:rPr>
              <a:t> </a:t>
            </a:r>
            <a:r>
              <a:rPr lang="pt-BR" sz="2000" b="1" dirty="0" err="1">
                <a:solidFill>
                  <a:schemeClr val="tx1"/>
                </a:solidFill>
              </a:rPr>
              <a:t>seeking</a:t>
            </a:r>
            <a:r>
              <a:rPr lang="pt-BR" sz="2000" b="1" dirty="0">
                <a:solidFill>
                  <a:schemeClr val="tx1"/>
                </a:solidFill>
              </a:rPr>
              <a:t>:</a:t>
            </a:r>
          </a:p>
          <a:p>
            <a:pPr algn="ctr"/>
            <a:r>
              <a:rPr lang="pt-BR" sz="2000" b="1" dirty="0">
                <a:solidFill>
                  <a:schemeClr val="tx1"/>
                </a:solidFill>
              </a:rPr>
              <a:t>“...</a:t>
            </a:r>
            <a:r>
              <a:rPr lang="pt-BR" sz="2000" b="1" dirty="0" err="1">
                <a:solidFill>
                  <a:schemeClr val="tx1"/>
                </a:solidFill>
              </a:rPr>
              <a:t>they</a:t>
            </a:r>
            <a:r>
              <a:rPr lang="pt-BR" sz="2000" b="1" dirty="0">
                <a:solidFill>
                  <a:schemeClr val="tx1"/>
                </a:solidFill>
              </a:rPr>
              <a:t> </a:t>
            </a:r>
            <a:r>
              <a:rPr lang="pt-BR" sz="2000" b="1" dirty="0" err="1">
                <a:solidFill>
                  <a:schemeClr val="tx1"/>
                </a:solidFill>
              </a:rPr>
              <a:t>first</a:t>
            </a:r>
            <a:r>
              <a:rPr lang="pt-BR" sz="2000" b="1" dirty="0">
                <a:solidFill>
                  <a:schemeClr val="tx1"/>
                </a:solidFill>
              </a:rPr>
              <a:t> </a:t>
            </a:r>
            <a:r>
              <a:rPr lang="pt-BR" sz="2000" b="1" dirty="0" err="1">
                <a:solidFill>
                  <a:schemeClr val="tx1"/>
                </a:solidFill>
              </a:rPr>
              <a:t>gave</a:t>
            </a:r>
            <a:r>
              <a:rPr lang="pt-BR" sz="2000" b="1" dirty="0">
                <a:solidFill>
                  <a:schemeClr val="tx1"/>
                </a:solidFill>
              </a:rPr>
              <a:t> </a:t>
            </a:r>
            <a:r>
              <a:rPr lang="pt-BR" sz="2000" b="1" dirty="0" err="1">
                <a:solidFill>
                  <a:schemeClr val="tx1"/>
                </a:solidFill>
              </a:rPr>
              <a:t>themselves</a:t>
            </a:r>
            <a:r>
              <a:rPr lang="pt-BR" sz="2000" b="1" dirty="0">
                <a:solidFill>
                  <a:schemeClr val="tx1"/>
                </a:solidFill>
              </a:rPr>
              <a:t> </a:t>
            </a:r>
            <a:r>
              <a:rPr lang="pt-BR" sz="2000" b="1" dirty="0" err="1">
                <a:solidFill>
                  <a:schemeClr val="tx1"/>
                </a:solidFill>
              </a:rPr>
              <a:t>to</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Lord</a:t>
            </a:r>
            <a:r>
              <a:rPr lang="pt-BR" sz="2000" b="1" dirty="0">
                <a:solidFill>
                  <a:schemeClr val="tx1"/>
                </a:solidFill>
              </a:rPr>
              <a:t>, </a:t>
            </a:r>
            <a:r>
              <a:rPr lang="pt-BR" sz="2000" b="1" dirty="0" err="1">
                <a:solidFill>
                  <a:schemeClr val="tx1"/>
                </a:solidFill>
              </a:rPr>
              <a:t>and</a:t>
            </a:r>
            <a:r>
              <a:rPr lang="pt-BR" sz="2000" b="1" dirty="0">
                <a:solidFill>
                  <a:schemeClr val="tx1"/>
                </a:solidFill>
              </a:rPr>
              <a:t> </a:t>
            </a:r>
            <a:r>
              <a:rPr lang="pt-BR" sz="2000" b="1" dirty="0" err="1">
                <a:solidFill>
                  <a:schemeClr val="tx1"/>
                </a:solidFill>
              </a:rPr>
              <a:t>then</a:t>
            </a:r>
            <a:r>
              <a:rPr lang="pt-BR" sz="2000" b="1" dirty="0">
                <a:solidFill>
                  <a:schemeClr val="tx1"/>
                </a:solidFill>
              </a:rPr>
              <a:t> </a:t>
            </a:r>
            <a:r>
              <a:rPr lang="pt-BR" sz="2000" b="1" dirty="0" err="1">
                <a:solidFill>
                  <a:schemeClr val="tx1"/>
                </a:solidFill>
              </a:rPr>
              <a:t>to</a:t>
            </a:r>
            <a:r>
              <a:rPr lang="pt-BR" sz="2000" b="1" dirty="0">
                <a:solidFill>
                  <a:schemeClr val="tx1"/>
                </a:solidFill>
              </a:rPr>
              <a:t> </a:t>
            </a:r>
            <a:r>
              <a:rPr lang="pt-BR" sz="2000" b="1" dirty="0" err="1">
                <a:solidFill>
                  <a:schemeClr val="tx1"/>
                </a:solidFill>
              </a:rPr>
              <a:t>us</a:t>
            </a:r>
            <a:r>
              <a:rPr lang="pt-BR" sz="2000" b="1" dirty="0">
                <a:solidFill>
                  <a:schemeClr val="tx1"/>
                </a:solidFill>
              </a:rPr>
              <a:t> </a:t>
            </a:r>
            <a:r>
              <a:rPr lang="pt-BR" sz="2000" b="1" dirty="0" err="1">
                <a:solidFill>
                  <a:schemeClr val="tx1"/>
                </a:solidFill>
              </a:rPr>
              <a:t>by</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will</a:t>
            </a:r>
            <a:r>
              <a:rPr lang="pt-BR" sz="2000" b="1" dirty="0">
                <a:solidFill>
                  <a:schemeClr val="tx1"/>
                </a:solidFill>
              </a:rPr>
              <a:t> </a:t>
            </a:r>
            <a:r>
              <a:rPr lang="pt-BR" sz="2000" b="1" dirty="0" err="1">
                <a:solidFill>
                  <a:schemeClr val="tx1"/>
                </a:solidFill>
              </a:rPr>
              <a:t>of</a:t>
            </a:r>
            <a:r>
              <a:rPr lang="pt-BR" sz="2000" b="1" dirty="0">
                <a:solidFill>
                  <a:schemeClr val="tx1"/>
                </a:solidFill>
              </a:rPr>
              <a:t> </a:t>
            </a:r>
            <a:r>
              <a:rPr lang="pt-BR" sz="2000" b="1" dirty="0" err="1">
                <a:solidFill>
                  <a:schemeClr val="tx1"/>
                </a:solidFill>
              </a:rPr>
              <a:t>God</a:t>
            </a:r>
            <a:r>
              <a:rPr lang="pt-BR" sz="2000" b="1" dirty="0">
                <a:solidFill>
                  <a:schemeClr val="tx1"/>
                </a:solidFill>
              </a:rPr>
              <a:t>.” [2 Cor 8:5]</a:t>
            </a:r>
          </a:p>
          <a:p>
            <a:pPr algn="ctr"/>
            <a:r>
              <a:rPr lang="pt-BR" sz="2000" b="1" dirty="0">
                <a:solidFill>
                  <a:schemeClr val="tx1"/>
                </a:solidFill>
              </a:rPr>
              <a:t>[</a:t>
            </a:r>
            <a:r>
              <a:rPr lang="pt-BR" sz="2000" b="1" dirty="0" err="1">
                <a:solidFill>
                  <a:schemeClr val="tx1"/>
                </a:solidFill>
              </a:rPr>
              <a:t>cp</a:t>
            </a:r>
            <a:r>
              <a:rPr lang="pt-BR" sz="2000" b="1" dirty="0">
                <a:solidFill>
                  <a:schemeClr val="tx1"/>
                </a:solidFill>
              </a:rPr>
              <a:t> </a:t>
            </a:r>
            <a:r>
              <a:rPr lang="pt-BR" sz="2000" b="1" dirty="0" err="1">
                <a:solidFill>
                  <a:schemeClr val="tx1"/>
                </a:solidFill>
              </a:rPr>
              <a:t>Rm</a:t>
            </a:r>
            <a:r>
              <a:rPr lang="pt-BR" sz="2000" b="1" dirty="0">
                <a:solidFill>
                  <a:schemeClr val="tx1"/>
                </a:solidFill>
              </a:rPr>
              <a:t> 12:1-2; </a:t>
            </a:r>
            <a:r>
              <a:rPr lang="pt-BR" sz="2000" b="1" i="1" dirty="0" err="1">
                <a:solidFill>
                  <a:schemeClr val="tx1"/>
                </a:solidFill>
              </a:rPr>
              <a:t>Psalm</a:t>
            </a:r>
            <a:r>
              <a:rPr lang="pt-BR" sz="2000" b="1" i="1" dirty="0">
                <a:solidFill>
                  <a:schemeClr val="tx1"/>
                </a:solidFill>
              </a:rPr>
              <a:t> 40:6-8</a:t>
            </a:r>
            <a:r>
              <a:rPr lang="pt-BR" sz="2000" b="1" dirty="0">
                <a:solidFill>
                  <a:schemeClr val="tx1"/>
                </a:solidFill>
              </a:rPr>
              <a:t>]</a:t>
            </a:r>
          </a:p>
        </p:txBody>
      </p:sp>
      <p:sp>
        <p:nvSpPr>
          <p:cNvPr id="2" name="Slide Number Placeholder 1">
            <a:extLst>
              <a:ext uri="{FF2B5EF4-FFF2-40B4-BE49-F238E27FC236}">
                <a16:creationId xmlns:a16="http://schemas.microsoft.com/office/drawing/2014/main" id="{8553FC33-BA84-4A45-8936-0E6D4B9B588C}"/>
              </a:ext>
            </a:extLst>
          </p:cNvPr>
          <p:cNvSpPr>
            <a:spLocks noGrp="1"/>
          </p:cNvSpPr>
          <p:nvPr>
            <p:ph type="sldNum" sz="quarter" idx="12"/>
          </p:nvPr>
        </p:nvSpPr>
        <p:spPr/>
        <p:txBody>
          <a:bodyPr/>
          <a:lstStyle/>
          <a:p>
            <a:fld id="{2B42AA03-84FA-47E0-873F-D678DD9436A1}" type="slidenum">
              <a:rPr lang="pt-BR" smtClean="0"/>
              <a:pPr/>
              <a:t>7</a:t>
            </a:fld>
            <a:endParaRPr lang="pt-BR"/>
          </a:p>
        </p:txBody>
      </p:sp>
    </p:spTree>
    <p:extLst>
      <p:ext uri="{BB962C8B-B14F-4D97-AF65-F5344CB8AC3E}">
        <p14:creationId xmlns:p14="http://schemas.microsoft.com/office/powerpoint/2010/main" val="314361382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heel(1)">
                                      <p:cBhvr>
                                        <p:cTn id="10" dur="20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heel(1)">
                                      <p:cBhvr>
                                        <p:cTn id="18" dur="20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p:cTn id="28" dur="500" fill="hold"/>
                                        <p:tgtEl>
                                          <p:spTgt spid="37"/>
                                        </p:tgtEl>
                                        <p:attrNameLst>
                                          <p:attrName>ppt_w</p:attrName>
                                        </p:attrNameLst>
                                      </p:cBhvr>
                                      <p:tavLst>
                                        <p:tav tm="0">
                                          <p:val>
                                            <p:fltVal val="0"/>
                                          </p:val>
                                        </p:tav>
                                        <p:tav tm="100000">
                                          <p:val>
                                            <p:strVal val="#ppt_w"/>
                                          </p:val>
                                        </p:tav>
                                      </p:tavLst>
                                    </p:anim>
                                    <p:anim calcmode="lin" valueType="num">
                                      <p:cBhvr>
                                        <p:cTn id="29" dur="500" fill="hold"/>
                                        <p:tgtEl>
                                          <p:spTgt spid="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30" grpId="0" animBg="1"/>
      <p:bldP spid="31" grpId="0" animBg="1"/>
      <p:bldP spid="34" grpId="0"/>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862048"/>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And</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t>
            </a:r>
            <a:r>
              <a:rPr lang="pt-BR" sz="2300" dirty="0" err="1">
                <a:latin typeface="Georgia" panose="02040502050405020303" pitchFamily="18" charset="0"/>
              </a:rPr>
              <a:t>very</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countenance</a:t>
            </a:r>
            <a:r>
              <a:rPr lang="pt-BR" sz="2300" dirty="0">
                <a:latin typeface="Georgia" panose="02040502050405020303" pitchFamily="18" charset="0"/>
              </a:rPr>
              <a:t> </a:t>
            </a:r>
            <a:r>
              <a:rPr lang="pt-BR" sz="2300" dirty="0" err="1">
                <a:latin typeface="Georgia" panose="02040502050405020303" pitchFamily="18" charset="0"/>
              </a:rPr>
              <a:t>fell</a:t>
            </a:r>
            <a:r>
              <a:rPr lang="pt-BR" sz="2300" dirty="0">
                <a:latin typeface="Georgia" panose="02040502050405020303" pitchFamily="18" charset="0"/>
              </a:rPr>
              <a:t>. </a:t>
            </a:r>
            <a:r>
              <a:rPr lang="pt-BR" sz="2300" dirty="0" err="1">
                <a:latin typeface="Georgia" panose="02040502050405020303" pitchFamily="18" charset="0"/>
              </a:rPr>
              <a:t>So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said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Cain, '</a:t>
            </a:r>
            <a:r>
              <a:rPr lang="pt-BR" sz="2300" dirty="0" err="1">
                <a:latin typeface="Georgia" panose="02040502050405020303" pitchFamily="18" charset="0"/>
              </a:rPr>
              <a:t>Why</a:t>
            </a:r>
            <a:r>
              <a:rPr lang="pt-BR" sz="2300" dirty="0">
                <a:latin typeface="Georgia" panose="02040502050405020303" pitchFamily="18" charset="0"/>
              </a:rPr>
              <a:t> are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why</a:t>
            </a:r>
            <a:r>
              <a:rPr lang="pt-BR" sz="2300" dirty="0">
                <a:latin typeface="Georgia" panose="02040502050405020303" pitchFamily="18" charset="0"/>
              </a:rPr>
              <a:t> </a:t>
            </a:r>
            <a:r>
              <a:rPr lang="pt-BR" sz="2300" dirty="0" err="1">
                <a:latin typeface="Georgia" panose="02040502050405020303" pitchFamily="18" charset="0"/>
              </a:rPr>
              <a:t>has</a:t>
            </a:r>
            <a:r>
              <a:rPr lang="pt-BR" sz="2300" dirty="0">
                <a:latin typeface="Georgia" panose="02040502050405020303" pitchFamily="18" charset="0"/>
              </a:rPr>
              <a:t> </a:t>
            </a:r>
            <a:r>
              <a:rPr lang="pt-BR" sz="2300" dirty="0" err="1">
                <a:latin typeface="Georgia" panose="02040502050405020303" pitchFamily="18" charset="0"/>
              </a:rPr>
              <a:t>your</a:t>
            </a:r>
            <a:r>
              <a:rPr lang="pt-BR" sz="2300" dirty="0">
                <a:latin typeface="Georgia" panose="02040502050405020303" pitchFamily="18" charset="0"/>
              </a:rPr>
              <a:t> </a:t>
            </a:r>
            <a:r>
              <a:rPr lang="pt-BR" sz="2300" dirty="0" err="1">
                <a:latin typeface="Georgia" panose="02040502050405020303" pitchFamily="18" charset="0"/>
              </a:rPr>
              <a:t>countenance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fallen</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will</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be</a:t>
            </a:r>
            <a:r>
              <a:rPr lang="pt-BR" sz="2300" dirty="0">
                <a:latin typeface="Georgia" panose="02040502050405020303" pitchFamily="18" charset="0"/>
              </a:rPr>
              <a:t> </a:t>
            </a:r>
            <a:r>
              <a:rPr lang="pt-BR" sz="2300" dirty="0" err="1">
                <a:latin typeface="Georgia" panose="02040502050405020303" pitchFamily="18" charset="0"/>
              </a:rPr>
              <a:t>accepted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not</a:t>
            </a:r>
            <a:r>
              <a:rPr lang="pt-BR" sz="2300" dirty="0">
                <a:latin typeface="Georgia" panose="02040502050405020303" pitchFamily="18" charset="0"/>
              </a:rPr>
              <a:t> </a:t>
            </a:r>
          </a:p>
          <a:p>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sin</a:t>
            </a:r>
            <a:r>
              <a:rPr lang="pt-BR" sz="2300" dirty="0">
                <a:latin typeface="Georgia" panose="02040502050405020303" pitchFamily="18" charset="0"/>
              </a:rPr>
              <a:t> lies </a:t>
            </a:r>
            <a:r>
              <a:rPr lang="pt-BR" sz="2300" dirty="0" err="1">
                <a:latin typeface="Georgia" panose="02040502050405020303" pitchFamily="18" charset="0"/>
              </a:rPr>
              <a:t>at</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door</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its </a:t>
            </a:r>
            <a:r>
              <a:rPr lang="pt-BR" sz="2300" dirty="0" err="1">
                <a:latin typeface="Georgia" panose="02040502050405020303" pitchFamily="18" charset="0"/>
              </a:rPr>
              <a:t>desire</a:t>
            </a:r>
            <a:r>
              <a:rPr lang="pt-BR" sz="2300" dirty="0">
                <a:latin typeface="Georgia" panose="02040502050405020303" pitchFamily="18" charset="0"/>
              </a:rPr>
              <a:t> </a:t>
            </a:r>
            <a:r>
              <a:rPr lang="pt-BR" sz="2300" dirty="0" err="1">
                <a:latin typeface="Georgia" panose="02040502050405020303" pitchFamily="18" charset="0"/>
              </a:rPr>
              <a:t>is</a:t>
            </a:r>
            <a:r>
              <a:rPr lang="pt-BR" sz="2300" dirty="0">
                <a:latin typeface="Georgia" panose="02040502050405020303" pitchFamily="18" charset="0"/>
              </a:rPr>
              <a:t> for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should</a:t>
            </a:r>
            <a:r>
              <a:rPr lang="pt-BR" sz="2300" dirty="0">
                <a:latin typeface="Georgia" panose="02040502050405020303" pitchFamily="18" charset="0"/>
              </a:rPr>
              <a:t> </a:t>
            </a:r>
            <a:r>
              <a:rPr lang="pt-BR" sz="2300" dirty="0" err="1">
                <a:latin typeface="Georgia" panose="02040502050405020303" pitchFamily="18" charset="0"/>
              </a:rPr>
              <a:t>rule</a:t>
            </a:r>
            <a:r>
              <a:rPr lang="pt-BR" sz="2300" dirty="0">
                <a:latin typeface="Georgia" panose="02040502050405020303" pitchFamily="18" charset="0"/>
              </a:rPr>
              <a:t> over it.” [4:5b-7]</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cxnSp>
        <p:nvCxnSpPr>
          <p:cNvPr id="14" name="Conector reto 13"/>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230184" y="560801"/>
            <a:ext cx="7006112"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baixo 10"/>
          <p:cNvSpPr/>
          <p:nvPr/>
        </p:nvSpPr>
        <p:spPr>
          <a:xfrm>
            <a:off x="971600" y="908720"/>
            <a:ext cx="392186" cy="160184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CaixaDeTexto 16"/>
          <p:cNvSpPr txBox="1"/>
          <p:nvPr/>
        </p:nvSpPr>
        <p:spPr>
          <a:xfrm>
            <a:off x="827584" y="2420888"/>
            <a:ext cx="8136904" cy="769441"/>
          </a:xfrm>
          <a:prstGeom prst="rect">
            <a:avLst/>
          </a:prstGeom>
          <a:noFill/>
        </p:spPr>
        <p:txBody>
          <a:bodyPr wrap="square" rtlCol="0">
            <a:spAutoFit/>
          </a:bodyPr>
          <a:lstStyle/>
          <a:p>
            <a:pPr algn="just"/>
            <a:r>
              <a:rPr lang="pt-BR" sz="2200" dirty="0">
                <a:latin typeface="Georgia" panose="02040502050405020303" pitchFamily="18" charset="0"/>
              </a:rPr>
              <a:t>Cain </a:t>
            </a:r>
            <a:r>
              <a:rPr lang="pt-BR" sz="2200" dirty="0" err="1">
                <a:latin typeface="Georgia" panose="02040502050405020303" pitchFamily="18" charset="0"/>
              </a:rPr>
              <a:t>felt</a:t>
            </a:r>
            <a:r>
              <a:rPr lang="pt-BR" sz="2200" dirty="0">
                <a:latin typeface="Georgia" panose="02040502050405020303" pitchFamily="18" charset="0"/>
              </a:rPr>
              <a:t> </a:t>
            </a:r>
            <a:r>
              <a:rPr lang="pt-BR" sz="2200" dirty="0" err="1">
                <a:latin typeface="Georgia" panose="02040502050405020303" pitchFamily="18" charset="0"/>
              </a:rPr>
              <a:t>rejected</a:t>
            </a:r>
            <a:r>
              <a:rPr lang="pt-BR" sz="2200" dirty="0">
                <a:latin typeface="Georgia" panose="02040502050405020303" pitchFamily="18" charset="0"/>
              </a:rPr>
              <a:t> -- </a:t>
            </a:r>
            <a:r>
              <a:rPr lang="pt-BR" sz="2200" dirty="0" err="1">
                <a:latin typeface="Georgia" panose="02040502050405020303" pitchFamily="18" charset="0"/>
              </a:rPr>
              <a:t>and</a:t>
            </a:r>
            <a:r>
              <a:rPr lang="pt-BR" sz="2200" dirty="0">
                <a:latin typeface="Georgia" panose="02040502050405020303" pitchFamily="18" charset="0"/>
              </a:rPr>
              <a:t> </a:t>
            </a:r>
            <a:r>
              <a:rPr lang="pt-BR" sz="2200" dirty="0" err="1">
                <a:latin typeface="Georgia" panose="02040502050405020303" pitchFamily="18" charset="0"/>
              </a:rPr>
              <a:t>even</a:t>
            </a:r>
            <a:r>
              <a:rPr lang="pt-BR" sz="2200" dirty="0">
                <a:latin typeface="Georgia" panose="02040502050405020303" pitchFamily="18" charset="0"/>
              </a:rPr>
              <a:t> more </a:t>
            </a:r>
            <a:r>
              <a:rPr lang="pt-BR" sz="2200" dirty="0" err="1">
                <a:latin typeface="Georgia" panose="02040502050405020303" pitchFamily="18" charset="0"/>
              </a:rPr>
              <a:t>seeing</a:t>
            </a:r>
            <a:r>
              <a:rPr lang="pt-BR" sz="2200" dirty="0">
                <a:latin typeface="Georgia" panose="02040502050405020303" pitchFamily="18" charset="0"/>
              </a:rPr>
              <a:t> </a:t>
            </a:r>
            <a:r>
              <a:rPr lang="pt-BR" sz="2200" dirty="0" err="1">
                <a:latin typeface="Georgia" panose="02040502050405020303" pitchFamily="18" charset="0"/>
              </a:rPr>
              <a:t>that</a:t>
            </a:r>
            <a:r>
              <a:rPr lang="pt-BR" sz="2200" dirty="0">
                <a:latin typeface="Georgia" panose="02040502050405020303" pitchFamily="18" charset="0"/>
              </a:rPr>
              <a:t> </a:t>
            </a:r>
            <a:r>
              <a:rPr lang="pt-BR" sz="2200" dirty="0" err="1">
                <a:latin typeface="Georgia" panose="02040502050405020303" pitchFamily="18" charset="0"/>
              </a:rPr>
              <a:t>his</a:t>
            </a:r>
            <a:r>
              <a:rPr lang="pt-BR" sz="2200" dirty="0">
                <a:latin typeface="Georgia" panose="02040502050405020303" pitchFamily="18" charset="0"/>
              </a:rPr>
              <a:t> </a:t>
            </a:r>
            <a:r>
              <a:rPr lang="pt-BR" sz="2200" dirty="0" err="1">
                <a:latin typeface="Georgia" panose="02040502050405020303" pitchFamily="18" charset="0"/>
              </a:rPr>
              <a:t>brother's</a:t>
            </a:r>
            <a:r>
              <a:rPr lang="pt-BR" sz="2200" dirty="0">
                <a:latin typeface="Georgia" panose="02040502050405020303" pitchFamily="18" charset="0"/>
              </a:rPr>
              <a:t> </a:t>
            </a:r>
            <a:r>
              <a:rPr lang="pt-BR" sz="2200" dirty="0" err="1">
                <a:latin typeface="Georgia" panose="02040502050405020303" pitchFamily="18" charset="0"/>
              </a:rPr>
              <a:t>gift</a:t>
            </a:r>
            <a:r>
              <a:rPr lang="pt-BR" sz="2200" dirty="0">
                <a:latin typeface="Georgia" panose="02040502050405020303" pitchFamily="18" charset="0"/>
              </a:rPr>
              <a:t> </a:t>
            </a:r>
            <a:r>
              <a:rPr lang="pt-BR" sz="2200" dirty="0" err="1">
                <a:latin typeface="Georgia" panose="02040502050405020303" pitchFamily="18" charset="0"/>
              </a:rPr>
              <a:t>was</a:t>
            </a:r>
            <a:r>
              <a:rPr lang="pt-BR" sz="2200" dirty="0">
                <a:latin typeface="Georgia" panose="02040502050405020303" pitchFamily="18" charset="0"/>
              </a:rPr>
              <a:t> </a:t>
            </a:r>
            <a:r>
              <a:rPr lang="pt-BR" sz="2200" dirty="0" err="1">
                <a:latin typeface="Georgia" panose="02040502050405020303" pitchFamily="18" charset="0"/>
              </a:rPr>
              <a:t>accepted</a:t>
            </a:r>
            <a:r>
              <a:rPr lang="pt-BR" sz="2200" dirty="0">
                <a:latin typeface="Georgia" panose="02040502050405020303" pitchFamily="18" charset="0"/>
              </a:rPr>
              <a:t>. He </a:t>
            </a:r>
            <a:r>
              <a:rPr lang="pt-BR" sz="2200" dirty="0" err="1">
                <a:latin typeface="Georgia" panose="02040502050405020303" pitchFamily="18" charset="0"/>
              </a:rPr>
              <a:t>became</a:t>
            </a:r>
            <a:r>
              <a:rPr lang="pt-BR" sz="2200" dirty="0">
                <a:latin typeface="Georgia" panose="02040502050405020303" pitchFamily="18" charset="0"/>
              </a:rPr>
              <a:t> </a:t>
            </a:r>
            <a:r>
              <a:rPr lang="pt-BR" sz="2200" dirty="0" err="1">
                <a:latin typeface="Georgia" panose="02040502050405020303" pitchFamily="18" charset="0"/>
              </a:rPr>
              <a:t>visibly</a:t>
            </a:r>
            <a:r>
              <a:rPr lang="pt-BR" sz="2200" dirty="0">
                <a:latin typeface="Georgia" panose="02040502050405020303" pitchFamily="18" charset="0"/>
              </a:rPr>
              <a:t> </a:t>
            </a:r>
            <a:r>
              <a:rPr lang="pt-BR" sz="2200" dirty="0" err="1">
                <a:latin typeface="Georgia" panose="02040502050405020303" pitchFamily="18" charset="0"/>
              </a:rPr>
              <a:t>upset</a:t>
            </a:r>
            <a:r>
              <a:rPr lang="pt-BR" sz="2200" dirty="0">
                <a:latin typeface="Georgia" panose="02040502050405020303" pitchFamily="18" charset="0"/>
              </a:rPr>
              <a:t> </a:t>
            </a:r>
            <a:r>
              <a:rPr lang="pt-BR" sz="2200" dirty="0" err="1">
                <a:latin typeface="Georgia" panose="02040502050405020303" pitchFamily="18" charset="0"/>
              </a:rPr>
              <a:t>with</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whole</a:t>
            </a:r>
            <a:r>
              <a:rPr lang="pt-BR" sz="2200" dirty="0">
                <a:latin typeface="Georgia" panose="02040502050405020303" pitchFamily="18" charset="0"/>
              </a:rPr>
              <a:t> </a:t>
            </a:r>
            <a:r>
              <a:rPr lang="pt-BR" sz="2200" dirty="0" err="1">
                <a:latin typeface="Georgia" panose="02040502050405020303" pitchFamily="18" charset="0"/>
              </a:rPr>
              <a:t>situation</a:t>
            </a:r>
            <a:r>
              <a:rPr lang="pt-BR" sz="2200" dirty="0">
                <a:latin typeface="Georgia" panose="02040502050405020303" pitchFamily="18" charset="0"/>
              </a:rPr>
              <a:t>!</a:t>
            </a:r>
            <a:endParaRPr lang="pt-BR" sz="2200" i="1" dirty="0">
              <a:latin typeface="Georgia" panose="02040502050405020303" pitchFamily="18" charset="0"/>
            </a:endParaRPr>
          </a:p>
        </p:txBody>
      </p:sp>
      <p:sp>
        <p:nvSpPr>
          <p:cNvPr id="18" name="CaixaDeTexto 17"/>
          <p:cNvSpPr txBox="1"/>
          <p:nvPr/>
        </p:nvSpPr>
        <p:spPr>
          <a:xfrm>
            <a:off x="1115616" y="4077072"/>
            <a:ext cx="7848871" cy="1015663"/>
          </a:xfrm>
          <a:prstGeom prst="rect">
            <a:avLst/>
          </a:prstGeom>
          <a:noFill/>
        </p:spPr>
        <p:txBody>
          <a:bodyPr wrap="square" rtlCol="0">
            <a:spAutoFit/>
          </a:bodyPr>
          <a:lstStyle/>
          <a:p>
            <a:pPr algn="just"/>
            <a:r>
              <a:rPr lang="pt-BR" sz="2000" dirty="0">
                <a:latin typeface="Georgia" panose="02040502050405020303" pitchFamily="18" charset="0"/>
              </a:rPr>
              <a:t>Quite </a:t>
            </a:r>
            <a:r>
              <a:rPr lang="pt-BR" sz="2000" dirty="0" err="1">
                <a:latin typeface="Georgia" panose="02040502050405020303" pitchFamily="18" charset="0"/>
              </a:rPr>
              <a:t>often</a:t>
            </a:r>
            <a:r>
              <a:rPr lang="pt-BR" sz="2000" dirty="0">
                <a:latin typeface="Georgia" panose="02040502050405020303" pitchFamily="18" charset="0"/>
              </a:rPr>
              <a:t> </a:t>
            </a:r>
            <a:r>
              <a:rPr lang="pt-BR" sz="2000" dirty="0" err="1">
                <a:latin typeface="Georgia" panose="02040502050405020303" pitchFamily="18" charset="0"/>
              </a:rPr>
              <a:t>our</a:t>
            </a:r>
            <a:r>
              <a:rPr lang="pt-BR" sz="2000" dirty="0">
                <a:latin typeface="Georgia" panose="02040502050405020303" pitchFamily="18" charset="0"/>
              </a:rPr>
              <a:t> “</a:t>
            </a:r>
            <a:r>
              <a:rPr lang="pt-BR" sz="2000" dirty="0" err="1">
                <a:latin typeface="Georgia" panose="02040502050405020303" pitchFamily="18" charset="0"/>
              </a:rPr>
              <a:t>worship</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really</a:t>
            </a:r>
            <a:r>
              <a:rPr lang="pt-BR" sz="2000" dirty="0">
                <a:latin typeface="Georgia" panose="02040502050405020303" pitchFamily="18" charset="0"/>
              </a:rPr>
              <a:t> </a:t>
            </a:r>
            <a:r>
              <a:rPr lang="pt-BR" sz="2000" dirty="0" err="1">
                <a:latin typeface="Georgia" panose="02040502050405020303" pitchFamily="18" charset="0"/>
              </a:rPr>
              <a:t>nothing</a:t>
            </a:r>
            <a:r>
              <a:rPr lang="pt-BR" sz="2000" dirty="0">
                <a:latin typeface="Georgia" panose="02040502050405020303" pitchFamily="18" charset="0"/>
              </a:rPr>
              <a:t> more </a:t>
            </a:r>
            <a:r>
              <a:rPr lang="pt-BR" sz="2000" dirty="0" err="1">
                <a:latin typeface="Georgia" panose="02040502050405020303" pitchFamily="18" charset="0"/>
              </a:rPr>
              <a:t>than</a:t>
            </a:r>
            <a:r>
              <a:rPr lang="pt-BR" sz="2000" dirty="0">
                <a:latin typeface="Georgia" panose="02040502050405020303" pitchFamily="18" charset="0"/>
              </a:rPr>
              <a:t> </a:t>
            </a:r>
            <a:r>
              <a:rPr lang="pt-BR" sz="2000" dirty="0" err="1">
                <a:latin typeface="Georgia" panose="02040502050405020303" pitchFamily="18" charset="0"/>
              </a:rPr>
              <a:t>selfishness</a:t>
            </a:r>
            <a:r>
              <a:rPr lang="pt-BR" sz="2000" dirty="0">
                <a:latin typeface="Georgia" panose="02040502050405020303" pitchFamily="18" charset="0"/>
              </a:rPr>
              <a:t>. </a:t>
            </a:r>
            <a:r>
              <a:rPr lang="pt-BR" sz="2000" dirty="0" err="1">
                <a:latin typeface="Georgia" panose="02040502050405020303" pitchFamily="18" charset="0"/>
              </a:rPr>
              <a:t>If</a:t>
            </a:r>
            <a:r>
              <a:rPr lang="pt-BR" sz="2000" dirty="0">
                <a:latin typeface="Georgia" panose="02040502050405020303" pitchFamily="18" charset="0"/>
              </a:rPr>
              <a:t> </a:t>
            </a:r>
            <a:r>
              <a:rPr lang="pt-BR" sz="2000" dirty="0" err="1">
                <a:latin typeface="Georgia" panose="02040502050405020303" pitchFamily="18" charset="0"/>
              </a:rPr>
              <a:t>things</a:t>
            </a:r>
            <a:r>
              <a:rPr lang="pt-BR" sz="2000" dirty="0">
                <a:latin typeface="Georgia" panose="02040502050405020303" pitchFamily="18" charset="0"/>
              </a:rPr>
              <a:t> </a:t>
            </a:r>
            <a:r>
              <a:rPr lang="pt-BR" sz="2000" dirty="0" err="1">
                <a:latin typeface="Georgia" panose="02040502050405020303" pitchFamily="18" charset="0"/>
              </a:rPr>
              <a:t>don't</a:t>
            </a:r>
            <a:r>
              <a:rPr lang="pt-BR" sz="2000" dirty="0">
                <a:latin typeface="Georgia" panose="02040502050405020303" pitchFamily="18" charset="0"/>
              </a:rPr>
              <a:t> go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way</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want</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become</a:t>
            </a:r>
            <a:r>
              <a:rPr lang="pt-BR" sz="2000" dirty="0">
                <a:latin typeface="Georgia" panose="02040502050405020303" pitchFamily="18" charset="0"/>
              </a:rPr>
              <a:t> </a:t>
            </a:r>
            <a:r>
              <a:rPr lang="pt-BR" sz="2000" dirty="0" err="1">
                <a:latin typeface="Georgia" panose="02040502050405020303" pitchFamily="18" charset="0"/>
              </a:rPr>
              <a:t>upset</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seek</a:t>
            </a:r>
            <a:r>
              <a:rPr lang="pt-BR" sz="2000" dirty="0">
                <a:latin typeface="Georgia" panose="02040502050405020303" pitchFamily="18" charset="0"/>
              </a:rPr>
              <a:t> for </a:t>
            </a:r>
            <a:r>
              <a:rPr lang="pt-BR" sz="2000" dirty="0" err="1">
                <a:latin typeface="Georgia" panose="02040502050405020303" pitchFamily="18" charset="0"/>
              </a:rPr>
              <a:t>another</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who</a:t>
            </a:r>
            <a:r>
              <a:rPr lang="pt-BR" sz="2000" dirty="0">
                <a:latin typeface="Georgia" panose="02040502050405020303" pitchFamily="18" charset="0"/>
              </a:rPr>
              <a:t> </a:t>
            </a:r>
            <a:r>
              <a:rPr lang="pt-BR" sz="2000" dirty="0" err="1">
                <a:latin typeface="Georgia" panose="02040502050405020303" pitchFamily="18" charset="0"/>
              </a:rPr>
              <a:t>will</a:t>
            </a:r>
            <a:r>
              <a:rPr lang="pt-BR" sz="2000" dirty="0">
                <a:latin typeface="Georgia" panose="02040502050405020303" pitchFamily="18" charset="0"/>
              </a:rPr>
              <a:t> do </a:t>
            </a:r>
            <a:r>
              <a:rPr lang="pt-BR" sz="2000" dirty="0" err="1">
                <a:latin typeface="Georgia" panose="02040502050405020303" pitchFamily="18" charset="0"/>
              </a:rPr>
              <a:t>things</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way</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b="1" i="1" dirty="0" err="1">
                <a:latin typeface="Georgia" panose="02040502050405020303" pitchFamily="18" charset="0"/>
              </a:rPr>
              <a:t>pleases</a:t>
            </a:r>
            <a:r>
              <a:rPr lang="pt-BR" sz="2000" b="1" i="1" dirty="0">
                <a:latin typeface="Georgia" panose="02040502050405020303" pitchFamily="18" charset="0"/>
              </a:rPr>
              <a:t> US</a:t>
            </a:r>
            <a:r>
              <a:rPr lang="pt-BR" sz="2000" dirty="0">
                <a:latin typeface="Georgia" panose="02040502050405020303" pitchFamily="18" charset="0"/>
              </a:rPr>
              <a:t>!</a:t>
            </a:r>
            <a:endParaRPr lang="pt-BR" sz="2000" i="1" dirty="0">
              <a:latin typeface="Georgia" panose="02040502050405020303" pitchFamily="18" charset="0"/>
            </a:endParaRPr>
          </a:p>
        </p:txBody>
      </p:sp>
      <p:sp>
        <p:nvSpPr>
          <p:cNvPr id="19" name="CaixaDeTexto 18"/>
          <p:cNvSpPr txBox="1"/>
          <p:nvPr/>
        </p:nvSpPr>
        <p:spPr>
          <a:xfrm>
            <a:off x="1115616" y="3133417"/>
            <a:ext cx="7848871" cy="1015663"/>
          </a:xfrm>
          <a:prstGeom prst="rect">
            <a:avLst/>
          </a:prstGeom>
          <a:noFill/>
        </p:spPr>
        <p:txBody>
          <a:bodyPr wrap="square" rtlCol="0">
            <a:spAutoFit/>
          </a:bodyPr>
          <a:lstStyle/>
          <a:p>
            <a:pPr algn="just"/>
            <a:r>
              <a:rPr lang="pt-BR" sz="2000" dirty="0" err="1">
                <a:latin typeface="Georgia" panose="02040502050405020303" pitchFamily="18" charset="0"/>
              </a:rPr>
              <a:t>Why</a:t>
            </a:r>
            <a:r>
              <a:rPr lang="pt-BR" sz="2000" dirty="0">
                <a:latin typeface="Georgia" panose="02040502050405020303" pitchFamily="18" charset="0"/>
              </a:rPr>
              <a:t> </a:t>
            </a:r>
            <a:r>
              <a:rPr lang="pt-BR" sz="2000" dirty="0" err="1">
                <a:latin typeface="Georgia" panose="02040502050405020303" pitchFamily="18" charset="0"/>
              </a:rPr>
              <a:t>be</a:t>
            </a:r>
            <a:r>
              <a:rPr lang="pt-BR" sz="2000" dirty="0">
                <a:latin typeface="Georgia" panose="02040502050405020303" pitchFamily="18" charset="0"/>
              </a:rPr>
              <a:t> </a:t>
            </a:r>
            <a:r>
              <a:rPr lang="pt-BR" sz="2000" dirty="0" err="1">
                <a:latin typeface="Georgia" panose="02040502050405020303" pitchFamily="18" charset="0"/>
              </a:rPr>
              <a:t>upset</a:t>
            </a:r>
            <a:r>
              <a:rPr lang="pt-BR" sz="2000"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a:t>
            </a:r>
            <a:r>
              <a:rPr lang="pt-BR" sz="2000" dirty="0" err="1">
                <a:latin typeface="Georgia" panose="02040502050405020303" pitchFamily="18" charset="0"/>
              </a:rPr>
              <a:t>God</a:t>
            </a:r>
            <a:r>
              <a:rPr lang="en-US" sz="2000" dirty="0">
                <a:latin typeface="Georgia" panose="02040502050405020303" pitchFamily="18" charset="0"/>
              </a:rPr>
              <a:t>?</a:t>
            </a:r>
            <a:r>
              <a:rPr lang="pt-BR" sz="2000" dirty="0">
                <a:latin typeface="Georgia" panose="02040502050405020303" pitchFamily="18" charset="0"/>
              </a:rPr>
              <a:t> </a:t>
            </a:r>
            <a:r>
              <a:rPr lang="pt-BR" sz="2000" dirty="0" err="1">
                <a:latin typeface="Georgia" panose="02040502050405020303" pitchFamily="18" charset="0"/>
              </a:rPr>
              <a:t>Isn't</a:t>
            </a:r>
            <a:r>
              <a:rPr lang="pt-BR" sz="2000" dirty="0">
                <a:latin typeface="Georgia" panose="02040502050405020303" pitchFamily="18" charset="0"/>
              </a:rPr>
              <a:t> </a:t>
            </a:r>
            <a:r>
              <a:rPr lang="pt-BR" sz="2000" i="1" dirty="0">
                <a:latin typeface="Georgia" panose="02040502050405020303" pitchFamily="18" charset="0"/>
              </a:rPr>
              <a:t>He</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One</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are </a:t>
            </a:r>
            <a:r>
              <a:rPr lang="pt-BR" sz="2000" dirty="0" err="1">
                <a:latin typeface="Georgia" panose="02040502050405020303" pitchFamily="18" charset="0"/>
              </a:rPr>
              <a:t>seeking</a:t>
            </a:r>
            <a:r>
              <a:rPr lang="pt-BR" sz="2000" dirty="0">
                <a:latin typeface="Georgia" panose="02040502050405020303" pitchFamily="18" charset="0"/>
              </a:rPr>
              <a:t> </a:t>
            </a:r>
            <a:r>
              <a:rPr lang="pt-BR" sz="2000" dirty="0" err="1">
                <a:latin typeface="Georgia" panose="02040502050405020303" pitchFamily="18" charset="0"/>
              </a:rPr>
              <a:t>with</a:t>
            </a:r>
            <a:r>
              <a:rPr lang="pt-BR" sz="2000" dirty="0">
                <a:latin typeface="Georgia" panose="02040502050405020303" pitchFamily="18" charset="0"/>
              </a:rPr>
              <a:t> </a:t>
            </a:r>
            <a:r>
              <a:rPr lang="pt-BR" sz="2000" dirty="0" err="1">
                <a:latin typeface="Georgia" panose="02040502050405020303" pitchFamily="18" charset="0"/>
              </a:rPr>
              <a:t>our</a:t>
            </a:r>
            <a:r>
              <a:rPr lang="pt-BR" sz="2000" dirty="0">
                <a:latin typeface="Georgia" panose="02040502050405020303" pitchFamily="18" charset="0"/>
              </a:rPr>
              <a:t> </a:t>
            </a:r>
            <a:r>
              <a:rPr lang="pt-BR" sz="2000" dirty="0" err="1">
                <a:latin typeface="Georgia" panose="02040502050405020303" pitchFamily="18" charset="0"/>
              </a:rPr>
              <a:t>gifts</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our</a:t>
            </a:r>
            <a:r>
              <a:rPr lang="pt-BR" sz="2000" dirty="0">
                <a:latin typeface="Georgia" panose="02040502050405020303" pitchFamily="18" charset="0"/>
              </a:rPr>
              <a:t> </a:t>
            </a:r>
            <a:r>
              <a:rPr lang="pt-BR" sz="2000" dirty="0" err="1">
                <a:latin typeface="Georgia" panose="02040502050405020303" pitchFamily="18" charset="0"/>
              </a:rPr>
              <a:t>service</a:t>
            </a:r>
            <a:r>
              <a:rPr lang="en-US" sz="2000" dirty="0">
                <a:latin typeface="Georgia" panose="02040502050405020303" pitchFamily="18" charset="0"/>
              </a:rPr>
              <a:t>? If He doesn't like our offering for some reason</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right</a:t>
            </a:r>
            <a:r>
              <a:rPr lang="pt-BR" sz="2000" dirty="0">
                <a:latin typeface="Georgia" panose="02040502050405020303" pitchFamily="18" charset="0"/>
              </a:rPr>
              <a:t> </a:t>
            </a:r>
            <a:r>
              <a:rPr lang="pt-BR" sz="2000" dirty="0" err="1">
                <a:latin typeface="Georgia" panose="02040502050405020303" pitchFamily="18" charset="0"/>
              </a:rPr>
              <a:t>thing</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do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find</a:t>
            </a:r>
            <a:r>
              <a:rPr lang="pt-BR" sz="2000" dirty="0">
                <a:latin typeface="Georgia" panose="02040502050405020303" pitchFamily="18" charset="0"/>
              </a:rPr>
              <a:t> out </a:t>
            </a:r>
            <a:r>
              <a:rPr lang="pt-BR" sz="2000" dirty="0" err="1">
                <a:latin typeface="Georgia" panose="02040502050405020303" pitchFamily="18" charset="0"/>
              </a:rPr>
              <a:t>where</a:t>
            </a:r>
            <a:r>
              <a:rPr lang="pt-BR" sz="2000" dirty="0">
                <a:latin typeface="Georgia" panose="02040502050405020303" pitchFamily="18" charset="0"/>
              </a:rPr>
              <a:t> </a:t>
            </a:r>
            <a:r>
              <a:rPr lang="pt-BR" sz="2000" i="1" dirty="0">
                <a:latin typeface="Georgia" panose="02040502050405020303" pitchFamily="18" charset="0"/>
              </a:rPr>
              <a:t>WE ERRED</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try</a:t>
            </a:r>
            <a:r>
              <a:rPr lang="pt-BR" sz="2000" dirty="0">
                <a:latin typeface="Georgia" panose="02040502050405020303" pitchFamily="18" charset="0"/>
              </a:rPr>
              <a:t> </a:t>
            </a:r>
            <a:r>
              <a:rPr lang="pt-BR" sz="2000" dirty="0" err="1">
                <a:latin typeface="Georgia" panose="02040502050405020303" pitchFamily="18" charset="0"/>
              </a:rPr>
              <a:t>again</a:t>
            </a:r>
            <a:r>
              <a:rPr lang="pt-BR" sz="2000" dirty="0">
                <a:latin typeface="Georgia" panose="02040502050405020303" pitchFamily="18" charset="0"/>
              </a:rPr>
              <a:t>! </a:t>
            </a:r>
            <a:endParaRPr lang="pt-BR" sz="2000" i="1" dirty="0">
              <a:latin typeface="Georgia" panose="02040502050405020303" pitchFamily="18" charset="0"/>
            </a:endParaRPr>
          </a:p>
        </p:txBody>
      </p:sp>
      <p:sp>
        <p:nvSpPr>
          <p:cNvPr id="20" name="Estrela de 16 pontas 14"/>
          <p:cNvSpPr/>
          <p:nvPr/>
        </p:nvSpPr>
        <p:spPr>
          <a:xfrm rot="21277000">
            <a:off x="-1474170" y="2193233"/>
            <a:ext cx="9886523" cy="3588222"/>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err="1">
                <a:solidFill>
                  <a:schemeClr val="tx1"/>
                </a:solidFill>
              </a:rPr>
              <a:t>Cain's</a:t>
            </a:r>
            <a:r>
              <a:rPr lang="pt-BR" sz="2000" b="1" dirty="0">
                <a:solidFill>
                  <a:schemeClr val="tx1"/>
                </a:solidFill>
              </a:rPr>
              <a:t> </a:t>
            </a:r>
            <a:r>
              <a:rPr lang="pt-BR" sz="2000" b="1" dirty="0" err="1">
                <a:solidFill>
                  <a:schemeClr val="tx1"/>
                </a:solidFill>
              </a:rPr>
              <a:t>reaction</a:t>
            </a:r>
            <a:r>
              <a:rPr lang="pt-BR" sz="2000" b="1" dirty="0">
                <a:solidFill>
                  <a:schemeClr val="tx1"/>
                </a:solidFill>
              </a:rPr>
              <a:t> </a:t>
            </a:r>
            <a:r>
              <a:rPr lang="pt-BR" sz="2000" b="1" dirty="0" err="1">
                <a:solidFill>
                  <a:schemeClr val="tx1"/>
                </a:solidFill>
              </a:rPr>
              <a:t>is</a:t>
            </a:r>
            <a:r>
              <a:rPr lang="pt-BR" sz="2000" b="1" dirty="0">
                <a:solidFill>
                  <a:schemeClr val="tx1"/>
                </a:solidFill>
              </a:rPr>
              <a:t> </a:t>
            </a:r>
            <a:r>
              <a:rPr lang="pt-BR" sz="2000" b="1" dirty="0" err="1">
                <a:solidFill>
                  <a:schemeClr val="tx1"/>
                </a:solidFill>
              </a:rPr>
              <a:t>wrong</a:t>
            </a:r>
            <a:r>
              <a:rPr lang="pt-BR" sz="2000" b="1" dirty="0">
                <a:solidFill>
                  <a:schemeClr val="tx1"/>
                </a:solidFill>
              </a:rPr>
              <a:t>, </a:t>
            </a:r>
            <a:r>
              <a:rPr lang="pt-BR" sz="2000" b="1" dirty="0" err="1">
                <a:solidFill>
                  <a:schemeClr val="tx1"/>
                </a:solidFill>
              </a:rPr>
              <a:t>but</a:t>
            </a:r>
            <a:r>
              <a:rPr lang="pt-BR" sz="2000" b="1" dirty="0">
                <a:solidFill>
                  <a:schemeClr val="tx1"/>
                </a:solidFill>
              </a:rPr>
              <a:t> </a:t>
            </a:r>
            <a:r>
              <a:rPr lang="pt-BR" sz="2000" b="1" dirty="0" err="1">
                <a:solidFill>
                  <a:schemeClr val="tx1"/>
                </a:solidFill>
              </a:rPr>
              <a:t>very</a:t>
            </a:r>
            <a:r>
              <a:rPr lang="pt-BR" sz="2000" b="1" dirty="0">
                <a:solidFill>
                  <a:schemeClr val="tx1"/>
                </a:solidFill>
              </a:rPr>
              <a:t> common!</a:t>
            </a:r>
          </a:p>
          <a:p>
            <a:pPr algn="ctr"/>
            <a:r>
              <a:rPr lang="pt-BR" sz="2000" b="1" dirty="0">
                <a:solidFill>
                  <a:schemeClr val="tx1"/>
                </a:solidFill>
              </a:rPr>
              <a:t>As </a:t>
            </a:r>
            <a:r>
              <a:rPr lang="pt-BR" sz="2000" b="1" dirty="0" err="1">
                <a:solidFill>
                  <a:schemeClr val="tx1"/>
                </a:solidFill>
              </a:rPr>
              <a:t>we</a:t>
            </a:r>
            <a:r>
              <a:rPr lang="pt-BR" sz="2000" b="1" dirty="0">
                <a:solidFill>
                  <a:schemeClr val="tx1"/>
                </a:solidFill>
              </a:rPr>
              <a:t> </a:t>
            </a:r>
            <a:r>
              <a:rPr lang="pt-BR" sz="2000" b="1" dirty="0" err="1">
                <a:solidFill>
                  <a:schemeClr val="tx1"/>
                </a:solidFill>
              </a:rPr>
              <a:t>study</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Bible</a:t>
            </a:r>
            <a:r>
              <a:rPr lang="pt-BR" sz="2000" b="1" dirty="0">
                <a:solidFill>
                  <a:schemeClr val="tx1"/>
                </a:solidFill>
              </a:rPr>
              <a:t> </a:t>
            </a:r>
            <a:r>
              <a:rPr lang="pt-BR" sz="2000" b="1" dirty="0" err="1">
                <a:solidFill>
                  <a:schemeClr val="tx1"/>
                </a:solidFill>
              </a:rPr>
              <a:t>and</a:t>
            </a:r>
            <a:r>
              <a:rPr lang="pt-BR" sz="2000" b="1" dirty="0">
                <a:solidFill>
                  <a:schemeClr val="tx1"/>
                </a:solidFill>
              </a:rPr>
              <a:t> </a:t>
            </a:r>
            <a:r>
              <a:rPr lang="pt-BR" sz="2000" b="1" dirty="0" err="1">
                <a:solidFill>
                  <a:schemeClr val="tx1"/>
                </a:solidFill>
              </a:rPr>
              <a:t>discover</a:t>
            </a:r>
            <a:r>
              <a:rPr lang="pt-BR" sz="2000" b="1" dirty="0">
                <a:solidFill>
                  <a:schemeClr val="tx1"/>
                </a:solidFill>
              </a:rPr>
              <a:t> </a:t>
            </a:r>
            <a:r>
              <a:rPr lang="pt-BR" sz="2000" b="1" dirty="0" err="1">
                <a:solidFill>
                  <a:schemeClr val="tx1"/>
                </a:solidFill>
              </a:rPr>
              <a:t>that</a:t>
            </a:r>
            <a:r>
              <a:rPr lang="pt-BR" sz="2000" b="1" dirty="0">
                <a:solidFill>
                  <a:schemeClr val="tx1"/>
                </a:solidFill>
              </a:rPr>
              <a:t> </a:t>
            </a:r>
            <a:r>
              <a:rPr lang="pt-BR" sz="2000" b="1" dirty="0" err="1">
                <a:solidFill>
                  <a:schemeClr val="tx1"/>
                </a:solidFill>
              </a:rPr>
              <a:t>our</a:t>
            </a:r>
            <a:r>
              <a:rPr lang="pt-BR" sz="2000" b="1" dirty="0">
                <a:solidFill>
                  <a:schemeClr val="tx1"/>
                </a:solidFill>
              </a:rPr>
              <a:t> </a:t>
            </a:r>
            <a:r>
              <a:rPr lang="pt-BR" sz="2000" b="1" dirty="0" err="1">
                <a:solidFill>
                  <a:schemeClr val="tx1"/>
                </a:solidFill>
              </a:rPr>
              <a:t>worship</a:t>
            </a:r>
            <a:r>
              <a:rPr lang="pt-BR" sz="2000" b="1" dirty="0">
                <a:solidFill>
                  <a:schemeClr val="tx1"/>
                </a:solidFill>
              </a:rPr>
              <a:t> </a:t>
            </a:r>
            <a:r>
              <a:rPr lang="pt-BR" sz="2000" b="1" dirty="0" err="1">
                <a:solidFill>
                  <a:schemeClr val="tx1"/>
                </a:solidFill>
              </a:rPr>
              <a:t>is</a:t>
            </a:r>
            <a:r>
              <a:rPr lang="pt-BR" sz="2000" b="1" dirty="0">
                <a:solidFill>
                  <a:schemeClr val="tx1"/>
                </a:solidFill>
              </a:rPr>
              <a:t> </a:t>
            </a:r>
            <a:r>
              <a:rPr lang="pt-BR" sz="2000" b="1" dirty="0" err="1">
                <a:solidFill>
                  <a:schemeClr val="tx1"/>
                </a:solidFill>
              </a:rPr>
              <a:t>not</a:t>
            </a:r>
            <a:r>
              <a:rPr lang="pt-BR" sz="2000" b="1" dirty="0">
                <a:solidFill>
                  <a:schemeClr val="tx1"/>
                </a:solidFill>
              </a:rPr>
              <a:t> </a:t>
            </a:r>
            <a:r>
              <a:rPr lang="pt-BR" sz="2000" b="1" dirty="0" err="1">
                <a:solidFill>
                  <a:schemeClr val="tx1"/>
                </a:solidFill>
              </a:rPr>
              <a:t>pleasing</a:t>
            </a:r>
            <a:r>
              <a:rPr lang="pt-BR" sz="2000" b="1" dirty="0">
                <a:solidFill>
                  <a:schemeClr val="tx1"/>
                </a:solidFill>
              </a:rPr>
              <a:t> </a:t>
            </a:r>
            <a:r>
              <a:rPr lang="pt-BR" sz="2000" b="1" dirty="0" err="1">
                <a:solidFill>
                  <a:schemeClr val="tx1"/>
                </a:solidFill>
              </a:rPr>
              <a:t>to</a:t>
            </a:r>
            <a:r>
              <a:rPr lang="pt-BR" sz="2000" b="1" dirty="0">
                <a:solidFill>
                  <a:schemeClr val="tx1"/>
                </a:solidFill>
              </a:rPr>
              <a:t> </a:t>
            </a:r>
            <a:r>
              <a:rPr lang="pt-BR" sz="2000" b="1" dirty="0" err="1">
                <a:solidFill>
                  <a:schemeClr val="tx1"/>
                </a:solidFill>
              </a:rPr>
              <a:t>God</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best</a:t>
            </a:r>
            <a:r>
              <a:rPr lang="pt-BR" sz="2000" b="1" dirty="0">
                <a:solidFill>
                  <a:schemeClr val="tx1"/>
                </a:solidFill>
              </a:rPr>
              <a:t> </a:t>
            </a:r>
            <a:r>
              <a:rPr lang="pt-BR" sz="2000" b="1" dirty="0" err="1">
                <a:solidFill>
                  <a:schemeClr val="tx1"/>
                </a:solidFill>
              </a:rPr>
              <a:t>thing</a:t>
            </a:r>
            <a:r>
              <a:rPr lang="pt-BR" sz="2000" b="1" dirty="0">
                <a:solidFill>
                  <a:schemeClr val="tx1"/>
                </a:solidFill>
              </a:rPr>
              <a:t> </a:t>
            </a:r>
            <a:r>
              <a:rPr lang="pt-BR" sz="2000" b="1" dirty="0" err="1">
                <a:solidFill>
                  <a:schemeClr val="tx1"/>
                </a:solidFill>
              </a:rPr>
              <a:t>to</a:t>
            </a:r>
            <a:r>
              <a:rPr lang="pt-BR" sz="2000" b="1" dirty="0">
                <a:solidFill>
                  <a:schemeClr val="tx1"/>
                </a:solidFill>
              </a:rPr>
              <a:t> do </a:t>
            </a:r>
            <a:r>
              <a:rPr lang="pt-BR" sz="2000" b="1" dirty="0" err="1">
                <a:solidFill>
                  <a:schemeClr val="tx1"/>
                </a:solidFill>
              </a:rPr>
              <a:t>is</a:t>
            </a:r>
            <a:r>
              <a:rPr lang="pt-BR" sz="2000" b="1" dirty="0">
                <a:solidFill>
                  <a:schemeClr val="tx1"/>
                </a:solidFill>
              </a:rPr>
              <a:t> </a:t>
            </a:r>
            <a:r>
              <a:rPr lang="pt-BR" sz="2000" b="1" dirty="0" err="1">
                <a:solidFill>
                  <a:schemeClr val="tx1"/>
                </a:solidFill>
              </a:rPr>
              <a:t>to</a:t>
            </a:r>
            <a:r>
              <a:rPr lang="pt-BR" sz="2000" b="1" dirty="0">
                <a:solidFill>
                  <a:schemeClr val="tx1"/>
                </a:solidFill>
              </a:rPr>
              <a:t> </a:t>
            </a:r>
            <a:r>
              <a:rPr lang="pt-BR" sz="2000" b="1" dirty="0" err="1">
                <a:solidFill>
                  <a:schemeClr val="tx1"/>
                </a:solidFill>
              </a:rPr>
              <a:t>learn</a:t>
            </a:r>
            <a:r>
              <a:rPr lang="pt-BR" sz="2000" b="1" dirty="0">
                <a:solidFill>
                  <a:schemeClr val="tx1"/>
                </a:solidFill>
              </a:rPr>
              <a:t> </a:t>
            </a:r>
            <a:r>
              <a:rPr lang="pt-BR" sz="2000" b="1" i="1" dirty="0" err="1">
                <a:solidFill>
                  <a:schemeClr val="tx1"/>
                </a:solidFill>
              </a:rPr>
              <a:t>from</a:t>
            </a:r>
            <a:r>
              <a:rPr lang="pt-BR" sz="2000" b="1" i="1" dirty="0">
                <a:solidFill>
                  <a:schemeClr val="tx1"/>
                </a:solidFill>
              </a:rPr>
              <a:t> </a:t>
            </a:r>
            <a:r>
              <a:rPr lang="pt-BR" sz="2000" b="1" i="1" dirty="0" err="1">
                <a:solidFill>
                  <a:schemeClr val="tx1"/>
                </a:solidFill>
              </a:rPr>
              <a:t>Him</a:t>
            </a:r>
            <a:r>
              <a:rPr lang="pt-BR" sz="2000" b="1" i="1" dirty="0">
                <a:solidFill>
                  <a:schemeClr val="tx1"/>
                </a:solidFill>
              </a:rPr>
              <a:t> </a:t>
            </a:r>
            <a:r>
              <a:rPr lang="pt-BR" sz="2000" b="1" dirty="0" err="1">
                <a:solidFill>
                  <a:schemeClr val="tx1"/>
                </a:solidFill>
              </a:rPr>
              <a:t>what</a:t>
            </a:r>
            <a:r>
              <a:rPr lang="pt-BR" sz="2000" b="1" dirty="0">
                <a:solidFill>
                  <a:schemeClr val="tx1"/>
                </a:solidFill>
              </a:rPr>
              <a:t> He </a:t>
            </a:r>
            <a:r>
              <a:rPr lang="pt-BR" sz="2000" b="1" dirty="0" err="1">
                <a:solidFill>
                  <a:schemeClr val="tx1"/>
                </a:solidFill>
              </a:rPr>
              <a:t>desires</a:t>
            </a:r>
            <a:r>
              <a:rPr lang="pt-BR" sz="2000" b="1" dirty="0">
                <a:solidFill>
                  <a:schemeClr val="tx1"/>
                </a:solidFill>
              </a:rPr>
              <a:t> </a:t>
            </a:r>
            <a:r>
              <a:rPr lang="pt-BR" sz="2000" b="1" dirty="0" err="1">
                <a:solidFill>
                  <a:schemeClr val="tx1"/>
                </a:solidFill>
              </a:rPr>
              <a:t>of</a:t>
            </a:r>
            <a:r>
              <a:rPr lang="pt-BR" sz="2000" b="1" dirty="0">
                <a:solidFill>
                  <a:schemeClr val="tx1"/>
                </a:solidFill>
              </a:rPr>
              <a:t> </a:t>
            </a:r>
            <a:r>
              <a:rPr lang="pt-BR" sz="2000" b="1" dirty="0" err="1">
                <a:solidFill>
                  <a:schemeClr val="tx1"/>
                </a:solidFill>
              </a:rPr>
              <a:t>us</a:t>
            </a:r>
            <a:r>
              <a:rPr lang="pt-BR" sz="2000" b="1" dirty="0">
                <a:solidFill>
                  <a:schemeClr val="tx1"/>
                </a:solidFill>
              </a:rPr>
              <a:t>, </a:t>
            </a:r>
            <a:r>
              <a:rPr lang="pt-BR" sz="2000" b="1" dirty="0" err="1">
                <a:solidFill>
                  <a:schemeClr val="tx1"/>
                </a:solidFill>
              </a:rPr>
              <a:t>repent</a:t>
            </a:r>
            <a:r>
              <a:rPr lang="pt-BR" sz="2000" b="1" dirty="0">
                <a:solidFill>
                  <a:schemeClr val="tx1"/>
                </a:solidFill>
              </a:rPr>
              <a:t> </a:t>
            </a:r>
            <a:r>
              <a:rPr lang="pt-BR" sz="2000" b="1" dirty="0" err="1">
                <a:solidFill>
                  <a:schemeClr val="tx1"/>
                </a:solidFill>
              </a:rPr>
              <a:t>of</a:t>
            </a:r>
            <a:r>
              <a:rPr lang="pt-BR" sz="2000" b="1" dirty="0">
                <a:solidFill>
                  <a:schemeClr val="tx1"/>
                </a:solidFill>
              </a:rPr>
              <a:t> OUR </a:t>
            </a:r>
            <a:r>
              <a:rPr lang="pt-BR" sz="2000" b="1" dirty="0" err="1">
                <a:solidFill>
                  <a:schemeClr val="tx1"/>
                </a:solidFill>
              </a:rPr>
              <a:t>error</a:t>
            </a:r>
            <a:r>
              <a:rPr lang="pt-BR" sz="2000" b="1" dirty="0">
                <a:solidFill>
                  <a:schemeClr val="tx1"/>
                </a:solidFill>
              </a:rPr>
              <a:t>, </a:t>
            </a:r>
            <a:r>
              <a:rPr lang="pt-BR" sz="2000" b="1" dirty="0" err="1">
                <a:solidFill>
                  <a:schemeClr val="tx1"/>
                </a:solidFill>
              </a:rPr>
              <a:t>ask</a:t>
            </a:r>
            <a:r>
              <a:rPr lang="pt-BR" sz="2000" b="1" dirty="0">
                <a:solidFill>
                  <a:schemeClr val="tx1"/>
                </a:solidFill>
              </a:rPr>
              <a:t> His </a:t>
            </a:r>
            <a:r>
              <a:rPr lang="pt-BR" sz="2000" b="1" dirty="0" err="1">
                <a:solidFill>
                  <a:schemeClr val="tx1"/>
                </a:solidFill>
              </a:rPr>
              <a:t>forgiveness</a:t>
            </a:r>
            <a:r>
              <a:rPr lang="pt-BR" sz="2000" b="1" dirty="0">
                <a:solidFill>
                  <a:schemeClr val="tx1"/>
                </a:solidFill>
              </a:rPr>
              <a:t>, </a:t>
            </a:r>
            <a:r>
              <a:rPr lang="pt-BR" sz="2000" b="1" dirty="0" err="1">
                <a:solidFill>
                  <a:schemeClr val="tx1"/>
                </a:solidFill>
              </a:rPr>
              <a:t>and</a:t>
            </a:r>
            <a:r>
              <a:rPr lang="pt-BR" sz="2000" b="1" dirty="0">
                <a:solidFill>
                  <a:schemeClr val="tx1"/>
                </a:solidFill>
              </a:rPr>
              <a:t> go </a:t>
            </a:r>
            <a:r>
              <a:rPr lang="pt-BR" sz="2000" b="1" dirty="0" err="1">
                <a:solidFill>
                  <a:schemeClr val="tx1"/>
                </a:solidFill>
              </a:rPr>
              <a:t>forward</a:t>
            </a:r>
            <a:r>
              <a:rPr lang="pt-BR" sz="2000" b="1" dirty="0">
                <a:solidFill>
                  <a:schemeClr val="tx1"/>
                </a:solidFill>
              </a:rPr>
              <a:t> </a:t>
            </a:r>
            <a:r>
              <a:rPr lang="pt-BR" sz="2000" b="1" dirty="0" err="1">
                <a:solidFill>
                  <a:schemeClr val="tx1"/>
                </a:solidFill>
              </a:rPr>
              <a:t>doing</a:t>
            </a:r>
            <a:r>
              <a:rPr lang="pt-BR" sz="2000" b="1" dirty="0">
                <a:solidFill>
                  <a:schemeClr val="tx1"/>
                </a:solidFill>
              </a:rPr>
              <a:t> His </a:t>
            </a:r>
            <a:r>
              <a:rPr lang="pt-BR" sz="2000" b="1" dirty="0" err="1">
                <a:solidFill>
                  <a:schemeClr val="tx1"/>
                </a:solidFill>
              </a:rPr>
              <a:t>will</a:t>
            </a:r>
            <a:r>
              <a:rPr lang="pt-BR" sz="2000" b="1" dirty="0">
                <a:solidFill>
                  <a:schemeClr val="tx1"/>
                </a:solidFill>
              </a:rPr>
              <a:t> </a:t>
            </a:r>
            <a:r>
              <a:rPr lang="pt-BR" sz="2000" b="1" dirty="0" err="1">
                <a:solidFill>
                  <a:schemeClr val="tx1"/>
                </a:solidFill>
              </a:rPr>
              <a:t>and</a:t>
            </a:r>
            <a:r>
              <a:rPr lang="pt-BR" sz="2000" b="1" dirty="0">
                <a:solidFill>
                  <a:schemeClr val="tx1"/>
                </a:solidFill>
              </a:rPr>
              <a:t> </a:t>
            </a:r>
            <a:r>
              <a:rPr lang="pt-BR" sz="2000" b="1" dirty="0" err="1">
                <a:solidFill>
                  <a:schemeClr val="tx1"/>
                </a:solidFill>
              </a:rPr>
              <a:t>not</a:t>
            </a:r>
            <a:r>
              <a:rPr lang="pt-BR" sz="2000" b="1" dirty="0">
                <a:solidFill>
                  <a:schemeClr val="tx1"/>
                </a:solidFill>
              </a:rPr>
              <a:t> </a:t>
            </a:r>
            <a:r>
              <a:rPr lang="pt-BR" sz="2000" b="1" dirty="0" err="1">
                <a:solidFill>
                  <a:schemeClr val="tx1"/>
                </a:solidFill>
              </a:rPr>
              <a:t>our</a:t>
            </a:r>
            <a:r>
              <a:rPr lang="pt-BR" sz="2000" b="1" dirty="0">
                <a:solidFill>
                  <a:schemeClr val="tx1"/>
                </a:solidFill>
              </a:rPr>
              <a:t> </a:t>
            </a:r>
            <a:r>
              <a:rPr lang="pt-BR" sz="2000" b="1" dirty="0" err="1">
                <a:solidFill>
                  <a:schemeClr val="tx1"/>
                </a:solidFill>
              </a:rPr>
              <a:t>own</a:t>
            </a:r>
            <a:r>
              <a:rPr lang="pt-BR" sz="2000" b="1" dirty="0">
                <a:solidFill>
                  <a:schemeClr val="tx1"/>
                </a:solidFill>
              </a:rPr>
              <a:t>...</a:t>
            </a:r>
          </a:p>
        </p:txBody>
      </p:sp>
      <p:sp>
        <p:nvSpPr>
          <p:cNvPr id="2" name="Slide Number Placeholder 1">
            <a:extLst>
              <a:ext uri="{FF2B5EF4-FFF2-40B4-BE49-F238E27FC236}">
                <a16:creationId xmlns:a16="http://schemas.microsoft.com/office/drawing/2014/main" id="{B9959042-8EAD-41AD-A254-087825AA5284}"/>
              </a:ext>
            </a:extLst>
          </p:cNvPr>
          <p:cNvSpPr>
            <a:spLocks noGrp="1"/>
          </p:cNvSpPr>
          <p:nvPr>
            <p:ph type="sldNum" sz="quarter" idx="12"/>
          </p:nvPr>
        </p:nvSpPr>
        <p:spPr/>
        <p:txBody>
          <a:bodyPr/>
          <a:lstStyle/>
          <a:p>
            <a:fld id="{2B42AA03-84FA-47E0-873F-D678DD9436A1}" type="slidenum">
              <a:rPr lang="pt-BR" smtClean="0"/>
              <a:pPr/>
              <a:t>8</a:t>
            </a:fld>
            <a:endParaRPr lang="pt-BR"/>
          </a:p>
        </p:txBody>
      </p:sp>
    </p:spTree>
    <p:extLst>
      <p:ext uri="{BB962C8B-B14F-4D97-AF65-F5344CB8AC3E}">
        <p14:creationId xmlns:p14="http://schemas.microsoft.com/office/powerpoint/2010/main" val="251630641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500"/>
                                        <p:tgtEl>
                                          <p:spTgt spid="1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p:bldP spid="18" grpId="0"/>
      <p:bldP spid="19" grpId="0"/>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ângulo 2"/>
          <p:cNvSpPr/>
          <p:nvPr/>
        </p:nvSpPr>
        <p:spPr>
          <a:xfrm>
            <a:off x="0" y="5400578"/>
            <a:ext cx="9144000" cy="13407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0" y="5469031"/>
            <a:ext cx="6300192" cy="1154162"/>
          </a:xfrm>
          <a:prstGeom prst="rect">
            <a:avLst/>
          </a:prstGeom>
          <a:noFill/>
        </p:spPr>
        <p:txBody>
          <a:bodyPr wrap="square" rtlCol="0">
            <a:spAutoFit/>
          </a:bodyPr>
          <a:lstStyle/>
          <a:p>
            <a:pPr algn="ctr"/>
            <a:r>
              <a:rPr lang="pt-BR" sz="3600" b="1" dirty="0">
                <a:solidFill>
                  <a:schemeClr val="bg1"/>
                </a:solidFill>
                <a:latin typeface="+mj-lt"/>
              </a:rPr>
              <a:t>Genesis 4:</a:t>
            </a:r>
          </a:p>
          <a:p>
            <a:pPr algn="ctr"/>
            <a:r>
              <a:rPr lang="pt-BR" sz="3300" b="1" dirty="0">
                <a:solidFill>
                  <a:schemeClr val="bg1"/>
                </a:solidFill>
                <a:latin typeface="+mj-lt"/>
              </a:rPr>
              <a:t>“A World </a:t>
            </a:r>
            <a:r>
              <a:rPr lang="pt-BR" sz="3300" b="1" dirty="0" err="1">
                <a:solidFill>
                  <a:schemeClr val="bg1"/>
                </a:solidFill>
                <a:latin typeface="+mj-lt"/>
              </a:rPr>
              <a:t>Marred</a:t>
            </a:r>
            <a:r>
              <a:rPr lang="pt-BR" sz="3300" b="1" dirty="0">
                <a:solidFill>
                  <a:schemeClr val="bg1"/>
                </a:solidFill>
                <a:latin typeface="+mj-lt"/>
              </a:rPr>
              <a:t> </a:t>
            </a:r>
            <a:r>
              <a:rPr lang="pt-BR" sz="3300" b="1" dirty="0" err="1">
                <a:solidFill>
                  <a:schemeClr val="bg1"/>
                </a:solidFill>
                <a:latin typeface="+mj-lt"/>
              </a:rPr>
              <a:t>By</a:t>
            </a:r>
            <a:r>
              <a:rPr lang="pt-BR" sz="3300" b="1" dirty="0">
                <a:solidFill>
                  <a:schemeClr val="bg1"/>
                </a:solidFill>
                <a:latin typeface="+mj-lt"/>
              </a:rPr>
              <a:t> </a:t>
            </a:r>
            <a:r>
              <a:rPr lang="pt-BR" sz="3300" b="1" dirty="0" err="1">
                <a:solidFill>
                  <a:schemeClr val="bg1"/>
                </a:solidFill>
                <a:latin typeface="+mj-lt"/>
              </a:rPr>
              <a:t>Sin</a:t>
            </a:r>
            <a:r>
              <a:rPr lang="pt-BR" sz="3300" b="1" dirty="0">
                <a:solidFill>
                  <a:schemeClr val="bg1"/>
                </a:solidFill>
                <a:latin typeface="+mj-lt"/>
              </a:rPr>
              <a:t>”</a:t>
            </a:r>
          </a:p>
        </p:txBody>
      </p:sp>
      <p:sp>
        <p:nvSpPr>
          <p:cNvPr id="6" name="Retângulo de cantos arredondados 5"/>
          <p:cNvSpPr/>
          <p:nvPr/>
        </p:nvSpPr>
        <p:spPr>
          <a:xfrm>
            <a:off x="251520" y="116632"/>
            <a:ext cx="2736304" cy="43204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FF00"/>
                </a:solidFill>
              </a:rPr>
              <a:t>Genesis 4:1-7</a:t>
            </a:r>
          </a:p>
        </p:txBody>
      </p:sp>
      <p:cxnSp>
        <p:nvCxnSpPr>
          <p:cNvPr id="8" name="Conector reto 7"/>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51519" y="548680"/>
            <a:ext cx="8712969" cy="1862048"/>
          </a:xfrm>
          <a:prstGeom prst="rect">
            <a:avLst/>
          </a:prstGeom>
          <a:noFill/>
        </p:spPr>
        <p:txBody>
          <a:bodyPr wrap="square" rtlCol="0">
            <a:spAutoFit/>
          </a:bodyPr>
          <a:lstStyle/>
          <a:p>
            <a:r>
              <a:rPr lang="pt-BR" sz="2300" dirty="0">
                <a:latin typeface="Georgia" panose="02040502050405020303" pitchFamily="18" charset="0"/>
              </a:rPr>
              <a:t>“</a:t>
            </a:r>
            <a:r>
              <a:rPr lang="pt-BR" sz="2300" dirty="0" err="1">
                <a:latin typeface="Georgia" panose="02040502050405020303" pitchFamily="18" charset="0"/>
              </a:rPr>
              <a:t>And</a:t>
            </a:r>
            <a:r>
              <a:rPr lang="pt-BR" sz="2300" dirty="0">
                <a:latin typeface="Georgia" panose="02040502050405020303" pitchFamily="18" charset="0"/>
              </a:rPr>
              <a:t> Cain </a:t>
            </a:r>
            <a:r>
              <a:rPr lang="pt-BR" sz="2300" dirty="0" err="1">
                <a:latin typeface="Georgia" panose="02040502050405020303" pitchFamily="18" charset="0"/>
              </a:rPr>
              <a:t>was</a:t>
            </a:r>
            <a:r>
              <a:rPr lang="pt-BR" sz="2300" dirty="0">
                <a:latin typeface="Georgia" panose="02040502050405020303" pitchFamily="18" charset="0"/>
              </a:rPr>
              <a:t> </a:t>
            </a:r>
            <a:r>
              <a:rPr lang="pt-BR" sz="2300" dirty="0" err="1">
                <a:latin typeface="Georgia" panose="02040502050405020303" pitchFamily="18" charset="0"/>
              </a:rPr>
              <a:t>very</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his</a:t>
            </a:r>
            <a:r>
              <a:rPr lang="pt-BR" sz="2300" dirty="0">
                <a:latin typeface="Georgia" panose="02040502050405020303" pitchFamily="18" charset="0"/>
              </a:rPr>
              <a:t> </a:t>
            </a:r>
            <a:r>
              <a:rPr lang="pt-BR" sz="2300" dirty="0" err="1">
                <a:latin typeface="Georgia" panose="02040502050405020303" pitchFamily="18" charset="0"/>
              </a:rPr>
              <a:t>countenance</a:t>
            </a:r>
            <a:r>
              <a:rPr lang="pt-BR" sz="2300" dirty="0">
                <a:latin typeface="Georgia" panose="02040502050405020303" pitchFamily="18" charset="0"/>
              </a:rPr>
              <a:t> </a:t>
            </a:r>
            <a:r>
              <a:rPr lang="pt-BR" sz="2300" dirty="0" err="1">
                <a:latin typeface="Georgia" panose="02040502050405020303" pitchFamily="18" charset="0"/>
              </a:rPr>
              <a:t>fell</a:t>
            </a:r>
            <a:r>
              <a:rPr lang="pt-BR" sz="2300" dirty="0">
                <a:latin typeface="Georgia" panose="02040502050405020303" pitchFamily="18" charset="0"/>
              </a:rPr>
              <a:t>. </a:t>
            </a:r>
            <a:r>
              <a:rPr lang="pt-BR" sz="2300" dirty="0" err="1">
                <a:latin typeface="Georgia" panose="02040502050405020303" pitchFamily="18" charset="0"/>
              </a:rPr>
              <a:t>So</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Lord</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said</a:t>
            </a:r>
            <a:r>
              <a:rPr lang="pt-BR" sz="2300" dirty="0">
                <a:latin typeface="Georgia" panose="02040502050405020303" pitchFamily="18" charset="0"/>
              </a:rPr>
              <a:t> </a:t>
            </a:r>
            <a:r>
              <a:rPr lang="pt-BR" sz="2300" dirty="0" err="1">
                <a:latin typeface="Georgia" panose="02040502050405020303" pitchFamily="18" charset="0"/>
              </a:rPr>
              <a:t>to</a:t>
            </a:r>
            <a:r>
              <a:rPr lang="pt-BR" sz="2300" dirty="0">
                <a:latin typeface="Georgia" panose="02040502050405020303" pitchFamily="18" charset="0"/>
              </a:rPr>
              <a:t> Cain, '</a:t>
            </a:r>
            <a:r>
              <a:rPr lang="pt-BR" sz="2300" dirty="0" err="1">
                <a:latin typeface="Georgia" panose="02040502050405020303" pitchFamily="18" charset="0"/>
              </a:rPr>
              <a:t>Why</a:t>
            </a:r>
            <a:r>
              <a:rPr lang="pt-BR" sz="2300" dirty="0">
                <a:latin typeface="Georgia" panose="02040502050405020303" pitchFamily="18" charset="0"/>
              </a:rPr>
              <a:t> are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angry</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why</a:t>
            </a:r>
            <a:r>
              <a:rPr lang="pt-BR" sz="2300" dirty="0">
                <a:latin typeface="Georgia" panose="02040502050405020303" pitchFamily="18" charset="0"/>
              </a:rPr>
              <a:t> </a:t>
            </a:r>
            <a:r>
              <a:rPr lang="pt-BR" sz="2300" dirty="0" err="1">
                <a:latin typeface="Georgia" panose="02040502050405020303" pitchFamily="18" charset="0"/>
              </a:rPr>
              <a:t>has</a:t>
            </a:r>
            <a:r>
              <a:rPr lang="pt-BR" sz="2300" dirty="0">
                <a:latin typeface="Georgia" panose="02040502050405020303" pitchFamily="18" charset="0"/>
              </a:rPr>
              <a:t> </a:t>
            </a:r>
            <a:r>
              <a:rPr lang="pt-BR" sz="2300" dirty="0" err="1">
                <a:latin typeface="Georgia" panose="02040502050405020303" pitchFamily="18" charset="0"/>
              </a:rPr>
              <a:t>your</a:t>
            </a:r>
            <a:r>
              <a:rPr lang="pt-BR" sz="2300" dirty="0">
                <a:latin typeface="Georgia" panose="02040502050405020303" pitchFamily="18" charset="0"/>
              </a:rPr>
              <a:t> </a:t>
            </a:r>
            <a:r>
              <a:rPr lang="pt-BR" sz="2300" dirty="0" err="1">
                <a:latin typeface="Georgia" panose="02040502050405020303" pitchFamily="18" charset="0"/>
              </a:rPr>
              <a:t>countenance</a:t>
            </a:r>
            <a:endParaRPr lang="pt-BR" sz="2300" dirty="0">
              <a:latin typeface="Georgia" panose="02040502050405020303" pitchFamily="18" charset="0"/>
            </a:endParaRPr>
          </a:p>
          <a:p>
            <a:r>
              <a:rPr lang="pt-BR" sz="2300" dirty="0">
                <a:latin typeface="Georgia" panose="02040502050405020303" pitchFamily="18" charset="0"/>
              </a:rPr>
              <a:t>  </a:t>
            </a:r>
            <a:r>
              <a:rPr lang="pt-BR" sz="2300" dirty="0" err="1">
                <a:latin typeface="Georgia" panose="02040502050405020303" pitchFamily="18" charset="0"/>
              </a:rPr>
              <a:t>fallen</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will</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not</a:t>
            </a:r>
            <a:r>
              <a:rPr lang="pt-BR" sz="2300" dirty="0">
                <a:latin typeface="Georgia" panose="02040502050405020303" pitchFamily="18" charset="0"/>
              </a:rPr>
              <a:t> </a:t>
            </a:r>
            <a:r>
              <a:rPr lang="pt-BR" sz="2300" dirty="0" err="1">
                <a:latin typeface="Georgia" panose="02040502050405020303" pitchFamily="18" charset="0"/>
              </a:rPr>
              <a:t>be</a:t>
            </a:r>
            <a:r>
              <a:rPr lang="pt-BR" sz="2300" dirty="0">
                <a:latin typeface="Georgia" panose="02040502050405020303" pitchFamily="18" charset="0"/>
              </a:rPr>
              <a:t> </a:t>
            </a:r>
            <a:r>
              <a:rPr lang="pt-BR" sz="2300" dirty="0" err="1">
                <a:latin typeface="Georgia" panose="02040502050405020303" pitchFamily="18" charset="0"/>
              </a:rPr>
              <a:t>accepted</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a:t>
            </a:r>
            <a:r>
              <a:rPr lang="pt-BR" sz="2300" dirty="0" err="1">
                <a:latin typeface="Georgia" panose="02040502050405020303" pitchFamily="18" charset="0"/>
              </a:rPr>
              <a:t>if</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do </a:t>
            </a:r>
            <a:r>
              <a:rPr lang="pt-BR" sz="2300" dirty="0" err="1">
                <a:latin typeface="Georgia" panose="02040502050405020303" pitchFamily="18" charset="0"/>
              </a:rPr>
              <a:t>not</a:t>
            </a:r>
            <a:r>
              <a:rPr lang="pt-BR" sz="2300" dirty="0">
                <a:latin typeface="Georgia" panose="02040502050405020303" pitchFamily="18" charset="0"/>
              </a:rPr>
              <a:t> </a:t>
            </a:r>
          </a:p>
          <a:p>
            <a:r>
              <a:rPr lang="pt-BR" sz="2300" dirty="0">
                <a:latin typeface="Georgia" panose="02040502050405020303" pitchFamily="18" charset="0"/>
              </a:rPr>
              <a:t>  do </a:t>
            </a:r>
            <a:r>
              <a:rPr lang="pt-BR" sz="2300" dirty="0" err="1">
                <a:latin typeface="Georgia" panose="02040502050405020303" pitchFamily="18" charset="0"/>
              </a:rPr>
              <a:t>well</a:t>
            </a:r>
            <a:r>
              <a:rPr lang="pt-BR" sz="2300" dirty="0">
                <a:latin typeface="Georgia" panose="02040502050405020303" pitchFamily="18" charset="0"/>
              </a:rPr>
              <a:t>, </a:t>
            </a:r>
            <a:r>
              <a:rPr lang="pt-BR" sz="2300" dirty="0" err="1">
                <a:latin typeface="Georgia" panose="02040502050405020303" pitchFamily="18" charset="0"/>
              </a:rPr>
              <a:t>sin</a:t>
            </a:r>
            <a:r>
              <a:rPr lang="pt-BR" sz="2300" dirty="0">
                <a:latin typeface="Georgia" panose="02040502050405020303" pitchFamily="18" charset="0"/>
              </a:rPr>
              <a:t> lies </a:t>
            </a:r>
            <a:r>
              <a:rPr lang="pt-BR" sz="2300" dirty="0" err="1">
                <a:latin typeface="Georgia" panose="02040502050405020303" pitchFamily="18" charset="0"/>
              </a:rPr>
              <a:t>at</a:t>
            </a:r>
            <a:r>
              <a:rPr lang="pt-BR" sz="2300" dirty="0">
                <a:latin typeface="Georgia" panose="02040502050405020303" pitchFamily="18" charset="0"/>
              </a:rPr>
              <a:t> </a:t>
            </a:r>
            <a:r>
              <a:rPr lang="pt-BR" sz="2300" dirty="0" err="1">
                <a:latin typeface="Georgia" panose="02040502050405020303" pitchFamily="18" charset="0"/>
              </a:rPr>
              <a:t>the</a:t>
            </a:r>
            <a:r>
              <a:rPr lang="pt-BR" sz="2300" dirty="0">
                <a:latin typeface="Georgia" panose="02040502050405020303" pitchFamily="18" charset="0"/>
              </a:rPr>
              <a:t> </a:t>
            </a:r>
            <a:r>
              <a:rPr lang="pt-BR" sz="2300" dirty="0" err="1">
                <a:latin typeface="Georgia" panose="02040502050405020303" pitchFamily="18" charset="0"/>
              </a:rPr>
              <a:t>door</a:t>
            </a:r>
            <a:r>
              <a:rPr lang="pt-BR" sz="2300" dirty="0">
                <a:latin typeface="Georgia" panose="02040502050405020303" pitchFamily="18" charset="0"/>
              </a:rPr>
              <a:t>. </a:t>
            </a:r>
            <a:r>
              <a:rPr lang="pt-BR" sz="2300" dirty="0" err="1">
                <a:latin typeface="Georgia" panose="02040502050405020303" pitchFamily="18" charset="0"/>
              </a:rPr>
              <a:t>And</a:t>
            </a:r>
            <a:r>
              <a:rPr lang="pt-BR" sz="2300" dirty="0">
                <a:latin typeface="Georgia" panose="02040502050405020303" pitchFamily="18" charset="0"/>
              </a:rPr>
              <a:t> its </a:t>
            </a:r>
            <a:r>
              <a:rPr lang="pt-BR" sz="2300" dirty="0" err="1">
                <a:latin typeface="Georgia" panose="02040502050405020303" pitchFamily="18" charset="0"/>
              </a:rPr>
              <a:t>desire</a:t>
            </a:r>
            <a:r>
              <a:rPr lang="pt-BR" sz="2300" dirty="0">
                <a:latin typeface="Georgia" panose="02040502050405020303" pitchFamily="18" charset="0"/>
              </a:rPr>
              <a:t> </a:t>
            </a:r>
            <a:r>
              <a:rPr lang="pt-BR" sz="2300" dirty="0" err="1">
                <a:latin typeface="Georgia" panose="02040502050405020303" pitchFamily="18" charset="0"/>
              </a:rPr>
              <a:t>is</a:t>
            </a:r>
            <a:r>
              <a:rPr lang="pt-BR" sz="2300" dirty="0">
                <a:latin typeface="Georgia" panose="02040502050405020303" pitchFamily="18" charset="0"/>
              </a:rPr>
              <a:t> for </a:t>
            </a:r>
            <a:r>
              <a:rPr lang="pt-BR" sz="2300" dirty="0" err="1">
                <a:latin typeface="Georgia" panose="02040502050405020303" pitchFamily="18" charset="0"/>
              </a:rPr>
              <a:t>you</a:t>
            </a:r>
            <a:r>
              <a:rPr lang="pt-BR" sz="2300" dirty="0">
                <a:latin typeface="Georgia" panose="02040502050405020303" pitchFamily="18" charset="0"/>
              </a:rPr>
              <a:t>, </a:t>
            </a:r>
            <a:r>
              <a:rPr lang="pt-BR" sz="2300" dirty="0" err="1">
                <a:latin typeface="Georgia" panose="02040502050405020303" pitchFamily="18" charset="0"/>
              </a:rPr>
              <a:t>but</a:t>
            </a:r>
            <a:r>
              <a:rPr lang="pt-BR" sz="2300" dirty="0">
                <a:latin typeface="Georgia" panose="02040502050405020303" pitchFamily="18" charset="0"/>
              </a:rPr>
              <a:t> </a:t>
            </a:r>
            <a:r>
              <a:rPr lang="pt-BR" sz="2300" dirty="0" err="1">
                <a:latin typeface="Georgia" panose="02040502050405020303" pitchFamily="18" charset="0"/>
              </a:rPr>
              <a:t>you</a:t>
            </a:r>
            <a:r>
              <a:rPr lang="pt-BR" sz="2300" dirty="0">
                <a:latin typeface="Georgia" panose="02040502050405020303" pitchFamily="18" charset="0"/>
              </a:rPr>
              <a:t> </a:t>
            </a:r>
          </a:p>
          <a:p>
            <a:r>
              <a:rPr lang="pt-BR" sz="2300" dirty="0">
                <a:latin typeface="Georgia" panose="02040502050405020303" pitchFamily="18" charset="0"/>
              </a:rPr>
              <a:t>  </a:t>
            </a:r>
            <a:r>
              <a:rPr lang="pt-BR" sz="2300" dirty="0" err="1">
                <a:latin typeface="Georgia" panose="02040502050405020303" pitchFamily="18" charset="0"/>
              </a:rPr>
              <a:t>should</a:t>
            </a:r>
            <a:r>
              <a:rPr lang="pt-BR" sz="2300" dirty="0">
                <a:latin typeface="Georgia" panose="02040502050405020303" pitchFamily="18" charset="0"/>
              </a:rPr>
              <a:t> </a:t>
            </a:r>
            <a:r>
              <a:rPr lang="pt-BR" sz="2300" dirty="0" err="1">
                <a:latin typeface="Georgia" panose="02040502050405020303" pitchFamily="18" charset="0"/>
              </a:rPr>
              <a:t>rule</a:t>
            </a:r>
            <a:r>
              <a:rPr lang="pt-BR" sz="2300" dirty="0">
                <a:latin typeface="Georgia" panose="02040502050405020303" pitchFamily="18" charset="0"/>
              </a:rPr>
              <a:t> over it.” [4:5b-7]</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69138" y="5071942"/>
            <a:ext cx="1681821" cy="188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cxnSp>
        <p:nvCxnSpPr>
          <p:cNvPr id="14" name="Conector reto 13"/>
          <p:cNvCxnSpPr/>
          <p:nvPr/>
        </p:nvCxnSpPr>
        <p:spPr>
          <a:xfrm>
            <a:off x="3131840" y="332656"/>
            <a:ext cx="583264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Elipse 20"/>
          <p:cNvSpPr/>
          <p:nvPr/>
        </p:nvSpPr>
        <p:spPr>
          <a:xfrm>
            <a:off x="1979712" y="908720"/>
            <a:ext cx="3024336"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Seta para baixo 10"/>
          <p:cNvSpPr/>
          <p:nvPr/>
        </p:nvSpPr>
        <p:spPr>
          <a:xfrm rot="1317007">
            <a:off x="1618033" y="1116000"/>
            <a:ext cx="392186" cy="137855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CaixaDeTexto 22"/>
          <p:cNvSpPr txBox="1"/>
          <p:nvPr/>
        </p:nvSpPr>
        <p:spPr>
          <a:xfrm>
            <a:off x="827584" y="2420888"/>
            <a:ext cx="8136904" cy="769441"/>
          </a:xfrm>
          <a:prstGeom prst="rect">
            <a:avLst/>
          </a:prstGeom>
          <a:noFill/>
        </p:spPr>
        <p:txBody>
          <a:bodyPr wrap="square" rtlCol="0">
            <a:spAutoFit/>
          </a:bodyPr>
          <a:lstStyle/>
          <a:p>
            <a:pPr algn="just"/>
            <a:r>
              <a:rPr lang="pt-BR" sz="2200" dirty="0">
                <a:latin typeface="Georgia" panose="02040502050405020303" pitchFamily="18" charset="0"/>
              </a:rPr>
              <a:t>The </a:t>
            </a:r>
            <a:r>
              <a:rPr lang="pt-BR" sz="2200" dirty="0" err="1">
                <a:latin typeface="Georgia" panose="02040502050405020303" pitchFamily="18" charset="0"/>
              </a:rPr>
              <a:t>Lord's</a:t>
            </a:r>
            <a:r>
              <a:rPr lang="pt-BR" sz="2200" dirty="0">
                <a:latin typeface="Georgia" panose="02040502050405020303" pitchFamily="18" charset="0"/>
              </a:rPr>
              <a:t> </a:t>
            </a:r>
            <a:r>
              <a:rPr lang="pt-BR" sz="2200" dirty="0" err="1">
                <a:latin typeface="Georgia" panose="02040502050405020303" pitchFamily="18" charset="0"/>
              </a:rPr>
              <a:t>goodness</a:t>
            </a:r>
            <a:r>
              <a:rPr lang="pt-BR" sz="2200" dirty="0">
                <a:latin typeface="Georgia" panose="02040502050405020303" pitchFamily="18" charset="0"/>
              </a:rPr>
              <a:t> </a:t>
            </a:r>
            <a:r>
              <a:rPr lang="pt-BR" sz="2200" dirty="0" err="1">
                <a:latin typeface="Georgia" panose="02040502050405020303" pitchFamily="18" charset="0"/>
              </a:rPr>
              <a:t>is</a:t>
            </a:r>
            <a:r>
              <a:rPr lang="pt-BR" sz="2200" dirty="0">
                <a:latin typeface="Georgia" panose="02040502050405020303" pitchFamily="18" charset="0"/>
              </a:rPr>
              <a:t> </a:t>
            </a:r>
            <a:r>
              <a:rPr lang="pt-BR" sz="2200" dirty="0" err="1">
                <a:latin typeface="Georgia" panose="02040502050405020303" pitchFamily="18" charset="0"/>
              </a:rPr>
              <a:t>remarkable</a:t>
            </a:r>
            <a:r>
              <a:rPr lang="pt-BR" sz="2200" dirty="0">
                <a:latin typeface="Georgia" panose="02040502050405020303" pitchFamily="18" charset="0"/>
              </a:rPr>
              <a:t>! </a:t>
            </a:r>
            <a:r>
              <a:rPr lang="pt-BR" sz="2200" dirty="0" err="1">
                <a:latin typeface="Georgia" panose="02040502050405020303" pitchFamily="18" charset="0"/>
              </a:rPr>
              <a:t>God</a:t>
            </a:r>
            <a:r>
              <a:rPr lang="pt-BR" sz="2200" dirty="0">
                <a:latin typeface="Georgia" panose="02040502050405020303" pitchFamily="18" charset="0"/>
              </a:rPr>
              <a:t> </a:t>
            </a:r>
            <a:r>
              <a:rPr lang="pt-BR" sz="2200" dirty="0" err="1">
                <a:latin typeface="Georgia" panose="02040502050405020303" pitchFamily="18" charset="0"/>
              </a:rPr>
              <a:t>asks</a:t>
            </a:r>
            <a:r>
              <a:rPr lang="pt-BR" sz="2200" dirty="0">
                <a:latin typeface="Georgia" panose="02040502050405020303" pitchFamily="18" charset="0"/>
              </a:rPr>
              <a:t> </a:t>
            </a:r>
            <a:r>
              <a:rPr lang="pt-BR" sz="2200" dirty="0" err="1">
                <a:latin typeface="Georgia" panose="02040502050405020303" pitchFamily="18" charset="0"/>
              </a:rPr>
              <a:t>the</a:t>
            </a:r>
            <a:r>
              <a:rPr lang="pt-BR" sz="2200" dirty="0">
                <a:latin typeface="Georgia" panose="02040502050405020303" pitchFamily="18" charset="0"/>
              </a:rPr>
              <a:t> </a:t>
            </a:r>
            <a:r>
              <a:rPr lang="pt-BR" sz="2200" dirty="0" err="1">
                <a:latin typeface="Georgia" panose="02040502050405020303" pitchFamily="18" charset="0"/>
              </a:rPr>
              <a:t>right</a:t>
            </a:r>
            <a:r>
              <a:rPr lang="pt-BR" sz="2200" dirty="0">
                <a:latin typeface="Georgia" panose="02040502050405020303" pitchFamily="18" charset="0"/>
              </a:rPr>
              <a:t> </a:t>
            </a:r>
            <a:r>
              <a:rPr lang="pt-BR" sz="2200" dirty="0" err="1">
                <a:latin typeface="Georgia" panose="02040502050405020303" pitchFamily="18" charset="0"/>
              </a:rPr>
              <a:t>question</a:t>
            </a:r>
            <a:r>
              <a:rPr lang="pt-BR" sz="2200" dirty="0">
                <a:latin typeface="Georgia" panose="02040502050405020303" pitchFamily="18" charset="0"/>
              </a:rPr>
              <a:t>: </a:t>
            </a:r>
            <a:r>
              <a:rPr lang="pt-BR" sz="2200" i="1" dirty="0" err="1">
                <a:latin typeface="Georgia" panose="02040502050405020303" pitchFamily="18" charset="0"/>
              </a:rPr>
              <a:t>Why</a:t>
            </a:r>
            <a:r>
              <a:rPr lang="pt-BR" sz="2200" dirty="0">
                <a:latin typeface="Georgia" panose="02040502050405020303" pitchFamily="18" charset="0"/>
              </a:rPr>
              <a:t> are </a:t>
            </a:r>
            <a:r>
              <a:rPr lang="pt-BR" sz="2200" dirty="0" err="1">
                <a:latin typeface="Georgia" panose="02040502050405020303" pitchFamily="18" charset="0"/>
              </a:rPr>
              <a:t>you</a:t>
            </a:r>
            <a:r>
              <a:rPr lang="pt-BR" sz="2200" dirty="0">
                <a:latin typeface="Georgia" panose="02040502050405020303" pitchFamily="18" charset="0"/>
              </a:rPr>
              <a:t> </a:t>
            </a:r>
            <a:r>
              <a:rPr lang="pt-BR" sz="2200" dirty="0" err="1">
                <a:latin typeface="Georgia" panose="02040502050405020303" pitchFamily="18" charset="0"/>
              </a:rPr>
              <a:t>angry</a:t>
            </a:r>
            <a:r>
              <a:rPr lang="en-US" sz="2200" dirty="0">
                <a:latin typeface="Georgia" panose="02040502050405020303" pitchFamily="18" charset="0"/>
              </a:rPr>
              <a:t>? He wants Cain to think about his reasons…</a:t>
            </a:r>
            <a:endParaRPr lang="pt-BR" sz="2200" i="1" dirty="0">
              <a:latin typeface="Georgia" panose="02040502050405020303" pitchFamily="18" charset="0"/>
            </a:endParaRPr>
          </a:p>
        </p:txBody>
      </p:sp>
      <p:sp>
        <p:nvSpPr>
          <p:cNvPr id="24" name="CaixaDeTexto 23"/>
          <p:cNvSpPr txBox="1"/>
          <p:nvPr/>
        </p:nvSpPr>
        <p:spPr>
          <a:xfrm>
            <a:off x="1115616" y="4077072"/>
            <a:ext cx="7848871" cy="1323439"/>
          </a:xfrm>
          <a:prstGeom prst="rect">
            <a:avLst/>
          </a:prstGeom>
          <a:noFill/>
        </p:spPr>
        <p:txBody>
          <a:bodyPr wrap="square" rtlCol="0">
            <a:spAutoFit/>
          </a:bodyPr>
          <a:lstStyle/>
          <a:p>
            <a:pPr algn="just"/>
            <a:r>
              <a:rPr lang="pt-BR" sz="2000" dirty="0">
                <a:latin typeface="Georgia" panose="02040502050405020303" pitchFamily="18" charset="0"/>
              </a:rPr>
              <a:t>Note it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Himself</a:t>
            </a:r>
            <a:r>
              <a:rPr lang="pt-BR" sz="2000" dirty="0">
                <a:latin typeface="Georgia" panose="02040502050405020303" pitchFamily="18" charset="0"/>
              </a:rPr>
              <a:t> </a:t>
            </a:r>
            <a:r>
              <a:rPr lang="pt-BR" sz="2000" dirty="0" err="1">
                <a:latin typeface="Georgia" panose="02040502050405020303" pitchFamily="18" charset="0"/>
              </a:rPr>
              <a:t>who</a:t>
            </a:r>
            <a:r>
              <a:rPr lang="pt-BR" sz="2000" dirty="0">
                <a:latin typeface="Georgia" panose="02040502050405020303" pitchFamily="18" charset="0"/>
              </a:rPr>
              <a:t> </a:t>
            </a:r>
            <a:r>
              <a:rPr lang="pt-BR" sz="2000" dirty="0" err="1">
                <a:latin typeface="Georgia" panose="02040502050405020303" pitchFamily="18" charset="0"/>
              </a:rPr>
              <a:t>gives</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solution</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correct</a:t>
            </a:r>
            <a:r>
              <a:rPr lang="pt-BR" sz="2000" dirty="0">
                <a:latin typeface="Georgia" panose="02040502050405020303" pitchFamily="18" charset="0"/>
              </a:rPr>
              <a:t> </a:t>
            </a:r>
            <a:r>
              <a:rPr lang="pt-BR" sz="2000" dirty="0" err="1">
                <a:latin typeface="Georgia" panose="02040502050405020303" pitchFamily="18" charset="0"/>
              </a:rPr>
              <a:t>Cain's</a:t>
            </a:r>
            <a:r>
              <a:rPr lang="pt-BR" sz="2000" dirty="0">
                <a:latin typeface="Georgia" panose="02040502050405020303" pitchFamily="18" charset="0"/>
              </a:rPr>
              <a:t> </a:t>
            </a:r>
            <a:r>
              <a:rPr lang="pt-BR" sz="2000" dirty="0" err="1">
                <a:latin typeface="Georgia" panose="02040502050405020303" pitchFamily="18" charset="0"/>
              </a:rPr>
              <a:t>error</a:t>
            </a:r>
            <a:r>
              <a:rPr lang="pt-BR" sz="2000" dirty="0">
                <a:latin typeface="Georgia" panose="02040502050405020303" pitchFamily="18" charset="0"/>
              </a:rPr>
              <a:t>: “</a:t>
            </a:r>
            <a:r>
              <a:rPr lang="pt-BR" sz="2000" dirty="0" err="1">
                <a:latin typeface="Georgia" panose="02040502050405020303" pitchFamily="18" charset="0"/>
              </a:rPr>
              <a:t>If</a:t>
            </a:r>
            <a:r>
              <a:rPr lang="pt-BR" sz="2000" dirty="0">
                <a:latin typeface="Georgia" panose="02040502050405020303" pitchFamily="18" charset="0"/>
              </a:rPr>
              <a:t> </a:t>
            </a:r>
            <a:r>
              <a:rPr lang="pt-BR" sz="2000" dirty="0" err="1">
                <a:latin typeface="Georgia" panose="02040502050405020303" pitchFamily="18" charset="0"/>
              </a:rPr>
              <a:t>you</a:t>
            </a:r>
            <a:r>
              <a:rPr lang="pt-BR" sz="2000" dirty="0">
                <a:latin typeface="Georgia" panose="02040502050405020303" pitchFamily="18" charset="0"/>
              </a:rPr>
              <a:t> </a:t>
            </a:r>
            <a:r>
              <a:rPr lang="pt-BR" sz="2000" i="1" dirty="0">
                <a:latin typeface="Georgia" panose="02040502050405020303" pitchFamily="18" charset="0"/>
              </a:rPr>
              <a:t>do </a:t>
            </a:r>
            <a:r>
              <a:rPr lang="pt-BR" sz="2000" i="1" dirty="0" err="1">
                <a:latin typeface="Georgia" panose="02040502050405020303" pitchFamily="18" charset="0"/>
              </a:rPr>
              <a:t>well</a:t>
            </a:r>
            <a:r>
              <a:rPr lang="pt-BR" sz="2000" dirty="0">
                <a:latin typeface="Georgia" panose="02040502050405020303" pitchFamily="18" charset="0"/>
              </a:rPr>
              <a:t>, </a:t>
            </a:r>
            <a:r>
              <a:rPr lang="pt-BR" sz="2000" dirty="0" err="1">
                <a:latin typeface="Georgia" panose="02040502050405020303" pitchFamily="18" charset="0"/>
              </a:rPr>
              <a:t>will</a:t>
            </a:r>
            <a:r>
              <a:rPr lang="pt-BR" sz="2000" dirty="0">
                <a:latin typeface="Georgia" panose="02040502050405020303" pitchFamily="18" charset="0"/>
              </a:rPr>
              <a:t> </a:t>
            </a:r>
            <a:r>
              <a:rPr lang="pt-BR" sz="2000" b="1" i="1" dirty="0" err="1">
                <a:latin typeface="Georgia" panose="02040502050405020303" pitchFamily="18" charset="0"/>
              </a:rPr>
              <a:t>you</a:t>
            </a:r>
            <a:r>
              <a:rPr lang="pt-BR" sz="2000" dirty="0">
                <a:latin typeface="Georgia" panose="02040502050405020303" pitchFamily="18" charset="0"/>
              </a:rPr>
              <a:t> </a:t>
            </a:r>
            <a:r>
              <a:rPr lang="pt-BR" sz="2000" dirty="0" err="1">
                <a:latin typeface="Georgia" panose="02040502050405020303" pitchFamily="18" charset="0"/>
              </a:rPr>
              <a:t>not</a:t>
            </a:r>
            <a:r>
              <a:rPr lang="pt-BR" sz="2000" dirty="0">
                <a:latin typeface="Georgia" panose="02040502050405020303" pitchFamily="18" charset="0"/>
              </a:rPr>
              <a:t> </a:t>
            </a:r>
            <a:r>
              <a:rPr lang="pt-BR" sz="2000" dirty="0" err="1">
                <a:latin typeface="Georgia" panose="02040502050405020303" pitchFamily="18" charset="0"/>
              </a:rPr>
              <a:t>be</a:t>
            </a:r>
            <a:r>
              <a:rPr lang="pt-BR" sz="2000" dirty="0">
                <a:latin typeface="Georgia" panose="02040502050405020303" pitchFamily="18" charset="0"/>
              </a:rPr>
              <a:t> </a:t>
            </a:r>
            <a:r>
              <a:rPr lang="pt-BR" sz="2000" b="1" i="1" dirty="0" err="1">
                <a:latin typeface="Georgia" panose="02040502050405020303" pitchFamily="18" charset="0"/>
              </a:rPr>
              <a:t>accepted</a:t>
            </a:r>
            <a:r>
              <a:rPr lang="pt-BR" sz="2000" dirty="0">
                <a:latin typeface="Georgia" panose="02040502050405020303" pitchFamily="18" charset="0"/>
              </a:rPr>
              <a:t>?” [</a:t>
            </a:r>
            <a:r>
              <a:rPr lang="pt-BR" sz="2000" dirty="0" err="1">
                <a:latin typeface="Georgia" panose="02040502050405020303" pitchFamily="18" charset="0"/>
              </a:rPr>
              <a:t>This</a:t>
            </a:r>
            <a:r>
              <a:rPr lang="pt-BR" sz="2000" dirty="0">
                <a:latin typeface="Georgia" panose="02040502050405020303" pitchFamily="18" charset="0"/>
              </a:rPr>
              <a:t> </a:t>
            </a:r>
            <a:r>
              <a:rPr lang="pt-BR" sz="2000" dirty="0" err="1">
                <a:latin typeface="Georgia" panose="02040502050405020303" pitchFamily="18" charset="0"/>
              </a:rPr>
              <a:t>is</a:t>
            </a:r>
            <a:r>
              <a:rPr lang="pt-BR" sz="2000" dirty="0">
                <a:latin typeface="Georgia" panose="02040502050405020303" pitchFamily="18" charset="0"/>
              </a:rPr>
              <a:t> </a:t>
            </a:r>
            <a:r>
              <a:rPr lang="pt-BR" sz="2000" dirty="0" err="1">
                <a:latin typeface="Georgia" panose="02040502050405020303" pitchFamily="18" charset="0"/>
              </a:rPr>
              <a:t>an</a:t>
            </a:r>
            <a:r>
              <a:rPr lang="pt-BR" sz="2000" dirty="0">
                <a:latin typeface="Georgia" panose="02040502050405020303" pitchFamily="18" charset="0"/>
              </a:rPr>
              <a:t> </a:t>
            </a:r>
            <a:r>
              <a:rPr lang="pt-BR" sz="2000" dirty="0" err="1">
                <a:latin typeface="Georgia" panose="02040502050405020303" pitchFamily="18" charset="0"/>
              </a:rPr>
              <a:t>affirmation</a:t>
            </a:r>
            <a:r>
              <a:rPr lang="pt-BR" sz="2000" dirty="0">
                <a:latin typeface="Georgia" panose="02040502050405020303" pitchFamily="18" charset="0"/>
              </a:rPr>
              <a:t>! </a:t>
            </a:r>
            <a:r>
              <a:rPr lang="pt-BR" sz="2000" dirty="0" err="1">
                <a:latin typeface="Georgia" panose="02040502050405020303" pitchFamily="18" charset="0"/>
              </a:rPr>
              <a:t>And</a:t>
            </a:r>
            <a:r>
              <a:rPr lang="pt-BR" sz="2000" dirty="0">
                <a:latin typeface="Georgia" panose="02040502050405020303" pitchFamily="18" charset="0"/>
              </a:rPr>
              <a:t> </a:t>
            </a:r>
            <a:r>
              <a:rPr lang="pt-BR" sz="2000" dirty="0" err="1">
                <a:latin typeface="Georgia" panose="02040502050405020303" pitchFamily="18" charset="0"/>
              </a:rPr>
              <a:t>notice</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does </a:t>
            </a:r>
            <a:r>
              <a:rPr lang="pt-BR" sz="2000" dirty="0" err="1">
                <a:latin typeface="Georgia" panose="02040502050405020303" pitchFamily="18" charset="0"/>
              </a:rPr>
              <a:t>not</a:t>
            </a:r>
            <a:r>
              <a:rPr lang="pt-BR" sz="2000" dirty="0">
                <a:latin typeface="Georgia" panose="02040502050405020303" pitchFamily="18" charset="0"/>
              </a:rPr>
              <a:t> </a:t>
            </a:r>
            <a:r>
              <a:rPr lang="pt-BR" sz="2000" dirty="0" err="1">
                <a:latin typeface="Georgia" panose="02040502050405020303" pitchFamily="18" charset="0"/>
              </a:rPr>
              <a:t>even</a:t>
            </a:r>
            <a:r>
              <a:rPr lang="pt-BR" sz="2000" dirty="0">
                <a:latin typeface="Georgia" panose="02040502050405020303" pitchFamily="18" charset="0"/>
              </a:rPr>
              <a:t> </a:t>
            </a:r>
            <a:r>
              <a:rPr lang="pt-BR" sz="2000" dirty="0" err="1">
                <a:latin typeface="Georgia" panose="02040502050405020303" pitchFamily="18" charset="0"/>
              </a:rPr>
              <a:t>mention</a:t>
            </a:r>
            <a:r>
              <a:rPr lang="pt-BR" sz="2000" dirty="0">
                <a:latin typeface="Georgia" panose="02040502050405020303" pitchFamily="18" charset="0"/>
              </a:rPr>
              <a:t>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offering</a:t>
            </a:r>
            <a:r>
              <a:rPr lang="pt-BR" sz="2000" dirty="0">
                <a:latin typeface="Georgia" panose="02040502050405020303" pitchFamily="18" charset="0"/>
              </a:rPr>
              <a:t> </a:t>
            </a:r>
            <a:r>
              <a:rPr lang="pt-BR" sz="2000" dirty="0" err="1">
                <a:latin typeface="Georgia" panose="02040502050405020303" pitchFamily="18" charset="0"/>
              </a:rPr>
              <a:t>here</a:t>
            </a:r>
            <a:r>
              <a:rPr lang="pt-BR" sz="2000" dirty="0">
                <a:latin typeface="Georgia" panose="02040502050405020303" pitchFamily="18" charset="0"/>
              </a:rPr>
              <a:t> – it </a:t>
            </a:r>
            <a:r>
              <a:rPr lang="pt-BR" sz="2000" dirty="0" err="1">
                <a:latin typeface="Georgia" panose="02040502050405020303" pitchFamily="18" charset="0"/>
              </a:rPr>
              <a:t>is</a:t>
            </a:r>
            <a:r>
              <a:rPr lang="pt-BR" sz="2000" dirty="0">
                <a:latin typeface="Georgia" panose="02040502050405020303" pitchFamily="18" charset="0"/>
              </a:rPr>
              <a:t> </a:t>
            </a:r>
            <a:r>
              <a:rPr lang="pt-BR" sz="2000" i="1" dirty="0">
                <a:latin typeface="Georgia" panose="02040502050405020303" pitchFamily="18" charset="0"/>
              </a:rPr>
              <a:t>Cain </a:t>
            </a:r>
            <a:r>
              <a:rPr lang="pt-BR" sz="2000" i="1" dirty="0" err="1">
                <a:latin typeface="Georgia" panose="02040502050405020303" pitchFamily="18" charset="0"/>
              </a:rPr>
              <a:t>himself</a:t>
            </a:r>
            <a:r>
              <a:rPr lang="pt-BR" sz="2000" i="1"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wants</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accept</a:t>
            </a:r>
            <a:r>
              <a:rPr lang="pt-BR" sz="2000" dirty="0">
                <a:latin typeface="Georgia" panose="02040502050405020303" pitchFamily="18" charset="0"/>
              </a:rPr>
              <a:t>...]</a:t>
            </a:r>
            <a:endParaRPr lang="pt-BR" sz="2000" i="1" dirty="0">
              <a:latin typeface="Georgia" panose="02040502050405020303" pitchFamily="18" charset="0"/>
            </a:endParaRPr>
          </a:p>
        </p:txBody>
      </p:sp>
      <p:sp>
        <p:nvSpPr>
          <p:cNvPr id="25" name="CaixaDeTexto 24"/>
          <p:cNvSpPr txBox="1"/>
          <p:nvPr/>
        </p:nvSpPr>
        <p:spPr>
          <a:xfrm>
            <a:off x="1115616" y="3133417"/>
            <a:ext cx="7848871" cy="1015663"/>
          </a:xfrm>
          <a:prstGeom prst="rect">
            <a:avLst/>
          </a:prstGeom>
          <a:noFill/>
        </p:spPr>
        <p:txBody>
          <a:bodyPr wrap="square" rtlCol="0">
            <a:spAutoFit/>
          </a:bodyPr>
          <a:lstStyle/>
          <a:p>
            <a:pPr algn="just"/>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generally</a:t>
            </a:r>
            <a:r>
              <a:rPr lang="pt-BR" sz="2000" dirty="0">
                <a:latin typeface="Georgia" panose="02040502050405020303" pitchFamily="18" charset="0"/>
              </a:rPr>
              <a:t> </a:t>
            </a:r>
            <a:r>
              <a:rPr lang="pt-BR" sz="2000" b="1" i="1" dirty="0" err="1">
                <a:latin typeface="Georgia" panose="02040502050405020303" pitchFamily="18" charset="0"/>
              </a:rPr>
              <a:t>want</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do </a:t>
            </a:r>
            <a:r>
              <a:rPr lang="pt-BR" sz="2000" dirty="0" err="1">
                <a:latin typeface="Georgia" panose="02040502050405020303" pitchFamily="18" charset="0"/>
              </a:rPr>
              <a:t>the</a:t>
            </a:r>
            <a:r>
              <a:rPr lang="pt-BR" sz="2000" dirty="0">
                <a:latin typeface="Georgia" panose="02040502050405020303" pitchFamily="18" charset="0"/>
              </a:rPr>
              <a:t> </a:t>
            </a:r>
            <a:r>
              <a:rPr lang="pt-BR" sz="2000" dirty="0" err="1">
                <a:latin typeface="Georgia" panose="02040502050405020303" pitchFamily="18" charset="0"/>
              </a:rPr>
              <a:t>right</a:t>
            </a:r>
            <a:r>
              <a:rPr lang="pt-BR" sz="2000" dirty="0">
                <a:latin typeface="Georgia" panose="02040502050405020303" pitchFamily="18" charset="0"/>
              </a:rPr>
              <a:t> </a:t>
            </a:r>
            <a:r>
              <a:rPr lang="pt-BR" sz="2000" dirty="0" err="1">
                <a:latin typeface="Georgia" panose="02040502050405020303" pitchFamily="18" charset="0"/>
              </a:rPr>
              <a:t>thing</a:t>
            </a:r>
            <a:r>
              <a:rPr lang="pt-BR" sz="2000" dirty="0">
                <a:latin typeface="Georgia" panose="02040502050405020303" pitchFamily="18" charset="0"/>
              </a:rPr>
              <a:t>. It </a:t>
            </a:r>
            <a:r>
              <a:rPr lang="pt-BR" sz="2000" dirty="0" err="1">
                <a:latin typeface="Georgia" panose="02040502050405020303" pitchFamily="18" charset="0"/>
              </a:rPr>
              <a:t>can</a:t>
            </a:r>
            <a:r>
              <a:rPr lang="pt-BR" sz="2000" dirty="0">
                <a:latin typeface="Georgia" panose="02040502050405020303" pitchFamily="18" charset="0"/>
              </a:rPr>
              <a:t> </a:t>
            </a:r>
            <a:r>
              <a:rPr lang="pt-BR" sz="2000" dirty="0" err="1">
                <a:latin typeface="Georgia" panose="02040502050405020303" pitchFamily="18" charset="0"/>
              </a:rPr>
              <a:t>be</a:t>
            </a:r>
            <a:r>
              <a:rPr lang="pt-BR" sz="2000" dirty="0">
                <a:latin typeface="Georgia" panose="02040502050405020303" pitchFamily="18" charset="0"/>
              </a:rPr>
              <a:t> </a:t>
            </a:r>
            <a:r>
              <a:rPr lang="pt-BR" sz="2000" dirty="0" err="1">
                <a:latin typeface="Georgia" panose="02040502050405020303" pitchFamily="18" charset="0"/>
              </a:rPr>
              <a:t>frustrating</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know</a:t>
            </a:r>
            <a:r>
              <a:rPr lang="pt-BR" sz="2000" dirty="0">
                <a:latin typeface="Georgia" panose="02040502050405020303" pitchFamily="18" charset="0"/>
              </a:rPr>
              <a:t> </a:t>
            </a:r>
            <a:r>
              <a:rPr lang="pt-BR" sz="2000" dirty="0" err="1">
                <a:latin typeface="Georgia" panose="02040502050405020303" pitchFamily="18" charset="0"/>
              </a:rPr>
              <a:t>that</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haven't</a:t>
            </a:r>
            <a:r>
              <a:rPr lang="pt-BR" sz="2000" dirty="0">
                <a:latin typeface="Georgia" panose="02040502050405020303" pitchFamily="18" charset="0"/>
              </a:rPr>
              <a:t> </a:t>
            </a:r>
            <a:r>
              <a:rPr lang="pt-BR" sz="2000" dirty="0" err="1">
                <a:latin typeface="Georgia" panose="02040502050405020303" pitchFamily="18" charset="0"/>
              </a:rPr>
              <a:t>done</a:t>
            </a:r>
            <a:r>
              <a:rPr lang="pt-BR" sz="2000" dirty="0">
                <a:latin typeface="Georgia" panose="02040502050405020303" pitchFamily="18" charset="0"/>
              </a:rPr>
              <a:t> as </a:t>
            </a:r>
            <a:r>
              <a:rPr lang="pt-BR" sz="2000" dirty="0" err="1">
                <a:latin typeface="Georgia" panose="02040502050405020303" pitchFamily="18" charset="0"/>
              </a:rPr>
              <a:t>well</a:t>
            </a:r>
            <a:r>
              <a:rPr lang="pt-BR" sz="2000" dirty="0">
                <a:latin typeface="Georgia" panose="02040502050405020303" pitchFamily="18" charset="0"/>
              </a:rPr>
              <a:t> as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thought</a:t>
            </a:r>
            <a:r>
              <a:rPr lang="pt-BR" sz="2000" dirty="0">
                <a:latin typeface="Georgia" panose="02040502050405020303" pitchFamily="18" charset="0"/>
              </a:rPr>
              <a:t> </a:t>
            </a:r>
            <a:r>
              <a:rPr lang="pt-BR" sz="2000" dirty="0" err="1">
                <a:latin typeface="Georgia" panose="02040502050405020303" pitchFamily="18" charset="0"/>
              </a:rPr>
              <a:t>we</a:t>
            </a:r>
            <a:r>
              <a:rPr lang="pt-BR" sz="2000" dirty="0">
                <a:latin typeface="Georgia" panose="02040502050405020303" pitchFamily="18" charset="0"/>
              </a:rPr>
              <a:t> </a:t>
            </a:r>
            <a:r>
              <a:rPr lang="pt-BR" sz="2000" dirty="0" err="1">
                <a:latin typeface="Georgia" panose="02040502050405020303" pitchFamily="18" charset="0"/>
              </a:rPr>
              <a:t>were</a:t>
            </a:r>
            <a:r>
              <a:rPr lang="pt-BR" sz="2000" dirty="0">
                <a:latin typeface="Georgia" panose="02040502050405020303" pitchFamily="18" charset="0"/>
              </a:rPr>
              <a:t> </a:t>
            </a:r>
            <a:r>
              <a:rPr lang="pt-BR" sz="2000" dirty="0" err="1">
                <a:latin typeface="Georgia" panose="02040502050405020303" pitchFamily="18" charset="0"/>
              </a:rPr>
              <a:t>doing</a:t>
            </a:r>
            <a:r>
              <a:rPr lang="pt-BR" sz="2000" dirty="0">
                <a:latin typeface="Georgia" panose="02040502050405020303" pitchFamily="18" charset="0"/>
              </a:rPr>
              <a:t>. </a:t>
            </a:r>
            <a:r>
              <a:rPr lang="pt-BR" sz="2000" dirty="0" err="1">
                <a:latin typeface="Georgia" panose="02040502050405020303" pitchFamily="18" charset="0"/>
              </a:rPr>
              <a:t>So</a:t>
            </a:r>
            <a:r>
              <a:rPr lang="pt-BR" sz="2000" dirty="0">
                <a:latin typeface="Georgia" panose="02040502050405020303" pitchFamily="18" charset="0"/>
              </a:rPr>
              <a:t> </a:t>
            </a:r>
            <a:r>
              <a:rPr lang="pt-BR" sz="2000" dirty="0" err="1">
                <a:latin typeface="Georgia" panose="02040502050405020303" pitchFamily="18" charset="0"/>
              </a:rPr>
              <a:t>God</a:t>
            </a:r>
            <a:r>
              <a:rPr lang="pt-BR" sz="2000" dirty="0">
                <a:latin typeface="Georgia" panose="02040502050405020303" pitchFamily="18" charset="0"/>
              </a:rPr>
              <a:t>  </a:t>
            </a:r>
            <a:r>
              <a:rPr lang="pt-BR" sz="2000" dirty="0" err="1">
                <a:latin typeface="Georgia" panose="02040502050405020303" pitchFamily="18" charset="0"/>
              </a:rPr>
              <a:t>brought</a:t>
            </a:r>
            <a:r>
              <a:rPr lang="pt-BR" sz="2000" dirty="0">
                <a:latin typeface="Georgia" panose="02040502050405020303" pitchFamily="18" charset="0"/>
              </a:rPr>
              <a:t> </a:t>
            </a:r>
            <a:r>
              <a:rPr lang="pt-BR" sz="2000" dirty="0" err="1">
                <a:latin typeface="Georgia" panose="02040502050405020303" pitchFamily="18" charset="0"/>
              </a:rPr>
              <a:t>Himself</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a:t>
            </a:r>
            <a:r>
              <a:rPr lang="pt-BR" sz="2000" dirty="0" err="1">
                <a:latin typeface="Georgia" panose="02040502050405020303" pitchFamily="18" charset="0"/>
              </a:rPr>
              <a:t>Cain's</a:t>
            </a:r>
            <a:r>
              <a:rPr lang="pt-BR" sz="2000" dirty="0">
                <a:latin typeface="Georgia" panose="02040502050405020303" pitchFamily="18" charset="0"/>
              </a:rPr>
              <a:t> </a:t>
            </a:r>
            <a:r>
              <a:rPr lang="pt-BR" sz="2000" dirty="0" err="1">
                <a:latin typeface="Georgia" panose="02040502050405020303" pitchFamily="18" charset="0"/>
              </a:rPr>
              <a:t>side</a:t>
            </a:r>
            <a:r>
              <a:rPr lang="pt-BR" sz="2000" dirty="0">
                <a:latin typeface="Georgia" panose="02040502050405020303" pitchFamily="18" charset="0"/>
              </a:rPr>
              <a:t> </a:t>
            </a:r>
            <a:r>
              <a:rPr lang="pt-BR" sz="2000" dirty="0" err="1">
                <a:latin typeface="Georgia" panose="02040502050405020303" pitchFamily="18" charset="0"/>
              </a:rPr>
              <a:t>to</a:t>
            </a:r>
            <a:r>
              <a:rPr lang="pt-BR" sz="2000" dirty="0">
                <a:latin typeface="Georgia" panose="02040502050405020303" pitchFamily="18" charset="0"/>
              </a:rPr>
              <a:t> help </a:t>
            </a:r>
            <a:r>
              <a:rPr lang="pt-BR" sz="2000" dirty="0" err="1">
                <a:latin typeface="Georgia" panose="02040502050405020303" pitchFamily="18" charset="0"/>
              </a:rPr>
              <a:t>him</a:t>
            </a:r>
            <a:r>
              <a:rPr lang="pt-BR" sz="2000" dirty="0">
                <a:latin typeface="Georgia" panose="02040502050405020303" pitchFamily="18" charset="0"/>
              </a:rPr>
              <a:t> </a:t>
            </a:r>
            <a:r>
              <a:rPr lang="pt-BR" sz="2000" dirty="0" err="1">
                <a:latin typeface="Georgia" panose="02040502050405020303" pitchFamily="18" charset="0"/>
              </a:rPr>
              <a:t>reach</a:t>
            </a:r>
            <a:r>
              <a:rPr lang="pt-BR" sz="2000" dirty="0">
                <a:latin typeface="Georgia" panose="02040502050405020303" pitchFamily="18" charset="0"/>
              </a:rPr>
              <a:t> a </a:t>
            </a:r>
            <a:r>
              <a:rPr lang="pt-BR" sz="2000" dirty="0" err="1">
                <a:latin typeface="Georgia" panose="02040502050405020303" pitchFamily="18" charset="0"/>
              </a:rPr>
              <a:t>solution</a:t>
            </a:r>
            <a:r>
              <a:rPr lang="pt-BR" sz="2000" dirty="0">
                <a:latin typeface="Georgia" panose="02040502050405020303" pitchFamily="18" charset="0"/>
              </a:rPr>
              <a:t>.</a:t>
            </a:r>
            <a:endParaRPr lang="pt-BR" sz="2000" i="1" dirty="0">
              <a:latin typeface="Georgia" panose="02040502050405020303" pitchFamily="18" charset="0"/>
            </a:endParaRPr>
          </a:p>
        </p:txBody>
      </p:sp>
      <p:sp>
        <p:nvSpPr>
          <p:cNvPr id="26" name="Elipse 25"/>
          <p:cNvSpPr/>
          <p:nvPr/>
        </p:nvSpPr>
        <p:spPr>
          <a:xfrm>
            <a:off x="1115615" y="1268760"/>
            <a:ext cx="5688633" cy="407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Seta para baixo 17"/>
          <p:cNvSpPr/>
          <p:nvPr/>
        </p:nvSpPr>
        <p:spPr>
          <a:xfrm rot="11962695">
            <a:off x="1988263" y="1521067"/>
            <a:ext cx="392186" cy="272274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Estrela de 16 pontas 18"/>
          <p:cNvSpPr/>
          <p:nvPr/>
        </p:nvSpPr>
        <p:spPr>
          <a:xfrm rot="358522">
            <a:off x="588266" y="859229"/>
            <a:ext cx="10852353" cy="4328813"/>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rPr>
              <a:t>In </a:t>
            </a:r>
            <a:r>
              <a:rPr lang="pt-BR" sz="2000" b="1" dirty="0" err="1">
                <a:solidFill>
                  <a:schemeClr val="tx1"/>
                </a:solidFill>
              </a:rPr>
              <a:t>order</a:t>
            </a:r>
            <a:r>
              <a:rPr lang="pt-BR" sz="2000" b="1" dirty="0">
                <a:solidFill>
                  <a:schemeClr val="tx1"/>
                </a:solidFill>
              </a:rPr>
              <a:t> for Cain </a:t>
            </a:r>
            <a:r>
              <a:rPr lang="pt-BR" sz="2000" b="1" dirty="0" err="1">
                <a:solidFill>
                  <a:schemeClr val="tx1"/>
                </a:solidFill>
              </a:rPr>
              <a:t>to</a:t>
            </a:r>
            <a:r>
              <a:rPr lang="pt-BR" sz="2000" b="1" dirty="0">
                <a:solidFill>
                  <a:schemeClr val="tx1"/>
                </a:solidFill>
              </a:rPr>
              <a:t> “do </a:t>
            </a:r>
            <a:r>
              <a:rPr lang="pt-BR" sz="2000" b="1" dirty="0" err="1">
                <a:solidFill>
                  <a:schemeClr val="tx1"/>
                </a:solidFill>
              </a:rPr>
              <a:t>well</a:t>
            </a:r>
            <a:r>
              <a:rPr lang="pt-BR" sz="2000" b="1" dirty="0">
                <a:solidFill>
                  <a:schemeClr val="tx1"/>
                </a:solidFill>
              </a:rPr>
              <a:t>”, it </a:t>
            </a:r>
            <a:r>
              <a:rPr lang="pt-BR" sz="2000" b="1" dirty="0" err="1">
                <a:solidFill>
                  <a:schemeClr val="tx1"/>
                </a:solidFill>
              </a:rPr>
              <a:t>would</a:t>
            </a:r>
            <a:r>
              <a:rPr lang="pt-BR" sz="2000" b="1" dirty="0">
                <a:solidFill>
                  <a:schemeClr val="tx1"/>
                </a:solidFill>
              </a:rPr>
              <a:t> </a:t>
            </a:r>
            <a:r>
              <a:rPr lang="pt-BR" sz="2000" b="1" dirty="0" err="1">
                <a:solidFill>
                  <a:schemeClr val="tx1"/>
                </a:solidFill>
              </a:rPr>
              <a:t>be</a:t>
            </a:r>
            <a:r>
              <a:rPr lang="pt-BR" sz="2000" b="1" dirty="0">
                <a:solidFill>
                  <a:schemeClr val="tx1"/>
                </a:solidFill>
              </a:rPr>
              <a:t> </a:t>
            </a:r>
            <a:r>
              <a:rPr lang="pt-BR" sz="2000" b="1" dirty="0" err="1">
                <a:solidFill>
                  <a:schemeClr val="tx1"/>
                </a:solidFill>
              </a:rPr>
              <a:t>necessary</a:t>
            </a:r>
            <a:r>
              <a:rPr lang="pt-BR" sz="2000" b="1" dirty="0">
                <a:solidFill>
                  <a:schemeClr val="tx1"/>
                </a:solidFill>
              </a:rPr>
              <a:t> for </a:t>
            </a:r>
            <a:r>
              <a:rPr lang="pt-BR" sz="2000" b="1" dirty="0" err="1">
                <a:solidFill>
                  <a:schemeClr val="tx1"/>
                </a:solidFill>
              </a:rPr>
              <a:t>him</a:t>
            </a:r>
            <a:r>
              <a:rPr lang="pt-BR" sz="2000" b="1" dirty="0">
                <a:solidFill>
                  <a:schemeClr val="tx1"/>
                </a:solidFill>
              </a:rPr>
              <a:t> </a:t>
            </a:r>
            <a:r>
              <a:rPr lang="pt-BR" sz="2000" b="1" dirty="0" err="1">
                <a:solidFill>
                  <a:schemeClr val="tx1"/>
                </a:solidFill>
              </a:rPr>
              <a:t>to</a:t>
            </a:r>
            <a:r>
              <a:rPr lang="pt-BR" sz="2000" b="1" dirty="0">
                <a:solidFill>
                  <a:schemeClr val="tx1"/>
                </a:solidFill>
              </a:rPr>
              <a:t> </a:t>
            </a:r>
            <a:r>
              <a:rPr lang="pt-BR" sz="2000" b="1" dirty="0" err="1">
                <a:solidFill>
                  <a:schemeClr val="tx1"/>
                </a:solidFill>
              </a:rPr>
              <a:t>know</a:t>
            </a:r>
            <a:r>
              <a:rPr lang="pt-BR" sz="2000" b="1" dirty="0">
                <a:solidFill>
                  <a:schemeClr val="tx1"/>
                </a:solidFill>
              </a:rPr>
              <a:t> </a:t>
            </a:r>
            <a:r>
              <a:rPr lang="pt-BR" sz="2000" b="1" dirty="0" err="1">
                <a:solidFill>
                  <a:schemeClr val="tx1"/>
                </a:solidFill>
              </a:rPr>
              <a:t>what</a:t>
            </a:r>
            <a:r>
              <a:rPr lang="pt-BR" sz="2000" b="1" dirty="0">
                <a:solidFill>
                  <a:schemeClr val="tx1"/>
                </a:solidFill>
              </a:rPr>
              <a:t> </a:t>
            </a:r>
            <a:r>
              <a:rPr lang="pt-BR" sz="2000" b="1" dirty="0" err="1">
                <a:solidFill>
                  <a:schemeClr val="tx1"/>
                </a:solidFill>
              </a:rPr>
              <a:t>God</a:t>
            </a:r>
            <a:r>
              <a:rPr lang="pt-BR" sz="2000" b="1" dirty="0">
                <a:solidFill>
                  <a:schemeClr val="tx1"/>
                </a:solidFill>
              </a:rPr>
              <a:t> </a:t>
            </a:r>
            <a:r>
              <a:rPr lang="pt-BR" sz="2000" b="1" dirty="0" err="1">
                <a:solidFill>
                  <a:schemeClr val="tx1"/>
                </a:solidFill>
              </a:rPr>
              <a:t>wants</a:t>
            </a:r>
            <a:r>
              <a:rPr lang="pt-BR" sz="2000" b="1" dirty="0">
                <a:solidFill>
                  <a:schemeClr val="tx1"/>
                </a:solidFill>
              </a:rPr>
              <a:t>. </a:t>
            </a:r>
            <a:r>
              <a:rPr lang="pt-BR" sz="2000" b="1" dirty="0" err="1">
                <a:solidFill>
                  <a:schemeClr val="tx1"/>
                </a:solidFill>
              </a:rPr>
              <a:t>From</a:t>
            </a:r>
            <a:r>
              <a:rPr lang="pt-BR" sz="2000" b="1" dirty="0">
                <a:solidFill>
                  <a:schemeClr val="tx1"/>
                </a:solidFill>
              </a:rPr>
              <a:t> </a:t>
            </a:r>
            <a:r>
              <a:rPr lang="pt-BR" sz="2000" b="1" dirty="0" err="1">
                <a:solidFill>
                  <a:schemeClr val="tx1"/>
                </a:solidFill>
              </a:rPr>
              <a:t>the</a:t>
            </a:r>
            <a:r>
              <a:rPr lang="pt-BR" sz="2000" b="1" dirty="0">
                <a:solidFill>
                  <a:schemeClr val="tx1"/>
                </a:solidFill>
              </a:rPr>
              <a:t> </a:t>
            </a:r>
            <a:r>
              <a:rPr lang="pt-BR" sz="2000" b="1" dirty="0" err="1">
                <a:solidFill>
                  <a:schemeClr val="tx1"/>
                </a:solidFill>
              </a:rPr>
              <a:t>context</a:t>
            </a:r>
            <a:r>
              <a:rPr lang="pt-BR" sz="2000" b="1" dirty="0">
                <a:solidFill>
                  <a:schemeClr val="tx1"/>
                </a:solidFill>
              </a:rPr>
              <a:t>, </a:t>
            </a:r>
            <a:r>
              <a:rPr lang="pt-BR" sz="2000" b="1" dirty="0" err="1">
                <a:solidFill>
                  <a:schemeClr val="tx1"/>
                </a:solidFill>
              </a:rPr>
              <a:t>we</a:t>
            </a:r>
            <a:r>
              <a:rPr lang="pt-BR" sz="2000" b="1" dirty="0">
                <a:solidFill>
                  <a:schemeClr val="tx1"/>
                </a:solidFill>
              </a:rPr>
              <a:t> </a:t>
            </a:r>
            <a:r>
              <a:rPr lang="pt-BR" sz="2000" b="1" dirty="0" err="1">
                <a:solidFill>
                  <a:schemeClr val="tx1"/>
                </a:solidFill>
              </a:rPr>
              <a:t>see</a:t>
            </a:r>
            <a:r>
              <a:rPr lang="pt-BR" sz="2000" b="1" dirty="0">
                <a:solidFill>
                  <a:schemeClr val="tx1"/>
                </a:solidFill>
              </a:rPr>
              <a:t> </a:t>
            </a:r>
            <a:r>
              <a:rPr lang="pt-BR" sz="2000" b="1" dirty="0" err="1">
                <a:solidFill>
                  <a:schemeClr val="tx1"/>
                </a:solidFill>
              </a:rPr>
              <a:t>that</a:t>
            </a:r>
            <a:r>
              <a:rPr lang="pt-BR" sz="2000" b="1" dirty="0">
                <a:solidFill>
                  <a:schemeClr val="tx1"/>
                </a:solidFill>
              </a:rPr>
              <a:t> Abel </a:t>
            </a:r>
            <a:r>
              <a:rPr lang="pt-BR" sz="2000" b="1" dirty="0" err="1">
                <a:solidFill>
                  <a:schemeClr val="tx1"/>
                </a:solidFill>
              </a:rPr>
              <a:t>did</a:t>
            </a:r>
            <a:r>
              <a:rPr lang="pt-BR" sz="2000" b="1" dirty="0">
                <a:solidFill>
                  <a:schemeClr val="tx1"/>
                </a:solidFill>
              </a:rPr>
              <a:t> </a:t>
            </a:r>
            <a:r>
              <a:rPr lang="pt-BR" sz="2000" b="1" dirty="0" err="1">
                <a:solidFill>
                  <a:schemeClr val="tx1"/>
                </a:solidFill>
              </a:rPr>
              <a:t>well</a:t>
            </a:r>
            <a:r>
              <a:rPr lang="pt-BR" sz="2000" b="1" dirty="0">
                <a:solidFill>
                  <a:schemeClr val="tx1"/>
                </a:solidFill>
              </a:rPr>
              <a:t> (</a:t>
            </a:r>
            <a:r>
              <a:rPr lang="pt-BR" sz="2000" b="1" dirty="0" err="1">
                <a:solidFill>
                  <a:schemeClr val="tx1"/>
                </a:solidFill>
              </a:rPr>
              <a:t>he</a:t>
            </a:r>
            <a:r>
              <a:rPr lang="pt-BR" sz="2000" b="1" dirty="0">
                <a:solidFill>
                  <a:schemeClr val="tx1"/>
                </a:solidFill>
              </a:rPr>
              <a:t> </a:t>
            </a:r>
            <a:r>
              <a:rPr lang="pt-BR" sz="2000" b="1" dirty="0" err="1">
                <a:solidFill>
                  <a:schemeClr val="tx1"/>
                </a:solidFill>
              </a:rPr>
              <a:t>was</a:t>
            </a:r>
            <a:r>
              <a:rPr lang="pt-BR" sz="2000" b="1" dirty="0">
                <a:solidFill>
                  <a:schemeClr val="tx1"/>
                </a:solidFill>
              </a:rPr>
              <a:t> </a:t>
            </a:r>
            <a:r>
              <a:rPr lang="pt-BR" sz="2000" b="1" dirty="0" err="1">
                <a:solidFill>
                  <a:schemeClr val="tx1"/>
                </a:solidFill>
              </a:rPr>
              <a:t>accepted</a:t>
            </a:r>
            <a:r>
              <a:rPr lang="pt-BR" sz="2000" b="1" dirty="0">
                <a:solidFill>
                  <a:schemeClr val="tx1"/>
                </a:solidFill>
              </a:rPr>
              <a:t>). </a:t>
            </a:r>
            <a:r>
              <a:rPr lang="pt-BR" sz="2000" b="1" dirty="0" err="1">
                <a:solidFill>
                  <a:schemeClr val="tx1"/>
                </a:solidFill>
              </a:rPr>
              <a:t>Heb</a:t>
            </a:r>
            <a:r>
              <a:rPr lang="pt-BR" sz="2000" b="1" dirty="0">
                <a:solidFill>
                  <a:schemeClr val="tx1"/>
                </a:solidFill>
              </a:rPr>
              <a:t> 11:4 </a:t>
            </a:r>
            <a:r>
              <a:rPr lang="pt-BR" sz="2000" b="1" dirty="0" err="1">
                <a:solidFill>
                  <a:schemeClr val="tx1"/>
                </a:solidFill>
              </a:rPr>
              <a:t>tells</a:t>
            </a:r>
            <a:r>
              <a:rPr lang="pt-BR" sz="2000" b="1" dirty="0">
                <a:solidFill>
                  <a:schemeClr val="tx1"/>
                </a:solidFill>
              </a:rPr>
              <a:t> </a:t>
            </a:r>
            <a:r>
              <a:rPr lang="pt-BR" sz="2000" b="1" dirty="0" err="1">
                <a:solidFill>
                  <a:schemeClr val="tx1"/>
                </a:solidFill>
              </a:rPr>
              <a:t>us</a:t>
            </a:r>
            <a:r>
              <a:rPr lang="pt-BR" sz="2000" b="1" dirty="0">
                <a:solidFill>
                  <a:schemeClr val="tx1"/>
                </a:solidFill>
              </a:rPr>
              <a:t>: “</a:t>
            </a:r>
            <a:r>
              <a:rPr lang="pt-BR" sz="2000" b="1" i="1" dirty="0" err="1">
                <a:solidFill>
                  <a:schemeClr val="tx1"/>
                </a:solidFill>
              </a:rPr>
              <a:t>By</a:t>
            </a:r>
            <a:r>
              <a:rPr lang="pt-BR" sz="2000" b="1" i="1" dirty="0">
                <a:solidFill>
                  <a:schemeClr val="tx1"/>
                </a:solidFill>
              </a:rPr>
              <a:t> </a:t>
            </a:r>
            <a:r>
              <a:rPr lang="pt-BR" sz="2000" b="1" i="1" dirty="0" err="1">
                <a:solidFill>
                  <a:schemeClr val="tx1"/>
                </a:solidFill>
              </a:rPr>
              <a:t>faith</a:t>
            </a:r>
            <a:r>
              <a:rPr lang="pt-BR" sz="2000" b="1" i="1" dirty="0">
                <a:solidFill>
                  <a:schemeClr val="tx1"/>
                </a:solidFill>
              </a:rPr>
              <a:t> Abel </a:t>
            </a:r>
            <a:r>
              <a:rPr lang="pt-BR" sz="2000" b="1" i="1" dirty="0" err="1">
                <a:solidFill>
                  <a:schemeClr val="tx1"/>
                </a:solidFill>
              </a:rPr>
              <a:t>offered</a:t>
            </a:r>
            <a:r>
              <a:rPr lang="pt-BR" sz="2000" b="1" i="1" dirty="0">
                <a:solidFill>
                  <a:schemeClr val="tx1"/>
                </a:solidFill>
              </a:rPr>
              <a:t> </a:t>
            </a:r>
            <a:r>
              <a:rPr lang="pt-BR" sz="2000" b="1" dirty="0" err="1">
                <a:solidFill>
                  <a:schemeClr val="tx1"/>
                </a:solidFill>
              </a:rPr>
              <a:t>to</a:t>
            </a:r>
            <a:r>
              <a:rPr lang="pt-BR" sz="2000" b="1" dirty="0">
                <a:solidFill>
                  <a:schemeClr val="tx1"/>
                </a:solidFill>
              </a:rPr>
              <a:t> </a:t>
            </a:r>
            <a:r>
              <a:rPr lang="pt-BR" sz="2000" b="1" dirty="0" err="1">
                <a:solidFill>
                  <a:schemeClr val="tx1"/>
                </a:solidFill>
              </a:rPr>
              <a:t>God</a:t>
            </a:r>
            <a:r>
              <a:rPr lang="pt-BR" sz="2000" b="1" dirty="0">
                <a:solidFill>
                  <a:schemeClr val="tx1"/>
                </a:solidFill>
              </a:rPr>
              <a:t> a more </a:t>
            </a:r>
            <a:r>
              <a:rPr lang="pt-BR" sz="2000" b="1" dirty="0" err="1">
                <a:solidFill>
                  <a:schemeClr val="tx1"/>
                </a:solidFill>
              </a:rPr>
              <a:t>excellent</a:t>
            </a:r>
            <a:r>
              <a:rPr lang="pt-BR" sz="2000" b="1" dirty="0">
                <a:solidFill>
                  <a:schemeClr val="tx1"/>
                </a:solidFill>
              </a:rPr>
              <a:t> </a:t>
            </a:r>
            <a:r>
              <a:rPr lang="pt-BR" sz="2000" b="1" dirty="0" err="1">
                <a:solidFill>
                  <a:schemeClr val="tx1"/>
                </a:solidFill>
              </a:rPr>
              <a:t>sacrifice</a:t>
            </a:r>
            <a:r>
              <a:rPr lang="pt-BR" sz="2000" b="1" dirty="0">
                <a:solidFill>
                  <a:schemeClr val="tx1"/>
                </a:solidFill>
              </a:rPr>
              <a:t> </a:t>
            </a:r>
            <a:r>
              <a:rPr lang="pt-BR" sz="2000" b="1" dirty="0" err="1">
                <a:solidFill>
                  <a:schemeClr val="tx1"/>
                </a:solidFill>
              </a:rPr>
              <a:t>than</a:t>
            </a:r>
            <a:r>
              <a:rPr lang="pt-BR" sz="2000" b="1" dirty="0">
                <a:solidFill>
                  <a:schemeClr val="tx1"/>
                </a:solidFill>
              </a:rPr>
              <a:t> Cain...”.  </a:t>
            </a:r>
            <a:r>
              <a:rPr lang="pt-BR" sz="2000" b="1" dirty="0" err="1">
                <a:solidFill>
                  <a:schemeClr val="tx1"/>
                </a:solidFill>
              </a:rPr>
              <a:t>Since</a:t>
            </a:r>
            <a:r>
              <a:rPr lang="pt-BR" sz="2000" b="1" dirty="0">
                <a:solidFill>
                  <a:schemeClr val="tx1"/>
                </a:solidFill>
              </a:rPr>
              <a:t> “</a:t>
            </a:r>
            <a:r>
              <a:rPr lang="pt-BR" sz="2000" b="1" dirty="0" err="1">
                <a:solidFill>
                  <a:schemeClr val="tx1"/>
                </a:solidFill>
              </a:rPr>
              <a:t>faith</a:t>
            </a:r>
            <a:r>
              <a:rPr lang="pt-BR" sz="2000" b="1" dirty="0">
                <a:solidFill>
                  <a:schemeClr val="tx1"/>
                </a:solidFill>
              </a:rPr>
              <a:t> comes </a:t>
            </a:r>
            <a:r>
              <a:rPr lang="pt-BR" sz="2000" b="1" dirty="0" err="1">
                <a:solidFill>
                  <a:schemeClr val="tx1"/>
                </a:solidFill>
              </a:rPr>
              <a:t>by</a:t>
            </a:r>
            <a:r>
              <a:rPr lang="pt-BR" sz="2000" b="1" dirty="0">
                <a:solidFill>
                  <a:schemeClr val="tx1"/>
                </a:solidFill>
              </a:rPr>
              <a:t> </a:t>
            </a:r>
            <a:r>
              <a:rPr lang="pt-BR" sz="2000" b="1" dirty="0" err="1">
                <a:solidFill>
                  <a:schemeClr val="tx1"/>
                </a:solidFill>
              </a:rPr>
              <a:t>hearing</a:t>
            </a:r>
            <a:r>
              <a:rPr lang="pt-BR" sz="2000" b="1" dirty="0">
                <a:solidFill>
                  <a:schemeClr val="tx1"/>
                </a:solidFill>
              </a:rPr>
              <a:t>” [</a:t>
            </a:r>
            <a:r>
              <a:rPr lang="pt-BR" sz="2000" b="1" dirty="0" err="1">
                <a:solidFill>
                  <a:schemeClr val="tx1"/>
                </a:solidFill>
              </a:rPr>
              <a:t>see</a:t>
            </a:r>
            <a:r>
              <a:rPr lang="pt-BR" sz="2000" b="1" dirty="0">
                <a:solidFill>
                  <a:schemeClr val="tx1"/>
                </a:solidFill>
              </a:rPr>
              <a:t> Rom 10:17], </a:t>
            </a:r>
            <a:r>
              <a:rPr lang="pt-BR" sz="2000" b="1" dirty="0" err="1">
                <a:solidFill>
                  <a:schemeClr val="tx1"/>
                </a:solidFill>
              </a:rPr>
              <a:t>we</a:t>
            </a:r>
            <a:r>
              <a:rPr lang="pt-BR" sz="2000" b="1" dirty="0">
                <a:solidFill>
                  <a:schemeClr val="tx1"/>
                </a:solidFill>
              </a:rPr>
              <a:t> </a:t>
            </a:r>
            <a:r>
              <a:rPr lang="pt-BR" sz="2000" b="1" dirty="0" err="1">
                <a:solidFill>
                  <a:schemeClr val="tx1"/>
                </a:solidFill>
              </a:rPr>
              <a:t>can</a:t>
            </a:r>
            <a:r>
              <a:rPr lang="pt-BR" sz="2000" b="1" dirty="0">
                <a:solidFill>
                  <a:schemeClr val="tx1"/>
                </a:solidFill>
              </a:rPr>
              <a:t> </a:t>
            </a:r>
            <a:r>
              <a:rPr lang="pt-BR" sz="2000" b="1" dirty="0" err="1">
                <a:solidFill>
                  <a:schemeClr val="tx1"/>
                </a:solidFill>
              </a:rPr>
              <a:t>conclude</a:t>
            </a:r>
            <a:r>
              <a:rPr lang="pt-BR" sz="2000" b="1" dirty="0">
                <a:solidFill>
                  <a:schemeClr val="tx1"/>
                </a:solidFill>
              </a:rPr>
              <a:t> </a:t>
            </a:r>
            <a:r>
              <a:rPr lang="pt-BR" sz="2000" b="1" dirty="0" err="1">
                <a:solidFill>
                  <a:schemeClr val="tx1"/>
                </a:solidFill>
              </a:rPr>
              <a:t>that</a:t>
            </a:r>
            <a:r>
              <a:rPr lang="pt-BR" sz="2000" b="1" dirty="0">
                <a:solidFill>
                  <a:schemeClr val="tx1"/>
                </a:solidFill>
              </a:rPr>
              <a:t> Abel </a:t>
            </a:r>
            <a:r>
              <a:rPr lang="pt-BR" sz="2000" b="1" dirty="0" err="1">
                <a:solidFill>
                  <a:schemeClr val="tx1"/>
                </a:solidFill>
              </a:rPr>
              <a:t>offered</a:t>
            </a:r>
            <a:r>
              <a:rPr lang="pt-BR" sz="2000" b="1" dirty="0">
                <a:solidFill>
                  <a:schemeClr val="tx1"/>
                </a:solidFill>
              </a:rPr>
              <a:t> </a:t>
            </a:r>
            <a:r>
              <a:rPr lang="pt-BR" sz="2000" b="1" dirty="0" err="1">
                <a:solidFill>
                  <a:schemeClr val="tx1"/>
                </a:solidFill>
              </a:rPr>
              <a:t>that</a:t>
            </a:r>
            <a:r>
              <a:rPr lang="pt-BR" sz="2000" b="1" dirty="0">
                <a:solidFill>
                  <a:schemeClr val="tx1"/>
                </a:solidFill>
              </a:rPr>
              <a:t> </a:t>
            </a:r>
            <a:r>
              <a:rPr lang="pt-BR" sz="2000" b="1" dirty="0" err="1">
                <a:solidFill>
                  <a:schemeClr val="tx1"/>
                </a:solidFill>
              </a:rPr>
              <a:t>which</a:t>
            </a:r>
            <a:r>
              <a:rPr lang="pt-BR" sz="2000" b="1" dirty="0">
                <a:solidFill>
                  <a:schemeClr val="tx1"/>
                </a:solidFill>
              </a:rPr>
              <a:t> </a:t>
            </a:r>
            <a:r>
              <a:rPr lang="pt-BR" sz="2000" b="1" dirty="0" err="1">
                <a:solidFill>
                  <a:schemeClr val="tx1"/>
                </a:solidFill>
              </a:rPr>
              <a:t>he</a:t>
            </a:r>
            <a:r>
              <a:rPr lang="pt-BR" sz="2000" b="1" dirty="0">
                <a:solidFill>
                  <a:schemeClr val="tx1"/>
                </a:solidFill>
              </a:rPr>
              <a:t> </a:t>
            </a:r>
            <a:r>
              <a:rPr lang="pt-BR" sz="2000" b="1" dirty="0" err="1">
                <a:solidFill>
                  <a:schemeClr val="tx1"/>
                </a:solidFill>
              </a:rPr>
              <a:t>had</a:t>
            </a:r>
            <a:r>
              <a:rPr lang="pt-BR" sz="2000" b="1" dirty="0">
                <a:solidFill>
                  <a:schemeClr val="tx1"/>
                </a:solidFill>
              </a:rPr>
              <a:t> </a:t>
            </a:r>
            <a:r>
              <a:rPr lang="pt-BR" sz="2000" b="1" dirty="0" err="1">
                <a:solidFill>
                  <a:schemeClr val="tx1"/>
                </a:solidFill>
              </a:rPr>
              <a:t>heard</a:t>
            </a:r>
            <a:r>
              <a:rPr lang="pt-BR" sz="2000" b="1" dirty="0">
                <a:solidFill>
                  <a:schemeClr val="tx1"/>
                </a:solidFill>
              </a:rPr>
              <a:t> </a:t>
            </a:r>
            <a:r>
              <a:rPr lang="pt-BR" sz="2000" b="1" dirty="0" err="1">
                <a:solidFill>
                  <a:schemeClr val="tx1"/>
                </a:solidFill>
              </a:rPr>
              <a:t>from</a:t>
            </a:r>
            <a:r>
              <a:rPr lang="pt-BR" sz="2000" b="1" dirty="0">
                <a:solidFill>
                  <a:schemeClr val="tx1"/>
                </a:solidFill>
              </a:rPr>
              <a:t> </a:t>
            </a:r>
            <a:r>
              <a:rPr lang="pt-BR" sz="2000" b="1" dirty="0" err="1">
                <a:solidFill>
                  <a:schemeClr val="tx1"/>
                </a:solidFill>
              </a:rPr>
              <a:t>God</a:t>
            </a:r>
            <a:r>
              <a:rPr lang="pt-BR" sz="2000" b="1" dirty="0">
                <a:solidFill>
                  <a:schemeClr val="tx1"/>
                </a:solidFill>
              </a:rPr>
              <a:t>. </a:t>
            </a:r>
          </a:p>
        </p:txBody>
      </p:sp>
      <p:sp>
        <p:nvSpPr>
          <p:cNvPr id="2" name="Slide Number Placeholder 1">
            <a:extLst>
              <a:ext uri="{FF2B5EF4-FFF2-40B4-BE49-F238E27FC236}">
                <a16:creationId xmlns:a16="http://schemas.microsoft.com/office/drawing/2014/main" id="{3148B0D1-FAF6-4211-9068-A9D594BFA1DD}"/>
              </a:ext>
            </a:extLst>
          </p:cNvPr>
          <p:cNvSpPr>
            <a:spLocks noGrp="1"/>
          </p:cNvSpPr>
          <p:nvPr>
            <p:ph type="sldNum" sz="quarter" idx="12"/>
          </p:nvPr>
        </p:nvSpPr>
        <p:spPr/>
        <p:txBody>
          <a:bodyPr/>
          <a:lstStyle/>
          <a:p>
            <a:fld id="{2B42AA03-84FA-47E0-873F-D678DD9436A1}" type="slidenum">
              <a:rPr lang="pt-BR" smtClean="0"/>
              <a:pPr/>
              <a:t>9</a:t>
            </a:fld>
            <a:endParaRPr lang="pt-BR"/>
          </a:p>
        </p:txBody>
      </p:sp>
    </p:spTree>
    <p:extLst>
      <p:ext uri="{BB962C8B-B14F-4D97-AF65-F5344CB8AC3E}">
        <p14:creationId xmlns:p14="http://schemas.microsoft.com/office/powerpoint/2010/main" val="29317885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1)">
                                      <p:cBhvr>
                                        <p:cTn id="7" dur="2000"/>
                                        <p:tgtEl>
                                          <p:spTgt spid="21"/>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left)">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500"/>
                                        <p:tgtEl>
                                          <p:spTgt spid="24"/>
                                        </p:tgtEl>
                                      </p:cBhvr>
                                    </p:animEffect>
                                  </p:childTnLst>
                                </p:cTn>
                              </p:par>
                            </p:childTnLst>
                          </p:cTn>
                        </p:par>
                        <p:par>
                          <p:cTn id="26" fill="hold">
                            <p:stCondLst>
                              <p:cond delay="500"/>
                            </p:stCondLst>
                            <p:childTnLst>
                              <p:par>
                                <p:cTn id="27" presetID="22" presetClass="entr" presetSubtype="4"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down)">
                                      <p:cBhvr>
                                        <p:cTn id="29" dur="1500"/>
                                        <p:tgtEl>
                                          <p:spTgt spid="2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heel(1)">
                                      <p:cBhvr>
                                        <p:cTn id="32" dur="20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4" grpId="0"/>
      <p:bldP spid="25" grpId="0"/>
      <p:bldP spid="26" grpId="0" animBg="1"/>
      <p:bldP spid="28" grpId="0" animBg="1"/>
      <p:bldP spid="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26340</TotalTime>
  <Words>5785</Words>
  <Application>Microsoft Office PowerPoint</Application>
  <PresentationFormat>On-screen Show (4:3)</PresentationFormat>
  <Paragraphs>412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EVANGELISMO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 DALE BALLARD</dc:creator>
  <cp:lastModifiedBy>Carl Ballard</cp:lastModifiedBy>
  <cp:revision>1339</cp:revision>
  <dcterms:created xsi:type="dcterms:W3CDTF">2013-08-15T22:20:15Z</dcterms:created>
  <dcterms:modified xsi:type="dcterms:W3CDTF">2017-08-13T03:13:03Z</dcterms:modified>
</cp:coreProperties>
</file>