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257" r:id="rId3"/>
    <p:sldId id="266" r:id="rId4"/>
    <p:sldId id="268" r:id="rId5"/>
    <p:sldId id="258" r:id="rId6"/>
    <p:sldId id="260" r:id="rId7"/>
    <p:sldId id="261" r:id="rId8"/>
    <p:sldId id="263" r:id="rId9"/>
    <p:sldId id="264" r:id="rId10"/>
    <p:sldId id="267" r:id="rId11"/>
    <p:sldId id="262" r:id="rId12"/>
    <p:sldId id="265" r:id="rId13"/>
  </p:sldIdLst>
  <p:sldSz cx="9144000" cy="5715000" type="screen16x1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72870"/>
  </p:normalViewPr>
  <p:slideViewPr>
    <p:cSldViewPr snapToGrid="0" snapToObjects="1">
      <p:cViewPr varScale="1">
        <p:scale>
          <a:sx n="91" d="100"/>
          <a:sy n="91" d="100"/>
        </p:scale>
        <p:origin x="2106" y="78"/>
      </p:cViewPr>
      <p:guideLst>
        <p:guide orient="horz" pos="1800"/>
        <p:guide pos="2880"/>
      </p:guideLst>
    </p:cSldViewPr>
  </p:slideViewPr>
  <p:notesTextViewPr>
    <p:cViewPr>
      <p:scale>
        <a:sx n="100" d="100"/>
        <a:sy n="100" d="100"/>
      </p:scale>
      <p:origin x="0" y="0"/>
    </p:cViewPr>
  </p:notesTextViewPr>
  <p:notesViewPr>
    <p:cSldViewPr snapToGrid="0" snapToObjects="1">
      <p:cViewPr>
        <p:scale>
          <a:sx n="80" d="100"/>
          <a:sy n="80" d="100"/>
        </p:scale>
        <p:origin x="3408" y="1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smtClean="0"/>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F6A05E55-B5CF-F441-B0E6-43E9A4853BFA}" type="datetimeFigureOut">
              <a:rPr lang="en-US"/>
              <a:pPr>
                <a:defRPr/>
              </a:pPr>
              <a:t>8/6/2017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F70406E5-7608-0041-AE76-74D7DF587E9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charset="0"/>
              </a:defRPr>
            </a:lvl1pPr>
          </a:lstStyle>
          <a:p>
            <a:pPr>
              <a:defRPr/>
            </a:pPr>
            <a:fld id="{7474B1A4-6DF1-6142-ACF2-37FB65D95241}" type="datetime1">
              <a:rPr lang="en-US" altLang="x-none"/>
              <a:pPr>
                <a:defRPr/>
              </a:pPr>
              <a:t>8/6/2017</a:t>
            </a:fld>
            <a:endParaRPr lang="en-US" altLang="x-none"/>
          </a:p>
        </p:txBody>
      </p:sp>
      <p:sp>
        <p:nvSpPr>
          <p:cNvPr id="4" name="Slide Image Placeholder 3"/>
          <p:cNvSpPr>
            <a:spLocks noGrp="1" noRot="1" noChangeAspect="1"/>
          </p:cNvSpPr>
          <p:nvPr>
            <p:ph type="sldImg" idx="2"/>
          </p:nvPr>
        </p:nvSpPr>
        <p:spPr>
          <a:xfrm>
            <a:off x="1408113" y="155575"/>
            <a:ext cx="3937000" cy="2462213"/>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4613" y="2679700"/>
            <a:ext cx="6694487" cy="63579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Slide Number Placeholder 6"/>
          <p:cNvSpPr>
            <a:spLocks noGrp="1"/>
          </p:cNvSpPr>
          <p:nvPr>
            <p:ph type="sldNum" sz="quarter" idx="5"/>
          </p:nvPr>
        </p:nvSpPr>
        <p:spPr>
          <a:xfrm>
            <a:off x="5868988" y="457200"/>
            <a:ext cx="987425"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charset="0"/>
              </a:defRPr>
            </a:lvl1pPr>
          </a:lstStyle>
          <a:p>
            <a:pPr>
              <a:defRPr/>
            </a:pPr>
            <a:fld id="{6A761E3B-054A-7040-8E23-F4E6E4E3E3F3}" type="slidenum">
              <a:rPr lang="en-US" altLang="x-none"/>
              <a:pPr>
                <a:defRPr/>
              </a:pPr>
              <a:t>‹#›</a:t>
            </a:fld>
            <a:endParaRPr lang="en-US" altLang="x-none"/>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xfrm>
            <a:off x="1408113" y="155575"/>
            <a:ext cx="3937000" cy="24622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sz="2000" dirty="0"/>
              <a:t>We are really blessed to have so many children at Embry</a:t>
            </a:r>
            <a:r>
              <a:rPr lang="en-US" altLang="x-none" sz="2000" baseline="0" dirty="0"/>
              <a:t> Hills</a:t>
            </a:r>
            <a:r>
              <a:rPr lang="en-US" altLang="x-none" sz="2000" dirty="0"/>
              <a:t>. With so many comes a very common questions: What is the right time to get baptized?  </a:t>
            </a:r>
          </a:p>
          <a:p>
            <a:pPr eaLnBrk="1" hangingPunct="1">
              <a:spcBef>
                <a:spcPct val="0"/>
              </a:spcBef>
            </a:pPr>
            <a:endParaRPr lang="en-US" altLang="x-none" sz="2000" dirty="0"/>
          </a:p>
          <a:p>
            <a:pPr eaLnBrk="1" hangingPunct="1">
              <a:spcBef>
                <a:spcPct val="0"/>
              </a:spcBef>
            </a:pPr>
            <a:r>
              <a:rPr lang="en-US" altLang="x-none" sz="2000" dirty="0"/>
              <a:t>This is a lesson for every parent, in guiding your children.  For every parent in encouraging your grandchildren, and for ever young person – and I really want to emphasize this – for every young person here. </a:t>
            </a:r>
            <a:r>
              <a:rPr lang="en-US" altLang="x-none" sz="2000" baseline="0" dirty="0"/>
              <a:t>  </a:t>
            </a:r>
            <a:r>
              <a:rPr lang="en-US" altLang="x-none" sz="2000" dirty="0"/>
              <a:t>You must think carefully about your faith and your standing before God.  Being baptized is not as simple as an AGE</a:t>
            </a:r>
            <a:r>
              <a:rPr lang="mr-IN" altLang="x-none" sz="2000" dirty="0"/>
              <a:t>…</a:t>
            </a:r>
            <a:r>
              <a:rPr lang="en-US" altLang="x-none" sz="2000" dirty="0"/>
              <a:t>it has much more to do with MATURITY.</a:t>
            </a: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37931725" indent="-37474525">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E9C723AE-F9CA-5247-B536-F41583CBDDCE}" type="slidenum">
              <a:rPr lang="en-US" altLang="x-none"/>
              <a:pPr>
                <a:spcBef>
                  <a:spcPct val="0"/>
                </a:spcBef>
              </a:pPr>
              <a:t>1</a:t>
            </a:fld>
            <a:endParaRPr lang="en-US" altLang="x-non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xfrm>
            <a:off x="1408113" y="155575"/>
            <a:ext cx="3937000" cy="24622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dirty="0"/>
              <a:t>For &amp; Against:  If a 10 year old says “I want to be baptized” we get excited.  If the same 10 year old says “I don’t want to go to church” we tell them to “Get in the car – you’re going. You can make that decision when you are an adult, but while you are in my house – you’re going.”</a:t>
            </a:r>
          </a:p>
          <a:p>
            <a:pPr eaLnBrk="1" hangingPunct="1">
              <a:spcBef>
                <a:spcPct val="0"/>
              </a:spcBef>
            </a:pPr>
            <a:endParaRPr lang="en-US" altLang="x-none" dirty="0"/>
          </a:p>
          <a:p>
            <a:pPr eaLnBrk="1" hangingPunct="1">
              <a:spcBef>
                <a:spcPct val="0"/>
              </a:spcBef>
            </a:pPr>
            <a:r>
              <a:rPr lang="en-US" altLang="x-none" dirty="0"/>
              <a:t>We do this because we know they are still developing and not able to fully recognize the gravity of this choice.  If they lack maturity to make the choice AGAINST, then they may also lack the maturity to make the choice FOR…something to think about.</a:t>
            </a:r>
          </a:p>
          <a:p>
            <a:pPr eaLnBrk="1" hangingPunct="1">
              <a:spcBef>
                <a:spcPct val="0"/>
              </a:spcBef>
            </a:pPr>
            <a:endParaRPr lang="en-US" altLang="x-none" dirty="0"/>
          </a:p>
          <a:p>
            <a:pPr eaLnBrk="1" hangingPunct="1">
              <a:spcBef>
                <a:spcPct val="0"/>
              </a:spcBef>
            </a:pPr>
            <a:endParaRPr lang="en-US" altLang="x-none" dirty="0"/>
          </a:p>
          <a:p>
            <a:pPr eaLnBrk="1" hangingPunct="1">
              <a:spcBef>
                <a:spcPct val="0"/>
              </a:spcBef>
            </a:pPr>
            <a:r>
              <a:rPr lang="en-US" altLang="x-none" dirty="0"/>
              <a:t>Pierced to the Heart:  Kids can tell us “I have sinned in disobeying my parents” or “I have sinned in lying.”  We need to probe further to consider are they convicted with a desire to REPENT or are they just feeling guilty and want the bad feeling to go away.</a:t>
            </a:r>
          </a:p>
          <a:p>
            <a:pPr eaLnBrk="1" hangingPunct="1">
              <a:spcBef>
                <a:spcPct val="0"/>
              </a:spcBef>
            </a:pPr>
            <a:endParaRPr lang="en-US" altLang="x-none" dirty="0"/>
          </a:p>
          <a:p>
            <a:pPr eaLnBrk="1" hangingPunct="1">
              <a:spcBef>
                <a:spcPct val="0"/>
              </a:spcBef>
            </a:pPr>
            <a:endParaRPr lang="en-US" altLang="x-none" dirty="0"/>
          </a:p>
          <a:p>
            <a:pPr eaLnBrk="1" hangingPunct="1">
              <a:spcBef>
                <a:spcPct val="0"/>
              </a:spcBef>
            </a:pPr>
            <a:r>
              <a:rPr lang="en-US" altLang="x-none" dirty="0"/>
              <a:t>Savior: The idea that He had to die in our place. The idea the Jesus is the one and only Son of God. This is not to be taken lightly.  Are they acting out of FAITH in Jesus, or out of imitation of others.</a:t>
            </a:r>
          </a:p>
          <a:p>
            <a:pPr eaLnBrk="1" hangingPunct="1">
              <a:spcBef>
                <a:spcPct val="0"/>
              </a:spcBef>
            </a:pPr>
            <a:endParaRPr lang="en-US" altLang="x-none" dirty="0"/>
          </a:p>
          <a:p>
            <a:pPr eaLnBrk="1" hangingPunct="1">
              <a:spcBef>
                <a:spcPct val="0"/>
              </a:spcBef>
            </a:pPr>
            <a:r>
              <a:rPr lang="en-US" altLang="x-none" dirty="0"/>
              <a:t>Different Life:  Do they understand that some things will be different.  Do they know what is involved in living in Jesus footsteps.</a:t>
            </a:r>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37931725" indent="-37474525">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F61E2D5C-9BBC-0C45-9666-AA7C061721C2}" type="slidenum">
              <a:rPr lang="en-US" altLang="x-none"/>
              <a:pPr>
                <a:spcBef>
                  <a:spcPct val="0"/>
                </a:spcBef>
              </a:pPr>
              <a:t>10</a:t>
            </a:fld>
            <a:endParaRPr lang="en-US" altLang="x-non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xfrm>
            <a:off x="1408113" y="155575"/>
            <a:ext cx="3937000" cy="24622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r>
              <a:rPr lang="en-US" altLang="x-none" dirty="0"/>
              <a:t>When will it be reached?  When they’ve heard the gospel </a:t>
            </a:r>
            <a:r>
              <a:rPr lang="mr-IN" altLang="x-none" dirty="0"/>
              <a:t>–</a:t>
            </a:r>
            <a:r>
              <a:rPr lang="en-US" altLang="x-none" dirty="0"/>
              <a:t> many of</a:t>
            </a:r>
            <a:r>
              <a:rPr lang="en-US" altLang="x-none" baseline="0" dirty="0"/>
              <a:t> them </a:t>
            </a:r>
            <a:r>
              <a:rPr lang="mr-IN" altLang="x-none" baseline="0" dirty="0"/>
              <a:t>–</a:t>
            </a:r>
            <a:r>
              <a:rPr lang="en-US" altLang="x-none" baseline="0" dirty="0"/>
              <a:t> having heard it over and over.</a:t>
            </a:r>
            <a:endParaRPr lang="x-none" altLang="x-none" dirty="0"/>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37931725" indent="-37474525">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C9E54C9A-EC2B-BC43-A3A4-623FDE24A3C5}" type="slidenum">
              <a:rPr lang="en-US" altLang="x-none"/>
              <a:pPr>
                <a:spcBef>
                  <a:spcPct val="0"/>
                </a:spcBef>
              </a:pPr>
              <a:t>11</a:t>
            </a:fld>
            <a:endParaRPr lang="en-US" altLang="x-non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xfrm>
            <a:off x="1408113" y="155575"/>
            <a:ext cx="3937000" cy="24622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a:t>At some point, all healthy people become accountable to God.  What about you tonight?</a:t>
            </a:r>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37931725" indent="-37474525">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77D4EFD7-0128-7543-93A4-CD330A32FA03}" type="slidenum">
              <a:rPr lang="en-US" altLang="x-none"/>
              <a:pPr>
                <a:spcBef>
                  <a:spcPct val="0"/>
                </a:spcBef>
              </a:pPr>
              <a:t>12</a:t>
            </a:fld>
            <a:endParaRPr lang="en-US" altLang="x-non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xfrm>
            <a:off x="1408113" y="155575"/>
            <a:ext cx="3937000" cy="24622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sz="1800" dirty="0"/>
              <a:t>Rejoicing &amp; Learning</a:t>
            </a:r>
            <a:r>
              <a:rPr lang="mr-IN" altLang="x-none" sz="1800" dirty="0"/>
              <a:t>…</a:t>
            </a:r>
            <a:r>
              <a:rPr lang="en-US" altLang="x-none" sz="1800" dirty="0"/>
              <a:t>Rejoicing</a:t>
            </a:r>
            <a:r>
              <a:rPr lang="en-US" altLang="x-none" sz="1800" baseline="0" dirty="0"/>
              <a:t> is PERFECTED </a:t>
            </a:r>
            <a:r>
              <a:rPr lang="mr-IN" altLang="x-none" sz="1800" baseline="0" dirty="0"/>
              <a:t>–</a:t>
            </a:r>
            <a:r>
              <a:rPr lang="en-US" altLang="x-none" sz="1800" baseline="0" dirty="0"/>
              <a:t> made complete and at it’s best </a:t>
            </a:r>
            <a:r>
              <a:rPr lang="mr-IN" altLang="x-none" sz="1800" baseline="0" dirty="0"/>
              <a:t>–</a:t>
            </a:r>
            <a:r>
              <a:rPr lang="en-US" altLang="x-none" sz="1800" baseline="0" dirty="0"/>
              <a:t> by knowing God and being mindful of Him.</a:t>
            </a:r>
            <a:endParaRPr lang="en-US" altLang="x-none" sz="1800" dirty="0"/>
          </a:p>
          <a:p>
            <a:pPr eaLnBrk="1" hangingPunct="1">
              <a:spcBef>
                <a:spcPct val="0"/>
              </a:spcBef>
            </a:pPr>
            <a:endParaRPr lang="en-US" altLang="x-none" sz="1800" dirty="0"/>
          </a:p>
          <a:p>
            <a:pPr eaLnBrk="1" hangingPunct="1">
              <a:spcBef>
                <a:spcPct val="0"/>
              </a:spcBef>
            </a:pPr>
            <a:r>
              <a:rPr lang="en-US" altLang="x-none" sz="1800" dirty="0"/>
              <a:t>Age** Every child develops slightly differently. Some a little faster, some a little slower.  When we use the term “age of accountability” we do not mean a specific birthday. We mean a period of time when a child’s ability to understand the gospel reaches a point of maturity.</a:t>
            </a:r>
          </a:p>
          <a:p>
            <a:pPr eaLnBrk="1" hangingPunct="1">
              <a:spcBef>
                <a:spcPct val="0"/>
              </a:spcBef>
            </a:pPr>
            <a:endParaRPr lang="en-US" altLang="x-none" sz="1800" dirty="0"/>
          </a:p>
          <a:p>
            <a:pPr eaLnBrk="1" hangingPunct="1">
              <a:spcBef>
                <a:spcPct val="0"/>
              </a:spcBef>
            </a:pPr>
            <a:r>
              <a:rPr lang="en-US" altLang="x-none" sz="1800" dirty="0"/>
              <a:t>The AGE of accountability is not an AGE at all, it is a level of maturity.</a:t>
            </a:r>
          </a:p>
          <a:p>
            <a:pPr eaLnBrk="1" hangingPunct="1">
              <a:spcBef>
                <a:spcPct val="0"/>
              </a:spcBef>
            </a:pPr>
            <a:endParaRPr lang="en-US" altLang="x-none" sz="1800" dirty="0"/>
          </a:p>
          <a:p>
            <a:pPr eaLnBrk="1" hangingPunct="1">
              <a:spcBef>
                <a:spcPct val="0"/>
              </a:spcBef>
            </a:pPr>
            <a:r>
              <a:rPr lang="en-US" altLang="x-none" sz="1800" dirty="0"/>
              <a:t>Becoming A Christian Requires Enough Maturity To Believe In Jesus Christ &amp; Repent of Sin.  Signs of that maturity usually arise in the form of Question.  In Acts 2, Acts 8 and Acts 16 questions begin to be asked.  In Acts 19, Paul is asking questions.  As our children begin to ask, we want to give them opportunities to really think and develop a personal faith.</a:t>
            </a:r>
          </a:p>
          <a:p>
            <a:pPr eaLnBrk="1" hangingPunct="1">
              <a:spcBef>
                <a:spcPct val="0"/>
              </a:spcBef>
            </a:pPr>
            <a:endParaRPr lang="en-US" altLang="x-none" sz="1800" dirty="0"/>
          </a:p>
          <a:p>
            <a:pPr eaLnBrk="1" hangingPunct="1">
              <a:spcBef>
                <a:spcPct val="0"/>
              </a:spcBef>
            </a:pPr>
            <a:endParaRPr lang="en-US" altLang="x-none" sz="1800" dirty="0"/>
          </a:p>
          <a:p>
            <a:pPr lvl="1" eaLnBrk="1" hangingPunct="1">
              <a:spcBef>
                <a:spcPct val="0"/>
              </a:spcBef>
            </a:pPr>
            <a:r>
              <a:rPr lang="en-US" altLang="x-none" sz="1800" dirty="0"/>
              <a:t>By the knowledge (2 Peter 2:20</a:t>
            </a:r>
          </a:p>
          <a:p>
            <a:pPr lvl="1" eaLnBrk="1" hangingPunct="1">
              <a:spcBef>
                <a:spcPct val="0"/>
              </a:spcBef>
            </a:pPr>
            <a:r>
              <a:rPr lang="en-US" altLang="x-none" sz="1800" dirty="0"/>
              <a:t>“If…you may…”Acts 8</a:t>
            </a:r>
          </a:p>
          <a:p>
            <a:pPr lvl="1" eaLnBrk="1" hangingPunct="1">
              <a:spcBef>
                <a:spcPct val="0"/>
              </a:spcBef>
            </a:pPr>
            <a:r>
              <a:rPr lang="en-US" altLang="x-none" sz="1800" dirty="0"/>
              <a:t>What must I do to be saved? Believe Acts 16</a:t>
            </a:r>
          </a:p>
          <a:p>
            <a:pPr lvl="1" eaLnBrk="1" hangingPunct="1">
              <a:spcBef>
                <a:spcPct val="0"/>
              </a:spcBef>
            </a:pPr>
            <a:r>
              <a:rPr lang="en-US" altLang="x-none" sz="1800" dirty="0"/>
              <a:t>Repentance of Godly Sorrow (Acts 2, </a:t>
            </a:r>
          </a:p>
          <a:p>
            <a:pPr eaLnBrk="1" hangingPunct="1">
              <a:spcBef>
                <a:spcPct val="0"/>
              </a:spcBef>
            </a:pPr>
            <a:endParaRPr lang="en-US" altLang="x-none" sz="1800" dirty="0"/>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37931725" indent="-37474525">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279F78D5-7743-D446-9FA4-9680BB8A0BEC}" type="slidenum">
              <a:rPr lang="en-US" altLang="x-none"/>
              <a:pPr>
                <a:spcBef>
                  <a:spcPct val="0"/>
                </a:spcBef>
              </a:pPr>
              <a:t>2</a:t>
            </a:fld>
            <a:endParaRPr lang="en-US" altLang="x-non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xfrm>
            <a:off x="1408113" y="155575"/>
            <a:ext cx="3937000" cy="24622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94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dirty="0"/>
              <a:t>Age** Every child develops slightly differently. Some a little faster, some a little slower.  When we use the term “age of accountability” we do not mean a specific birthday. We mean a period of time when a child’s ability to understand the gospel reaches a point of maturity.</a:t>
            </a:r>
          </a:p>
          <a:p>
            <a:pPr eaLnBrk="1" hangingPunct="1">
              <a:spcBef>
                <a:spcPct val="0"/>
              </a:spcBef>
            </a:pPr>
            <a:endParaRPr lang="en-US" altLang="x-none" dirty="0"/>
          </a:p>
          <a:p>
            <a:pPr eaLnBrk="1" hangingPunct="1">
              <a:spcBef>
                <a:spcPct val="0"/>
              </a:spcBef>
            </a:pPr>
            <a:r>
              <a:rPr lang="en-US" altLang="x-none" dirty="0"/>
              <a:t>The AGE of accountability is not an AGE at all, it is a level of maturity.</a:t>
            </a:r>
          </a:p>
          <a:p>
            <a:pPr eaLnBrk="1" hangingPunct="1">
              <a:spcBef>
                <a:spcPct val="0"/>
              </a:spcBef>
            </a:pPr>
            <a:endParaRPr lang="en-US" altLang="x-none" dirty="0"/>
          </a:p>
          <a:p>
            <a:pPr eaLnBrk="1" hangingPunct="1">
              <a:spcBef>
                <a:spcPct val="0"/>
              </a:spcBef>
            </a:pPr>
            <a:r>
              <a:rPr lang="en-US" altLang="x-none" dirty="0"/>
              <a:t>Becoming A Christian Requires Enough Maturity To Believe In Jesus Christ &amp; Repent of Sin</a:t>
            </a:r>
          </a:p>
          <a:p>
            <a:pPr lvl="1" eaLnBrk="1" hangingPunct="1">
              <a:spcBef>
                <a:spcPct val="0"/>
              </a:spcBef>
            </a:pPr>
            <a:r>
              <a:rPr lang="en-US" altLang="x-none" dirty="0"/>
              <a:t>By the knowledge (2 Peter 2:20</a:t>
            </a:r>
          </a:p>
          <a:p>
            <a:pPr lvl="1" eaLnBrk="1" hangingPunct="1">
              <a:spcBef>
                <a:spcPct val="0"/>
              </a:spcBef>
            </a:pPr>
            <a:r>
              <a:rPr lang="en-US" altLang="x-none" dirty="0"/>
              <a:t>“If…you may…”Acts 8</a:t>
            </a:r>
          </a:p>
          <a:p>
            <a:pPr lvl="1" eaLnBrk="1" hangingPunct="1">
              <a:spcBef>
                <a:spcPct val="0"/>
              </a:spcBef>
            </a:pPr>
            <a:r>
              <a:rPr lang="en-US" altLang="x-none" dirty="0"/>
              <a:t>What must I do to be saved? Believe Acts 16</a:t>
            </a:r>
          </a:p>
          <a:p>
            <a:pPr lvl="1" eaLnBrk="1" hangingPunct="1">
              <a:spcBef>
                <a:spcPct val="0"/>
              </a:spcBef>
            </a:pPr>
            <a:r>
              <a:rPr lang="en-US" altLang="x-none" dirty="0"/>
              <a:t>Repentance of Godly Sorrow (Acts 2, </a:t>
            </a:r>
          </a:p>
          <a:p>
            <a:pPr eaLnBrk="1" hangingPunct="1">
              <a:spcBef>
                <a:spcPct val="0"/>
              </a:spcBef>
            </a:pPr>
            <a:endParaRPr lang="en-US" altLang="x-none" dirty="0"/>
          </a:p>
        </p:txBody>
      </p:sp>
      <p:sp>
        <p:nvSpPr>
          <p:cNvPr id="194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37931725" indent="-37474525">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0B4C4416-DD75-0646-B1E1-409F404A25AE}" type="slidenum">
              <a:rPr lang="en-US" altLang="x-none"/>
              <a:pPr>
                <a:spcBef>
                  <a:spcPct val="0"/>
                </a:spcBef>
              </a:pPr>
              <a:t>3</a:t>
            </a:fld>
            <a:endParaRPr lang="en-US" altLang="x-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Acts 2:38</a:t>
            </a:r>
          </a:p>
          <a:p>
            <a:endParaRPr lang="en-US" dirty="0"/>
          </a:p>
          <a:p>
            <a:r>
              <a:rPr lang="en-US" dirty="0"/>
              <a:t>Repent:  Recognition of My Sin.  My Transgressions.  (1 John 3:4)</a:t>
            </a:r>
          </a:p>
          <a:p>
            <a:endParaRPr lang="en-US" dirty="0"/>
          </a:p>
          <a:p>
            <a:r>
              <a:rPr lang="en-US" dirty="0"/>
              <a:t>In the Name: Recognition of Jesus’ Authority</a:t>
            </a:r>
            <a:r>
              <a:rPr lang="mr-IN" dirty="0"/>
              <a:t>…</a:t>
            </a:r>
            <a:r>
              <a:rPr lang="en-US" dirty="0"/>
              <a:t>Baptism begins our commitment</a:t>
            </a:r>
            <a:r>
              <a:rPr lang="en-US" baseline="0" dirty="0"/>
              <a:t> to follow Jesus as King.</a:t>
            </a:r>
            <a:endParaRPr lang="en-US" dirty="0"/>
          </a:p>
          <a:p>
            <a:endParaRPr lang="en-US" dirty="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a:t>Jesus Christ:  Jesus Identity </a:t>
            </a:r>
            <a:r>
              <a:rPr lang="mr-IN" dirty="0"/>
              <a:t>–</a:t>
            </a:r>
            <a:r>
              <a:rPr lang="en-US" dirty="0"/>
              <a:t> the son of God. Jesus Identity:  Acts 8</a:t>
            </a:r>
            <a:r>
              <a:rPr lang="mr-IN" dirty="0"/>
              <a:t>…</a:t>
            </a:r>
            <a:r>
              <a:rPr lang="en-US" dirty="0"/>
              <a:t> Philip’s fundamental question was: what do you know and believe</a:t>
            </a:r>
            <a:r>
              <a:rPr lang="en-US" baseline="0" dirty="0"/>
              <a:t> about Jesus?</a:t>
            </a:r>
          </a:p>
          <a:p>
            <a:endParaRPr lang="en-US" dirty="0"/>
          </a:p>
          <a:p>
            <a:r>
              <a:rPr lang="en-US" dirty="0"/>
              <a:t>Forgiveness:  Recognition of Their Lost State</a:t>
            </a:r>
            <a:r>
              <a:rPr lang="mr-IN" dirty="0"/>
              <a:t>…</a:t>
            </a:r>
            <a:r>
              <a:rPr lang="en-US" dirty="0"/>
              <a:t>&amp; Recognition</a:t>
            </a:r>
            <a:r>
              <a:rPr lang="en-US" baseline="0" dirty="0"/>
              <a:t> of the Purpose of Baptism.  To take those sins away. That God will graciously forgive us.</a:t>
            </a:r>
            <a:endParaRPr lang="en-US" dirty="0"/>
          </a:p>
          <a:p>
            <a:endParaRPr lang="en-US" dirty="0"/>
          </a:p>
          <a:p>
            <a:r>
              <a:rPr lang="en-US" dirty="0"/>
              <a:t>** So when will children begin</a:t>
            </a:r>
            <a:r>
              <a:rPr lang="en-US" baseline="0" dirty="0"/>
              <a:t> to put all of these concepts together and take them to heart?</a:t>
            </a:r>
            <a:endParaRPr lang="en-US" dirty="0"/>
          </a:p>
          <a:p>
            <a:endParaRPr lang="en-US" dirty="0"/>
          </a:p>
          <a:p>
            <a:endParaRPr lang="en-US" baseline="0" dirty="0"/>
          </a:p>
          <a:p>
            <a:r>
              <a:rPr lang="en-US" baseline="0" dirty="0"/>
              <a:t>Lost State:  The motivation to be baptized is at least two fold.  The desire to receive Eternal Life</a:t>
            </a:r>
            <a:r>
              <a:rPr lang="mr-IN" baseline="0" dirty="0"/>
              <a:t>…</a:t>
            </a:r>
            <a:r>
              <a:rPr lang="en-US" baseline="0" dirty="0"/>
              <a:t>but also a recognition that outside of Christ we would perish.  The reality of Hell is important.</a:t>
            </a:r>
          </a:p>
          <a:p>
            <a:endParaRPr lang="en-US" baseline="0" dirty="0"/>
          </a:p>
          <a:p>
            <a:r>
              <a:rPr lang="en-US" baseline="0" dirty="0"/>
              <a:t>Baptism:  The Purpose - this is to wash away sin.  This is “for the forgiveness of sins.”    **great conversation with Justin</a:t>
            </a:r>
            <a:r>
              <a:rPr lang="mr-IN" baseline="0" dirty="0"/>
              <a:t>…</a:t>
            </a:r>
            <a:r>
              <a:rPr lang="en-US" baseline="0" dirty="0"/>
              <a:t>you can’t do this just because they are.</a:t>
            </a:r>
            <a:endParaRPr lang="en-US" dirty="0"/>
          </a:p>
          <a:p>
            <a:endParaRPr lang="en-US" dirty="0"/>
          </a:p>
          <a:p>
            <a:endParaRPr lang="en-US" dirty="0"/>
          </a:p>
          <a:p>
            <a:r>
              <a:rPr lang="en-US" dirty="0"/>
              <a:t>Transition:  So</a:t>
            </a:r>
            <a:r>
              <a:rPr lang="en-US" baseline="0" dirty="0"/>
              <a:t> When Does This Commonly Happen?</a:t>
            </a:r>
            <a:endParaRPr lang="en-US" dirty="0"/>
          </a:p>
        </p:txBody>
      </p:sp>
      <p:sp>
        <p:nvSpPr>
          <p:cNvPr id="4" name="Slide Number Placeholder 3"/>
          <p:cNvSpPr>
            <a:spLocks noGrp="1"/>
          </p:cNvSpPr>
          <p:nvPr>
            <p:ph type="sldNum" sz="quarter" idx="10"/>
          </p:nvPr>
        </p:nvSpPr>
        <p:spPr/>
        <p:txBody>
          <a:bodyPr/>
          <a:lstStyle/>
          <a:p>
            <a:pPr>
              <a:defRPr/>
            </a:pPr>
            <a:fld id="{6A761E3B-054A-7040-8E23-F4E6E4E3E3F3}" type="slidenum">
              <a:rPr lang="en-US" altLang="x-none" smtClean="0"/>
              <a:pPr>
                <a:defRPr/>
              </a:pPr>
              <a:t>4</a:t>
            </a:fld>
            <a:endParaRPr lang="en-US" altLang="x-none"/>
          </a:p>
        </p:txBody>
      </p:sp>
    </p:spTree>
    <p:extLst>
      <p:ext uri="{BB962C8B-B14F-4D97-AF65-F5344CB8AC3E}">
        <p14:creationId xmlns:p14="http://schemas.microsoft.com/office/powerpoint/2010/main" val="1851294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xfrm>
            <a:off x="1408113" y="155575"/>
            <a:ext cx="3937000" cy="24622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sz="1800" dirty="0"/>
              <a:t>Bar Mitzvah “son of the commandment”  Bat Mitzvah “daughter of the commandment”</a:t>
            </a:r>
          </a:p>
          <a:p>
            <a:pPr eaLnBrk="1" hangingPunct="1">
              <a:spcBef>
                <a:spcPct val="0"/>
              </a:spcBef>
            </a:pPr>
            <a:endParaRPr lang="en-US" altLang="x-none" sz="1800" dirty="0"/>
          </a:p>
          <a:p>
            <a:pPr eaLnBrk="1" hangingPunct="1">
              <a:spcBef>
                <a:spcPct val="0"/>
              </a:spcBef>
            </a:pPr>
            <a:r>
              <a:rPr lang="en-US" altLang="x-none" sz="1800" dirty="0"/>
              <a:t>At age 13, a boy was considered a man.  At age 12 a girl was considered a woman.  These ceremonies formally mark their accountability and obligation to God and His commandments.  They were legally allowed to marry and make religious vows, however they did have to secure their parents permission until age 21.</a:t>
            </a:r>
          </a:p>
          <a:p>
            <a:pPr eaLnBrk="1" hangingPunct="1">
              <a:spcBef>
                <a:spcPct val="0"/>
              </a:spcBef>
            </a:pPr>
            <a:endParaRPr lang="en-US" altLang="x-none" sz="1800" dirty="0"/>
          </a:p>
          <a:p>
            <a:pPr eaLnBrk="1" hangingPunct="1">
              <a:spcBef>
                <a:spcPct val="0"/>
              </a:spcBef>
            </a:pPr>
            <a:r>
              <a:rPr lang="en-US" altLang="x-none" sz="1800" dirty="0"/>
              <a:t>A difference in God’s Grace.  We don’t want to make too much out of this, but it certainly would explain why of all the events of Jesus childhood – this pivotal moment is recorded.  It makes </a:t>
            </a:r>
            <a:r>
              <a:rPr lang="en-US" altLang="x-none" sz="1800" dirty="0" err="1"/>
              <a:t>senese</a:t>
            </a:r>
            <a:r>
              <a:rPr lang="en-US" altLang="x-none" sz="1800" dirty="0"/>
              <a:t> for God to use Jesus to teach us about becoming accountable during this stage when he puts God before his Parents at age 12 is recorded for us.</a:t>
            </a:r>
          </a:p>
          <a:p>
            <a:pPr eaLnBrk="1" hangingPunct="1">
              <a:spcBef>
                <a:spcPct val="0"/>
              </a:spcBef>
            </a:pPr>
            <a:endParaRPr lang="en-US" altLang="x-none" sz="1800" dirty="0"/>
          </a:p>
          <a:p>
            <a:pPr eaLnBrk="1" hangingPunct="1">
              <a:spcBef>
                <a:spcPct val="0"/>
              </a:spcBef>
            </a:pPr>
            <a:r>
              <a:rPr lang="en-US" altLang="x-none" sz="1800" dirty="0"/>
              <a:t>At this point, He obeyed his parents, but knew to place obedience to God first. </a:t>
            </a:r>
          </a:p>
          <a:p>
            <a:pPr eaLnBrk="1" hangingPunct="1">
              <a:spcBef>
                <a:spcPct val="0"/>
              </a:spcBef>
            </a:pPr>
            <a:endParaRPr lang="en-US" altLang="x-none" sz="1800" dirty="0"/>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37931725" indent="-37474525">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ED06796C-F23F-A04A-8C72-28082E4FF542}" type="slidenum">
              <a:rPr lang="en-US" altLang="x-none"/>
              <a:pPr>
                <a:spcBef>
                  <a:spcPct val="0"/>
                </a:spcBef>
              </a:pPr>
              <a:t>5</a:t>
            </a:fld>
            <a:endParaRPr lang="en-US" altLang="x-non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xfrm>
            <a:off x="1408113" y="155575"/>
            <a:ext cx="3937000" cy="24622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dirty="0"/>
              <a:t>Not my favorite</a:t>
            </a:r>
            <a:r>
              <a:rPr lang="en-US" altLang="x-none" baseline="0" dirty="0"/>
              <a:t> site, but on this particular topic, his statement is very helpful.</a:t>
            </a:r>
          </a:p>
          <a:p>
            <a:pPr eaLnBrk="1" hangingPunct="1">
              <a:spcBef>
                <a:spcPct val="0"/>
              </a:spcBef>
            </a:pPr>
            <a:endParaRPr lang="en-US" altLang="x-none" baseline="0" dirty="0"/>
          </a:p>
          <a:p>
            <a:pPr eaLnBrk="1" hangingPunct="1">
              <a:spcBef>
                <a:spcPct val="0"/>
              </a:spcBef>
            </a:pPr>
            <a:r>
              <a:rPr lang="en-US" altLang="x-none" dirty="0"/>
              <a:t>This is probably the most common, but certainly not the only.</a:t>
            </a: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37931725" indent="-37474525">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AD6C34DE-96CA-404A-8B06-274A47AC0140}" type="slidenum">
              <a:rPr lang="en-US" altLang="x-none"/>
              <a:pPr>
                <a:spcBef>
                  <a:spcPct val="0"/>
                </a:spcBef>
              </a:pPr>
              <a:t>6</a:t>
            </a:fld>
            <a:endParaRPr lang="en-US" altLang="x-non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xfrm>
            <a:off x="1408113" y="155575"/>
            <a:ext cx="3937000" cy="24622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dirty="0"/>
              <a:t>Rather</a:t>
            </a:r>
            <a:r>
              <a:rPr lang="en-US" altLang="x-none" baseline="0" dirty="0"/>
              <a:t> than looking at when this stage begins </a:t>
            </a:r>
            <a:r>
              <a:rPr lang="mr-IN" altLang="x-none" baseline="0" dirty="0"/>
              <a:t>–</a:t>
            </a:r>
            <a:r>
              <a:rPr lang="en-US" altLang="x-none" baseline="0" dirty="0"/>
              <a:t> some look for signs within the scriptures that this stage is coming to an end. Thus </a:t>
            </a:r>
            <a:r>
              <a:rPr lang="mr-IN" altLang="x-none" baseline="0" dirty="0"/>
              <a:t>–</a:t>
            </a:r>
            <a:r>
              <a:rPr lang="en-US" altLang="x-none" baseline="0" dirty="0"/>
              <a:t> a range can be generally established.</a:t>
            </a:r>
            <a:endParaRPr lang="en-US" altLang="x-none" dirty="0"/>
          </a:p>
          <a:p>
            <a:pPr eaLnBrk="1" hangingPunct="1">
              <a:spcBef>
                <a:spcPct val="0"/>
              </a:spcBef>
            </a:pPr>
            <a:endParaRPr lang="en-US" altLang="x-none" dirty="0"/>
          </a:p>
          <a:p>
            <a:pPr eaLnBrk="1" hangingPunct="1">
              <a:spcBef>
                <a:spcPct val="0"/>
              </a:spcBef>
            </a:pPr>
            <a:r>
              <a:rPr lang="en-US" altLang="x-none" dirty="0"/>
              <a:t>Various Stages Recognized in Lev. 27:1-8</a:t>
            </a:r>
          </a:p>
          <a:p>
            <a:pPr lvl="1" eaLnBrk="1" hangingPunct="1">
              <a:spcBef>
                <a:spcPct val="0"/>
              </a:spcBef>
            </a:pPr>
            <a:r>
              <a:rPr lang="en-US" altLang="x-none" dirty="0"/>
              <a:t>1 Month to 5 Years (vs. 6), 5 Years to 20 Years (vs. 5)</a:t>
            </a:r>
          </a:p>
          <a:p>
            <a:pPr lvl="1" eaLnBrk="1" hangingPunct="1">
              <a:spcBef>
                <a:spcPct val="0"/>
              </a:spcBef>
            </a:pPr>
            <a:r>
              <a:rPr lang="en-US" altLang="x-none" dirty="0"/>
              <a:t>20 to 60 Years (vs. 3), 60 Years + (vs. 7)</a:t>
            </a:r>
          </a:p>
          <a:p>
            <a:pPr eaLnBrk="1" hangingPunct="1">
              <a:spcBef>
                <a:spcPct val="0"/>
              </a:spcBef>
            </a:pPr>
            <a:endParaRPr lang="en-US" altLang="x-none" dirty="0"/>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37931725" indent="-37474525">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2D323E79-2109-6545-BE0B-B47F5DAA01CA}" type="slidenum">
              <a:rPr lang="en-US" altLang="x-none"/>
              <a:pPr>
                <a:spcBef>
                  <a:spcPct val="0"/>
                </a:spcBef>
              </a:pPr>
              <a:t>7</a:t>
            </a:fld>
            <a:endParaRPr lang="en-US" altLang="x-non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xfrm>
            <a:off x="1408113" y="155575"/>
            <a:ext cx="3937000" cy="24622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a:t>Exceptions:  There are some who may not really get it until a little bit older – maybe 16 or 17 like Josiah.  There are some who will show maturity even younger – I would say particularly those who are heavily influenced by a Godly family.  We really can’t be too surprised when our kids are influenced by us! </a:t>
            </a:r>
            <a:r>
              <a:rPr lang="en-US" altLang="x-none">
                <a:sym typeface="Wingdings" charset="2"/>
              </a:rPr>
              <a:t></a:t>
            </a:r>
          </a:p>
          <a:p>
            <a:pPr eaLnBrk="1" hangingPunct="1">
              <a:spcBef>
                <a:spcPct val="0"/>
              </a:spcBef>
            </a:pPr>
            <a:endParaRPr lang="en-US" altLang="x-none">
              <a:sym typeface="Wingdings" charset="2"/>
            </a:endParaRPr>
          </a:p>
          <a:p>
            <a:pPr eaLnBrk="1" hangingPunct="1">
              <a:spcBef>
                <a:spcPct val="0"/>
              </a:spcBef>
            </a:pPr>
            <a:r>
              <a:rPr lang="en-US" altLang="x-none"/>
              <a:t>These are good rules of thumb, and I hope you see how we arrive a these generalities from the scriptures we’ve studied tonight.</a:t>
            </a:r>
          </a:p>
          <a:p>
            <a:pPr eaLnBrk="1" hangingPunct="1">
              <a:spcBef>
                <a:spcPct val="0"/>
              </a:spcBef>
            </a:pPr>
            <a:endParaRPr lang="en-US" altLang="x-none"/>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37931725" indent="-37474525">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98481C7A-2D6B-DD44-8C1C-5F19AE32613E}" type="slidenum">
              <a:rPr lang="en-US" altLang="x-none"/>
              <a:pPr>
                <a:spcBef>
                  <a:spcPct val="0"/>
                </a:spcBef>
              </a:pPr>
              <a:t>8</a:t>
            </a:fld>
            <a:endParaRPr lang="en-US" altLang="x-non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xfrm>
            <a:off x="1408113" y="155575"/>
            <a:ext cx="3937000" cy="24622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dirty="0">
                <a:sym typeface="Wingdings" charset="2"/>
              </a:rPr>
              <a:t>Parents: you are going to be the best judge, and we are going to try to respect your decision.  You know your child.  You know when their heart has been pricked by something they’ve learned</a:t>
            </a:r>
            <a:r>
              <a:rPr lang="en-US" altLang="x-none" baseline="0" dirty="0">
                <a:sym typeface="Wingdings" charset="2"/>
              </a:rPr>
              <a:t> and they actually “get it.”  When they are persistently interested.</a:t>
            </a:r>
            <a:endParaRPr lang="en-US" altLang="x-none" dirty="0"/>
          </a:p>
          <a:p>
            <a:pPr eaLnBrk="1" hangingPunct="1">
              <a:spcBef>
                <a:spcPct val="0"/>
              </a:spcBef>
            </a:pPr>
            <a:endParaRPr lang="en-US" altLang="x-none" dirty="0">
              <a:sym typeface="Wingdings" charset="2"/>
            </a:endParaRPr>
          </a:p>
          <a:p>
            <a:pPr eaLnBrk="1" hangingPunct="1">
              <a:spcBef>
                <a:spcPct val="0"/>
              </a:spcBef>
            </a:pPr>
            <a:r>
              <a:rPr lang="en-US" altLang="x-none" dirty="0">
                <a:sym typeface="Wingdings" charset="2"/>
              </a:rPr>
              <a:t>Curiosity: asking a lot of question is not the same as being ready.</a:t>
            </a:r>
          </a:p>
          <a:p>
            <a:pPr eaLnBrk="1" hangingPunct="1">
              <a:spcBef>
                <a:spcPct val="0"/>
              </a:spcBef>
            </a:pPr>
            <a:endParaRPr lang="en-US" altLang="x-none" dirty="0">
              <a:sym typeface="Wingdings" charset="2"/>
            </a:endParaRPr>
          </a:p>
          <a:p>
            <a:pPr eaLnBrk="1" hangingPunct="1">
              <a:spcBef>
                <a:spcPct val="0"/>
              </a:spcBef>
            </a:pPr>
            <a:r>
              <a:rPr lang="en-US" altLang="x-none" dirty="0">
                <a:sym typeface="Wingdings" charset="2"/>
              </a:rPr>
              <a:t>Childish fears: some children only speak of being afraid of going to hell and then baptism late at night. Night time is a normal time for children to be afraid.</a:t>
            </a:r>
          </a:p>
          <a:p>
            <a:pPr eaLnBrk="1" hangingPunct="1">
              <a:spcBef>
                <a:spcPct val="0"/>
              </a:spcBef>
            </a:pPr>
            <a:endParaRPr lang="en-US" altLang="x-none" dirty="0">
              <a:sym typeface="Wingdings" charset="2"/>
            </a:endParaRPr>
          </a:p>
          <a:p>
            <a:pPr eaLnBrk="1" hangingPunct="1">
              <a:spcBef>
                <a:spcPct val="0"/>
              </a:spcBef>
            </a:pPr>
            <a:r>
              <a:rPr lang="en-US" altLang="x-none" dirty="0">
                <a:sym typeface="Wingdings" charset="2"/>
              </a:rPr>
              <a:t>What sins do they acknowledge?</a:t>
            </a:r>
          </a:p>
          <a:p>
            <a:pPr eaLnBrk="1" hangingPunct="1">
              <a:spcBef>
                <a:spcPct val="0"/>
              </a:spcBef>
            </a:pPr>
            <a:endParaRPr lang="en-US" altLang="x-none" dirty="0">
              <a:sym typeface="Wingdings" charset="2"/>
            </a:endParaRPr>
          </a:p>
          <a:p>
            <a:pPr eaLnBrk="1" hangingPunct="1">
              <a:spcBef>
                <a:spcPct val="0"/>
              </a:spcBef>
            </a:pPr>
            <a:endParaRPr lang="en-US" altLang="x-none" dirty="0">
              <a:sym typeface="Wingdings" charset="2"/>
            </a:endParaRPr>
          </a:p>
          <a:p>
            <a:pPr eaLnBrk="1" hangingPunct="1">
              <a:spcBef>
                <a:spcPct val="0"/>
              </a:spcBef>
            </a:pPr>
            <a:r>
              <a:rPr lang="en-US" altLang="x-none" dirty="0">
                <a:sym typeface="Wingdings" charset="2"/>
              </a:rPr>
              <a:t>Like Marriage: Remember the church is the bride of Christ, joining the church is like joining to a husband. It is a big decision, and it requires maturity. It is also a lifelong decision.    This should make us think carefully about the maturity needed…but before we toss our hands up and say “how could any teen make that level of commitment” please also remember that realistically it is a very EASY decision.</a:t>
            </a:r>
          </a:p>
          <a:p>
            <a:pPr eaLnBrk="1" hangingPunct="1">
              <a:spcBef>
                <a:spcPct val="0"/>
              </a:spcBef>
            </a:pPr>
            <a:endParaRPr lang="en-US" altLang="x-none" dirty="0">
              <a:sym typeface="Wingdings" charset="2"/>
            </a:endParaRPr>
          </a:p>
          <a:p>
            <a:pPr eaLnBrk="1" hangingPunct="1">
              <a:spcBef>
                <a:spcPct val="0"/>
              </a:spcBef>
            </a:pPr>
            <a:r>
              <a:rPr lang="en-US" altLang="x-none" dirty="0">
                <a:sym typeface="Wingdings" charset="2"/>
              </a:rPr>
              <a:t>It is easy to marry </a:t>
            </a:r>
            <a:r>
              <a:rPr lang="en-US" altLang="x-none" dirty="0" err="1">
                <a:sym typeface="Wingdings" charset="2"/>
              </a:rPr>
              <a:t>mr</a:t>
            </a:r>
            <a:r>
              <a:rPr lang="en-US" altLang="x-none" dirty="0">
                <a:sym typeface="Wingdings" charset="2"/>
              </a:rPr>
              <a:t> or </a:t>
            </a:r>
            <a:r>
              <a:rPr lang="en-US" altLang="x-none" dirty="0" err="1">
                <a:sym typeface="Wingdings" charset="2"/>
              </a:rPr>
              <a:t>mrs</a:t>
            </a:r>
            <a:r>
              <a:rPr lang="en-US" altLang="x-none" dirty="0">
                <a:sym typeface="Wingdings" charset="2"/>
              </a:rPr>
              <a:t> right once you’ve found them – and when we find Jesus it is easy to love Him. He is incredible. </a:t>
            </a:r>
          </a:p>
          <a:p>
            <a:pPr eaLnBrk="1" hangingPunct="1">
              <a:spcBef>
                <a:spcPct val="0"/>
              </a:spcBef>
            </a:pPr>
            <a:endParaRPr lang="en-US" altLang="x-none" dirty="0">
              <a:sym typeface="Wingdings" charset="2"/>
            </a:endParaRPr>
          </a:p>
          <a:p>
            <a:pPr eaLnBrk="1" hangingPunct="1">
              <a:spcBef>
                <a:spcPct val="0"/>
              </a:spcBef>
            </a:pPr>
            <a:r>
              <a:rPr lang="en-US" altLang="x-none" dirty="0">
                <a:sym typeface="Wingdings" charset="2"/>
              </a:rPr>
              <a:t>It is easy to want Heaven over Hell.   It is easy to want Forgiveness over Punishment.  So it is like marriage, but the options are also very clear and easy to choose between.</a:t>
            </a:r>
            <a:endParaRPr lang="en-US" altLang="x-none" dirty="0"/>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37931725" indent="-37474525">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8E3FC0D2-2DD0-E041-827B-82E318CB42A6}" type="slidenum">
              <a:rPr lang="en-US" altLang="x-none"/>
              <a:pPr>
                <a:spcBef>
                  <a:spcPct val="0"/>
                </a:spcBef>
              </a:pPr>
              <a:t>9</a:t>
            </a:fld>
            <a:endParaRPr lang="en-US" altLang="x-non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3620A83A-C2DA-2F46-AA90-0150CE1C86EC}" type="datetime1">
              <a:rPr lang="en-US" altLang="x-none"/>
              <a:pPr>
                <a:defRPr/>
              </a:pPr>
              <a:t>8/6/2017</a:t>
            </a:fld>
            <a:endParaRPr lang="en-US" altLang="x-none"/>
          </a:p>
        </p:txBody>
      </p:sp>
      <p:sp>
        <p:nvSpPr>
          <p:cNvPr id="5" name="Footer Placeholder 4"/>
          <p:cNvSpPr>
            <a:spLocks noGrp="1"/>
          </p:cNvSpPr>
          <p:nvPr>
            <p:ph type="ftr" sz="quarter" idx="11"/>
          </p:nvPr>
        </p:nvSpPr>
        <p:spPr>
          <a:xfrm>
            <a:off x="3124200" y="5296959"/>
            <a:ext cx="2895600" cy="304271"/>
          </a:xfrm>
          <a:prstGeom prst="rect">
            <a:avLst/>
          </a:prstGeom>
        </p:spPr>
        <p:txBody>
          <a:bodyPr/>
          <a:lstStyle>
            <a:lvl1pPr eaLnBrk="1" hangingPunct="1">
              <a:defRPr>
                <a:cs typeface="ＭＳ Ｐゴシック" charset="-128"/>
              </a:defRPr>
            </a:lvl1pPr>
          </a:lstStyle>
          <a:p>
            <a:pPr>
              <a:defRPr/>
            </a:pPr>
            <a:endParaRPr lang="en-US"/>
          </a:p>
        </p:txBody>
      </p:sp>
      <p:sp>
        <p:nvSpPr>
          <p:cNvPr id="6" name="Slide Number Placeholder 5"/>
          <p:cNvSpPr>
            <a:spLocks noGrp="1"/>
          </p:cNvSpPr>
          <p:nvPr>
            <p:ph type="sldNum" sz="quarter" idx="12"/>
          </p:nvPr>
        </p:nvSpPr>
        <p:spPr>
          <a:xfrm>
            <a:off x="6553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CA05A7EC-E229-A649-9E1C-85FFA20EAF6F}" type="slidenum">
              <a:rPr lang="en-US" altLang="x-none"/>
              <a:pPr>
                <a:defRPr/>
              </a:pPr>
              <a:t>‹#›</a:t>
            </a:fld>
            <a:endParaRPr lang="en-US" altLang="x-none"/>
          </a:p>
        </p:txBody>
      </p:sp>
    </p:spTree>
    <p:extLst>
      <p:ext uri="{BB962C8B-B14F-4D97-AF65-F5344CB8AC3E}">
        <p14:creationId xmlns:p14="http://schemas.microsoft.com/office/powerpoint/2010/main" val="285135859"/>
      </p:ext>
    </p:extLst>
  </p:cSld>
  <p:clrMapOvr>
    <a:masterClrMapping/>
  </p:clrMapOvr>
  <p:transition>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CE973A4B-ED42-CA40-A929-7EA6D0887DDE}" type="datetime1">
              <a:rPr lang="en-US" altLang="x-none"/>
              <a:pPr>
                <a:defRPr/>
              </a:pPr>
              <a:t>8/6/2017</a:t>
            </a:fld>
            <a:endParaRPr lang="en-US" altLang="x-none"/>
          </a:p>
        </p:txBody>
      </p:sp>
      <p:sp>
        <p:nvSpPr>
          <p:cNvPr id="5" name="Footer Placeholder 4"/>
          <p:cNvSpPr>
            <a:spLocks noGrp="1"/>
          </p:cNvSpPr>
          <p:nvPr>
            <p:ph type="ftr" sz="quarter" idx="11"/>
          </p:nvPr>
        </p:nvSpPr>
        <p:spPr>
          <a:xfrm>
            <a:off x="3124200" y="5296959"/>
            <a:ext cx="2895600" cy="304271"/>
          </a:xfrm>
          <a:prstGeom prst="rect">
            <a:avLst/>
          </a:prstGeom>
        </p:spPr>
        <p:txBody>
          <a:bodyPr/>
          <a:lstStyle>
            <a:lvl1pPr eaLnBrk="1" hangingPunct="1">
              <a:defRPr>
                <a:cs typeface="ＭＳ Ｐゴシック" charset="-128"/>
              </a:defRPr>
            </a:lvl1pPr>
          </a:lstStyle>
          <a:p>
            <a:pPr>
              <a:defRPr/>
            </a:pPr>
            <a:endParaRPr lang="en-US"/>
          </a:p>
        </p:txBody>
      </p:sp>
      <p:sp>
        <p:nvSpPr>
          <p:cNvPr id="6" name="Slide Number Placeholder 5"/>
          <p:cNvSpPr>
            <a:spLocks noGrp="1"/>
          </p:cNvSpPr>
          <p:nvPr>
            <p:ph type="sldNum" sz="quarter" idx="12"/>
          </p:nvPr>
        </p:nvSpPr>
        <p:spPr>
          <a:xfrm>
            <a:off x="6553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2CF5799B-4E86-404E-88F6-C3DE0CA87BF4}" type="slidenum">
              <a:rPr lang="en-US" altLang="x-none"/>
              <a:pPr>
                <a:defRPr/>
              </a:pPr>
              <a:t>‹#›</a:t>
            </a:fld>
            <a:endParaRPr lang="en-US" altLang="x-none"/>
          </a:p>
        </p:txBody>
      </p:sp>
    </p:spTree>
    <p:extLst>
      <p:ext uri="{BB962C8B-B14F-4D97-AF65-F5344CB8AC3E}">
        <p14:creationId xmlns:p14="http://schemas.microsoft.com/office/powerpoint/2010/main" val="416257549"/>
      </p:ext>
    </p:extLst>
  </p:cSld>
  <p:clrMapOvr>
    <a:masterClrMapping/>
  </p:clrMapOvr>
  <p:transition>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F5A48258-1744-E542-A955-D5CBE8F2E18F}" type="datetime1">
              <a:rPr lang="en-US" altLang="x-none"/>
              <a:pPr>
                <a:defRPr/>
              </a:pPr>
              <a:t>8/6/2017</a:t>
            </a:fld>
            <a:endParaRPr lang="en-US" altLang="x-none"/>
          </a:p>
        </p:txBody>
      </p:sp>
      <p:sp>
        <p:nvSpPr>
          <p:cNvPr id="5" name="Footer Placeholder 4"/>
          <p:cNvSpPr>
            <a:spLocks noGrp="1"/>
          </p:cNvSpPr>
          <p:nvPr>
            <p:ph type="ftr" sz="quarter" idx="11"/>
          </p:nvPr>
        </p:nvSpPr>
        <p:spPr>
          <a:xfrm>
            <a:off x="3124200" y="5296959"/>
            <a:ext cx="2895600" cy="304271"/>
          </a:xfrm>
          <a:prstGeom prst="rect">
            <a:avLst/>
          </a:prstGeom>
        </p:spPr>
        <p:txBody>
          <a:bodyPr/>
          <a:lstStyle>
            <a:lvl1pPr eaLnBrk="1" hangingPunct="1">
              <a:defRPr>
                <a:cs typeface="ＭＳ Ｐゴシック" charset="-128"/>
              </a:defRPr>
            </a:lvl1pPr>
          </a:lstStyle>
          <a:p>
            <a:pPr>
              <a:defRPr/>
            </a:pPr>
            <a:endParaRPr lang="en-US"/>
          </a:p>
        </p:txBody>
      </p:sp>
      <p:sp>
        <p:nvSpPr>
          <p:cNvPr id="6" name="Slide Number Placeholder 5"/>
          <p:cNvSpPr>
            <a:spLocks noGrp="1"/>
          </p:cNvSpPr>
          <p:nvPr>
            <p:ph type="sldNum" sz="quarter" idx="12"/>
          </p:nvPr>
        </p:nvSpPr>
        <p:spPr>
          <a:xfrm>
            <a:off x="6553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CDF81A1B-5FA5-5F47-8BB2-95D47625CF6F}" type="slidenum">
              <a:rPr lang="en-US" altLang="x-none"/>
              <a:pPr>
                <a:defRPr/>
              </a:pPr>
              <a:t>‹#›</a:t>
            </a:fld>
            <a:endParaRPr lang="en-US" altLang="x-none"/>
          </a:p>
        </p:txBody>
      </p:sp>
    </p:spTree>
    <p:extLst>
      <p:ext uri="{BB962C8B-B14F-4D97-AF65-F5344CB8AC3E}">
        <p14:creationId xmlns:p14="http://schemas.microsoft.com/office/powerpoint/2010/main" val="1686387764"/>
      </p:ext>
    </p:extLst>
  </p:cSld>
  <p:clrMapOvr>
    <a:masterClrMapping/>
  </p:clrMapOvr>
  <p:transition>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8B81A9BA-79F3-5B46-8442-4149049530DB}" type="datetime1">
              <a:rPr lang="en-US" altLang="x-none"/>
              <a:pPr>
                <a:defRPr/>
              </a:pPr>
              <a:t>8/6/2017</a:t>
            </a:fld>
            <a:endParaRPr lang="en-US" altLang="x-none"/>
          </a:p>
        </p:txBody>
      </p:sp>
      <p:sp>
        <p:nvSpPr>
          <p:cNvPr id="5" name="Footer Placeholder 4"/>
          <p:cNvSpPr>
            <a:spLocks noGrp="1"/>
          </p:cNvSpPr>
          <p:nvPr>
            <p:ph type="ftr" sz="quarter" idx="11"/>
          </p:nvPr>
        </p:nvSpPr>
        <p:spPr>
          <a:xfrm>
            <a:off x="3124200" y="5296959"/>
            <a:ext cx="2895600" cy="304271"/>
          </a:xfrm>
          <a:prstGeom prst="rect">
            <a:avLst/>
          </a:prstGeom>
        </p:spPr>
        <p:txBody>
          <a:bodyPr/>
          <a:lstStyle>
            <a:lvl1pPr eaLnBrk="1" hangingPunct="1">
              <a:defRPr>
                <a:cs typeface="ＭＳ Ｐゴシック" charset="-128"/>
              </a:defRPr>
            </a:lvl1pPr>
          </a:lstStyle>
          <a:p>
            <a:pPr>
              <a:defRPr/>
            </a:pPr>
            <a:endParaRPr lang="en-US"/>
          </a:p>
        </p:txBody>
      </p:sp>
      <p:sp>
        <p:nvSpPr>
          <p:cNvPr id="6" name="Slide Number Placeholder 5"/>
          <p:cNvSpPr>
            <a:spLocks noGrp="1"/>
          </p:cNvSpPr>
          <p:nvPr>
            <p:ph type="sldNum" sz="quarter" idx="12"/>
          </p:nvPr>
        </p:nvSpPr>
        <p:spPr>
          <a:xfrm>
            <a:off x="6553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647EDEED-B535-2C44-A01D-C1070ABEF8B8}" type="slidenum">
              <a:rPr lang="en-US" altLang="x-none"/>
              <a:pPr>
                <a:defRPr/>
              </a:pPr>
              <a:t>‹#›</a:t>
            </a:fld>
            <a:endParaRPr lang="en-US" altLang="x-none"/>
          </a:p>
        </p:txBody>
      </p:sp>
    </p:spTree>
    <p:extLst>
      <p:ext uri="{BB962C8B-B14F-4D97-AF65-F5344CB8AC3E}">
        <p14:creationId xmlns:p14="http://schemas.microsoft.com/office/powerpoint/2010/main" val="1242365756"/>
      </p:ext>
    </p:extLst>
  </p:cSld>
  <p:clrMapOvr>
    <a:masterClrMapping/>
  </p:clrMapOvr>
  <p:transition>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solidFill>
                  <a:schemeClr val="tx1">
                    <a:tint val="75000"/>
                  </a:schemeClr>
                </a:solidFill>
              </a:defRPr>
            </a:lvl1pPr>
            <a:lvl2pPr marL="380985" indent="0">
              <a:buNone/>
              <a:defRPr sz="1500">
                <a:solidFill>
                  <a:schemeClr val="tx1">
                    <a:tint val="75000"/>
                  </a:schemeClr>
                </a:solidFill>
              </a:defRPr>
            </a:lvl2pPr>
            <a:lvl3pPr marL="761970" indent="0">
              <a:buNone/>
              <a:defRPr sz="1333">
                <a:solidFill>
                  <a:schemeClr val="tx1">
                    <a:tint val="75000"/>
                  </a:schemeClr>
                </a:solidFill>
              </a:defRPr>
            </a:lvl3pPr>
            <a:lvl4pPr marL="1142954" indent="0">
              <a:buNone/>
              <a:defRPr sz="1167">
                <a:solidFill>
                  <a:schemeClr val="tx1">
                    <a:tint val="75000"/>
                  </a:schemeClr>
                </a:solidFill>
              </a:defRPr>
            </a:lvl4pPr>
            <a:lvl5pPr marL="1523939" indent="0">
              <a:buNone/>
              <a:defRPr sz="1167">
                <a:solidFill>
                  <a:schemeClr val="tx1">
                    <a:tint val="75000"/>
                  </a:schemeClr>
                </a:solidFill>
              </a:defRPr>
            </a:lvl5pPr>
            <a:lvl6pPr marL="1904924" indent="0">
              <a:buNone/>
              <a:defRPr sz="1167">
                <a:solidFill>
                  <a:schemeClr val="tx1">
                    <a:tint val="75000"/>
                  </a:schemeClr>
                </a:solidFill>
              </a:defRPr>
            </a:lvl6pPr>
            <a:lvl7pPr marL="2285909" indent="0">
              <a:buNone/>
              <a:defRPr sz="1167">
                <a:solidFill>
                  <a:schemeClr val="tx1">
                    <a:tint val="75000"/>
                  </a:schemeClr>
                </a:solidFill>
              </a:defRPr>
            </a:lvl7pPr>
            <a:lvl8pPr marL="2666893" indent="0">
              <a:buNone/>
              <a:defRPr sz="1167">
                <a:solidFill>
                  <a:schemeClr val="tx1">
                    <a:tint val="75000"/>
                  </a:schemeClr>
                </a:solidFill>
              </a:defRPr>
            </a:lvl8pPr>
            <a:lvl9pPr marL="3047878" indent="0">
              <a:buNone/>
              <a:defRPr sz="11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70B45C58-DF93-4240-8AD6-B2CE044753C8}" type="datetime1">
              <a:rPr lang="en-US" altLang="x-none"/>
              <a:pPr>
                <a:defRPr/>
              </a:pPr>
              <a:t>8/6/2017</a:t>
            </a:fld>
            <a:endParaRPr lang="en-US" altLang="x-none"/>
          </a:p>
        </p:txBody>
      </p:sp>
      <p:sp>
        <p:nvSpPr>
          <p:cNvPr id="5" name="Footer Placeholder 4"/>
          <p:cNvSpPr>
            <a:spLocks noGrp="1"/>
          </p:cNvSpPr>
          <p:nvPr>
            <p:ph type="ftr" sz="quarter" idx="11"/>
          </p:nvPr>
        </p:nvSpPr>
        <p:spPr>
          <a:xfrm>
            <a:off x="3124200" y="5296959"/>
            <a:ext cx="2895600" cy="304271"/>
          </a:xfrm>
          <a:prstGeom prst="rect">
            <a:avLst/>
          </a:prstGeom>
        </p:spPr>
        <p:txBody>
          <a:bodyPr/>
          <a:lstStyle>
            <a:lvl1pPr eaLnBrk="1" hangingPunct="1">
              <a:defRPr>
                <a:cs typeface="ＭＳ Ｐゴシック" charset="-128"/>
              </a:defRPr>
            </a:lvl1pPr>
          </a:lstStyle>
          <a:p>
            <a:pPr>
              <a:defRPr/>
            </a:pPr>
            <a:endParaRPr lang="en-US"/>
          </a:p>
        </p:txBody>
      </p:sp>
      <p:sp>
        <p:nvSpPr>
          <p:cNvPr id="6" name="Slide Number Placeholder 5"/>
          <p:cNvSpPr>
            <a:spLocks noGrp="1"/>
          </p:cNvSpPr>
          <p:nvPr>
            <p:ph type="sldNum" sz="quarter" idx="12"/>
          </p:nvPr>
        </p:nvSpPr>
        <p:spPr>
          <a:xfrm>
            <a:off x="6553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CADA944-CAF6-4144-A019-7A9F4E2D5B39}" type="slidenum">
              <a:rPr lang="en-US" altLang="x-none"/>
              <a:pPr>
                <a:defRPr/>
              </a:pPr>
              <a:t>‹#›</a:t>
            </a:fld>
            <a:endParaRPr lang="en-US" altLang="x-none"/>
          </a:p>
        </p:txBody>
      </p:sp>
    </p:spTree>
    <p:extLst>
      <p:ext uri="{BB962C8B-B14F-4D97-AF65-F5344CB8AC3E}">
        <p14:creationId xmlns:p14="http://schemas.microsoft.com/office/powerpoint/2010/main" val="457761311"/>
      </p:ext>
    </p:extLst>
  </p:cSld>
  <p:clrMapOvr>
    <a:masterClrMapping/>
  </p:clrMapOvr>
  <p:transition>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4290D69-6D59-8144-8DEB-63BCD409B8EC}" type="datetime1">
              <a:rPr lang="en-US" altLang="x-none"/>
              <a:pPr>
                <a:defRPr/>
              </a:pPr>
              <a:t>8/6/2017</a:t>
            </a:fld>
            <a:endParaRPr lang="en-US" altLang="x-none"/>
          </a:p>
        </p:txBody>
      </p:sp>
      <p:sp>
        <p:nvSpPr>
          <p:cNvPr id="6" name="Footer Placeholder 4"/>
          <p:cNvSpPr>
            <a:spLocks noGrp="1"/>
          </p:cNvSpPr>
          <p:nvPr>
            <p:ph type="ftr" sz="quarter" idx="11"/>
          </p:nvPr>
        </p:nvSpPr>
        <p:spPr>
          <a:xfrm>
            <a:off x="3124200" y="5296959"/>
            <a:ext cx="2895600" cy="304271"/>
          </a:xfrm>
          <a:prstGeom prst="rect">
            <a:avLst/>
          </a:prstGeom>
        </p:spPr>
        <p:txBody>
          <a:bodyPr/>
          <a:lstStyle>
            <a:lvl1pPr eaLnBrk="1" hangingPunct="1">
              <a:defRPr>
                <a:cs typeface="ＭＳ Ｐゴシック" charset="-128"/>
              </a:defRPr>
            </a:lvl1pPr>
          </a:lstStyle>
          <a:p>
            <a:pPr>
              <a:defRPr/>
            </a:pPr>
            <a:endParaRPr lang="en-US"/>
          </a:p>
        </p:txBody>
      </p:sp>
      <p:sp>
        <p:nvSpPr>
          <p:cNvPr id="7" name="Slide Number Placeholder 5"/>
          <p:cNvSpPr>
            <a:spLocks noGrp="1"/>
          </p:cNvSpPr>
          <p:nvPr>
            <p:ph type="sldNum" sz="quarter" idx="12"/>
          </p:nvPr>
        </p:nvSpPr>
        <p:spPr>
          <a:xfrm>
            <a:off x="6553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88006A22-9DE8-6A49-A72A-842E3500C9AC}" type="slidenum">
              <a:rPr lang="en-US" altLang="x-none"/>
              <a:pPr>
                <a:defRPr/>
              </a:pPr>
              <a:t>‹#›</a:t>
            </a:fld>
            <a:endParaRPr lang="en-US" altLang="x-none"/>
          </a:p>
        </p:txBody>
      </p:sp>
    </p:spTree>
    <p:extLst>
      <p:ext uri="{BB962C8B-B14F-4D97-AF65-F5344CB8AC3E}">
        <p14:creationId xmlns:p14="http://schemas.microsoft.com/office/powerpoint/2010/main" val="1307930423"/>
      </p:ext>
    </p:extLst>
  </p:cSld>
  <p:clrMapOvr>
    <a:masterClrMapping/>
  </p:clrMapOvr>
  <p:transition>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B17866AA-A691-4F42-9A13-1BC710111012}" type="datetime1">
              <a:rPr lang="en-US" altLang="x-none"/>
              <a:pPr>
                <a:defRPr/>
              </a:pPr>
              <a:t>8/6/2017</a:t>
            </a:fld>
            <a:endParaRPr lang="en-US" altLang="x-none"/>
          </a:p>
        </p:txBody>
      </p:sp>
      <p:sp>
        <p:nvSpPr>
          <p:cNvPr id="8" name="Footer Placeholder 4"/>
          <p:cNvSpPr>
            <a:spLocks noGrp="1"/>
          </p:cNvSpPr>
          <p:nvPr>
            <p:ph type="ftr" sz="quarter" idx="11"/>
          </p:nvPr>
        </p:nvSpPr>
        <p:spPr>
          <a:xfrm>
            <a:off x="3124200" y="5296959"/>
            <a:ext cx="2895600" cy="304271"/>
          </a:xfrm>
          <a:prstGeom prst="rect">
            <a:avLst/>
          </a:prstGeom>
        </p:spPr>
        <p:txBody>
          <a:bodyPr/>
          <a:lstStyle>
            <a:lvl1pPr eaLnBrk="1" hangingPunct="1">
              <a:defRPr>
                <a:cs typeface="ＭＳ Ｐゴシック" charset="-128"/>
              </a:defRPr>
            </a:lvl1pPr>
          </a:lstStyle>
          <a:p>
            <a:pPr>
              <a:defRPr/>
            </a:pPr>
            <a:endParaRPr lang="en-US"/>
          </a:p>
        </p:txBody>
      </p:sp>
      <p:sp>
        <p:nvSpPr>
          <p:cNvPr id="9" name="Slide Number Placeholder 5"/>
          <p:cNvSpPr>
            <a:spLocks noGrp="1"/>
          </p:cNvSpPr>
          <p:nvPr>
            <p:ph type="sldNum" sz="quarter" idx="12"/>
          </p:nvPr>
        </p:nvSpPr>
        <p:spPr>
          <a:xfrm>
            <a:off x="6553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D590BE9D-7E6A-C248-8034-A4D62C4D9420}" type="slidenum">
              <a:rPr lang="en-US" altLang="x-none"/>
              <a:pPr>
                <a:defRPr/>
              </a:pPr>
              <a:t>‹#›</a:t>
            </a:fld>
            <a:endParaRPr lang="en-US" altLang="x-none"/>
          </a:p>
        </p:txBody>
      </p:sp>
    </p:spTree>
    <p:extLst>
      <p:ext uri="{BB962C8B-B14F-4D97-AF65-F5344CB8AC3E}">
        <p14:creationId xmlns:p14="http://schemas.microsoft.com/office/powerpoint/2010/main" val="744008669"/>
      </p:ext>
    </p:extLst>
  </p:cSld>
  <p:clrMapOvr>
    <a:masterClrMapping/>
  </p:clrMapOvr>
  <p:transition>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xfrm>
            <a:off x="457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614CAD4-A162-974C-9A51-787DB9B5215D}" type="datetime1">
              <a:rPr lang="en-US" altLang="x-none"/>
              <a:pPr>
                <a:defRPr/>
              </a:pPr>
              <a:t>8/6/2017</a:t>
            </a:fld>
            <a:endParaRPr lang="en-US" altLang="x-none"/>
          </a:p>
        </p:txBody>
      </p:sp>
      <p:sp>
        <p:nvSpPr>
          <p:cNvPr id="4" name="Footer Placeholder 4"/>
          <p:cNvSpPr>
            <a:spLocks noGrp="1"/>
          </p:cNvSpPr>
          <p:nvPr>
            <p:ph type="ftr" sz="quarter" idx="11"/>
          </p:nvPr>
        </p:nvSpPr>
        <p:spPr>
          <a:xfrm>
            <a:off x="3124200" y="5296959"/>
            <a:ext cx="2895600" cy="304271"/>
          </a:xfrm>
          <a:prstGeom prst="rect">
            <a:avLst/>
          </a:prstGeom>
        </p:spPr>
        <p:txBody>
          <a:bodyPr/>
          <a:lstStyle>
            <a:lvl1pPr eaLnBrk="1" hangingPunct="1">
              <a:defRPr>
                <a:cs typeface="ＭＳ Ｐゴシック" charset="-128"/>
              </a:defRPr>
            </a:lvl1pPr>
          </a:lstStyle>
          <a:p>
            <a:pPr>
              <a:defRPr/>
            </a:pPr>
            <a:endParaRPr lang="en-US"/>
          </a:p>
        </p:txBody>
      </p:sp>
      <p:sp>
        <p:nvSpPr>
          <p:cNvPr id="5" name="Slide Number Placeholder 5"/>
          <p:cNvSpPr>
            <a:spLocks noGrp="1"/>
          </p:cNvSpPr>
          <p:nvPr>
            <p:ph type="sldNum" sz="quarter" idx="12"/>
          </p:nvPr>
        </p:nvSpPr>
        <p:spPr>
          <a:xfrm>
            <a:off x="6553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AD3B791A-1DEC-494B-8966-59FAA92E9559}" type="slidenum">
              <a:rPr lang="en-US" altLang="x-none"/>
              <a:pPr>
                <a:defRPr/>
              </a:pPr>
              <a:t>‹#›</a:t>
            </a:fld>
            <a:endParaRPr lang="en-US" altLang="x-none"/>
          </a:p>
        </p:txBody>
      </p:sp>
    </p:spTree>
    <p:extLst>
      <p:ext uri="{BB962C8B-B14F-4D97-AF65-F5344CB8AC3E}">
        <p14:creationId xmlns:p14="http://schemas.microsoft.com/office/powerpoint/2010/main" val="1903907049"/>
      </p:ext>
    </p:extLst>
  </p:cSld>
  <p:clrMapOvr>
    <a:masterClrMapping/>
  </p:clrMapOvr>
  <p:transition>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2685346C-7142-0949-A43B-F6BAA4AAD8CB}" type="datetime1">
              <a:rPr lang="en-US" altLang="x-none"/>
              <a:pPr>
                <a:defRPr/>
              </a:pPr>
              <a:t>8/6/2017</a:t>
            </a:fld>
            <a:endParaRPr lang="en-US" altLang="x-none"/>
          </a:p>
        </p:txBody>
      </p:sp>
      <p:sp>
        <p:nvSpPr>
          <p:cNvPr id="3" name="Footer Placeholder 4"/>
          <p:cNvSpPr>
            <a:spLocks noGrp="1"/>
          </p:cNvSpPr>
          <p:nvPr>
            <p:ph type="ftr" sz="quarter" idx="11"/>
          </p:nvPr>
        </p:nvSpPr>
        <p:spPr>
          <a:xfrm>
            <a:off x="3124200" y="5296959"/>
            <a:ext cx="2895600" cy="304271"/>
          </a:xfrm>
          <a:prstGeom prst="rect">
            <a:avLst/>
          </a:prstGeom>
        </p:spPr>
        <p:txBody>
          <a:bodyPr/>
          <a:lstStyle>
            <a:lvl1pPr eaLnBrk="1" hangingPunct="1">
              <a:defRPr>
                <a:cs typeface="ＭＳ Ｐゴシック" charset="-128"/>
              </a:defRPr>
            </a:lvl1pPr>
          </a:lstStyle>
          <a:p>
            <a:pPr>
              <a:defRPr/>
            </a:pPr>
            <a:endParaRPr lang="en-US"/>
          </a:p>
        </p:txBody>
      </p:sp>
      <p:sp>
        <p:nvSpPr>
          <p:cNvPr id="4" name="Slide Number Placeholder 5"/>
          <p:cNvSpPr>
            <a:spLocks noGrp="1"/>
          </p:cNvSpPr>
          <p:nvPr>
            <p:ph type="sldNum" sz="quarter" idx="12"/>
          </p:nvPr>
        </p:nvSpPr>
        <p:spPr>
          <a:xfrm>
            <a:off x="6553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47A7E145-EC16-8B49-B06C-AF83EABB7D9F}" type="slidenum">
              <a:rPr lang="en-US" altLang="x-none"/>
              <a:pPr>
                <a:defRPr/>
              </a:pPr>
              <a:t>‹#›</a:t>
            </a:fld>
            <a:endParaRPr lang="en-US" altLang="x-none"/>
          </a:p>
        </p:txBody>
      </p:sp>
    </p:spTree>
    <p:extLst>
      <p:ext uri="{BB962C8B-B14F-4D97-AF65-F5344CB8AC3E}">
        <p14:creationId xmlns:p14="http://schemas.microsoft.com/office/powerpoint/2010/main" val="1459432243"/>
      </p:ext>
    </p:extLst>
  </p:cSld>
  <p:clrMapOvr>
    <a:masterClrMapping/>
  </p:clrMapOvr>
  <p:transition>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a:t>Click to edit Master text styles</a:t>
            </a:r>
          </a:p>
        </p:txBody>
      </p:sp>
      <p:sp>
        <p:nvSpPr>
          <p:cNvPr id="5" name="Date Placeholder 3"/>
          <p:cNvSpPr>
            <a:spLocks noGrp="1"/>
          </p:cNvSpPr>
          <p:nvPr>
            <p:ph type="dt" sz="half" idx="10"/>
          </p:nvPr>
        </p:nvSpPr>
        <p:spPr>
          <a:xfrm>
            <a:off x="457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9D12E482-6ABA-4548-AEE8-5F05F62BDFDB}" type="datetime1">
              <a:rPr lang="en-US" altLang="x-none"/>
              <a:pPr>
                <a:defRPr/>
              </a:pPr>
              <a:t>8/6/2017</a:t>
            </a:fld>
            <a:endParaRPr lang="en-US" altLang="x-none"/>
          </a:p>
        </p:txBody>
      </p:sp>
      <p:sp>
        <p:nvSpPr>
          <p:cNvPr id="6" name="Footer Placeholder 4"/>
          <p:cNvSpPr>
            <a:spLocks noGrp="1"/>
          </p:cNvSpPr>
          <p:nvPr>
            <p:ph type="ftr" sz="quarter" idx="11"/>
          </p:nvPr>
        </p:nvSpPr>
        <p:spPr>
          <a:xfrm>
            <a:off x="3124200" y="5296959"/>
            <a:ext cx="2895600" cy="304271"/>
          </a:xfrm>
          <a:prstGeom prst="rect">
            <a:avLst/>
          </a:prstGeom>
        </p:spPr>
        <p:txBody>
          <a:bodyPr/>
          <a:lstStyle>
            <a:lvl1pPr eaLnBrk="1" hangingPunct="1">
              <a:defRPr>
                <a:cs typeface="ＭＳ Ｐゴシック" charset="-128"/>
              </a:defRPr>
            </a:lvl1pPr>
          </a:lstStyle>
          <a:p>
            <a:pPr>
              <a:defRPr/>
            </a:pPr>
            <a:endParaRPr lang="en-US"/>
          </a:p>
        </p:txBody>
      </p:sp>
      <p:sp>
        <p:nvSpPr>
          <p:cNvPr id="7" name="Slide Number Placeholder 5"/>
          <p:cNvSpPr>
            <a:spLocks noGrp="1"/>
          </p:cNvSpPr>
          <p:nvPr>
            <p:ph type="sldNum" sz="quarter" idx="12"/>
          </p:nvPr>
        </p:nvSpPr>
        <p:spPr>
          <a:xfrm>
            <a:off x="6553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77D93F04-7D4B-5946-A2F4-B6980FE34000}" type="slidenum">
              <a:rPr lang="en-US" altLang="x-none"/>
              <a:pPr>
                <a:defRPr/>
              </a:pPr>
              <a:t>‹#›</a:t>
            </a:fld>
            <a:endParaRPr lang="en-US" altLang="x-none"/>
          </a:p>
        </p:txBody>
      </p:sp>
    </p:spTree>
    <p:extLst>
      <p:ext uri="{BB962C8B-B14F-4D97-AF65-F5344CB8AC3E}">
        <p14:creationId xmlns:p14="http://schemas.microsoft.com/office/powerpoint/2010/main" val="119492067"/>
      </p:ext>
    </p:extLst>
  </p:cSld>
  <p:clrMapOvr>
    <a:masterClrMapping/>
  </p:clrMapOvr>
  <p:transition>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rtlCol="0">
            <a:normAutofit/>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a:t>Click to edit Master text styles</a:t>
            </a:r>
          </a:p>
        </p:txBody>
      </p:sp>
      <p:sp>
        <p:nvSpPr>
          <p:cNvPr id="5" name="Date Placeholder 3"/>
          <p:cNvSpPr>
            <a:spLocks noGrp="1"/>
          </p:cNvSpPr>
          <p:nvPr>
            <p:ph type="dt" sz="half" idx="10"/>
          </p:nvPr>
        </p:nvSpPr>
        <p:spPr>
          <a:xfrm>
            <a:off x="457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B655AC43-C1BD-D644-AF85-09A28EE040E7}" type="datetime1">
              <a:rPr lang="en-US" altLang="x-none"/>
              <a:pPr>
                <a:defRPr/>
              </a:pPr>
              <a:t>8/6/2017</a:t>
            </a:fld>
            <a:endParaRPr lang="en-US" altLang="x-none"/>
          </a:p>
        </p:txBody>
      </p:sp>
      <p:sp>
        <p:nvSpPr>
          <p:cNvPr id="6" name="Footer Placeholder 4"/>
          <p:cNvSpPr>
            <a:spLocks noGrp="1"/>
          </p:cNvSpPr>
          <p:nvPr>
            <p:ph type="ftr" sz="quarter" idx="11"/>
          </p:nvPr>
        </p:nvSpPr>
        <p:spPr>
          <a:xfrm>
            <a:off x="3124200" y="5296959"/>
            <a:ext cx="2895600" cy="304271"/>
          </a:xfrm>
          <a:prstGeom prst="rect">
            <a:avLst/>
          </a:prstGeom>
        </p:spPr>
        <p:txBody>
          <a:bodyPr/>
          <a:lstStyle>
            <a:lvl1pPr eaLnBrk="1" hangingPunct="1">
              <a:defRPr>
                <a:cs typeface="ＭＳ Ｐゴシック" charset="-128"/>
              </a:defRPr>
            </a:lvl1pPr>
          </a:lstStyle>
          <a:p>
            <a:pPr>
              <a:defRPr/>
            </a:pPr>
            <a:endParaRPr lang="en-US"/>
          </a:p>
        </p:txBody>
      </p:sp>
      <p:sp>
        <p:nvSpPr>
          <p:cNvPr id="7" name="Slide Number Placeholder 5"/>
          <p:cNvSpPr>
            <a:spLocks noGrp="1"/>
          </p:cNvSpPr>
          <p:nvPr>
            <p:ph type="sldNum" sz="quarter" idx="12"/>
          </p:nvPr>
        </p:nvSpPr>
        <p:spPr>
          <a:xfrm>
            <a:off x="6553200" y="5296959"/>
            <a:ext cx="2133600" cy="304271"/>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B6BD3ACE-650F-D24A-AAD6-D0DA9FD17977}" type="slidenum">
              <a:rPr lang="en-US" altLang="x-none"/>
              <a:pPr>
                <a:defRPr/>
              </a:pPr>
              <a:t>‹#›</a:t>
            </a:fld>
            <a:endParaRPr lang="en-US" altLang="x-none"/>
          </a:p>
        </p:txBody>
      </p:sp>
    </p:spTree>
    <p:extLst>
      <p:ext uri="{BB962C8B-B14F-4D97-AF65-F5344CB8AC3E}">
        <p14:creationId xmlns:p14="http://schemas.microsoft.com/office/powerpoint/2010/main" val="405960124"/>
      </p:ext>
    </p:extLst>
  </p:cSld>
  <p:clrMapOvr>
    <a:masterClrMapping/>
  </p:clrMapOvr>
  <p:transition>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466990"/>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1027" name="Text Placeholder 2"/>
          <p:cNvSpPr>
            <a:spLocks noGrp="1"/>
          </p:cNvSpPr>
          <p:nvPr>
            <p:ph type="body" idx="1"/>
          </p:nvPr>
        </p:nvSpPr>
        <p:spPr bwMode="auto">
          <a:xfrm>
            <a:off x="457200" y="1571625"/>
            <a:ext cx="8229600" cy="3771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wipe(left)">
                                      <p:cBhvr>
                                        <p:cTn id="7" dur="500"/>
                                        <p:tgtEl>
                                          <p:spTgt spid="102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27">
                                            <p:txEl>
                                              <p:pRg st="1" end="1"/>
                                            </p:txEl>
                                          </p:spTgt>
                                        </p:tgtEl>
                                        <p:attrNameLst>
                                          <p:attrName>style.visibility</p:attrName>
                                        </p:attrNameLst>
                                      </p:cBhvr>
                                      <p:to>
                                        <p:strVal val="visible"/>
                                      </p:to>
                                    </p:set>
                                    <p:animEffect transition="in" filter="wipe(left)">
                                      <p:cBhvr>
                                        <p:cTn id="10" dur="500"/>
                                        <p:tgtEl>
                                          <p:spTgt spid="1027">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animEffect transition="in" filter="wipe(left)">
                                      <p:cBhvr>
                                        <p:cTn id="13" dur="500"/>
                                        <p:tgtEl>
                                          <p:spTgt spid="1027">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027">
                                            <p:txEl>
                                              <p:pRg st="3" end="3"/>
                                            </p:txEl>
                                          </p:spTgt>
                                        </p:tgtEl>
                                        <p:attrNameLst>
                                          <p:attrName>style.visibility</p:attrName>
                                        </p:attrNameLst>
                                      </p:cBhvr>
                                      <p:to>
                                        <p:strVal val="visible"/>
                                      </p:to>
                                    </p:set>
                                    <p:animEffect transition="in" filter="wipe(left)">
                                      <p:cBhvr>
                                        <p:cTn id="16" dur="500"/>
                                        <p:tgtEl>
                                          <p:spTgt spid="1027">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027">
                                            <p:txEl>
                                              <p:pRg st="4" end="4"/>
                                            </p:txEl>
                                          </p:spTgt>
                                        </p:tgtEl>
                                        <p:attrNameLst>
                                          <p:attrName>style.visibility</p:attrName>
                                        </p:attrNameLst>
                                      </p:cBhvr>
                                      <p:to>
                                        <p:strVal val="visible"/>
                                      </p:to>
                                    </p:set>
                                    <p:animEffect transition="in" filter="wipe(left)">
                                      <p:cBhvr>
                                        <p:cTn id="19"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Lst>
      </p:bldP>
    </p:bldLst>
  </p:timing>
  <p:txStyles>
    <p:titleStyle>
      <a:lvl1pPr algn="ctr" defTabSz="380985" rtl="0" eaLnBrk="0" fontAlgn="base" hangingPunct="0">
        <a:spcBef>
          <a:spcPct val="0"/>
        </a:spcBef>
        <a:spcAft>
          <a:spcPct val="0"/>
        </a:spcAft>
        <a:defRPr sz="3667" b="1" kern="1200">
          <a:solidFill>
            <a:schemeClr val="tx1"/>
          </a:solidFill>
          <a:latin typeface="Tw Cen MT"/>
          <a:ea typeface="ＭＳ Ｐゴシック" charset="-128"/>
          <a:cs typeface="Tw Cen MT"/>
        </a:defRPr>
      </a:lvl1pPr>
      <a:lvl2pPr algn="ctr" defTabSz="380985" rtl="0" eaLnBrk="0" fontAlgn="base" hangingPunct="0">
        <a:spcBef>
          <a:spcPct val="0"/>
        </a:spcBef>
        <a:spcAft>
          <a:spcPct val="0"/>
        </a:spcAft>
        <a:defRPr sz="3667" b="1">
          <a:solidFill>
            <a:schemeClr val="tx1"/>
          </a:solidFill>
          <a:latin typeface="Tw Cen MT" charset="0"/>
          <a:ea typeface="ＭＳ Ｐゴシック" charset="-128"/>
          <a:cs typeface="Tw Cen MT" charset="0"/>
        </a:defRPr>
      </a:lvl2pPr>
      <a:lvl3pPr algn="ctr" defTabSz="380985" rtl="0" eaLnBrk="0" fontAlgn="base" hangingPunct="0">
        <a:spcBef>
          <a:spcPct val="0"/>
        </a:spcBef>
        <a:spcAft>
          <a:spcPct val="0"/>
        </a:spcAft>
        <a:defRPr sz="3667" b="1">
          <a:solidFill>
            <a:schemeClr val="tx1"/>
          </a:solidFill>
          <a:latin typeface="Tw Cen MT" charset="0"/>
          <a:ea typeface="ＭＳ Ｐゴシック" charset="-128"/>
          <a:cs typeface="Tw Cen MT" charset="0"/>
        </a:defRPr>
      </a:lvl3pPr>
      <a:lvl4pPr algn="ctr" defTabSz="380985" rtl="0" eaLnBrk="0" fontAlgn="base" hangingPunct="0">
        <a:spcBef>
          <a:spcPct val="0"/>
        </a:spcBef>
        <a:spcAft>
          <a:spcPct val="0"/>
        </a:spcAft>
        <a:defRPr sz="3667" b="1">
          <a:solidFill>
            <a:schemeClr val="tx1"/>
          </a:solidFill>
          <a:latin typeface="Tw Cen MT" charset="0"/>
          <a:ea typeface="ＭＳ Ｐゴシック" charset="-128"/>
          <a:cs typeface="Tw Cen MT" charset="0"/>
        </a:defRPr>
      </a:lvl4pPr>
      <a:lvl5pPr algn="ctr" defTabSz="380985" rtl="0" eaLnBrk="0" fontAlgn="base" hangingPunct="0">
        <a:spcBef>
          <a:spcPct val="0"/>
        </a:spcBef>
        <a:spcAft>
          <a:spcPct val="0"/>
        </a:spcAft>
        <a:defRPr sz="3667" b="1">
          <a:solidFill>
            <a:schemeClr val="tx1"/>
          </a:solidFill>
          <a:latin typeface="Tw Cen MT" charset="0"/>
          <a:ea typeface="ＭＳ Ｐゴシック" charset="-128"/>
          <a:cs typeface="Tw Cen MT" charset="0"/>
        </a:defRPr>
      </a:lvl5pPr>
      <a:lvl6pPr marL="380985" algn="ctr" defTabSz="380985" rtl="0" fontAlgn="base">
        <a:spcBef>
          <a:spcPct val="0"/>
        </a:spcBef>
        <a:spcAft>
          <a:spcPct val="0"/>
        </a:spcAft>
        <a:defRPr sz="3667">
          <a:solidFill>
            <a:schemeClr val="tx1"/>
          </a:solidFill>
          <a:latin typeface="Calibri" charset="0"/>
          <a:ea typeface="ＭＳ Ｐゴシック" charset="-128"/>
          <a:cs typeface="ＭＳ Ｐゴシック" charset="-128"/>
        </a:defRPr>
      </a:lvl6pPr>
      <a:lvl7pPr marL="761970" algn="ctr" defTabSz="380985" rtl="0" fontAlgn="base">
        <a:spcBef>
          <a:spcPct val="0"/>
        </a:spcBef>
        <a:spcAft>
          <a:spcPct val="0"/>
        </a:spcAft>
        <a:defRPr sz="3667">
          <a:solidFill>
            <a:schemeClr val="tx1"/>
          </a:solidFill>
          <a:latin typeface="Calibri" charset="0"/>
          <a:ea typeface="ＭＳ Ｐゴシック" charset="-128"/>
          <a:cs typeface="ＭＳ Ｐゴシック" charset="-128"/>
        </a:defRPr>
      </a:lvl7pPr>
      <a:lvl8pPr marL="1142954" algn="ctr" defTabSz="380985" rtl="0" fontAlgn="base">
        <a:spcBef>
          <a:spcPct val="0"/>
        </a:spcBef>
        <a:spcAft>
          <a:spcPct val="0"/>
        </a:spcAft>
        <a:defRPr sz="3667">
          <a:solidFill>
            <a:schemeClr val="tx1"/>
          </a:solidFill>
          <a:latin typeface="Calibri" charset="0"/>
          <a:ea typeface="ＭＳ Ｐゴシック" charset="-128"/>
          <a:cs typeface="ＭＳ Ｐゴシック" charset="-128"/>
        </a:defRPr>
      </a:lvl8pPr>
      <a:lvl9pPr marL="1523939" algn="ctr" defTabSz="380985" rtl="0" fontAlgn="base">
        <a:spcBef>
          <a:spcPct val="0"/>
        </a:spcBef>
        <a:spcAft>
          <a:spcPct val="0"/>
        </a:spcAft>
        <a:defRPr sz="3667">
          <a:solidFill>
            <a:schemeClr val="tx1"/>
          </a:solidFill>
          <a:latin typeface="Calibri" charset="0"/>
          <a:ea typeface="ＭＳ Ｐゴシック" charset="-128"/>
          <a:cs typeface="ＭＳ Ｐゴシック" charset="-128"/>
        </a:defRPr>
      </a:lvl9pPr>
    </p:titleStyle>
    <p:bodyStyle>
      <a:lvl1pPr marL="285739" indent="-285739" algn="l" defTabSz="380985" rtl="0" eaLnBrk="0" fontAlgn="base" hangingPunct="0">
        <a:spcBef>
          <a:spcPct val="20000"/>
        </a:spcBef>
        <a:spcAft>
          <a:spcPct val="0"/>
        </a:spcAft>
        <a:buFont typeface="Arial" charset="0"/>
        <a:buChar char="•"/>
        <a:defRPr sz="2667" kern="1200">
          <a:solidFill>
            <a:schemeClr val="tx1"/>
          </a:solidFill>
          <a:latin typeface="Tahoma"/>
          <a:ea typeface="ＭＳ Ｐゴシック" charset="-128"/>
          <a:cs typeface="Tahoma"/>
        </a:defRPr>
      </a:lvl1pPr>
      <a:lvl2pPr marL="619100" indent="-238115" algn="l" defTabSz="380985" rtl="0" eaLnBrk="0" fontAlgn="base" hangingPunct="0">
        <a:spcBef>
          <a:spcPct val="20000"/>
        </a:spcBef>
        <a:spcAft>
          <a:spcPct val="0"/>
        </a:spcAft>
        <a:buFont typeface="Arial" charset="0"/>
        <a:buChar char="–"/>
        <a:defRPr sz="2333" kern="1200">
          <a:solidFill>
            <a:schemeClr val="tx1"/>
          </a:solidFill>
          <a:latin typeface="Tahoma"/>
          <a:ea typeface="ＭＳ Ｐゴシック" charset="-128"/>
          <a:cs typeface="Tahoma"/>
        </a:defRPr>
      </a:lvl2pPr>
      <a:lvl3pPr marL="952462" indent="-190492" algn="l" defTabSz="380985" rtl="0" eaLnBrk="0" fontAlgn="base" hangingPunct="0">
        <a:spcBef>
          <a:spcPct val="20000"/>
        </a:spcBef>
        <a:spcAft>
          <a:spcPct val="0"/>
        </a:spcAft>
        <a:buFont typeface="Arial" charset="0"/>
        <a:buChar char="•"/>
        <a:defRPr sz="2000" kern="1200">
          <a:solidFill>
            <a:schemeClr val="tx1"/>
          </a:solidFill>
          <a:latin typeface="Tahoma"/>
          <a:ea typeface="ＭＳ Ｐゴシック" charset="-128"/>
          <a:cs typeface="Tahoma"/>
        </a:defRPr>
      </a:lvl3pPr>
      <a:lvl4pPr marL="1333447" indent="-190492" algn="l" defTabSz="380985" rtl="0" eaLnBrk="0" fontAlgn="base" hangingPunct="0">
        <a:spcBef>
          <a:spcPct val="20000"/>
        </a:spcBef>
        <a:spcAft>
          <a:spcPct val="0"/>
        </a:spcAft>
        <a:buFont typeface="Arial" charset="0"/>
        <a:buChar char="–"/>
        <a:defRPr sz="1667" kern="1200">
          <a:solidFill>
            <a:schemeClr val="tx1"/>
          </a:solidFill>
          <a:latin typeface="Tahoma"/>
          <a:ea typeface="ＭＳ Ｐゴシック" charset="-128"/>
          <a:cs typeface="Tahoma"/>
        </a:defRPr>
      </a:lvl4pPr>
      <a:lvl5pPr marL="1714431" indent="-190492" algn="l" defTabSz="380985" rtl="0" eaLnBrk="0" fontAlgn="base" hangingPunct="0">
        <a:spcBef>
          <a:spcPct val="20000"/>
        </a:spcBef>
        <a:spcAft>
          <a:spcPct val="0"/>
        </a:spcAft>
        <a:buFont typeface="Arial" charset="0"/>
        <a:buChar char="»"/>
        <a:defRPr sz="1667" kern="1200">
          <a:solidFill>
            <a:schemeClr val="tx1"/>
          </a:solidFill>
          <a:latin typeface="Tahoma"/>
          <a:ea typeface="ＭＳ Ｐゴシック" charset="-128"/>
          <a:cs typeface="Tahoma"/>
        </a:defRPr>
      </a:lvl5pPr>
      <a:lvl6pPr marL="2095416" indent="-190492" algn="l" defTabSz="380985" rtl="0" eaLnBrk="1" latinLnBrk="0" hangingPunct="1">
        <a:spcBef>
          <a:spcPct val="20000"/>
        </a:spcBef>
        <a:buFont typeface="Arial"/>
        <a:buChar char="•"/>
        <a:defRPr sz="1667" kern="1200">
          <a:solidFill>
            <a:schemeClr val="tx1"/>
          </a:solidFill>
          <a:latin typeface="+mn-lt"/>
          <a:ea typeface="+mn-ea"/>
          <a:cs typeface="+mn-cs"/>
        </a:defRPr>
      </a:lvl6pPr>
      <a:lvl7pPr marL="2476401" indent="-190492" algn="l" defTabSz="380985" rtl="0" eaLnBrk="1" latinLnBrk="0" hangingPunct="1">
        <a:spcBef>
          <a:spcPct val="20000"/>
        </a:spcBef>
        <a:buFont typeface="Arial"/>
        <a:buChar char="•"/>
        <a:defRPr sz="1667" kern="1200">
          <a:solidFill>
            <a:schemeClr val="tx1"/>
          </a:solidFill>
          <a:latin typeface="+mn-lt"/>
          <a:ea typeface="+mn-ea"/>
          <a:cs typeface="+mn-cs"/>
        </a:defRPr>
      </a:lvl7pPr>
      <a:lvl8pPr marL="2857386" indent="-190492" algn="l" defTabSz="380985" rtl="0" eaLnBrk="1" latinLnBrk="0" hangingPunct="1">
        <a:spcBef>
          <a:spcPct val="20000"/>
        </a:spcBef>
        <a:buFont typeface="Arial"/>
        <a:buChar char="•"/>
        <a:defRPr sz="1667" kern="1200">
          <a:solidFill>
            <a:schemeClr val="tx1"/>
          </a:solidFill>
          <a:latin typeface="+mn-lt"/>
          <a:ea typeface="+mn-ea"/>
          <a:cs typeface="+mn-cs"/>
        </a:defRPr>
      </a:lvl8pPr>
      <a:lvl9pPr marL="3238370" indent="-190492" algn="l" defTabSz="380985" rtl="0" eaLnBrk="1" latinLnBrk="0" hangingPunct="1">
        <a:spcBef>
          <a:spcPct val="20000"/>
        </a:spcBef>
        <a:buFont typeface="Arial"/>
        <a:buChar char="•"/>
        <a:defRPr sz="1667" kern="1200">
          <a:solidFill>
            <a:schemeClr val="tx1"/>
          </a:solidFill>
          <a:latin typeface="+mn-lt"/>
          <a:ea typeface="+mn-ea"/>
          <a:cs typeface="+mn-cs"/>
        </a:defRPr>
      </a:lvl9pPr>
    </p:bodyStyle>
    <p:otherStyle>
      <a:defPPr>
        <a:defRPr lang="en-US"/>
      </a:defPPr>
      <a:lvl1pPr marL="0" algn="l" defTabSz="380985" rtl="0" eaLnBrk="1" latinLnBrk="0" hangingPunct="1">
        <a:defRPr sz="1500" kern="1200">
          <a:solidFill>
            <a:schemeClr val="tx1"/>
          </a:solidFill>
          <a:latin typeface="+mn-lt"/>
          <a:ea typeface="+mn-ea"/>
          <a:cs typeface="+mn-cs"/>
        </a:defRPr>
      </a:lvl1pPr>
      <a:lvl2pPr marL="380985" algn="l" defTabSz="380985" rtl="0" eaLnBrk="1" latinLnBrk="0" hangingPunct="1">
        <a:defRPr sz="1500" kern="1200">
          <a:solidFill>
            <a:schemeClr val="tx1"/>
          </a:solidFill>
          <a:latin typeface="+mn-lt"/>
          <a:ea typeface="+mn-ea"/>
          <a:cs typeface="+mn-cs"/>
        </a:defRPr>
      </a:lvl2pPr>
      <a:lvl3pPr marL="761970" algn="l" defTabSz="380985" rtl="0" eaLnBrk="1" latinLnBrk="0" hangingPunct="1">
        <a:defRPr sz="1500" kern="1200">
          <a:solidFill>
            <a:schemeClr val="tx1"/>
          </a:solidFill>
          <a:latin typeface="+mn-lt"/>
          <a:ea typeface="+mn-ea"/>
          <a:cs typeface="+mn-cs"/>
        </a:defRPr>
      </a:lvl3pPr>
      <a:lvl4pPr marL="1142954" algn="l" defTabSz="380985" rtl="0" eaLnBrk="1" latinLnBrk="0" hangingPunct="1">
        <a:defRPr sz="1500" kern="1200">
          <a:solidFill>
            <a:schemeClr val="tx1"/>
          </a:solidFill>
          <a:latin typeface="+mn-lt"/>
          <a:ea typeface="+mn-ea"/>
          <a:cs typeface="+mn-cs"/>
        </a:defRPr>
      </a:lvl4pPr>
      <a:lvl5pPr marL="1523939" algn="l" defTabSz="380985" rtl="0" eaLnBrk="1" latinLnBrk="0" hangingPunct="1">
        <a:defRPr sz="1500" kern="1200">
          <a:solidFill>
            <a:schemeClr val="tx1"/>
          </a:solidFill>
          <a:latin typeface="+mn-lt"/>
          <a:ea typeface="+mn-ea"/>
          <a:cs typeface="+mn-cs"/>
        </a:defRPr>
      </a:lvl5pPr>
      <a:lvl6pPr marL="1904924" algn="l" defTabSz="380985" rtl="0" eaLnBrk="1" latinLnBrk="0" hangingPunct="1">
        <a:defRPr sz="1500" kern="1200">
          <a:solidFill>
            <a:schemeClr val="tx1"/>
          </a:solidFill>
          <a:latin typeface="+mn-lt"/>
          <a:ea typeface="+mn-ea"/>
          <a:cs typeface="+mn-cs"/>
        </a:defRPr>
      </a:lvl6pPr>
      <a:lvl7pPr marL="2285909" algn="l" defTabSz="380985" rtl="0" eaLnBrk="1" latinLnBrk="0" hangingPunct="1">
        <a:defRPr sz="1500" kern="1200">
          <a:solidFill>
            <a:schemeClr val="tx1"/>
          </a:solidFill>
          <a:latin typeface="+mn-lt"/>
          <a:ea typeface="+mn-ea"/>
          <a:cs typeface="+mn-cs"/>
        </a:defRPr>
      </a:lvl7pPr>
      <a:lvl8pPr marL="2666893" algn="l" defTabSz="380985" rtl="0" eaLnBrk="1" latinLnBrk="0" hangingPunct="1">
        <a:defRPr sz="1500" kern="1200">
          <a:solidFill>
            <a:schemeClr val="tx1"/>
          </a:solidFill>
          <a:latin typeface="+mn-lt"/>
          <a:ea typeface="+mn-ea"/>
          <a:cs typeface="+mn-cs"/>
        </a:defRPr>
      </a:lvl8pPr>
      <a:lvl9pPr marL="3047878" algn="l" defTabSz="380985"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pPr eaLnBrk="1" hangingPunct="1"/>
            <a:r>
              <a:rPr lang="en-US" altLang="x-none">
                <a:latin typeface="Tw Cen MT" charset="0"/>
                <a:cs typeface="Tw Cen MT" charset="0"/>
              </a:rPr>
              <a:t>The Age of Accountability</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a:ea typeface="+mn-ea"/>
              <a:cs typeface="+mn-cs"/>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9126" cy="5715000"/>
          </a:xfrm>
          <a:prstGeom prst="rect">
            <a:avLst/>
          </a:prstGeom>
        </p:spPr>
      </p:pic>
    </p:spTree>
  </p:cSld>
  <p:clrMapOvr>
    <a:masterClrMapping/>
  </p:clrMapOvr>
  <p:transition>
    <p:circl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altLang="x-none" dirty="0">
                <a:latin typeface="Tw Cen MT" charset="0"/>
                <a:cs typeface="Tw Cen MT" charset="0"/>
              </a:rPr>
              <a:t>Tips For Developing Maturity</a:t>
            </a:r>
          </a:p>
        </p:txBody>
      </p:sp>
      <p:sp>
        <p:nvSpPr>
          <p:cNvPr id="30722" name="Content Placeholder 2"/>
          <p:cNvSpPr>
            <a:spLocks noGrp="1"/>
          </p:cNvSpPr>
          <p:nvPr>
            <p:ph idx="1"/>
          </p:nvPr>
        </p:nvSpPr>
        <p:spPr/>
        <p:txBody>
          <a:bodyPr/>
          <a:lstStyle/>
          <a:p>
            <a:pPr eaLnBrk="1" hangingPunct="1">
              <a:lnSpc>
                <a:spcPct val="90000"/>
              </a:lnSpc>
              <a:buFont typeface="Arial" charset="0"/>
              <a:buNone/>
            </a:pPr>
            <a:r>
              <a:rPr lang="en-US" altLang="x-none" sz="2500">
                <a:latin typeface="Tahoma" charset="0"/>
                <a:cs typeface="Tahoma" charset="0"/>
              </a:rPr>
              <a:t>Some Questions To Ask…</a:t>
            </a:r>
          </a:p>
          <a:p>
            <a:pPr eaLnBrk="1" hangingPunct="1">
              <a:lnSpc>
                <a:spcPct val="90000"/>
              </a:lnSpc>
            </a:pPr>
            <a:r>
              <a:rPr lang="en-US" altLang="x-none" sz="2500">
                <a:latin typeface="Tahoma" charset="0"/>
                <a:cs typeface="Tahoma" charset="0"/>
              </a:rPr>
              <a:t>Are they old enough to make a thoughtful decision against Christ? For Christ?</a:t>
            </a:r>
          </a:p>
          <a:p>
            <a:pPr eaLnBrk="1" hangingPunct="1">
              <a:lnSpc>
                <a:spcPct val="90000"/>
              </a:lnSpc>
            </a:pPr>
            <a:r>
              <a:rPr lang="en-US" altLang="x-none" sz="2500">
                <a:latin typeface="Tahoma" charset="0"/>
                <a:cs typeface="Tahoma" charset="0"/>
              </a:rPr>
              <a:t>Are they “pierced to the heart” about their sins?</a:t>
            </a:r>
          </a:p>
          <a:p>
            <a:pPr eaLnBrk="1" hangingPunct="1">
              <a:lnSpc>
                <a:spcPct val="90000"/>
              </a:lnSpc>
            </a:pPr>
            <a:r>
              <a:rPr lang="en-US" altLang="x-none" sz="2500">
                <a:latin typeface="Tahoma" charset="0"/>
                <a:cs typeface="Tahoma" charset="0"/>
              </a:rPr>
              <a:t>What do they understand about sin and the Savior?</a:t>
            </a:r>
          </a:p>
          <a:p>
            <a:pPr eaLnBrk="1" hangingPunct="1">
              <a:lnSpc>
                <a:spcPct val="90000"/>
              </a:lnSpc>
            </a:pPr>
            <a:r>
              <a:rPr lang="en-US" altLang="x-none" sz="2500">
                <a:latin typeface="Tahoma" charset="0"/>
                <a:cs typeface="Tahoma" charset="0"/>
              </a:rPr>
              <a:t>How will your life be different when you become a Christian?</a:t>
            </a:r>
          </a:p>
          <a:p>
            <a:pPr eaLnBrk="1" hangingPunct="1">
              <a:lnSpc>
                <a:spcPct val="90000"/>
              </a:lnSpc>
            </a:pPr>
            <a:endParaRPr lang="en-US" altLang="x-none" sz="2500">
              <a:latin typeface="Tahoma" charset="0"/>
              <a:cs typeface="Tahoma" charset="0"/>
            </a:endParaRPr>
          </a:p>
          <a:p>
            <a:pPr eaLnBrk="1" hangingPunct="1">
              <a:lnSpc>
                <a:spcPct val="90000"/>
              </a:lnSpc>
            </a:pPr>
            <a:endParaRPr lang="en-US" altLang="x-none" sz="2500">
              <a:latin typeface="Tahoma" charset="0"/>
              <a:cs typeface="Tahoma" charset="0"/>
            </a:endParaRPr>
          </a:p>
        </p:txBody>
      </p:sp>
    </p:spTree>
  </p:cSld>
  <p:clrMapOvr>
    <a:masterClrMapping/>
  </p:clrMapOvr>
  <p:transition>
    <p:circl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20448"/>
            <a:ext cx="6858000" cy="952500"/>
          </a:xfrm>
        </p:spPr>
        <p:txBody>
          <a:bodyPr rtlCol="0">
            <a:normAutofit fontScale="90000"/>
          </a:bodyPr>
          <a:lstStyle/>
          <a:p>
            <a:pPr eaLnBrk="1" fontAlgn="auto" hangingPunct="1">
              <a:spcAft>
                <a:spcPts val="0"/>
              </a:spcAft>
              <a:defRPr/>
            </a:pPr>
            <a:r>
              <a:rPr lang="en-US" dirty="0">
                <a:ea typeface="+mj-ea"/>
                <a:cs typeface="+mj-cs"/>
              </a:rPr>
              <a:t>When The Maturity For </a:t>
            </a:r>
            <a:br>
              <a:rPr lang="en-US" dirty="0">
                <a:ea typeface="+mj-ea"/>
                <a:cs typeface="+mj-cs"/>
              </a:rPr>
            </a:br>
            <a:r>
              <a:rPr lang="en-US" dirty="0">
                <a:ea typeface="+mj-ea"/>
                <a:cs typeface="+mj-cs"/>
              </a:rPr>
              <a:t>Baptism Is Reached</a:t>
            </a:r>
          </a:p>
        </p:txBody>
      </p:sp>
      <p:sp>
        <p:nvSpPr>
          <p:cNvPr id="32770" name="Content Placeholder 2"/>
          <p:cNvSpPr>
            <a:spLocks noGrp="1"/>
          </p:cNvSpPr>
          <p:nvPr>
            <p:ph idx="1"/>
          </p:nvPr>
        </p:nvSpPr>
        <p:spPr>
          <a:xfrm>
            <a:off x="663879" y="1699948"/>
            <a:ext cx="7690981" cy="3771635"/>
          </a:xfrm>
        </p:spPr>
        <p:txBody>
          <a:bodyPr/>
          <a:lstStyle/>
          <a:p>
            <a:pPr eaLnBrk="1" hangingPunct="1">
              <a:buFont typeface="Arial" charset="0"/>
              <a:buNone/>
            </a:pPr>
            <a:r>
              <a:rPr lang="en-US" altLang="x-none" dirty="0">
                <a:latin typeface="Tahoma" charset="0"/>
                <a:cs typeface="Tahoma" charset="0"/>
              </a:rPr>
              <a:t>Faith &amp; Obedience Should Be Encouraged</a:t>
            </a:r>
          </a:p>
          <a:p>
            <a:pPr eaLnBrk="1" hangingPunct="1"/>
            <a:r>
              <a:rPr lang="en-US" altLang="x-none" dirty="0">
                <a:latin typeface="Tahoma" charset="0"/>
                <a:cs typeface="Tahoma" charset="0"/>
              </a:rPr>
              <a:t>Faith: Hebrews 11:6</a:t>
            </a:r>
          </a:p>
          <a:p>
            <a:pPr eaLnBrk="1" hangingPunct="1"/>
            <a:r>
              <a:rPr lang="en-US" altLang="x-none" dirty="0">
                <a:latin typeface="Tahoma" charset="0"/>
                <a:cs typeface="Tahoma" charset="0"/>
              </a:rPr>
              <a:t>Repent: Luke 24:47</a:t>
            </a:r>
          </a:p>
          <a:p>
            <a:pPr eaLnBrk="1" hangingPunct="1"/>
            <a:r>
              <a:rPr lang="en-US" altLang="x-none" dirty="0">
                <a:latin typeface="Tahoma" charset="0"/>
                <a:cs typeface="Tahoma" charset="0"/>
              </a:rPr>
              <a:t>Confess: Acts 8:37-38</a:t>
            </a:r>
          </a:p>
          <a:p>
            <a:pPr eaLnBrk="1" hangingPunct="1"/>
            <a:r>
              <a:rPr lang="en-US" altLang="x-none" dirty="0">
                <a:latin typeface="Tahoma" charset="0"/>
                <a:cs typeface="Tahoma" charset="0"/>
              </a:rPr>
              <a:t>Calling Upon The Lord In Baptism: </a:t>
            </a:r>
            <a:br>
              <a:rPr lang="en-US" altLang="x-none" dirty="0">
                <a:latin typeface="Tahoma" charset="0"/>
                <a:cs typeface="Tahoma" charset="0"/>
              </a:rPr>
            </a:br>
            <a:r>
              <a:rPr lang="en-US" altLang="x-none" dirty="0">
                <a:latin typeface="Tahoma" charset="0"/>
                <a:cs typeface="Tahoma" charset="0"/>
              </a:rPr>
              <a:t>Acts 22:16 </a:t>
            </a:r>
          </a:p>
        </p:txBody>
      </p:sp>
    </p:spTree>
  </p:cSld>
  <p:clrMapOvr>
    <a:masterClrMapping/>
  </p:clrMapOvr>
  <p:transition>
    <p:circl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ctrTitle"/>
          </p:nvPr>
        </p:nvSpPr>
        <p:spPr/>
        <p:txBody>
          <a:bodyPr/>
          <a:lstStyle/>
          <a:p>
            <a:pPr eaLnBrk="1" hangingPunct="1"/>
            <a:r>
              <a:rPr lang="en-US" altLang="x-none">
                <a:latin typeface="Tw Cen MT" charset="0"/>
                <a:cs typeface="Tw Cen MT" charset="0"/>
              </a:rPr>
              <a:t>Age of Accountability</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a:ea typeface="+mn-ea"/>
              <a:cs typeface="+mn-c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9126" cy="5715000"/>
          </a:xfrm>
          <a:prstGeom prst="rect">
            <a:avLst/>
          </a:prstGeom>
        </p:spPr>
      </p:pic>
    </p:spTree>
  </p:cSld>
  <p:clrMapOvr>
    <a:masterClrMapping/>
  </p:clrMapOvr>
  <p:transition>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altLang="x-none" dirty="0">
                <a:latin typeface="Tw Cen MT" charset="0"/>
                <a:cs typeface="Tw Cen MT" charset="0"/>
              </a:rPr>
              <a:t>Remembering Our Creator</a:t>
            </a:r>
          </a:p>
        </p:txBody>
      </p:sp>
      <p:sp>
        <p:nvSpPr>
          <p:cNvPr id="16386" name="Content Placeholder 2"/>
          <p:cNvSpPr>
            <a:spLocks noGrp="1"/>
          </p:cNvSpPr>
          <p:nvPr>
            <p:ph idx="1"/>
          </p:nvPr>
        </p:nvSpPr>
        <p:spPr>
          <a:xfrm>
            <a:off x="457200" y="1333500"/>
            <a:ext cx="8229600" cy="3987271"/>
          </a:xfrm>
        </p:spPr>
        <p:txBody>
          <a:bodyPr/>
          <a:lstStyle/>
          <a:p>
            <a:pPr eaLnBrk="1" hangingPunct="1"/>
            <a:r>
              <a:rPr lang="en-US" altLang="x-none" dirty="0">
                <a:latin typeface="Tahoma" charset="0"/>
                <a:cs typeface="Tahoma" charset="0"/>
              </a:rPr>
              <a:t>Childhood Is A Time of Rejoicing</a:t>
            </a:r>
            <a:r>
              <a:rPr lang="mr-IN" altLang="x-none" dirty="0">
                <a:latin typeface="Tahoma" charset="0"/>
                <a:cs typeface="Tahoma" charset="0"/>
              </a:rPr>
              <a:t>…</a:t>
            </a:r>
            <a:endParaRPr lang="en-US" altLang="x-none" dirty="0">
              <a:latin typeface="Tahoma" charset="0"/>
              <a:cs typeface="Tahoma" charset="0"/>
            </a:endParaRPr>
          </a:p>
          <a:p>
            <a:pPr lvl="1" eaLnBrk="1" hangingPunct="1"/>
            <a:r>
              <a:rPr lang="en-US" altLang="x-none" dirty="0">
                <a:latin typeface="Tahoma" charset="0"/>
                <a:cs typeface="Tahoma" charset="0"/>
              </a:rPr>
              <a:t>Rejoice, young man, during your childhood, and let your heart be pleasant during the days of young manhood. And follow the impulses of your heart and the desires of your eyes. Yet know that God will bring you to judgment for all these things. (Eccl. 11:9)</a:t>
            </a:r>
          </a:p>
          <a:p>
            <a:pPr eaLnBrk="1" hangingPunct="1"/>
            <a:r>
              <a:rPr lang="mr-IN" altLang="x-none" dirty="0">
                <a:latin typeface="Tahoma" charset="0"/>
                <a:cs typeface="Tahoma" charset="0"/>
              </a:rPr>
              <a:t>…</a:t>
            </a:r>
            <a:r>
              <a:rPr lang="en-US" altLang="x-none" dirty="0">
                <a:latin typeface="Tahoma" charset="0"/>
                <a:cs typeface="Tahoma" charset="0"/>
              </a:rPr>
              <a:t>And Learning About God’s Will.</a:t>
            </a:r>
          </a:p>
          <a:p>
            <a:pPr lvl="1" eaLnBrk="1" hangingPunct="1"/>
            <a:r>
              <a:rPr lang="en-US" altLang="x-none" dirty="0">
                <a:latin typeface="Tahoma" charset="0"/>
                <a:cs typeface="Tahoma" charset="0"/>
              </a:rPr>
              <a:t>So remove grief and anger from your heart</a:t>
            </a:r>
            <a:r>
              <a:rPr lang="mr-IN" altLang="x-none" dirty="0">
                <a:latin typeface="Tahoma" charset="0"/>
                <a:cs typeface="Tahoma" charset="0"/>
              </a:rPr>
              <a:t>…</a:t>
            </a:r>
            <a:r>
              <a:rPr lang="en-US" altLang="x-none" dirty="0">
                <a:latin typeface="Tahoma" charset="0"/>
                <a:cs typeface="Tahoma" charset="0"/>
              </a:rPr>
              <a:t>Remember also your Creator</a:t>
            </a:r>
            <a:r>
              <a:rPr lang="mr-IN" altLang="x-none" dirty="0">
                <a:latin typeface="Tahoma" charset="0"/>
                <a:cs typeface="Tahoma" charset="0"/>
              </a:rPr>
              <a:t>…</a:t>
            </a:r>
            <a:r>
              <a:rPr lang="en-US" altLang="x-none" dirty="0">
                <a:latin typeface="Tahoma" charset="0"/>
                <a:cs typeface="Tahoma" charset="0"/>
              </a:rPr>
              <a:t> (Eccl 11:10, 12:1)</a:t>
            </a:r>
          </a:p>
          <a:p>
            <a:pPr eaLnBrk="1" hangingPunct="1"/>
            <a:endParaRPr lang="en-US" altLang="x-none" dirty="0">
              <a:latin typeface="Tahoma" charset="0"/>
              <a:cs typeface="Tahoma" charset="0"/>
            </a:endParaRPr>
          </a:p>
        </p:txBody>
      </p:sp>
    </p:spTree>
  </p:cSld>
  <p:clrMapOvr>
    <a:masterClrMapping/>
  </p:clrMapOvr>
  <p:transition>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altLang="x-none" dirty="0">
                <a:latin typeface="Tw Cen MT" charset="0"/>
                <a:cs typeface="Tw Cen MT" charset="0"/>
              </a:rPr>
              <a:t>Growing In Maturity</a:t>
            </a:r>
          </a:p>
        </p:txBody>
      </p:sp>
      <p:sp>
        <p:nvSpPr>
          <p:cNvPr id="18434" name="Content Placeholder 2"/>
          <p:cNvSpPr>
            <a:spLocks noGrp="1"/>
          </p:cNvSpPr>
          <p:nvPr>
            <p:ph idx="1"/>
          </p:nvPr>
        </p:nvSpPr>
        <p:spPr>
          <a:xfrm>
            <a:off x="457200" y="1648354"/>
            <a:ext cx="8229600" cy="3672417"/>
          </a:xfrm>
        </p:spPr>
        <p:txBody>
          <a:bodyPr/>
          <a:lstStyle/>
          <a:p>
            <a:pPr eaLnBrk="1" hangingPunct="1"/>
            <a:r>
              <a:rPr lang="en-US" altLang="x-none" dirty="0">
                <a:latin typeface="Tahoma" charset="0"/>
                <a:cs typeface="Tahoma" charset="0"/>
              </a:rPr>
              <a:t>Young Children Do Not Possess The Maturity To Determine Good From Evil. </a:t>
            </a:r>
          </a:p>
          <a:p>
            <a:pPr lvl="1" eaLnBrk="1" hangingPunct="1"/>
            <a:r>
              <a:rPr lang="en-US" altLang="x-none" dirty="0">
                <a:latin typeface="Tahoma" charset="0"/>
                <a:cs typeface="Tahoma" charset="0"/>
              </a:rPr>
              <a:t>Deuteronomy 1:39, Isaiah 7:15-16</a:t>
            </a:r>
          </a:p>
          <a:p>
            <a:pPr eaLnBrk="1" hangingPunct="1"/>
            <a:r>
              <a:rPr lang="en-US" altLang="x-none" dirty="0">
                <a:latin typeface="Tahoma" charset="0"/>
                <a:cs typeface="Tahoma" charset="0"/>
              </a:rPr>
              <a:t>As They Mature, They Reach A Level of Maturity That They Become Accountable.</a:t>
            </a:r>
          </a:p>
          <a:p>
            <a:pPr lvl="1" eaLnBrk="1" hangingPunct="1"/>
            <a:r>
              <a:rPr lang="en-US" altLang="x-none" dirty="0">
                <a:latin typeface="Tahoma" charset="0"/>
                <a:cs typeface="Tahoma" charset="0"/>
              </a:rPr>
              <a:t>Ezekiel 18:20</a:t>
            </a:r>
          </a:p>
          <a:p>
            <a:pPr lvl="1" eaLnBrk="1" hangingPunct="1"/>
            <a:endParaRPr lang="en-US" altLang="x-none" dirty="0">
              <a:latin typeface="Tahoma" charset="0"/>
              <a:cs typeface="Tahoma" charset="0"/>
            </a:endParaRPr>
          </a:p>
          <a:p>
            <a:pPr eaLnBrk="1" hangingPunct="1"/>
            <a:endParaRPr lang="en-US" altLang="x-none" dirty="0">
              <a:latin typeface="Tahoma" charset="0"/>
              <a:cs typeface="Tahoma" charset="0"/>
            </a:endParaRPr>
          </a:p>
        </p:txBody>
      </p:sp>
    </p:spTree>
  </p:cSld>
  <p:clrMapOvr>
    <a:masterClrMapping/>
  </p:clrMapOvr>
  <p:transition>
    <p:circl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Concepts To Consider Before Baptism</a:t>
            </a:r>
          </a:p>
        </p:txBody>
      </p:sp>
      <p:sp>
        <p:nvSpPr>
          <p:cNvPr id="3" name="Content Placeholder 2"/>
          <p:cNvSpPr>
            <a:spLocks noGrp="1"/>
          </p:cNvSpPr>
          <p:nvPr>
            <p:ph idx="1"/>
          </p:nvPr>
        </p:nvSpPr>
        <p:spPr>
          <a:xfrm>
            <a:off x="457200" y="1419225"/>
            <a:ext cx="8229600" cy="3771636"/>
          </a:xfrm>
        </p:spPr>
        <p:txBody>
          <a:bodyPr/>
          <a:lstStyle/>
          <a:p>
            <a:r>
              <a:rPr lang="en-US" sz="3000" dirty="0"/>
              <a:t>“Peter </a:t>
            </a:r>
            <a:r>
              <a:rPr lang="en-US" sz="3000" i="1" dirty="0"/>
              <a:t>said</a:t>
            </a:r>
            <a:r>
              <a:rPr lang="en-US" sz="3000" dirty="0"/>
              <a:t> to them, “</a:t>
            </a:r>
            <a:r>
              <a:rPr lang="en-US" sz="3000" b="1" dirty="0">
                <a:solidFill>
                  <a:srgbClr val="187092"/>
                </a:solidFill>
              </a:rPr>
              <a:t>Repent</a:t>
            </a:r>
            <a:r>
              <a:rPr lang="en-US" sz="3000" dirty="0"/>
              <a:t>, and each of you be baptized in </a:t>
            </a:r>
            <a:r>
              <a:rPr lang="en-US" sz="3000" b="1" dirty="0">
                <a:solidFill>
                  <a:srgbClr val="187092"/>
                </a:solidFill>
              </a:rPr>
              <a:t>the name </a:t>
            </a:r>
            <a:r>
              <a:rPr lang="en-US" sz="3000" dirty="0"/>
              <a:t>of</a:t>
            </a:r>
            <a:r>
              <a:rPr lang="en-US" sz="3000" b="1" dirty="0">
                <a:solidFill>
                  <a:srgbClr val="187092"/>
                </a:solidFill>
              </a:rPr>
              <a:t> Jesus Christ </a:t>
            </a:r>
            <a:r>
              <a:rPr lang="en-US" sz="3000" dirty="0"/>
              <a:t>for the </a:t>
            </a:r>
            <a:r>
              <a:rPr lang="en-US" sz="3000" b="1" dirty="0">
                <a:solidFill>
                  <a:srgbClr val="187092"/>
                </a:solidFill>
              </a:rPr>
              <a:t>forgiveness </a:t>
            </a:r>
            <a:r>
              <a:rPr lang="en-US" sz="3000" dirty="0"/>
              <a:t>of</a:t>
            </a:r>
            <a:r>
              <a:rPr lang="en-US" sz="3000" b="1" dirty="0">
                <a:solidFill>
                  <a:srgbClr val="187092"/>
                </a:solidFill>
              </a:rPr>
              <a:t> your sins</a:t>
            </a:r>
            <a:r>
              <a:rPr lang="en-US" sz="3000" dirty="0"/>
              <a:t>; and you will receive the gift of the Holy Spirit. For the promise is for you and your children and for all who are far off, as many as the Lord our God will call to Himself.”</a:t>
            </a:r>
          </a:p>
          <a:p>
            <a:pPr lvl="1"/>
            <a:r>
              <a:rPr lang="en-US" dirty="0"/>
              <a:t>Acts 2:38-39</a:t>
            </a:r>
          </a:p>
        </p:txBody>
      </p:sp>
    </p:spTree>
    <p:extLst>
      <p:ext uri="{BB962C8B-B14F-4D97-AF65-F5344CB8AC3E}">
        <p14:creationId xmlns:p14="http://schemas.microsoft.com/office/powerpoint/2010/main" val="629976442"/>
      </p:ext>
    </p:extLst>
  </p:cSld>
  <p:clrMapOvr>
    <a:masterClrMapping/>
  </p:clrMapOvr>
  <p:transition>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ea typeface="+mj-ea"/>
                <a:cs typeface="+mj-cs"/>
              </a:rPr>
              <a:t>12 to 13 </a:t>
            </a:r>
            <a:r>
              <a:rPr lang="en-US" dirty="0" err="1">
                <a:ea typeface="+mj-ea"/>
                <a:cs typeface="+mj-cs"/>
              </a:rPr>
              <a:t>Yrs</a:t>
            </a:r>
            <a:r>
              <a:rPr lang="en-US" dirty="0">
                <a:ea typeface="+mj-ea"/>
                <a:cs typeface="+mj-cs"/>
              </a:rPr>
              <a:t> Old? The Development of Jesus</a:t>
            </a:r>
          </a:p>
        </p:txBody>
      </p:sp>
      <p:sp>
        <p:nvSpPr>
          <p:cNvPr id="3" name="Content Placeholder 2"/>
          <p:cNvSpPr>
            <a:spLocks noGrp="1"/>
          </p:cNvSpPr>
          <p:nvPr>
            <p:ph idx="1"/>
          </p:nvPr>
        </p:nvSpPr>
        <p:spPr>
          <a:xfrm>
            <a:off x="457200" y="1538553"/>
            <a:ext cx="8229600" cy="4020343"/>
          </a:xfrm>
        </p:spPr>
        <p:txBody>
          <a:bodyPr>
            <a:normAutofit/>
          </a:bodyPr>
          <a:lstStyle/>
          <a:p>
            <a:pPr eaLnBrk="1" hangingPunct="1">
              <a:lnSpc>
                <a:spcPct val="90000"/>
              </a:lnSpc>
              <a:defRPr/>
            </a:pPr>
            <a:r>
              <a:rPr lang="en-US" altLang="x-none" sz="2250" dirty="0">
                <a:latin typeface="Tahoma" charset="0"/>
              </a:rPr>
              <a:t>Jesus Grew and Developed Like Other Children.</a:t>
            </a:r>
          </a:p>
          <a:p>
            <a:pPr lvl="1" eaLnBrk="1" hangingPunct="1">
              <a:lnSpc>
                <a:spcPct val="90000"/>
              </a:lnSpc>
              <a:defRPr/>
            </a:pPr>
            <a:r>
              <a:rPr lang="en-US" altLang="x-none" sz="2000" dirty="0">
                <a:latin typeface="Tahoma" charset="0"/>
              </a:rPr>
              <a:t>His Childhood:  Luke 2:40</a:t>
            </a:r>
          </a:p>
          <a:p>
            <a:pPr lvl="1" eaLnBrk="1" hangingPunct="1">
              <a:lnSpc>
                <a:spcPct val="90000"/>
              </a:lnSpc>
              <a:defRPr/>
            </a:pPr>
            <a:r>
              <a:rPr lang="en-US" altLang="x-none" sz="2000" dirty="0">
                <a:latin typeface="Tahoma" charset="0"/>
              </a:rPr>
              <a:t>His Awareness of His Duties to God. (Luke 2:42, 48-50)</a:t>
            </a:r>
          </a:p>
          <a:p>
            <a:pPr eaLnBrk="1" hangingPunct="1">
              <a:lnSpc>
                <a:spcPct val="90000"/>
              </a:lnSpc>
              <a:defRPr/>
            </a:pPr>
            <a:r>
              <a:rPr lang="en-US" altLang="x-none" sz="2250" dirty="0">
                <a:latin typeface="Tahoma" charset="0"/>
              </a:rPr>
              <a:t>Jesus Put God’s Will 1</a:t>
            </a:r>
            <a:r>
              <a:rPr lang="en-US" altLang="x-none" sz="2250" baseline="30000" dirty="0">
                <a:latin typeface="Tahoma" charset="0"/>
              </a:rPr>
              <a:t>st</a:t>
            </a:r>
            <a:r>
              <a:rPr lang="en-US" altLang="x-none" sz="2250" dirty="0">
                <a:latin typeface="Tahoma" charset="0"/>
              </a:rPr>
              <a:t>.</a:t>
            </a:r>
          </a:p>
          <a:p>
            <a:pPr lvl="1" eaLnBrk="1" hangingPunct="1">
              <a:lnSpc>
                <a:spcPct val="90000"/>
              </a:lnSpc>
              <a:defRPr/>
            </a:pPr>
            <a:r>
              <a:rPr lang="en-US" altLang="x-none" sz="2000" dirty="0">
                <a:latin typeface="Tahoma" charset="0"/>
              </a:rPr>
              <a:t>Luke 2:51</a:t>
            </a:r>
          </a:p>
          <a:p>
            <a:pPr eaLnBrk="1" hangingPunct="1">
              <a:lnSpc>
                <a:spcPct val="90000"/>
              </a:lnSpc>
              <a:defRPr/>
            </a:pPr>
            <a:r>
              <a:rPr lang="en-US" altLang="x-none" sz="2250" dirty="0">
                <a:latin typeface="Tahoma" charset="0"/>
              </a:rPr>
              <a:t>A Difference In God’s Grace</a:t>
            </a:r>
          </a:p>
          <a:p>
            <a:pPr lvl="1" eaLnBrk="1" hangingPunct="1">
              <a:lnSpc>
                <a:spcPct val="90000"/>
              </a:lnSpc>
              <a:defRPr/>
            </a:pPr>
            <a:r>
              <a:rPr lang="en-US" altLang="x-none" sz="2000" dirty="0">
                <a:latin typeface="Tahoma" charset="0"/>
              </a:rPr>
              <a:t>As a child, the “grace of God was upon Him.” (vs. 40)</a:t>
            </a:r>
          </a:p>
          <a:p>
            <a:pPr lvl="1" eaLnBrk="1" hangingPunct="1">
              <a:lnSpc>
                <a:spcPct val="90000"/>
              </a:lnSpc>
              <a:defRPr/>
            </a:pPr>
            <a:r>
              <a:rPr lang="en-US" altLang="x-none" sz="2000" dirty="0">
                <a:latin typeface="Tahoma" charset="0"/>
              </a:rPr>
              <a:t>At 12 He was “increasing in…favor with God…”(vs. 52)</a:t>
            </a:r>
          </a:p>
          <a:p>
            <a:pPr eaLnBrk="1" hangingPunct="1">
              <a:lnSpc>
                <a:spcPct val="90000"/>
              </a:lnSpc>
              <a:defRPr/>
            </a:pPr>
            <a:r>
              <a:rPr lang="en-US" altLang="x-none" sz="2250" dirty="0">
                <a:latin typeface="Tahoma" charset="0"/>
              </a:rPr>
              <a:t>Other Favorable Evidence:</a:t>
            </a:r>
          </a:p>
          <a:p>
            <a:pPr lvl="1" eaLnBrk="1" hangingPunct="1">
              <a:lnSpc>
                <a:spcPct val="90000"/>
              </a:lnSpc>
              <a:defRPr/>
            </a:pPr>
            <a:r>
              <a:rPr lang="en-US" altLang="x-none" sz="2000" dirty="0">
                <a:latin typeface="Tahoma" charset="0"/>
              </a:rPr>
              <a:t>Jewish Customs of Bar Mitzvah &amp; Bat </a:t>
            </a:r>
            <a:r>
              <a:rPr lang="en-US" altLang="x-none" sz="2000" dirty="0" err="1">
                <a:latin typeface="Tahoma" charset="0"/>
              </a:rPr>
              <a:t>Bitzvah</a:t>
            </a:r>
            <a:endParaRPr lang="en-US" altLang="x-none" sz="2000" dirty="0">
              <a:latin typeface="Tahoma" charset="0"/>
            </a:endParaRPr>
          </a:p>
        </p:txBody>
      </p:sp>
    </p:spTree>
  </p:cSld>
  <p:clrMapOvr>
    <a:masterClrMapping/>
  </p:clrMapOvr>
  <p:transition>
    <p:circl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ea typeface="+mj-ea"/>
                <a:cs typeface="+mj-cs"/>
              </a:rPr>
              <a:t>12 to 13 </a:t>
            </a:r>
            <a:r>
              <a:rPr lang="en-US" dirty="0" err="1">
                <a:ea typeface="+mj-ea"/>
                <a:cs typeface="+mj-cs"/>
              </a:rPr>
              <a:t>Yrs</a:t>
            </a:r>
            <a:r>
              <a:rPr lang="en-US" dirty="0">
                <a:ea typeface="+mj-ea"/>
                <a:cs typeface="+mj-cs"/>
              </a:rPr>
              <a:t> Old: The Most Common View</a:t>
            </a:r>
          </a:p>
        </p:txBody>
      </p:sp>
      <p:sp>
        <p:nvSpPr>
          <p:cNvPr id="22530" name="Content Placeholder 2"/>
          <p:cNvSpPr>
            <a:spLocks noGrp="1"/>
          </p:cNvSpPr>
          <p:nvPr>
            <p:ph idx="1"/>
          </p:nvPr>
        </p:nvSpPr>
        <p:spPr/>
        <p:txBody>
          <a:bodyPr/>
          <a:lstStyle/>
          <a:p>
            <a:pPr eaLnBrk="1" hangingPunct="1"/>
            <a:r>
              <a:rPr lang="en-US" altLang="x-none" dirty="0">
                <a:latin typeface="Tahoma" charset="0"/>
                <a:cs typeface="Tahoma" charset="0"/>
              </a:rPr>
              <a:t>“This seems to be the most common view of the age of accountability in the church today. Most agree…somewhere around ages 11 to 13 is when it can be expected to see most young people seriously begin considering their relationship with the Lord, and seeking to take that relationship to the next level.”</a:t>
            </a:r>
          </a:p>
          <a:p>
            <a:pPr lvl="1" eaLnBrk="1" hangingPunct="1"/>
            <a:r>
              <a:rPr lang="en-US" altLang="x-none" dirty="0" err="1">
                <a:latin typeface="Tahoma" charset="0"/>
                <a:cs typeface="Tahoma" charset="0"/>
              </a:rPr>
              <a:t>www.inplainsite.org</a:t>
            </a:r>
            <a:endParaRPr lang="en-US" altLang="x-none" dirty="0">
              <a:latin typeface="Tahoma" charset="0"/>
              <a:cs typeface="Tahoma" charset="0"/>
            </a:endParaRPr>
          </a:p>
        </p:txBody>
      </p:sp>
    </p:spTree>
  </p:cSld>
  <p:clrMapOvr>
    <a:masterClrMapping/>
  </p:clrMapOvr>
  <p:transition>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ea typeface="+mj-ea"/>
                <a:cs typeface="+mj-cs"/>
              </a:rPr>
              <a:t>20-21 Years Old? The Old Testament Laws</a:t>
            </a:r>
          </a:p>
        </p:txBody>
      </p:sp>
      <p:sp>
        <p:nvSpPr>
          <p:cNvPr id="24578" name="Content Placeholder 2"/>
          <p:cNvSpPr>
            <a:spLocks noGrp="1"/>
          </p:cNvSpPr>
          <p:nvPr>
            <p:ph idx="1"/>
          </p:nvPr>
        </p:nvSpPr>
        <p:spPr/>
        <p:txBody>
          <a:bodyPr/>
          <a:lstStyle/>
          <a:p>
            <a:pPr eaLnBrk="1" hangingPunct="1">
              <a:lnSpc>
                <a:spcPct val="80000"/>
              </a:lnSpc>
            </a:pPr>
            <a:r>
              <a:rPr lang="en-US" altLang="x-none" sz="2500" dirty="0">
                <a:latin typeface="Tahoma" charset="0"/>
                <a:cs typeface="Tahoma" charset="0"/>
              </a:rPr>
              <a:t>Those Over 20 Were Accountable In The O.T.</a:t>
            </a:r>
          </a:p>
          <a:p>
            <a:pPr lvl="1" eaLnBrk="1" hangingPunct="1">
              <a:lnSpc>
                <a:spcPct val="80000"/>
              </a:lnSpc>
            </a:pPr>
            <a:r>
              <a:rPr lang="en-US" altLang="x-none" sz="2167" dirty="0">
                <a:latin typeface="Tahoma" charset="0"/>
                <a:cs typeface="Tahoma" charset="0"/>
              </a:rPr>
              <a:t>Valued As Adults: Leviticus 27:1-8</a:t>
            </a:r>
          </a:p>
          <a:p>
            <a:pPr lvl="1" eaLnBrk="1" hangingPunct="1">
              <a:lnSpc>
                <a:spcPct val="80000"/>
              </a:lnSpc>
            </a:pPr>
            <a:r>
              <a:rPr lang="en-US" altLang="x-none" sz="2167" dirty="0">
                <a:latin typeface="Tahoma" charset="0"/>
                <a:cs typeface="Tahoma" charset="0"/>
              </a:rPr>
              <a:t>Faced Judgment: Numbers 14:29-31</a:t>
            </a:r>
          </a:p>
          <a:p>
            <a:pPr lvl="1" eaLnBrk="1" hangingPunct="1">
              <a:lnSpc>
                <a:spcPct val="80000"/>
              </a:lnSpc>
            </a:pPr>
            <a:r>
              <a:rPr lang="en-US" altLang="x-none" sz="2167" dirty="0">
                <a:latin typeface="Tahoma" charset="0"/>
                <a:cs typeface="Tahoma" charset="0"/>
              </a:rPr>
              <a:t>Served In The Military: Number 1:3</a:t>
            </a:r>
          </a:p>
          <a:p>
            <a:pPr lvl="1" eaLnBrk="1" hangingPunct="1">
              <a:lnSpc>
                <a:spcPct val="80000"/>
              </a:lnSpc>
            </a:pPr>
            <a:r>
              <a:rPr lang="en-US" altLang="x-none" sz="2167" dirty="0">
                <a:latin typeface="Tahoma" charset="0"/>
                <a:cs typeface="Tahoma" charset="0"/>
              </a:rPr>
              <a:t>Paid “Atonement” Money: Exodus 30:14-16</a:t>
            </a:r>
          </a:p>
          <a:p>
            <a:pPr eaLnBrk="1" hangingPunct="1">
              <a:lnSpc>
                <a:spcPct val="80000"/>
              </a:lnSpc>
            </a:pPr>
            <a:r>
              <a:rPr lang="en-US" altLang="x-none" sz="2500" dirty="0">
                <a:latin typeface="Tahoma" charset="0"/>
                <a:cs typeface="Tahoma" charset="0"/>
              </a:rPr>
              <a:t>Those Under 20 Were Allowed to Enter</a:t>
            </a:r>
          </a:p>
          <a:p>
            <a:pPr lvl="1" eaLnBrk="1" hangingPunct="1">
              <a:lnSpc>
                <a:spcPct val="80000"/>
              </a:lnSpc>
            </a:pPr>
            <a:r>
              <a:rPr lang="en-US" altLang="x-none" sz="2167" dirty="0">
                <a:latin typeface="Tahoma" charset="0"/>
                <a:cs typeface="Tahoma" charset="0"/>
              </a:rPr>
              <a:t>“Your little ones…who this day have no knowledge of good or evil, shall enter…” Deuteronomy 1:39</a:t>
            </a:r>
          </a:p>
          <a:p>
            <a:pPr eaLnBrk="1" hangingPunct="1">
              <a:lnSpc>
                <a:spcPct val="80000"/>
              </a:lnSpc>
            </a:pPr>
            <a:r>
              <a:rPr lang="en-US" altLang="x-none" sz="2500" dirty="0">
                <a:latin typeface="Tahoma" charset="0"/>
                <a:cs typeface="Tahoma" charset="0"/>
              </a:rPr>
              <a:t> Other Favorable Evidence:</a:t>
            </a:r>
          </a:p>
          <a:p>
            <a:pPr lvl="1" eaLnBrk="1" hangingPunct="1">
              <a:lnSpc>
                <a:spcPct val="80000"/>
              </a:lnSpc>
            </a:pPr>
            <a:r>
              <a:rPr lang="en-US" altLang="x-none" sz="2167" dirty="0">
                <a:latin typeface="Tahoma" charset="0"/>
                <a:cs typeface="Tahoma" charset="0"/>
              </a:rPr>
              <a:t>Josiah at age 8, 16, and 20 (2 Chronicles 34:1-2)</a:t>
            </a:r>
          </a:p>
          <a:p>
            <a:pPr lvl="1" eaLnBrk="1" hangingPunct="1">
              <a:lnSpc>
                <a:spcPct val="80000"/>
              </a:lnSpc>
            </a:pPr>
            <a:endParaRPr lang="en-US" altLang="x-none" sz="2167" dirty="0">
              <a:latin typeface="Tahoma" charset="0"/>
              <a:cs typeface="Tahoma" charset="0"/>
            </a:endParaRPr>
          </a:p>
        </p:txBody>
      </p:sp>
    </p:spTree>
  </p:cSld>
  <p:clrMapOvr>
    <a:masterClrMapping/>
  </p:clrMapOvr>
  <p:transition>
    <p:circl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143000" y="652198"/>
            <a:ext cx="6858000" cy="952500"/>
          </a:xfrm>
        </p:spPr>
        <p:txBody>
          <a:bodyPr/>
          <a:lstStyle/>
          <a:p>
            <a:pPr eaLnBrk="1" hangingPunct="1"/>
            <a:r>
              <a:rPr lang="en-US" altLang="x-none">
                <a:latin typeface="Tw Cen MT" charset="0"/>
                <a:cs typeface="Tw Cen MT" charset="0"/>
              </a:rPr>
              <a:t>Drawing Some Conclusions</a:t>
            </a:r>
            <a:br>
              <a:rPr lang="en-US" altLang="x-none">
                <a:latin typeface="Tw Cen MT" charset="0"/>
                <a:cs typeface="Tw Cen MT" charset="0"/>
              </a:rPr>
            </a:br>
            <a:r>
              <a:rPr lang="en-US" altLang="x-none">
                <a:latin typeface="Tw Cen MT" charset="0"/>
                <a:cs typeface="Tw Cen MT" charset="0"/>
              </a:rPr>
              <a:t>About Maturity &amp; Age</a:t>
            </a:r>
          </a:p>
        </p:txBody>
      </p:sp>
      <p:sp>
        <p:nvSpPr>
          <p:cNvPr id="26626" name="Content Placeholder 2"/>
          <p:cNvSpPr>
            <a:spLocks noGrp="1"/>
          </p:cNvSpPr>
          <p:nvPr>
            <p:ph idx="1"/>
          </p:nvPr>
        </p:nvSpPr>
        <p:spPr>
          <a:xfrm>
            <a:off x="588723" y="1858699"/>
            <a:ext cx="7916450" cy="3484563"/>
          </a:xfrm>
        </p:spPr>
        <p:txBody>
          <a:bodyPr/>
          <a:lstStyle/>
          <a:p>
            <a:pPr eaLnBrk="1" hangingPunct="1"/>
            <a:r>
              <a:rPr lang="en-US" altLang="x-none" dirty="0">
                <a:latin typeface="Tahoma" charset="0"/>
                <a:cs typeface="Tahoma" charset="0"/>
              </a:rPr>
              <a:t>Before 12: </a:t>
            </a:r>
            <a:r>
              <a:rPr lang="en-US" altLang="x-none" i="1" dirty="0">
                <a:latin typeface="Tahoma" charset="0"/>
                <a:cs typeface="Tahoma" charset="0"/>
              </a:rPr>
              <a:t>Possibly</a:t>
            </a:r>
          </a:p>
          <a:p>
            <a:pPr lvl="1" eaLnBrk="1" hangingPunct="1"/>
            <a:r>
              <a:rPr lang="en-US" altLang="x-none" dirty="0">
                <a:latin typeface="Tahoma" charset="0"/>
                <a:cs typeface="Tahoma" charset="0"/>
              </a:rPr>
              <a:t>Maturity Not Age Must Be Evaluated.</a:t>
            </a:r>
          </a:p>
          <a:p>
            <a:pPr eaLnBrk="1" hangingPunct="1"/>
            <a:r>
              <a:rPr lang="en-US" altLang="x-none" dirty="0">
                <a:latin typeface="Tahoma" charset="0"/>
                <a:cs typeface="Tahoma" charset="0"/>
              </a:rPr>
              <a:t>After 12: </a:t>
            </a:r>
            <a:r>
              <a:rPr lang="en-US" altLang="x-none" i="1" dirty="0">
                <a:latin typeface="Tahoma" charset="0"/>
                <a:cs typeface="Tahoma" charset="0"/>
              </a:rPr>
              <a:t>Likely</a:t>
            </a:r>
          </a:p>
          <a:p>
            <a:pPr lvl="1" eaLnBrk="1" hangingPunct="1"/>
            <a:r>
              <a:rPr lang="en-US" altLang="x-none" dirty="0">
                <a:latin typeface="Tahoma" charset="0"/>
                <a:cs typeface="Tahoma" charset="0"/>
              </a:rPr>
              <a:t>Jesus Demonstrates The Maturity To Put God 1</a:t>
            </a:r>
            <a:r>
              <a:rPr lang="en-US" altLang="x-none" baseline="30000" dirty="0">
                <a:latin typeface="Tahoma" charset="0"/>
                <a:cs typeface="Tahoma" charset="0"/>
              </a:rPr>
              <a:t>st</a:t>
            </a:r>
            <a:r>
              <a:rPr lang="en-US" altLang="x-none" dirty="0">
                <a:latin typeface="Tahoma" charset="0"/>
                <a:cs typeface="Tahoma" charset="0"/>
              </a:rPr>
              <a:t>.</a:t>
            </a:r>
          </a:p>
          <a:p>
            <a:pPr eaLnBrk="1" hangingPunct="1"/>
            <a:r>
              <a:rPr lang="en-US" altLang="x-none" dirty="0">
                <a:latin typeface="Tahoma" charset="0"/>
                <a:cs typeface="Tahoma" charset="0"/>
              </a:rPr>
              <a:t>After 20: </a:t>
            </a:r>
            <a:r>
              <a:rPr lang="en-US" altLang="x-none" i="1" dirty="0">
                <a:latin typeface="Tahoma" charset="0"/>
                <a:cs typeface="Tahoma" charset="0"/>
              </a:rPr>
              <a:t>Certainly</a:t>
            </a:r>
          </a:p>
          <a:p>
            <a:pPr lvl="1" eaLnBrk="1" hangingPunct="1"/>
            <a:r>
              <a:rPr lang="en-US" altLang="x-none" dirty="0">
                <a:latin typeface="Tahoma" charset="0"/>
                <a:cs typeface="Tahoma" charset="0"/>
              </a:rPr>
              <a:t>God Held Them Fully Accountable.</a:t>
            </a:r>
          </a:p>
          <a:p>
            <a:pPr eaLnBrk="1" hangingPunct="1">
              <a:buFont typeface="Arial" charset="0"/>
              <a:buNone/>
            </a:pPr>
            <a:endParaRPr lang="en-US" altLang="x-none" dirty="0">
              <a:latin typeface="Tahoma" charset="0"/>
              <a:cs typeface="Tahoma" charset="0"/>
            </a:endParaRPr>
          </a:p>
          <a:p>
            <a:pPr eaLnBrk="1" hangingPunct="1">
              <a:buFont typeface="Arial" charset="0"/>
              <a:buNone/>
            </a:pPr>
            <a:endParaRPr lang="en-US" altLang="x-none" dirty="0">
              <a:latin typeface="Tahoma" charset="0"/>
              <a:cs typeface="Tahoma" charset="0"/>
            </a:endParaRPr>
          </a:p>
          <a:p>
            <a:pPr eaLnBrk="1" hangingPunct="1"/>
            <a:endParaRPr lang="en-US" altLang="x-none" dirty="0">
              <a:latin typeface="Tahoma" charset="0"/>
              <a:cs typeface="Tahoma" charset="0"/>
            </a:endParaRPr>
          </a:p>
          <a:p>
            <a:pPr eaLnBrk="1" hangingPunct="1"/>
            <a:endParaRPr lang="en-US" altLang="x-none" dirty="0">
              <a:latin typeface="Tahoma" charset="0"/>
              <a:cs typeface="Tahoma" charset="0"/>
            </a:endParaRPr>
          </a:p>
        </p:txBody>
      </p:sp>
    </p:spTree>
  </p:cSld>
  <p:clrMapOvr>
    <a:masterClrMapping/>
  </p:clrMapOvr>
  <p:transition>
    <p:circl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altLang="x-none" dirty="0">
                <a:latin typeface="Tw Cen MT" charset="0"/>
                <a:cs typeface="Tw Cen MT" charset="0"/>
              </a:rPr>
              <a:t>Tips For Developing Maturity</a:t>
            </a:r>
          </a:p>
        </p:txBody>
      </p:sp>
      <p:sp>
        <p:nvSpPr>
          <p:cNvPr id="28674" name="Content Placeholder 2"/>
          <p:cNvSpPr>
            <a:spLocks noGrp="1"/>
          </p:cNvSpPr>
          <p:nvPr>
            <p:ph idx="1"/>
          </p:nvPr>
        </p:nvSpPr>
        <p:spPr/>
        <p:txBody>
          <a:bodyPr/>
          <a:lstStyle/>
          <a:p>
            <a:pPr eaLnBrk="1" hangingPunct="1">
              <a:buFont typeface="Arial" charset="0"/>
              <a:buNone/>
            </a:pPr>
            <a:r>
              <a:rPr lang="en-US" altLang="x-none" dirty="0">
                <a:latin typeface="Tahoma" charset="0"/>
                <a:cs typeface="Tahoma" charset="0"/>
              </a:rPr>
              <a:t>Some Ideas To Consider…</a:t>
            </a:r>
          </a:p>
          <a:p>
            <a:pPr eaLnBrk="1" hangingPunct="1"/>
            <a:r>
              <a:rPr lang="en-US" altLang="x-none" dirty="0">
                <a:latin typeface="Tahoma" charset="0"/>
                <a:cs typeface="Tahoma" charset="0"/>
              </a:rPr>
              <a:t>Parents: Watch For Readiness &amp; Pray For Wisdom.</a:t>
            </a:r>
          </a:p>
          <a:p>
            <a:pPr eaLnBrk="1" hangingPunct="1"/>
            <a:r>
              <a:rPr lang="en-US" altLang="x-none" dirty="0">
                <a:latin typeface="Tahoma" charset="0"/>
                <a:cs typeface="Tahoma" charset="0"/>
              </a:rPr>
              <a:t>Don’t Confuse Curiosity or Childish fears with Conviction.</a:t>
            </a:r>
          </a:p>
          <a:p>
            <a:pPr eaLnBrk="1" hangingPunct="1"/>
            <a:r>
              <a:rPr lang="en-US" altLang="x-none" dirty="0">
                <a:latin typeface="Tahoma" charset="0"/>
                <a:cs typeface="Tahoma" charset="0"/>
              </a:rPr>
              <a:t>Remember, Becoming A Christian Is Like Marriage.</a:t>
            </a:r>
          </a:p>
          <a:p>
            <a:pPr eaLnBrk="1" hangingPunct="1"/>
            <a:endParaRPr lang="en-US" altLang="x-none" dirty="0">
              <a:latin typeface="Tahoma" charset="0"/>
              <a:cs typeface="Tahoma" charset="0"/>
            </a:endParaRPr>
          </a:p>
        </p:txBody>
      </p:sp>
    </p:spTree>
  </p:cSld>
  <p:clrMapOvr>
    <a:masterClrMapping/>
  </p:clrMapOvr>
  <p:transition>
    <p:circl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902</TotalTime>
  <Words>2120</Words>
  <Application>Microsoft Office PowerPoint</Application>
  <PresentationFormat>On-screen Show (16:10)</PresentationFormat>
  <Paragraphs>166</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ＭＳ Ｐゴシック</vt:lpstr>
      <vt:lpstr>Arial</vt:lpstr>
      <vt:lpstr>Calibri</vt:lpstr>
      <vt:lpstr>Tahoma</vt:lpstr>
      <vt:lpstr>Tw Cen MT</vt:lpstr>
      <vt:lpstr>Wingdings</vt:lpstr>
      <vt:lpstr>Office Theme</vt:lpstr>
      <vt:lpstr>The Age of Accountability</vt:lpstr>
      <vt:lpstr>Remembering Our Creator</vt:lpstr>
      <vt:lpstr>Growing In Maturity</vt:lpstr>
      <vt:lpstr>Concepts To Consider Before Baptism</vt:lpstr>
      <vt:lpstr>12 to 13 Yrs Old? The Development of Jesus</vt:lpstr>
      <vt:lpstr>12 to 13 Yrs Old: The Most Common View</vt:lpstr>
      <vt:lpstr>20-21 Years Old? The Old Testament Laws</vt:lpstr>
      <vt:lpstr>Drawing Some Conclusions About Maturity &amp; Age</vt:lpstr>
      <vt:lpstr>Tips For Developing Maturity</vt:lpstr>
      <vt:lpstr>Tips For Developing Maturity</vt:lpstr>
      <vt:lpstr>When The Maturity For  Baptism Is Reached</vt:lpstr>
      <vt:lpstr>Age of Accountability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Phillip Shumake</dc:creator>
  <cp:lastModifiedBy>Brad Beutjer</cp:lastModifiedBy>
  <cp:revision>50</cp:revision>
  <dcterms:created xsi:type="dcterms:W3CDTF">2011-03-31T19:24:30Z</dcterms:created>
  <dcterms:modified xsi:type="dcterms:W3CDTF">2017-08-06T15:12:51Z</dcterms:modified>
</cp:coreProperties>
</file>