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0" r:id="rId1"/>
  </p:sldMasterIdLst>
  <p:notesMasterIdLst>
    <p:notesMasterId r:id="rId8"/>
  </p:notesMasterIdLst>
  <p:sldIdLst>
    <p:sldId id="256" r:id="rId2"/>
    <p:sldId id="257" r:id="rId3"/>
    <p:sldId id="258" r:id="rId4"/>
    <p:sldId id="259" r:id="rId5"/>
    <p:sldId id="260" r:id="rId6"/>
    <p:sldId id="261"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p:restoredTop sz="73214"/>
  </p:normalViewPr>
  <p:slideViewPr>
    <p:cSldViewPr snapToGrid="0" snapToObjects="1">
      <p:cViewPr varScale="1">
        <p:scale>
          <a:sx n="91" d="100"/>
          <a:sy n="91" d="100"/>
        </p:scale>
        <p:origin x="21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9D0AA9-7506-BC42-9781-6E76F4BCB309}"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A61F87F6-F80A-A44C-9C81-FDF4EB42049F}">
      <dgm:prSet phldrT="[Text]"/>
      <dgm:spPr/>
      <dgm:t>
        <a:bodyPr/>
        <a:lstStyle/>
        <a:p>
          <a:r>
            <a:rPr lang="en-US" dirty="0"/>
            <a:t>LOVE</a:t>
          </a:r>
        </a:p>
      </dgm:t>
    </dgm:pt>
    <dgm:pt modelId="{4B9D37FD-DB8A-824D-A5D2-78769F588366}" type="parTrans" cxnId="{76A1B59C-41CA-2C49-AB0C-BAF237618406}">
      <dgm:prSet/>
      <dgm:spPr/>
      <dgm:t>
        <a:bodyPr/>
        <a:lstStyle/>
        <a:p>
          <a:endParaRPr lang="en-US"/>
        </a:p>
      </dgm:t>
    </dgm:pt>
    <dgm:pt modelId="{230D1AF7-60CE-B840-BCBE-8F812AC16415}" type="sibTrans" cxnId="{76A1B59C-41CA-2C49-AB0C-BAF237618406}">
      <dgm:prSet/>
      <dgm:spPr/>
      <dgm:t>
        <a:bodyPr/>
        <a:lstStyle/>
        <a:p>
          <a:endParaRPr lang="en-US"/>
        </a:p>
      </dgm:t>
    </dgm:pt>
    <dgm:pt modelId="{F85148B8-D73E-4947-8ADF-8CCB7A53C2B9}">
      <dgm:prSet phldrT="[Text]"/>
      <dgm:spPr/>
      <dgm:t>
        <a:bodyPr/>
        <a:lstStyle/>
        <a:p>
          <a:endParaRPr lang="en-US" dirty="0"/>
        </a:p>
      </dgm:t>
    </dgm:pt>
    <dgm:pt modelId="{CED63959-932C-4E41-BDB2-23921F3DA7A8}" type="parTrans" cxnId="{D4017A15-979D-E541-BDBC-55D8C0C775D0}">
      <dgm:prSet/>
      <dgm:spPr/>
      <dgm:t>
        <a:bodyPr/>
        <a:lstStyle/>
        <a:p>
          <a:endParaRPr lang="en-US"/>
        </a:p>
      </dgm:t>
    </dgm:pt>
    <dgm:pt modelId="{6E1BCC3B-CC0B-5F4C-89AC-0805842C599D}" type="sibTrans" cxnId="{D4017A15-979D-E541-BDBC-55D8C0C775D0}">
      <dgm:prSet/>
      <dgm:spPr/>
      <dgm:t>
        <a:bodyPr/>
        <a:lstStyle/>
        <a:p>
          <a:endParaRPr lang="en-US"/>
        </a:p>
      </dgm:t>
    </dgm:pt>
    <dgm:pt modelId="{F2857580-201B-2C4F-B037-7E5AE98D3088}">
      <dgm:prSet phldrT="[Text]"/>
      <dgm:spPr/>
      <dgm:t>
        <a:bodyPr/>
        <a:lstStyle/>
        <a:p>
          <a:endParaRPr lang="en-US" dirty="0"/>
        </a:p>
      </dgm:t>
    </dgm:pt>
    <dgm:pt modelId="{70F947B1-8C0B-A842-A848-EFC6B976DB26}" type="parTrans" cxnId="{82530959-FE1E-8A4A-9DAC-6007F5ACF035}">
      <dgm:prSet/>
      <dgm:spPr/>
      <dgm:t>
        <a:bodyPr/>
        <a:lstStyle/>
        <a:p>
          <a:endParaRPr lang="en-US"/>
        </a:p>
      </dgm:t>
    </dgm:pt>
    <dgm:pt modelId="{26D9CD5F-EEC2-F946-A23B-82529114748F}" type="sibTrans" cxnId="{82530959-FE1E-8A4A-9DAC-6007F5ACF035}">
      <dgm:prSet/>
      <dgm:spPr/>
      <dgm:t>
        <a:bodyPr/>
        <a:lstStyle/>
        <a:p>
          <a:endParaRPr lang="en-US"/>
        </a:p>
      </dgm:t>
    </dgm:pt>
    <dgm:pt modelId="{2A5717CE-0AA5-5049-9A11-908225243A37}">
      <dgm:prSet phldrT="[Text]"/>
      <dgm:spPr/>
      <dgm:t>
        <a:bodyPr/>
        <a:lstStyle/>
        <a:p>
          <a:endParaRPr lang="en-US" dirty="0"/>
        </a:p>
      </dgm:t>
    </dgm:pt>
    <dgm:pt modelId="{54A057DC-1E75-A14F-BC6A-5DFF8E191E5A}" type="parTrans" cxnId="{43EF4EF7-D053-8C44-B926-5EC85FC76A3B}">
      <dgm:prSet/>
      <dgm:spPr/>
      <dgm:t>
        <a:bodyPr/>
        <a:lstStyle/>
        <a:p>
          <a:endParaRPr lang="en-US"/>
        </a:p>
      </dgm:t>
    </dgm:pt>
    <dgm:pt modelId="{FDC36D92-C8C3-9D46-94C1-930BEABA9D2B}" type="sibTrans" cxnId="{43EF4EF7-D053-8C44-B926-5EC85FC76A3B}">
      <dgm:prSet/>
      <dgm:spPr/>
      <dgm:t>
        <a:bodyPr/>
        <a:lstStyle/>
        <a:p>
          <a:endParaRPr lang="en-US"/>
        </a:p>
      </dgm:t>
    </dgm:pt>
    <dgm:pt modelId="{169C3A3F-62C5-F54C-AC5B-171BFFA11AE0}">
      <dgm:prSet phldrT="[Text]"/>
      <dgm:spPr/>
      <dgm:t>
        <a:bodyPr/>
        <a:lstStyle/>
        <a:p>
          <a:endParaRPr lang="en-US" dirty="0"/>
        </a:p>
      </dgm:t>
    </dgm:pt>
    <dgm:pt modelId="{AB8D3617-75A2-B749-88A7-AC67A373BFF5}" type="parTrans" cxnId="{FC01FEE4-78F5-CF40-BF39-AB9CFDD71E82}">
      <dgm:prSet/>
      <dgm:spPr/>
      <dgm:t>
        <a:bodyPr/>
        <a:lstStyle/>
        <a:p>
          <a:endParaRPr lang="en-US"/>
        </a:p>
      </dgm:t>
    </dgm:pt>
    <dgm:pt modelId="{52BD85F4-FDA1-5B4B-8BE7-9272FE87F334}" type="sibTrans" cxnId="{FC01FEE4-78F5-CF40-BF39-AB9CFDD71E82}">
      <dgm:prSet/>
      <dgm:spPr/>
      <dgm:t>
        <a:bodyPr/>
        <a:lstStyle/>
        <a:p>
          <a:endParaRPr lang="en-US"/>
        </a:p>
      </dgm:t>
    </dgm:pt>
    <dgm:pt modelId="{12F7D6E5-3467-BC47-ADF6-47BE76E4C6C8}" type="pres">
      <dgm:prSet presAssocID="{A19D0AA9-7506-BC42-9781-6E76F4BCB309}" presName="diagram" presStyleCnt="0">
        <dgm:presLayoutVars>
          <dgm:chMax val="1"/>
          <dgm:dir/>
          <dgm:animLvl val="ctr"/>
          <dgm:resizeHandles val="exact"/>
        </dgm:presLayoutVars>
      </dgm:prSet>
      <dgm:spPr/>
    </dgm:pt>
    <dgm:pt modelId="{7B652614-76B9-6149-AD19-A9910C21744D}" type="pres">
      <dgm:prSet presAssocID="{A19D0AA9-7506-BC42-9781-6E76F4BCB309}" presName="matrix" presStyleCnt="0"/>
      <dgm:spPr/>
    </dgm:pt>
    <dgm:pt modelId="{6CE5E0CD-5527-B74A-ACB6-42428BBAC195}" type="pres">
      <dgm:prSet presAssocID="{A19D0AA9-7506-BC42-9781-6E76F4BCB309}" presName="tile1" presStyleLbl="node1" presStyleIdx="0" presStyleCnt="4"/>
      <dgm:spPr/>
    </dgm:pt>
    <dgm:pt modelId="{27BFD92C-DF89-844E-AFA2-64AE879CBD86}" type="pres">
      <dgm:prSet presAssocID="{A19D0AA9-7506-BC42-9781-6E76F4BCB309}" presName="tile1text" presStyleLbl="node1" presStyleIdx="0" presStyleCnt="4">
        <dgm:presLayoutVars>
          <dgm:chMax val="0"/>
          <dgm:chPref val="0"/>
          <dgm:bulletEnabled val="1"/>
        </dgm:presLayoutVars>
      </dgm:prSet>
      <dgm:spPr/>
    </dgm:pt>
    <dgm:pt modelId="{36DEA9D7-F525-A248-A335-53BCA0CC0490}" type="pres">
      <dgm:prSet presAssocID="{A19D0AA9-7506-BC42-9781-6E76F4BCB309}" presName="tile2" presStyleLbl="node1" presStyleIdx="1" presStyleCnt="4"/>
      <dgm:spPr/>
    </dgm:pt>
    <dgm:pt modelId="{34ABA68E-2775-0E44-A60C-664A4BE1BFA2}" type="pres">
      <dgm:prSet presAssocID="{A19D0AA9-7506-BC42-9781-6E76F4BCB309}" presName="tile2text" presStyleLbl="node1" presStyleIdx="1" presStyleCnt="4">
        <dgm:presLayoutVars>
          <dgm:chMax val="0"/>
          <dgm:chPref val="0"/>
          <dgm:bulletEnabled val="1"/>
        </dgm:presLayoutVars>
      </dgm:prSet>
      <dgm:spPr/>
    </dgm:pt>
    <dgm:pt modelId="{CDD228E9-0CD1-8243-B5DB-662CE9DF5BD5}" type="pres">
      <dgm:prSet presAssocID="{A19D0AA9-7506-BC42-9781-6E76F4BCB309}" presName="tile3" presStyleLbl="node1" presStyleIdx="2" presStyleCnt="4"/>
      <dgm:spPr/>
    </dgm:pt>
    <dgm:pt modelId="{2D90ECD6-CDAB-BD4E-A3F4-AA8D353C2104}" type="pres">
      <dgm:prSet presAssocID="{A19D0AA9-7506-BC42-9781-6E76F4BCB309}" presName="tile3text" presStyleLbl="node1" presStyleIdx="2" presStyleCnt="4">
        <dgm:presLayoutVars>
          <dgm:chMax val="0"/>
          <dgm:chPref val="0"/>
          <dgm:bulletEnabled val="1"/>
        </dgm:presLayoutVars>
      </dgm:prSet>
      <dgm:spPr/>
    </dgm:pt>
    <dgm:pt modelId="{60CB6939-2FF1-CB49-8D7A-A71E6F049018}" type="pres">
      <dgm:prSet presAssocID="{A19D0AA9-7506-BC42-9781-6E76F4BCB309}" presName="tile4" presStyleLbl="node1" presStyleIdx="3" presStyleCnt="4"/>
      <dgm:spPr/>
    </dgm:pt>
    <dgm:pt modelId="{98550A08-6014-8546-A9FC-EB745E2FAC45}" type="pres">
      <dgm:prSet presAssocID="{A19D0AA9-7506-BC42-9781-6E76F4BCB309}" presName="tile4text" presStyleLbl="node1" presStyleIdx="3" presStyleCnt="4">
        <dgm:presLayoutVars>
          <dgm:chMax val="0"/>
          <dgm:chPref val="0"/>
          <dgm:bulletEnabled val="1"/>
        </dgm:presLayoutVars>
      </dgm:prSet>
      <dgm:spPr/>
    </dgm:pt>
    <dgm:pt modelId="{6441F86D-4B4B-FB49-9248-2F04B6A1E05E}" type="pres">
      <dgm:prSet presAssocID="{A19D0AA9-7506-BC42-9781-6E76F4BCB309}" presName="centerTile" presStyleLbl="fgShp" presStyleIdx="0" presStyleCnt="1">
        <dgm:presLayoutVars>
          <dgm:chMax val="0"/>
          <dgm:chPref val="0"/>
        </dgm:presLayoutVars>
      </dgm:prSet>
      <dgm:spPr/>
    </dgm:pt>
  </dgm:ptLst>
  <dgm:cxnLst>
    <dgm:cxn modelId="{CA2EB512-32D4-E643-8866-53369CB68851}" type="presOf" srcId="{A19D0AA9-7506-BC42-9781-6E76F4BCB309}" destId="{12F7D6E5-3467-BC47-ADF6-47BE76E4C6C8}" srcOrd="0" destOrd="0" presId="urn:microsoft.com/office/officeart/2005/8/layout/matrix1"/>
    <dgm:cxn modelId="{D4017A15-979D-E541-BDBC-55D8C0C775D0}" srcId="{A61F87F6-F80A-A44C-9C81-FDF4EB42049F}" destId="{F85148B8-D73E-4947-8ADF-8CCB7A53C2B9}" srcOrd="0" destOrd="0" parTransId="{CED63959-932C-4E41-BDB2-23921F3DA7A8}" sibTransId="{6E1BCC3B-CC0B-5F4C-89AC-0805842C599D}"/>
    <dgm:cxn modelId="{5387EF1D-17A4-B844-9988-3EAFC9AF2B2C}" type="presOf" srcId="{F2857580-201B-2C4F-B037-7E5AE98D3088}" destId="{36DEA9D7-F525-A248-A335-53BCA0CC0490}" srcOrd="0" destOrd="0" presId="urn:microsoft.com/office/officeart/2005/8/layout/matrix1"/>
    <dgm:cxn modelId="{57E47423-6582-DB42-BDCB-854E897DBCB3}" type="presOf" srcId="{F2857580-201B-2C4F-B037-7E5AE98D3088}" destId="{34ABA68E-2775-0E44-A60C-664A4BE1BFA2}" srcOrd="1" destOrd="0" presId="urn:microsoft.com/office/officeart/2005/8/layout/matrix1"/>
    <dgm:cxn modelId="{22F27769-060D-734E-B798-136F598ACA1E}" type="presOf" srcId="{2A5717CE-0AA5-5049-9A11-908225243A37}" destId="{2D90ECD6-CDAB-BD4E-A3F4-AA8D353C2104}" srcOrd="1" destOrd="0" presId="urn:microsoft.com/office/officeart/2005/8/layout/matrix1"/>
    <dgm:cxn modelId="{5FA05C54-631F-074D-84A4-0EA2DD583FCA}" type="presOf" srcId="{169C3A3F-62C5-F54C-AC5B-171BFFA11AE0}" destId="{98550A08-6014-8546-A9FC-EB745E2FAC45}" srcOrd="1" destOrd="0" presId="urn:microsoft.com/office/officeart/2005/8/layout/matrix1"/>
    <dgm:cxn modelId="{82530959-FE1E-8A4A-9DAC-6007F5ACF035}" srcId="{A61F87F6-F80A-A44C-9C81-FDF4EB42049F}" destId="{F2857580-201B-2C4F-B037-7E5AE98D3088}" srcOrd="1" destOrd="0" parTransId="{70F947B1-8C0B-A842-A848-EFC6B976DB26}" sibTransId="{26D9CD5F-EEC2-F946-A23B-82529114748F}"/>
    <dgm:cxn modelId="{F3024C80-55B2-EA47-AC48-91C49544DE1C}" type="presOf" srcId="{A61F87F6-F80A-A44C-9C81-FDF4EB42049F}" destId="{6441F86D-4B4B-FB49-9248-2F04B6A1E05E}" srcOrd="0" destOrd="0" presId="urn:microsoft.com/office/officeart/2005/8/layout/matrix1"/>
    <dgm:cxn modelId="{76A1B59C-41CA-2C49-AB0C-BAF237618406}" srcId="{A19D0AA9-7506-BC42-9781-6E76F4BCB309}" destId="{A61F87F6-F80A-A44C-9C81-FDF4EB42049F}" srcOrd="0" destOrd="0" parTransId="{4B9D37FD-DB8A-824D-A5D2-78769F588366}" sibTransId="{230D1AF7-60CE-B840-BCBE-8F812AC16415}"/>
    <dgm:cxn modelId="{4CA772B8-52AD-5449-B5A3-2BFE73801649}" type="presOf" srcId="{169C3A3F-62C5-F54C-AC5B-171BFFA11AE0}" destId="{60CB6939-2FF1-CB49-8D7A-A71E6F049018}" srcOrd="0" destOrd="0" presId="urn:microsoft.com/office/officeart/2005/8/layout/matrix1"/>
    <dgm:cxn modelId="{1C1636CD-632C-DF40-B4FF-7A3994335871}" type="presOf" srcId="{2A5717CE-0AA5-5049-9A11-908225243A37}" destId="{CDD228E9-0CD1-8243-B5DB-662CE9DF5BD5}" srcOrd="0" destOrd="0" presId="urn:microsoft.com/office/officeart/2005/8/layout/matrix1"/>
    <dgm:cxn modelId="{7F3DECD0-759B-8E41-9D16-291A053065BB}" type="presOf" srcId="{F85148B8-D73E-4947-8ADF-8CCB7A53C2B9}" destId="{6CE5E0CD-5527-B74A-ACB6-42428BBAC195}" srcOrd="0" destOrd="0" presId="urn:microsoft.com/office/officeart/2005/8/layout/matrix1"/>
    <dgm:cxn modelId="{FC01FEE4-78F5-CF40-BF39-AB9CFDD71E82}" srcId="{A61F87F6-F80A-A44C-9C81-FDF4EB42049F}" destId="{169C3A3F-62C5-F54C-AC5B-171BFFA11AE0}" srcOrd="3" destOrd="0" parTransId="{AB8D3617-75A2-B749-88A7-AC67A373BFF5}" sibTransId="{52BD85F4-FDA1-5B4B-8BE7-9272FE87F334}"/>
    <dgm:cxn modelId="{43EF4EF7-D053-8C44-B926-5EC85FC76A3B}" srcId="{A61F87F6-F80A-A44C-9C81-FDF4EB42049F}" destId="{2A5717CE-0AA5-5049-9A11-908225243A37}" srcOrd="2" destOrd="0" parTransId="{54A057DC-1E75-A14F-BC6A-5DFF8E191E5A}" sibTransId="{FDC36D92-C8C3-9D46-94C1-930BEABA9D2B}"/>
    <dgm:cxn modelId="{F7E64BFD-7C38-1147-AB55-25485EBA7AB1}" type="presOf" srcId="{F85148B8-D73E-4947-8ADF-8CCB7A53C2B9}" destId="{27BFD92C-DF89-844E-AFA2-64AE879CBD86}" srcOrd="1" destOrd="0" presId="urn:microsoft.com/office/officeart/2005/8/layout/matrix1"/>
    <dgm:cxn modelId="{386F15E3-E5A2-1C45-B746-82CDF56DEB55}" type="presParOf" srcId="{12F7D6E5-3467-BC47-ADF6-47BE76E4C6C8}" destId="{7B652614-76B9-6149-AD19-A9910C21744D}" srcOrd="0" destOrd="0" presId="urn:microsoft.com/office/officeart/2005/8/layout/matrix1"/>
    <dgm:cxn modelId="{69B49D24-47EB-1643-BC86-A30C4C94781C}" type="presParOf" srcId="{7B652614-76B9-6149-AD19-A9910C21744D}" destId="{6CE5E0CD-5527-B74A-ACB6-42428BBAC195}" srcOrd="0" destOrd="0" presId="urn:microsoft.com/office/officeart/2005/8/layout/matrix1"/>
    <dgm:cxn modelId="{BF756D85-B7FA-A647-B0D6-25494B2B5E0A}" type="presParOf" srcId="{7B652614-76B9-6149-AD19-A9910C21744D}" destId="{27BFD92C-DF89-844E-AFA2-64AE879CBD86}" srcOrd="1" destOrd="0" presId="urn:microsoft.com/office/officeart/2005/8/layout/matrix1"/>
    <dgm:cxn modelId="{320935D7-5802-9E46-999A-06CF25106636}" type="presParOf" srcId="{7B652614-76B9-6149-AD19-A9910C21744D}" destId="{36DEA9D7-F525-A248-A335-53BCA0CC0490}" srcOrd="2" destOrd="0" presId="urn:microsoft.com/office/officeart/2005/8/layout/matrix1"/>
    <dgm:cxn modelId="{E9FF42E2-F25E-E04F-824E-C4CD2837A77D}" type="presParOf" srcId="{7B652614-76B9-6149-AD19-A9910C21744D}" destId="{34ABA68E-2775-0E44-A60C-664A4BE1BFA2}" srcOrd="3" destOrd="0" presId="urn:microsoft.com/office/officeart/2005/8/layout/matrix1"/>
    <dgm:cxn modelId="{D480A9DC-6835-6B43-AC41-66A41145A8F5}" type="presParOf" srcId="{7B652614-76B9-6149-AD19-A9910C21744D}" destId="{CDD228E9-0CD1-8243-B5DB-662CE9DF5BD5}" srcOrd="4" destOrd="0" presId="urn:microsoft.com/office/officeart/2005/8/layout/matrix1"/>
    <dgm:cxn modelId="{5130D183-CD79-AF40-A8AB-1AB882B25F4E}" type="presParOf" srcId="{7B652614-76B9-6149-AD19-A9910C21744D}" destId="{2D90ECD6-CDAB-BD4E-A3F4-AA8D353C2104}" srcOrd="5" destOrd="0" presId="urn:microsoft.com/office/officeart/2005/8/layout/matrix1"/>
    <dgm:cxn modelId="{5B57F386-3F03-FC48-B7BA-A18554261664}" type="presParOf" srcId="{7B652614-76B9-6149-AD19-A9910C21744D}" destId="{60CB6939-2FF1-CB49-8D7A-A71E6F049018}" srcOrd="6" destOrd="0" presId="urn:microsoft.com/office/officeart/2005/8/layout/matrix1"/>
    <dgm:cxn modelId="{B3F668E5-E550-A14D-B9B9-F8D5BEA7B887}" type="presParOf" srcId="{7B652614-76B9-6149-AD19-A9910C21744D}" destId="{98550A08-6014-8546-A9FC-EB745E2FAC45}" srcOrd="7" destOrd="0" presId="urn:microsoft.com/office/officeart/2005/8/layout/matrix1"/>
    <dgm:cxn modelId="{332CC5E5-44AD-C948-A5E4-2635120C1570}" type="presParOf" srcId="{12F7D6E5-3467-BC47-ADF6-47BE76E4C6C8}" destId="{6441F86D-4B4B-FB49-9248-2F04B6A1E05E}"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5E0CD-5527-B74A-ACB6-42428BBAC195}">
      <dsp:nvSpPr>
        <dsp:cNvPr id="0" name=""/>
        <dsp:cNvSpPr/>
      </dsp:nvSpPr>
      <dsp:spPr>
        <a:xfrm rot="16200000">
          <a:off x="1145627" y="-1145627"/>
          <a:ext cx="1807779" cy="4099034"/>
        </a:xfrm>
        <a:prstGeom prst="round1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0" y="0"/>
        <a:ext cx="4099034" cy="1355834"/>
      </dsp:txXfrm>
    </dsp:sp>
    <dsp:sp modelId="{36DEA9D7-F525-A248-A335-53BCA0CC0490}">
      <dsp:nvSpPr>
        <dsp:cNvPr id="0" name=""/>
        <dsp:cNvSpPr/>
      </dsp:nvSpPr>
      <dsp:spPr>
        <a:xfrm>
          <a:off x="4099034" y="0"/>
          <a:ext cx="4099034" cy="1807779"/>
        </a:xfrm>
        <a:prstGeom prst="round1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a:off x="4099034" y="0"/>
        <a:ext cx="4099034" cy="1355834"/>
      </dsp:txXfrm>
    </dsp:sp>
    <dsp:sp modelId="{CDD228E9-0CD1-8243-B5DB-662CE9DF5BD5}">
      <dsp:nvSpPr>
        <dsp:cNvPr id="0" name=""/>
        <dsp:cNvSpPr/>
      </dsp:nvSpPr>
      <dsp:spPr>
        <a:xfrm rot="10800000">
          <a:off x="0" y="1807779"/>
          <a:ext cx="4099034" cy="1807779"/>
        </a:xfrm>
        <a:prstGeom prst="round1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10800000">
        <a:off x="0" y="2259723"/>
        <a:ext cx="4099034" cy="1355834"/>
      </dsp:txXfrm>
    </dsp:sp>
    <dsp:sp modelId="{60CB6939-2FF1-CB49-8D7A-A71E6F049018}">
      <dsp:nvSpPr>
        <dsp:cNvPr id="0" name=""/>
        <dsp:cNvSpPr/>
      </dsp:nvSpPr>
      <dsp:spPr>
        <a:xfrm rot="5400000">
          <a:off x="5244662" y="662151"/>
          <a:ext cx="1807779" cy="4099034"/>
        </a:xfrm>
        <a:prstGeom prst="round1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endParaRPr lang="en-US" sz="3800" kern="1200" dirty="0"/>
        </a:p>
      </dsp:txBody>
      <dsp:txXfrm rot="-5400000">
        <a:off x="4099034" y="2259723"/>
        <a:ext cx="4099034" cy="1355834"/>
      </dsp:txXfrm>
    </dsp:sp>
    <dsp:sp modelId="{6441F86D-4B4B-FB49-9248-2F04B6A1E05E}">
      <dsp:nvSpPr>
        <dsp:cNvPr id="0" name=""/>
        <dsp:cNvSpPr/>
      </dsp:nvSpPr>
      <dsp:spPr>
        <a:xfrm>
          <a:off x="2869324" y="1355834"/>
          <a:ext cx="2459420" cy="903889"/>
        </a:xfrm>
        <a:prstGeom prst="roundRect">
          <a:avLst/>
        </a:prstGeom>
        <a:gradFill rotWithShape="0">
          <a:gsLst>
            <a:gs pos="0">
              <a:schemeClr val="accent1">
                <a:tint val="60000"/>
                <a:hueOff val="0"/>
                <a:satOff val="0"/>
                <a:lumOff val="0"/>
                <a:alphaOff val="0"/>
                <a:tint val="98000"/>
                <a:satMod val="110000"/>
                <a:lumMod val="104000"/>
              </a:schemeClr>
            </a:gs>
            <a:gs pos="69000">
              <a:schemeClr val="accent1">
                <a:tint val="60000"/>
                <a:hueOff val="0"/>
                <a:satOff val="0"/>
                <a:lumOff val="0"/>
                <a:alphaOff val="0"/>
                <a:shade val="88000"/>
                <a:satMod val="130000"/>
                <a:lumMod val="92000"/>
              </a:schemeClr>
            </a:gs>
            <a:gs pos="100000">
              <a:schemeClr val="accent1">
                <a:tint val="60000"/>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LOVE</a:t>
          </a:r>
        </a:p>
      </dsp:txBody>
      <dsp:txXfrm>
        <a:off x="2913448" y="1399958"/>
        <a:ext cx="2371172" cy="81564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27E9B3-57A1-A543-8515-37B2D6D2B923}" type="datetimeFigureOut">
              <a:rPr lang="en-US" smtClean="0"/>
              <a:t>8/6/2017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1615E-6F11-2F40-9A48-94E2ADEB9CB0}" type="slidenum">
              <a:rPr lang="en-US" smtClean="0"/>
              <a:t>‹#›</a:t>
            </a:fld>
            <a:endParaRPr lang="en-US"/>
          </a:p>
        </p:txBody>
      </p:sp>
    </p:spTree>
    <p:extLst>
      <p:ext uri="{BB962C8B-B14F-4D97-AF65-F5344CB8AC3E}">
        <p14:creationId xmlns:p14="http://schemas.microsoft.com/office/powerpoint/2010/main" val="714517838"/>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dirty="0"/>
              <a:t>Love is a Gift.</a:t>
            </a:r>
            <a:r>
              <a:rPr lang="en-US" baseline="0" dirty="0"/>
              <a:t> On our own we don’t have the ability to love. It is a gift of God. But this gift is a gift given to everyone. Your age, gender, knowledge, talents, shouldn’t affect your ability to love. Not all here are elders. Not all are deacons. Not all are evangelist. Not all can serve in the same capacity. Not all can visit the shut in. Not all can offer people rides. Not all can have people over to their homes. But WE ALL have the ability AND responsibility to love. This is a gift for all. </a:t>
            </a:r>
          </a:p>
          <a:p>
            <a:endParaRPr lang="en-US" baseline="0" dirty="0"/>
          </a:p>
          <a:p>
            <a:endParaRPr lang="en-US" baseline="0" dirty="0"/>
          </a:p>
          <a:p>
            <a:endParaRPr lang="en-US" baseline="0" dirty="0"/>
          </a:p>
          <a:p>
            <a:r>
              <a:rPr lang="en-US" baseline="0" dirty="0"/>
              <a:t>Without love I am nothing. With love, we’d be everything. Love is the greater gift Love is the still more excellent way. So without it we have lesser. Without love we don’t have excellence. V.31 desire the greater gifts, I will show you a still more excellent way. More excellent that what? It’s greater than the things he’s previously mentioned. Love is greater than the best of things. So let’s desire it. (God wants you to know how to love, not how to preach a sermon. )</a:t>
            </a:r>
          </a:p>
          <a:p>
            <a:endParaRPr lang="en-US" baseline="0" dirty="0"/>
          </a:p>
          <a:p>
            <a:endParaRPr lang="en-US" baseline="0" dirty="0"/>
          </a:p>
          <a:p>
            <a:r>
              <a:rPr lang="en-US" baseline="0" dirty="0"/>
              <a:t>Love is your identity. With love you’re like God. God is love. These verses are what describes God. It’s His character. And it’s what God uses to identify us. It’s what separates us for other groups of people. Other groups of people, churches, tribes, whatever, have elders, they have servants, they have leaders, but what separates us from everyone and everything else is love. It’s what separates us from everyone else, because it unites us like nothing else. </a:t>
            </a:r>
          </a:p>
          <a:p>
            <a:endParaRPr lang="en-US" baseline="0" dirty="0"/>
          </a:p>
          <a:p>
            <a:r>
              <a:rPr lang="en-US" baseline="0" dirty="0"/>
              <a:t>Love </a:t>
            </a:r>
            <a:r>
              <a:rPr lang="en-US" baseline="0" dirty="0" err="1"/>
              <a:t>doesn</a:t>
            </a:r>
            <a:r>
              <a:rPr lang="fr-FR" baseline="0" dirty="0"/>
              <a:t>’</a:t>
            </a:r>
            <a:r>
              <a:rPr lang="en-US" baseline="0" dirty="0"/>
              <a:t>t fail. It you loved, you </a:t>
            </a:r>
            <a:r>
              <a:rPr lang="en-US" baseline="0" dirty="0" err="1"/>
              <a:t>wouldn</a:t>
            </a:r>
            <a:r>
              <a:rPr lang="fr-FR" baseline="0" dirty="0"/>
              <a:t>’</a:t>
            </a:r>
            <a:r>
              <a:rPr lang="en-US" baseline="0" dirty="0"/>
              <a:t>t let people down. You wouldn’t fail them. Being a great communicator, and having knowledge, and being a leader here who inspires people is great, but it will let people down. We aren’t saved because of the knowledge or the skills of Jesus we’re here </a:t>
            </a:r>
            <a:r>
              <a:rPr lang="en-US" baseline="0" dirty="0" err="1"/>
              <a:t>bc</a:t>
            </a:r>
            <a:r>
              <a:rPr lang="en-US" baseline="0" dirty="0"/>
              <a:t> of His love. And </a:t>
            </a:r>
            <a:r>
              <a:rPr lang="en-US" baseline="0" dirty="0" err="1"/>
              <a:t>bc</a:t>
            </a:r>
            <a:r>
              <a:rPr lang="en-US" baseline="0" dirty="0"/>
              <a:t> of the love shown to us. </a:t>
            </a:r>
            <a:endParaRPr lang="en-US" dirty="0"/>
          </a:p>
        </p:txBody>
      </p:sp>
      <p:sp>
        <p:nvSpPr>
          <p:cNvPr id="4" name="Slide Number Placeholder 3"/>
          <p:cNvSpPr>
            <a:spLocks noGrp="1"/>
          </p:cNvSpPr>
          <p:nvPr>
            <p:ph type="sldNum" sz="quarter" idx="10"/>
          </p:nvPr>
        </p:nvSpPr>
        <p:spPr/>
        <p:txBody>
          <a:bodyPr/>
          <a:lstStyle/>
          <a:p>
            <a:fld id="{EFB1615E-6F11-2F40-9A48-94E2ADEB9CB0}" type="slidenum">
              <a:rPr lang="en-US" smtClean="0"/>
              <a:t>3</a:t>
            </a:fld>
            <a:endParaRPr lang="en-US"/>
          </a:p>
        </p:txBody>
      </p:sp>
    </p:spTree>
    <p:extLst>
      <p:ext uri="{BB962C8B-B14F-4D97-AF65-F5344CB8AC3E}">
        <p14:creationId xmlns:p14="http://schemas.microsoft.com/office/powerpoint/2010/main" val="2087754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sz="2800" dirty="0"/>
              <a:t>Disunity in Church (Chapters 1-4)  --&gt;</a:t>
            </a:r>
            <a:r>
              <a:rPr lang="en-US" sz="2800" baseline="0" dirty="0"/>
              <a:t> People being factional/I like this preacher and dislike this guy/ Trying to implement an entire new demographic to the group can cause disunity.</a:t>
            </a:r>
            <a:endParaRPr lang="en-US" sz="2800" dirty="0"/>
          </a:p>
          <a:p>
            <a:pPr lvl="1"/>
            <a:r>
              <a:rPr lang="en-US" sz="2400" dirty="0"/>
              <a:t>Love Doesn’t Brag/Arrogant/ Does Not Seek its Own</a:t>
            </a:r>
          </a:p>
          <a:p>
            <a:pPr lvl="1"/>
            <a:endParaRPr lang="en-US" sz="2400" dirty="0"/>
          </a:p>
          <a:p>
            <a:r>
              <a:rPr lang="en-US" sz="2800" dirty="0"/>
              <a:t>Influence of Sin (Chapters 5-7)</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dirty="0"/>
              <a:t>Love Is Patient /Does Not Seek its Own/ Does not Rejoice in Wrongdoing/</a:t>
            </a:r>
            <a:r>
              <a:rPr lang="en-US" sz="2400" baseline="0" dirty="0"/>
              <a:t> </a:t>
            </a:r>
            <a:r>
              <a:rPr lang="en-US" sz="2400" dirty="0"/>
              <a:t>Doesn’t Take an Account of Wrong Suffered</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2400"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240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dirty="0"/>
              <a:t>Doctrinal Questions (Ch. 8-11)</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dirty="0"/>
              <a:t>Love is Patient/ Love is Kind/</a:t>
            </a:r>
            <a:r>
              <a:rPr lang="en-US" sz="2400" baseline="0" dirty="0"/>
              <a:t> </a:t>
            </a:r>
            <a:r>
              <a:rPr lang="en-US" sz="2400" dirty="0"/>
              <a:t>Love Doesn’t Act Unbecomingly</a:t>
            </a:r>
            <a:r>
              <a:rPr lang="en-US" sz="2400" baseline="0" dirty="0"/>
              <a:t>/ Love is not Irritable/ Love Rejoices with the Truth/ Love bears all things/ Believes/ Hopes/ Endures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2400"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baseline="0" dirty="0"/>
              <a:t>Jealously </a:t>
            </a:r>
            <a:r>
              <a:rPr lang="en-US" sz="2400" baseline="0" dirty="0" err="1"/>
              <a:t>bc</a:t>
            </a:r>
            <a:r>
              <a:rPr lang="en-US" sz="2400" baseline="0" dirty="0"/>
              <a:t> of Abilities 12</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2400" dirty="0"/>
              <a:t>Love is kind and not jealous/</a:t>
            </a:r>
            <a:r>
              <a:rPr lang="en-US" sz="2400" baseline="0" dirty="0"/>
              <a:t> love doesn’t brag and isn’t arrogant/ It isn’t rude</a:t>
            </a:r>
            <a:endParaRPr lang="en-US" sz="2400"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2400" dirty="0"/>
          </a:p>
          <a:p>
            <a:pPr lvl="1"/>
            <a:endParaRPr lang="en-US" sz="2800" dirty="0"/>
          </a:p>
          <a:p>
            <a:endParaRPr lang="en-US" sz="2800" dirty="0"/>
          </a:p>
          <a:p>
            <a:endParaRPr lang="en-US" dirty="0"/>
          </a:p>
        </p:txBody>
      </p:sp>
      <p:sp>
        <p:nvSpPr>
          <p:cNvPr id="4" name="Slide Number Placeholder 3"/>
          <p:cNvSpPr>
            <a:spLocks noGrp="1"/>
          </p:cNvSpPr>
          <p:nvPr>
            <p:ph type="sldNum" sz="quarter" idx="10"/>
          </p:nvPr>
        </p:nvSpPr>
        <p:spPr/>
        <p:txBody>
          <a:bodyPr/>
          <a:lstStyle/>
          <a:p>
            <a:fld id="{EFB1615E-6F11-2F40-9A48-94E2ADEB9CB0}" type="slidenum">
              <a:rPr lang="en-US" smtClean="0"/>
              <a:t>5</a:t>
            </a:fld>
            <a:endParaRPr lang="en-US"/>
          </a:p>
        </p:txBody>
      </p:sp>
    </p:spTree>
    <p:extLst>
      <p:ext uri="{BB962C8B-B14F-4D97-AF65-F5344CB8AC3E}">
        <p14:creationId xmlns:p14="http://schemas.microsoft.com/office/powerpoint/2010/main" val="172749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60438" y="1143000"/>
            <a:ext cx="4937125" cy="3086100"/>
          </a:xfrm>
        </p:spPr>
      </p:sp>
      <p:sp>
        <p:nvSpPr>
          <p:cNvPr id="3" name="Notes Placeholder 2"/>
          <p:cNvSpPr>
            <a:spLocks noGrp="1"/>
          </p:cNvSpPr>
          <p:nvPr>
            <p:ph type="body" idx="1"/>
          </p:nvPr>
        </p:nvSpPr>
        <p:spPr/>
        <p:txBody>
          <a:bodyPr/>
          <a:lstStyle/>
          <a:p>
            <a:r>
              <a:rPr lang="en-US" dirty="0"/>
              <a:t>Because God is love. And He</a:t>
            </a:r>
            <a:r>
              <a:rPr lang="en-US" baseline="0" dirty="0"/>
              <a:t> has given me this gift to be as He is. To help His body grow. To help others come to Him. He has given us the ability to love, by loving us. On the Cross. </a:t>
            </a:r>
            <a:endParaRPr lang="en-US" dirty="0"/>
          </a:p>
        </p:txBody>
      </p:sp>
      <p:sp>
        <p:nvSpPr>
          <p:cNvPr id="4" name="Slide Number Placeholder 3"/>
          <p:cNvSpPr>
            <a:spLocks noGrp="1"/>
          </p:cNvSpPr>
          <p:nvPr>
            <p:ph type="sldNum" sz="quarter" idx="10"/>
          </p:nvPr>
        </p:nvSpPr>
        <p:spPr/>
        <p:txBody>
          <a:bodyPr/>
          <a:lstStyle/>
          <a:p>
            <a:fld id="{EFB1615E-6F11-2F40-9A48-94E2ADEB9CB0}" type="slidenum">
              <a:rPr lang="en-US" smtClean="0"/>
              <a:t>6</a:t>
            </a:fld>
            <a:endParaRPr lang="en-US"/>
          </a:p>
        </p:txBody>
      </p:sp>
    </p:spTree>
    <p:extLst>
      <p:ext uri="{BB962C8B-B14F-4D97-AF65-F5344CB8AC3E}">
        <p14:creationId xmlns:p14="http://schemas.microsoft.com/office/powerpoint/2010/main" val="1977969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0818" y="668582"/>
            <a:ext cx="6477805" cy="2433928"/>
          </a:xfrm>
        </p:spPr>
        <p:txBody>
          <a:bodyPr bIns="0" anchor="b">
            <a:normAutofit/>
          </a:bodyPr>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1330818" y="3103396"/>
            <a:ext cx="6477804" cy="814684"/>
          </a:xfrm>
        </p:spPr>
        <p:txBody>
          <a:bodyPr tIns="91440" bIns="91440">
            <a:normAutofit/>
          </a:bodyPr>
          <a:lstStyle>
            <a:lvl1pPr marL="0" indent="0" algn="ctr">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8/6/2017</a:t>
            </a:fld>
            <a:endParaRPr lang="en-US" dirty="0"/>
          </a:p>
        </p:txBody>
      </p:sp>
      <p:sp>
        <p:nvSpPr>
          <p:cNvPr id="5" name="Footer Placeholder 4"/>
          <p:cNvSpPr>
            <a:spLocks noGrp="1"/>
          </p:cNvSpPr>
          <p:nvPr>
            <p:ph type="ftr" sz="quarter" idx="11"/>
          </p:nvPr>
        </p:nvSpPr>
        <p:spPr>
          <a:xfrm>
            <a:off x="1088684" y="274423"/>
            <a:ext cx="4220081" cy="257668"/>
          </a:xfrm>
        </p:spPr>
        <p:txBody>
          <a:bodyPr/>
          <a:lstStyle/>
          <a:p>
            <a:r>
              <a:rPr lang="en-US"/>
              <a:t>
              </a:t>
            </a:r>
            <a:endParaRPr lang="en-US" dirty="0"/>
          </a:p>
        </p:txBody>
      </p:sp>
      <p:sp>
        <p:nvSpPr>
          <p:cNvPr id="6" name="Slide Number Placeholder 5"/>
          <p:cNvSpPr>
            <a:spLocks noGrp="1"/>
          </p:cNvSpPr>
          <p:nvPr>
            <p:ph type="sldNum" sz="quarter" idx="12"/>
          </p:nvPr>
        </p:nvSpPr>
        <p:spPr>
          <a:xfrm>
            <a:off x="357626" y="665811"/>
            <a:ext cx="608264" cy="419648"/>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467606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8/6/2017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7701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5289" y="665811"/>
            <a:ext cx="1211807" cy="388324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665811"/>
            <a:ext cx="5638991" cy="388324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8/6/2017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448292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8/6/2017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2581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30817" y="1463442"/>
            <a:ext cx="6482366" cy="1640839"/>
          </a:xfrm>
        </p:spPr>
        <p:txBody>
          <a:bodyPr anchor="b">
            <a:normAutofit/>
          </a:bodyPr>
          <a:lstStyle>
            <a:lvl1pPr algn="ctr">
              <a:defRPr sz="2700"/>
            </a:lvl1pPr>
          </a:lstStyle>
          <a:p>
            <a:r>
              <a:rPr lang="en-US"/>
              <a:t>Click to edit Master title style</a:t>
            </a:r>
            <a:endParaRPr lang="en-US" dirty="0"/>
          </a:p>
        </p:txBody>
      </p:sp>
      <p:sp>
        <p:nvSpPr>
          <p:cNvPr id="3" name="Text Placeholder 2"/>
          <p:cNvSpPr>
            <a:spLocks noGrp="1"/>
          </p:cNvSpPr>
          <p:nvPr>
            <p:ph type="body" idx="1"/>
          </p:nvPr>
        </p:nvSpPr>
        <p:spPr>
          <a:xfrm>
            <a:off x="1330817" y="3104281"/>
            <a:ext cx="6482366" cy="911656"/>
          </a:xfrm>
        </p:spPr>
        <p:txBody>
          <a:bodyPr tIns="91440">
            <a:normAutofit/>
          </a:bodyPr>
          <a:lstStyle>
            <a:lvl1pPr marL="0" indent="0" algn="ct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smtClean="0"/>
              <a:t>8/6/2017</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843206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70741"/>
            <a:ext cx="6970183" cy="88275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675732"/>
            <a:ext cx="3366491" cy="28738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0605" y="1681119"/>
            <a:ext cx="3366491" cy="28679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8/6/2017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457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70136"/>
            <a:ext cx="6971702" cy="88026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682958"/>
            <a:ext cx="3366596" cy="668286"/>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85393" y="2353558"/>
            <a:ext cx="3366596" cy="2203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2019" y="1685836"/>
            <a:ext cx="3366596" cy="668531"/>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92019" y="2351243"/>
            <a:ext cx="3366596" cy="21978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8/6/2017</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0198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8/6/2017</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795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8/6/2017</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140461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665811"/>
            <a:ext cx="2221475" cy="2005432"/>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547743" y="665812"/>
            <a:ext cx="4509353" cy="388235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671243"/>
            <a:ext cx="2221475" cy="1873484"/>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smtClean="0"/>
              <a:t>8/6/2017</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04597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5608041" y="401809"/>
            <a:ext cx="3055900" cy="4290918"/>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941260"/>
            <a:ext cx="4149246" cy="1601916"/>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935452"/>
            <a:ext cx="2093378" cy="3221939"/>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24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087747" y="2549667"/>
            <a:ext cx="4143303" cy="1741778"/>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085537" y="4558214"/>
            <a:ext cx="4145513" cy="266769"/>
          </a:xfrm>
        </p:spPr>
        <p:txBody>
          <a:bodyPr/>
          <a:lstStyle>
            <a:lvl1pPr algn="l">
              <a:defRPr/>
            </a:lvl1pPr>
          </a:lstStyle>
          <a:p>
            <a:fld id="{B16C4C9A-3960-41CF-A4E9-2A8FB932454B}" type="datetimeFigureOut">
              <a:rPr lang="en-US" smtClean="0"/>
              <a:t>8/6/2017</a:t>
            </a:fld>
            <a:endParaRPr lang="en-US" dirty="0"/>
          </a:p>
        </p:txBody>
      </p:sp>
      <p:sp>
        <p:nvSpPr>
          <p:cNvPr id="6" name="Footer Placeholder 5"/>
          <p:cNvSpPr>
            <a:spLocks noGrp="1"/>
          </p:cNvSpPr>
          <p:nvPr>
            <p:ph type="ftr" sz="quarter" idx="11"/>
          </p:nvPr>
        </p:nvSpPr>
        <p:spPr>
          <a:xfrm>
            <a:off x="1085537" y="265534"/>
            <a:ext cx="4155753" cy="267443"/>
          </a:xfrm>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390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88685" y="670433"/>
            <a:ext cx="6968411" cy="8743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679777"/>
            <a:ext cx="6968411" cy="287551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431560" y="275308"/>
            <a:ext cx="2625536" cy="257668"/>
          </a:xfrm>
          <a:prstGeom prst="rect">
            <a:avLst/>
          </a:prstGeom>
        </p:spPr>
        <p:txBody>
          <a:bodyPr vert="horz" lIns="91440" tIns="45720" rIns="91440" bIns="45720" rtlCol="0" anchor="ctr"/>
          <a:lstStyle>
            <a:lvl1pPr algn="r">
              <a:defRPr sz="750">
                <a:solidFill>
                  <a:schemeClr val="tx1">
                    <a:tint val="75000"/>
                  </a:schemeClr>
                </a:solidFill>
              </a:defRPr>
            </a:lvl1pPr>
          </a:lstStyle>
          <a:p>
            <a:fld id="{3CBC1C18-307B-4F68-A007-B5B542270E8D}" type="datetimeFigureOut">
              <a:rPr lang="en-US" smtClean="0"/>
              <a:t>8/6/2017</a:t>
            </a:fld>
            <a:endParaRPr lang="en-US" dirty="0"/>
          </a:p>
        </p:txBody>
      </p:sp>
      <p:sp>
        <p:nvSpPr>
          <p:cNvPr id="5" name="Footer Placeholder 4"/>
          <p:cNvSpPr>
            <a:spLocks noGrp="1"/>
          </p:cNvSpPr>
          <p:nvPr>
            <p:ph type="ftr" sz="quarter" idx="3"/>
          </p:nvPr>
        </p:nvSpPr>
        <p:spPr>
          <a:xfrm>
            <a:off x="1088684" y="274423"/>
            <a:ext cx="4220081" cy="257668"/>
          </a:xfrm>
          <a:prstGeom prst="rect">
            <a:avLst/>
          </a:prstGeom>
        </p:spPr>
        <p:txBody>
          <a:bodyPr vert="horz" lIns="91440" tIns="45720" rIns="91440" bIns="45720" rtlCol="0" anchor="ctr"/>
          <a:lstStyle>
            <a:lvl1pPr algn="l">
              <a:defRPr sz="75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360046" y="665811"/>
            <a:ext cx="608264" cy="419648"/>
          </a:xfrm>
          <a:prstGeom prst="rect">
            <a:avLst/>
          </a:prstGeom>
        </p:spPr>
        <p:txBody>
          <a:bodyPr vert="horz" lIns="91440" tIns="45720" rIns="91440" bIns="45720" rtlCol="0" anchor="t"/>
          <a:lstStyle>
            <a:lvl1pPr algn="r">
              <a:defRPr sz="2100">
                <a:solidFill>
                  <a:schemeClr val="accent1"/>
                </a:solidFill>
              </a:defRPr>
            </a:lvl1pPr>
          </a:lstStyle>
          <a:p>
            <a:fld id="{6D22F896-40B5-4ADD-8801-0D06FADFA095}" type="slidenum">
              <a:rPr lang="en-US" smtClean="0"/>
              <a:pPr/>
              <a:t>‹#›</a:t>
            </a:fld>
            <a:endParaRPr lang="en-US" dirty="0"/>
          </a:p>
        </p:txBody>
      </p:sp>
      <p:sp>
        <p:nvSpPr>
          <p:cNvPr id="9" name="Rectangle 8"/>
          <p:cNvSpPr/>
          <p:nvPr/>
        </p:nvSpPr>
        <p:spPr>
          <a:xfrm>
            <a:off x="0" y="3018576"/>
            <a:ext cx="9144000" cy="2088320"/>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5107782"/>
            <a:ext cx="9144000" cy="619125"/>
          </a:xfrm>
          <a:prstGeom prst="rect">
            <a:avLst/>
          </a:prstGeom>
        </p:spPr>
      </p:pic>
      <p:cxnSp>
        <p:nvCxnSpPr>
          <p:cNvPr id="12" name="Straight Connector 11"/>
          <p:cNvCxnSpPr/>
          <p:nvPr/>
        </p:nvCxnSpPr>
        <p:spPr>
          <a:xfrm>
            <a:off x="0" y="5115118"/>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787214"/>
      </p:ext>
    </p:extLst>
  </p:cSld>
  <p:clrMap bg1="dk1" tx1="lt1" bg2="dk2" tx2="lt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sldNum="0" hdr="0" ftr="0" dt="0"/>
  <p:txStyles>
    <p:titleStyle>
      <a:lvl1pPr algn="ctr" defTabSz="685800" rtl="0" eaLnBrk="1" latinLnBrk="0" hangingPunct="1">
        <a:lnSpc>
          <a:spcPct val="90000"/>
        </a:lnSpc>
        <a:spcBef>
          <a:spcPct val="0"/>
        </a:spcBef>
        <a:buNone/>
        <a:defRPr sz="2400" b="0" i="0" kern="1200" cap="all">
          <a:solidFill>
            <a:schemeClr val="accent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Desiring the greater gift</a:t>
            </a:r>
          </a:p>
        </p:txBody>
      </p:sp>
      <p:sp>
        <p:nvSpPr>
          <p:cNvPr id="3" name="Subtitle 2"/>
          <p:cNvSpPr>
            <a:spLocks noGrp="1"/>
          </p:cNvSpPr>
          <p:nvPr>
            <p:ph type="subTitle" idx="1"/>
          </p:nvPr>
        </p:nvSpPr>
        <p:spPr/>
        <p:txBody>
          <a:bodyPr/>
          <a:lstStyle/>
          <a:p>
            <a:endParaRPr lang="es-ES_tradnl"/>
          </a:p>
        </p:txBody>
      </p:sp>
    </p:spTree>
    <p:extLst>
      <p:ext uri="{BB962C8B-B14F-4D97-AF65-F5344CB8AC3E}">
        <p14:creationId xmlns:p14="http://schemas.microsoft.com/office/powerpoint/2010/main" val="116385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676" y="670433"/>
            <a:ext cx="8713075" cy="874363"/>
          </a:xfrm>
        </p:spPr>
        <p:txBody>
          <a:bodyPr>
            <a:normAutofit fontScale="90000"/>
          </a:bodyPr>
          <a:lstStyle/>
          <a:p>
            <a:r>
              <a:rPr lang="en-US" sz="3600" b="1" dirty="0"/>
              <a:t>Issues in the church at Corinth</a:t>
            </a:r>
          </a:p>
        </p:txBody>
      </p:sp>
      <p:sp>
        <p:nvSpPr>
          <p:cNvPr id="3" name="Content Placeholder 2"/>
          <p:cNvSpPr>
            <a:spLocks noGrp="1"/>
          </p:cNvSpPr>
          <p:nvPr>
            <p:ph idx="1"/>
          </p:nvPr>
        </p:nvSpPr>
        <p:spPr>
          <a:xfrm>
            <a:off x="178676" y="1679777"/>
            <a:ext cx="8713075" cy="2875511"/>
          </a:xfrm>
        </p:spPr>
        <p:txBody>
          <a:bodyPr>
            <a:noAutofit/>
          </a:bodyPr>
          <a:lstStyle/>
          <a:p>
            <a:r>
              <a:rPr lang="en-US" sz="3200" dirty="0"/>
              <a:t>Disunity in Church  (Chapters 1-4)</a:t>
            </a:r>
          </a:p>
          <a:p>
            <a:r>
              <a:rPr lang="en-US" sz="3200" dirty="0"/>
              <a:t>Influence of Sin (Chapters 5-7)</a:t>
            </a:r>
          </a:p>
          <a:p>
            <a:r>
              <a:rPr lang="en-US" sz="3200" dirty="0"/>
              <a:t>Doctrinal Questions (Chapters 8-11)</a:t>
            </a:r>
          </a:p>
          <a:p>
            <a:r>
              <a:rPr lang="en-US" sz="3200" dirty="0"/>
              <a:t>Jealously Because of Abilities (Chapter 12)</a:t>
            </a:r>
          </a:p>
        </p:txBody>
      </p:sp>
    </p:spTree>
    <p:extLst>
      <p:ext uri="{BB962C8B-B14F-4D97-AF65-F5344CB8AC3E}">
        <p14:creationId xmlns:p14="http://schemas.microsoft.com/office/powerpoint/2010/main" val="16062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591" y="233251"/>
            <a:ext cx="7317584" cy="874363"/>
          </a:xfrm>
        </p:spPr>
        <p:txBody>
          <a:bodyPr>
            <a:normAutofit/>
          </a:bodyPr>
          <a:lstStyle/>
          <a:p>
            <a:r>
              <a:rPr lang="en-US" sz="3600" b="1" dirty="0"/>
              <a:t>Love, the Greater Gift</a:t>
            </a:r>
          </a:p>
        </p:txBody>
      </p:sp>
      <p:sp>
        <p:nvSpPr>
          <p:cNvPr id="3" name="Content Placeholder 2"/>
          <p:cNvSpPr>
            <a:spLocks noGrp="1"/>
          </p:cNvSpPr>
          <p:nvPr>
            <p:ph idx="1"/>
          </p:nvPr>
        </p:nvSpPr>
        <p:spPr>
          <a:xfrm>
            <a:off x="105103" y="1107614"/>
            <a:ext cx="8923283" cy="2849461"/>
          </a:xfrm>
        </p:spPr>
        <p:txBody>
          <a:bodyPr>
            <a:noAutofit/>
          </a:bodyPr>
          <a:lstStyle/>
          <a:p>
            <a:r>
              <a:rPr lang="en-US" sz="2800" dirty="0"/>
              <a:t>Because Everyone has the Ability to </a:t>
            </a:r>
            <a:r>
              <a:rPr lang="en-US" sz="2800" i="1" dirty="0"/>
              <a:t>Obtain </a:t>
            </a:r>
            <a:r>
              <a:rPr lang="en-US" sz="2800" dirty="0"/>
              <a:t>this Gift.                        (1 Cor. 12:27-31) </a:t>
            </a:r>
          </a:p>
          <a:p>
            <a:r>
              <a:rPr lang="en-US" sz="2800" dirty="0"/>
              <a:t>Because without Love, </a:t>
            </a:r>
            <a:r>
              <a:rPr lang="en-US" sz="2800" i="1" dirty="0"/>
              <a:t>We are Nothing. </a:t>
            </a:r>
            <a:r>
              <a:rPr lang="en-US" sz="2800" dirty="0"/>
              <a:t>(1 Cor. 13:1-3)</a:t>
            </a:r>
            <a:endParaRPr lang="en-US" sz="2800" i="1" dirty="0"/>
          </a:p>
          <a:p>
            <a:r>
              <a:rPr lang="en-US" sz="2800" dirty="0"/>
              <a:t>Because Love is your </a:t>
            </a:r>
            <a:r>
              <a:rPr lang="en-US" sz="2800" i="1" dirty="0"/>
              <a:t>Identity. </a:t>
            </a:r>
            <a:r>
              <a:rPr lang="en-US" sz="2800" dirty="0"/>
              <a:t>(1 Cor. 3:16-17; 6:15,19; 10:16-18; 12:27 )</a:t>
            </a:r>
            <a:endParaRPr lang="en-US" sz="2800" i="1" dirty="0"/>
          </a:p>
          <a:p>
            <a:r>
              <a:rPr lang="en-US" sz="2800" dirty="0"/>
              <a:t>Because Love </a:t>
            </a:r>
            <a:r>
              <a:rPr lang="en-US" sz="2800" i="1" dirty="0"/>
              <a:t>Doesn't Fail.</a:t>
            </a:r>
            <a:r>
              <a:rPr lang="en-US" sz="2800" dirty="0"/>
              <a:t> (1 Cor. 13:8)</a:t>
            </a:r>
          </a:p>
          <a:p>
            <a:r>
              <a:rPr lang="en-US" sz="2800" dirty="0"/>
              <a:t>Because Love is </a:t>
            </a:r>
            <a:r>
              <a:rPr lang="en-US" sz="2800" i="1" dirty="0"/>
              <a:t>Eternal. </a:t>
            </a:r>
            <a:r>
              <a:rPr lang="en-US" sz="2800" dirty="0"/>
              <a:t>(1 Cor. 13:13)</a:t>
            </a:r>
          </a:p>
        </p:txBody>
      </p:sp>
    </p:spTree>
    <p:extLst>
      <p:ext uri="{BB962C8B-B14F-4D97-AF65-F5344CB8AC3E}">
        <p14:creationId xmlns:p14="http://schemas.microsoft.com/office/powerpoint/2010/main" val="8720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5" y="0"/>
            <a:ext cx="6968411" cy="874363"/>
          </a:xfrm>
        </p:spPr>
        <p:txBody>
          <a:bodyPr>
            <a:normAutofit/>
          </a:bodyPr>
          <a:lstStyle/>
          <a:p>
            <a:r>
              <a:rPr lang="en-US" sz="3600" b="1" dirty="0"/>
              <a:t>Using the Greater Gift</a:t>
            </a:r>
          </a:p>
        </p:txBody>
      </p:sp>
      <p:sp>
        <p:nvSpPr>
          <p:cNvPr id="3" name="Content Placeholder 2"/>
          <p:cNvSpPr>
            <a:spLocks noGrp="1"/>
          </p:cNvSpPr>
          <p:nvPr>
            <p:ph idx="1"/>
          </p:nvPr>
        </p:nvSpPr>
        <p:spPr>
          <a:xfrm>
            <a:off x="58697" y="727877"/>
            <a:ext cx="9028386" cy="3539322"/>
          </a:xfrm>
        </p:spPr>
        <p:txBody>
          <a:bodyPr numCol="2">
            <a:noAutofit/>
          </a:bodyPr>
          <a:lstStyle/>
          <a:p>
            <a:r>
              <a:rPr lang="en-US" sz="2400" dirty="0"/>
              <a:t>Be Patient </a:t>
            </a:r>
          </a:p>
          <a:p>
            <a:r>
              <a:rPr lang="en-US" sz="2400" dirty="0"/>
              <a:t>Be Kind</a:t>
            </a:r>
          </a:p>
          <a:p>
            <a:r>
              <a:rPr lang="en-US" sz="2400" dirty="0"/>
              <a:t>Don’t Be Jealous</a:t>
            </a:r>
          </a:p>
          <a:p>
            <a:r>
              <a:rPr lang="en-US" sz="2400" dirty="0"/>
              <a:t>Don’t Brag/Arrogant</a:t>
            </a:r>
          </a:p>
          <a:p>
            <a:r>
              <a:rPr lang="en-US" sz="2400" dirty="0"/>
              <a:t>Don’t Be Rude</a:t>
            </a:r>
          </a:p>
          <a:p>
            <a:r>
              <a:rPr lang="en-US" sz="2400" dirty="0"/>
              <a:t>Don’t Seek Your Own</a:t>
            </a:r>
          </a:p>
          <a:p>
            <a:r>
              <a:rPr lang="en-US" sz="2400" dirty="0"/>
              <a:t>Don’t Be Provoked</a:t>
            </a:r>
          </a:p>
          <a:p>
            <a:r>
              <a:rPr lang="en-US" sz="2400" dirty="0"/>
              <a:t>Don’t Take Account of Wrongs Suffered</a:t>
            </a:r>
          </a:p>
          <a:p>
            <a:r>
              <a:rPr lang="en-US" sz="2400" dirty="0"/>
              <a:t>Don’t Rejoice in Unrighteousness</a:t>
            </a:r>
          </a:p>
          <a:p>
            <a:r>
              <a:rPr lang="en-US" sz="2400" dirty="0"/>
              <a:t>Rejoice with the Truth</a:t>
            </a:r>
          </a:p>
          <a:p>
            <a:r>
              <a:rPr lang="en-US" sz="2400" dirty="0"/>
              <a:t>Bear All Things</a:t>
            </a:r>
          </a:p>
          <a:p>
            <a:r>
              <a:rPr lang="en-US" sz="2400" dirty="0"/>
              <a:t>Believe All Things</a:t>
            </a:r>
          </a:p>
          <a:p>
            <a:r>
              <a:rPr lang="en-US" sz="2400" dirty="0"/>
              <a:t>Hope All Things</a:t>
            </a:r>
          </a:p>
          <a:p>
            <a:r>
              <a:rPr lang="en-US" sz="2400" dirty="0"/>
              <a:t>Endure All Things</a:t>
            </a:r>
          </a:p>
          <a:p>
            <a:r>
              <a:rPr lang="en-US" sz="2400" dirty="0"/>
              <a:t>Continuous </a:t>
            </a:r>
          </a:p>
        </p:txBody>
      </p:sp>
    </p:spTree>
    <p:extLst>
      <p:ext uri="{BB962C8B-B14F-4D97-AF65-F5344CB8AC3E}">
        <p14:creationId xmlns:p14="http://schemas.microsoft.com/office/powerpoint/2010/main" val="661096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84" y="285751"/>
            <a:ext cx="6968411" cy="786926"/>
          </a:xfrm>
        </p:spPr>
        <p:txBody>
          <a:bodyPr>
            <a:normAutofit/>
          </a:bodyPr>
          <a:lstStyle/>
          <a:p>
            <a:r>
              <a:rPr lang="en-US" sz="3600" b="1" dirty="0"/>
              <a:t>What if churches loved?</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13864264"/>
              </p:ext>
            </p:extLst>
          </p:nvPr>
        </p:nvGraphicFramePr>
        <p:xfrm>
          <a:off x="451945" y="1261242"/>
          <a:ext cx="8198069" cy="36155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p:cNvSpPr txBox="1"/>
          <p:nvPr/>
        </p:nvSpPr>
        <p:spPr>
          <a:xfrm>
            <a:off x="1088684" y="1650697"/>
            <a:ext cx="2828925" cy="830997"/>
          </a:xfrm>
          <a:prstGeom prst="rect">
            <a:avLst/>
          </a:prstGeom>
          <a:noFill/>
        </p:spPr>
        <p:txBody>
          <a:bodyPr wrap="square" rtlCol="0">
            <a:spAutoFit/>
          </a:bodyPr>
          <a:lstStyle/>
          <a:p>
            <a:pPr algn="ctr"/>
            <a:r>
              <a:rPr lang="en-US" sz="2400" b="1" dirty="0">
                <a:solidFill>
                  <a:schemeClr val="bg1"/>
                </a:solidFill>
              </a:rPr>
              <a:t>Disunity in Church (Ch. 1-4)</a:t>
            </a:r>
          </a:p>
        </p:txBody>
      </p:sp>
      <p:sp>
        <p:nvSpPr>
          <p:cNvPr id="11" name="TextBox 10"/>
          <p:cNvSpPr txBox="1"/>
          <p:nvPr/>
        </p:nvSpPr>
        <p:spPr>
          <a:xfrm>
            <a:off x="5128157" y="1650697"/>
            <a:ext cx="2928938" cy="830997"/>
          </a:xfrm>
          <a:prstGeom prst="rect">
            <a:avLst/>
          </a:prstGeom>
          <a:noFill/>
        </p:spPr>
        <p:txBody>
          <a:bodyPr wrap="square" rtlCol="0">
            <a:spAutoFit/>
          </a:bodyPr>
          <a:lstStyle/>
          <a:p>
            <a:pPr algn="ctr"/>
            <a:r>
              <a:rPr lang="en-US" sz="2400" b="1" dirty="0">
                <a:solidFill>
                  <a:schemeClr val="bg1"/>
                </a:solidFill>
              </a:rPr>
              <a:t>Influence of Sin    (Ch. 5-7)</a:t>
            </a:r>
          </a:p>
        </p:txBody>
      </p:sp>
      <p:sp>
        <p:nvSpPr>
          <p:cNvPr id="12" name="TextBox 11"/>
          <p:cNvSpPr txBox="1"/>
          <p:nvPr/>
        </p:nvSpPr>
        <p:spPr>
          <a:xfrm>
            <a:off x="451945" y="3497258"/>
            <a:ext cx="3571629" cy="1000274"/>
          </a:xfrm>
          <a:prstGeom prst="rect">
            <a:avLst/>
          </a:prstGeom>
          <a:noFill/>
        </p:spPr>
        <p:txBody>
          <a:bodyPr wrap="square" rtlCol="0">
            <a:spAutoFit/>
          </a:bodyPr>
          <a:lstStyle/>
          <a:p>
            <a:pPr algn="ctr"/>
            <a:r>
              <a:rPr lang="en-US" sz="2400" b="1" dirty="0">
                <a:solidFill>
                  <a:schemeClr val="bg1"/>
                </a:solidFill>
              </a:rPr>
              <a:t>Doctrinal Questions (Ch. 8-11)</a:t>
            </a:r>
          </a:p>
          <a:p>
            <a:endParaRPr lang="en-US" sz="1050" b="1" dirty="0">
              <a:solidFill>
                <a:schemeClr val="bg1"/>
              </a:solidFill>
            </a:endParaRPr>
          </a:p>
        </p:txBody>
      </p:sp>
      <p:sp>
        <p:nvSpPr>
          <p:cNvPr id="14" name="TextBox 13"/>
          <p:cNvSpPr txBox="1"/>
          <p:nvPr/>
        </p:nvSpPr>
        <p:spPr>
          <a:xfrm>
            <a:off x="5035288" y="3621659"/>
            <a:ext cx="3114675" cy="830997"/>
          </a:xfrm>
          <a:prstGeom prst="rect">
            <a:avLst/>
          </a:prstGeom>
          <a:noFill/>
        </p:spPr>
        <p:txBody>
          <a:bodyPr wrap="square" rtlCol="0">
            <a:spAutoFit/>
          </a:bodyPr>
          <a:lstStyle/>
          <a:p>
            <a:pPr algn="ctr"/>
            <a:r>
              <a:rPr lang="en-US" sz="2400" b="1" dirty="0">
                <a:solidFill>
                  <a:schemeClr val="bg1"/>
                </a:solidFill>
              </a:rPr>
              <a:t>Jealously Because </a:t>
            </a:r>
          </a:p>
          <a:p>
            <a:pPr algn="ctr"/>
            <a:r>
              <a:rPr lang="en-US" sz="2400" b="1" dirty="0">
                <a:solidFill>
                  <a:schemeClr val="bg1"/>
                </a:solidFill>
              </a:rPr>
              <a:t>of Abilities (Ch. 12)</a:t>
            </a:r>
          </a:p>
        </p:txBody>
      </p:sp>
    </p:spTree>
    <p:extLst>
      <p:ext uri="{BB962C8B-B14F-4D97-AF65-F5344CB8AC3E}">
        <p14:creationId xmlns:p14="http://schemas.microsoft.com/office/powerpoint/2010/main" val="80197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linds(horizontal)">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10" grpId="0"/>
      <p:bldP spid="11"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780" y="714375"/>
            <a:ext cx="8628992" cy="3671135"/>
          </a:xfrm>
        </p:spPr>
        <p:txBody>
          <a:bodyPr>
            <a:noAutofit/>
          </a:bodyPr>
          <a:lstStyle/>
          <a:p>
            <a:pPr marL="0" indent="0" algn="ctr">
              <a:buNone/>
            </a:pPr>
            <a:r>
              <a:rPr lang="en-US" sz="2700" b="1" i="1" dirty="0">
                <a:solidFill>
                  <a:srgbClr val="FFFF00"/>
                </a:solidFill>
              </a:rPr>
              <a:t>I am</a:t>
            </a:r>
            <a:r>
              <a:rPr lang="en-US" sz="2700" dirty="0"/>
              <a:t> patient, </a:t>
            </a:r>
            <a:r>
              <a:rPr lang="en-US" sz="2700" b="1" i="1" dirty="0">
                <a:solidFill>
                  <a:srgbClr val="FFFF00"/>
                </a:solidFill>
              </a:rPr>
              <a:t>I am </a:t>
            </a:r>
            <a:r>
              <a:rPr lang="en-US" sz="2700" dirty="0"/>
              <a:t>kind </a:t>
            </a:r>
            <a:r>
              <a:rPr lang="en-US" sz="2700" i="1" dirty="0"/>
              <a:t>and</a:t>
            </a:r>
            <a:r>
              <a:rPr lang="en-US" sz="2700" b="1" i="1" dirty="0">
                <a:solidFill>
                  <a:srgbClr val="FFFF00"/>
                </a:solidFill>
              </a:rPr>
              <a:t> </a:t>
            </a:r>
            <a:r>
              <a:rPr lang="en-US" sz="2700" dirty="0"/>
              <a:t> not jealous;           </a:t>
            </a:r>
            <a:r>
              <a:rPr lang="en-US" sz="2700" b="1" i="1" dirty="0">
                <a:solidFill>
                  <a:srgbClr val="FFFF00"/>
                </a:solidFill>
              </a:rPr>
              <a:t>I don</a:t>
            </a:r>
            <a:r>
              <a:rPr lang="fr-FR" sz="2700" b="1" i="1" dirty="0">
                <a:solidFill>
                  <a:srgbClr val="FFFF00"/>
                </a:solidFill>
              </a:rPr>
              <a:t>’</a:t>
            </a:r>
            <a:r>
              <a:rPr lang="en-US" sz="2700" b="1" i="1" dirty="0">
                <a:solidFill>
                  <a:srgbClr val="FFFF00"/>
                </a:solidFill>
              </a:rPr>
              <a:t>t</a:t>
            </a:r>
            <a:r>
              <a:rPr lang="en-US" sz="2700" dirty="0"/>
              <a:t> brag </a:t>
            </a:r>
            <a:r>
              <a:rPr lang="en-US" sz="2700" i="1" dirty="0"/>
              <a:t>and</a:t>
            </a:r>
            <a:r>
              <a:rPr lang="en-US" sz="2700" dirty="0"/>
              <a:t> </a:t>
            </a:r>
            <a:r>
              <a:rPr lang="en-US" sz="2700" b="1" i="1" dirty="0">
                <a:solidFill>
                  <a:srgbClr val="FFFF00"/>
                </a:solidFill>
              </a:rPr>
              <a:t>am</a:t>
            </a:r>
            <a:r>
              <a:rPr lang="en-US" sz="2700" dirty="0"/>
              <a:t> not arrogant, </a:t>
            </a:r>
            <a:r>
              <a:rPr lang="en-US" sz="2700" b="1" i="1" dirty="0">
                <a:solidFill>
                  <a:srgbClr val="FFFF00"/>
                </a:solidFill>
              </a:rPr>
              <a:t>I don’t</a:t>
            </a:r>
            <a:r>
              <a:rPr lang="en-US" sz="2700" dirty="0"/>
              <a:t> act unbecomingly; </a:t>
            </a:r>
            <a:r>
              <a:rPr lang="en-US" sz="2700" b="1" i="1" dirty="0">
                <a:solidFill>
                  <a:srgbClr val="FFFF00"/>
                </a:solidFill>
              </a:rPr>
              <a:t>I</a:t>
            </a:r>
            <a:r>
              <a:rPr lang="en-US" sz="2700" dirty="0">
                <a:solidFill>
                  <a:srgbClr val="FFFF00"/>
                </a:solidFill>
              </a:rPr>
              <a:t> </a:t>
            </a:r>
            <a:r>
              <a:rPr lang="en-US" sz="2700" b="1" i="1" dirty="0">
                <a:solidFill>
                  <a:srgbClr val="FFFF00"/>
                </a:solidFill>
              </a:rPr>
              <a:t>don’t</a:t>
            </a:r>
            <a:r>
              <a:rPr lang="en-US" sz="2700" dirty="0"/>
              <a:t> seek </a:t>
            </a:r>
            <a:r>
              <a:rPr lang="en-US" sz="2700" b="1" i="1" dirty="0">
                <a:solidFill>
                  <a:srgbClr val="FFFF00"/>
                </a:solidFill>
              </a:rPr>
              <a:t>my</a:t>
            </a:r>
            <a:r>
              <a:rPr lang="en-US" sz="2700" dirty="0"/>
              <a:t> own, </a:t>
            </a:r>
            <a:r>
              <a:rPr lang="en-US" sz="2700" b="1" i="1" dirty="0">
                <a:solidFill>
                  <a:srgbClr val="FFFF00"/>
                </a:solidFill>
              </a:rPr>
              <a:t>I am</a:t>
            </a:r>
            <a:r>
              <a:rPr lang="en-US" sz="2700" b="1" i="1" dirty="0"/>
              <a:t> </a:t>
            </a:r>
            <a:r>
              <a:rPr lang="en-US" sz="2700" dirty="0"/>
              <a:t>not provoked, </a:t>
            </a:r>
            <a:r>
              <a:rPr lang="en-US" sz="2700" b="1" i="1" dirty="0">
                <a:solidFill>
                  <a:srgbClr val="FFFF00"/>
                </a:solidFill>
              </a:rPr>
              <a:t>I don</a:t>
            </a:r>
            <a:r>
              <a:rPr lang="fr-FR" sz="2700" b="1" i="1" dirty="0">
                <a:solidFill>
                  <a:srgbClr val="FFFF00"/>
                </a:solidFill>
              </a:rPr>
              <a:t>’</a:t>
            </a:r>
            <a:r>
              <a:rPr lang="en-US" sz="2700" b="1" i="1" dirty="0">
                <a:solidFill>
                  <a:srgbClr val="FFFF00"/>
                </a:solidFill>
              </a:rPr>
              <a:t>t</a:t>
            </a:r>
            <a:r>
              <a:rPr lang="en-US" sz="2700" dirty="0"/>
              <a:t> take into account a wrong </a:t>
            </a:r>
            <a:r>
              <a:rPr lang="en-US" sz="2700" i="1" dirty="0"/>
              <a:t>suffered</a:t>
            </a:r>
            <a:r>
              <a:rPr lang="en-US" sz="2700" dirty="0"/>
              <a:t>, </a:t>
            </a:r>
            <a:r>
              <a:rPr lang="en-US" sz="2700" b="1" i="1" dirty="0">
                <a:solidFill>
                  <a:srgbClr val="FFFF00"/>
                </a:solidFill>
              </a:rPr>
              <a:t>I don’t</a:t>
            </a:r>
            <a:r>
              <a:rPr lang="en-US" sz="2700" dirty="0"/>
              <a:t> rejoice in unrighteousness, but </a:t>
            </a:r>
            <a:r>
              <a:rPr lang="en-US" sz="2700" b="1" i="1" dirty="0">
                <a:solidFill>
                  <a:srgbClr val="FFFF00"/>
                </a:solidFill>
              </a:rPr>
              <a:t>I</a:t>
            </a:r>
            <a:r>
              <a:rPr lang="en-US" sz="2700" dirty="0"/>
              <a:t> rejoice with the truth; </a:t>
            </a:r>
            <a:r>
              <a:rPr lang="en-US" sz="2700" b="1" i="1" dirty="0">
                <a:solidFill>
                  <a:srgbClr val="FFFF00"/>
                </a:solidFill>
              </a:rPr>
              <a:t>I</a:t>
            </a:r>
            <a:r>
              <a:rPr lang="en-US" sz="2700" b="1" i="1" dirty="0"/>
              <a:t> </a:t>
            </a:r>
            <a:r>
              <a:rPr lang="en-US" sz="2700" dirty="0"/>
              <a:t>bear all things, </a:t>
            </a:r>
            <a:r>
              <a:rPr lang="en-US" sz="2700" b="1" i="1" dirty="0">
                <a:solidFill>
                  <a:srgbClr val="FFFF00"/>
                </a:solidFill>
              </a:rPr>
              <a:t>I</a:t>
            </a:r>
            <a:r>
              <a:rPr lang="en-US" sz="2700" dirty="0"/>
              <a:t> believe all things, </a:t>
            </a:r>
            <a:r>
              <a:rPr lang="en-US" sz="2700" b="1" i="1" dirty="0">
                <a:solidFill>
                  <a:srgbClr val="FFFF00"/>
                </a:solidFill>
              </a:rPr>
              <a:t>I</a:t>
            </a:r>
            <a:r>
              <a:rPr lang="en-US" sz="2700" dirty="0"/>
              <a:t> hope all things, </a:t>
            </a:r>
            <a:r>
              <a:rPr lang="en-US" sz="2700" b="1" i="1" dirty="0">
                <a:solidFill>
                  <a:srgbClr val="FFFF00"/>
                </a:solidFill>
              </a:rPr>
              <a:t>I</a:t>
            </a:r>
            <a:r>
              <a:rPr lang="en-US" sz="2700" dirty="0"/>
              <a:t> endure all things.</a:t>
            </a:r>
          </a:p>
        </p:txBody>
      </p:sp>
    </p:spTree>
    <p:extLst>
      <p:ext uri="{BB962C8B-B14F-4D97-AF65-F5344CB8AC3E}">
        <p14:creationId xmlns:p14="http://schemas.microsoft.com/office/powerpoint/2010/main" val="142459311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1698</TotalTime>
  <Words>868</Words>
  <Application>Microsoft Office PowerPoint</Application>
  <PresentationFormat>On-screen Show (16:10)</PresentationFormat>
  <Paragraphs>64</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Rockwell</vt:lpstr>
      <vt:lpstr>Gallery</vt:lpstr>
      <vt:lpstr>Desiring the greater gift</vt:lpstr>
      <vt:lpstr>Issues in the church at Corinth</vt:lpstr>
      <vt:lpstr>Love, the Greater Gift</vt:lpstr>
      <vt:lpstr>Using the Greater Gift</vt:lpstr>
      <vt:lpstr>What if churches loved?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Caudill</dc:creator>
  <cp:lastModifiedBy>Brad Beutjer</cp:lastModifiedBy>
  <cp:revision>26</cp:revision>
  <dcterms:created xsi:type="dcterms:W3CDTF">2017-08-04T20:12:33Z</dcterms:created>
  <dcterms:modified xsi:type="dcterms:W3CDTF">2017-08-06T22:05:20Z</dcterms:modified>
</cp:coreProperties>
</file>