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9" r:id="rId1"/>
  </p:sldMasterIdLst>
  <p:sldIdLst>
    <p:sldId id="259" r:id="rId2"/>
    <p:sldId id="260" r:id="rId3"/>
    <p:sldId id="266" r:id="rId4"/>
    <p:sldId id="271" r:id="rId5"/>
    <p:sldId id="272" r:id="rId6"/>
    <p:sldId id="273" r:id="rId7"/>
    <p:sldId id="274" r:id="rId8"/>
    <p:sldId id="275" r:id="rId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6" y="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636889"/>
            <a:ext cx="5398295" cy="2017887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3654777"/>
            <a:ext cx="5398295" cy="1171223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4892146"/>
            <a:ext cx="1200150" cy="314854"/>
          </a:xfrm>
        </p:spPr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4892146"/>
            <a:ext cx="3670469" cy="31485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4892146"/>
            <a:ext cx="413375" cy="314854"/>
          </a:xfrm>
        </p:spPr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97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944054"/>
            <a:ext cx="7598570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776760"/>
            <a:ext cx="6569870" cy="2637480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416336"/>
            <a:ext cx="7598570" cy="41142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3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508001"/>
            <a:ext cx="7598570" cy="26034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619500"/>
            <a:ext cx="7598571" cy="12065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5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78400" y="2286000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206" y="68611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01" y="508001"/>
            <a:ext cx="7162799" cy="22859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2794000"/>
            <a:ext cx="7004388" cy="3175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3619500"/>
            <a:ext cx="7614275" cy="12065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05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2757151"/>
            <a:ext cx="7598569" cy="12240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981151"/>
            <a:ext cx="7598570" cy="717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8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286000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68611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508001"/>
            <a:ext cx="7162799" cy="22859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238500"/>
            <a:ext cx="7601577" cy="7408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3979333"/>
            <a:ext cx="7601577" cy="846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3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508001"/>
            <a:ext cx="7598570" cy="22859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2921000"/>
            <a:ext cx="7598571" cy="6985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619500"/>
            <a:ext cx="7598571" cy="12065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35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508000"/>
            <a:ext cx="7598569" cy="1213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80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508000"/>
            <a:ext cx="1618914" cy="4318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08000"/>
            <a:ext cx="5874087" cy="43180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429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8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57151"/>
            <a:ext cx="7598570" cy="12240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3981151"/>
            <a:ext cx="7598571" cy="717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78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785056"/>
            <a:ext cx="3746501" cy="30409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1785056"/>
            <a:ext cx="3746499" cy="30409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1848556"/>
            <a:ext cx="3531791" cy="480218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391834"/>
            <a:ext cx="3747692" cy="243416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1855612"/>
            <a:ext cx="3542110" cy="480218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391834"/>
            <a:ext cx="3746501" cy="243416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9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6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157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728611"/>
            <a:ext cx="2760664" cy="1143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508001"/>
            <a:ext cx="4626770" cy="431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871611"/>
            <a:ext cx="2760664" cy="15240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4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71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333500"/>
            <a:ext cx="462349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762000"/>
            <a:ext cx="2460731" cy="3810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476500"/>
            <a:ext cx="4623490" cy="15240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508000"/>
            <a:ext cx="7598569" cy="12135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785056"/>
            <a:ext cx="7598569" cy="3040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4892146"/>
            <a:ext cx="1200150" cy="314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7F915B-ED7B-4CE3-957E-8D3AC2D9A43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4892146"/>
            <a:ext cx="5870744" cy="314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4892146"/>
            <a:ext cx="413375" cy="314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10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  <p:sldLayoutId id="2147484311" r:id="rId12"/>
    <p:sldLayoutId id="2147484312" r:id="rId13"/>
    <p:sldLayoutId id="2147484313" r:id="rId14"/>
    <p:sldLayoutId id="2147484314" r:id="rId15"/>
    <p:sldLayoutId id="2147484315" r:id="rId16"/>
    <p:sldLayoutId id="214748431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4"/>
            <a:ext cx="8637588" cy="883871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4400" cap="none" dirty="0">
                <a:solidFill>
                  <a:srgbClr val="FFC000"/>
                </a:solidFill>
                <a:effectLst/>
                <a:latin typeface="Calibri" pitchFamily="34" charset="0"/>
              </a:rPr>
              <a:t>Tough 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0320" y="1141014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chemeClr val="accent1">
                  <a:lumMod val="75000"/>
                </a:schemeClr>
              </a:buClr>
              <a:buSzPct val="109000"/>
              <a:buFont typeface="Arial" panose="020B0604020202020204" pitchFamily="34" charset="0"/>
              <a:buChar char="•"/>
            </a:pPr>
            <a:r>
              <a:rPr lang="en-US" sz="3200" dirty="0"/>
              <a:t>What’s the worst thing you have ever done?</a:t>
            </a: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SzPct val="109000"/>
              <a:buFont typeface="Arial" panose="020B0604020202020204" pitchFamily="34" charset="0"/>
              <a:buChar char="•"/>
            </a:pPr>
            <a:r>
              <a:rPr lang="en-US" sz="3200" dirty="0"/>
              <a:t>What do you regret the most?  The action you wish you could take back?</a:t>
            </a:r>
          </a:p>
          <a:p>
            <a:pPr marL="285750" lvl="0" indent="-285750">
              <a:buClr>
                <a:schemeClr val="accent1">
                  <a:lumMod val="75000"/>
                </a:schemeClr>
              </a:buClr>
              <a:buSzPct val="109000"/>
              <a:buFont typeface="Arial" panose="020B0604020202020204" pitchFamily="34" charset="0"/>
              <a:buChar char="•"/>
            </a:pPr>
            <a:r>
              <a:rPr lang="en-US" sz="3200" dirty="0"/>
              <a:t>Have you deeply disappointed someone? Someone who had counted on you but you failed them?</a:t>
            </a:r>
          </a:p>
          <a:p>
            <a:pPr marL="457200" lvl="0" indent="-4572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>
              <a:latin typeface="Calibri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815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6413" y="2171700"/>
            <a:ext cx="8637587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400" cap="none" dirty="0">
                <a:latin typeface="Calibri" pitchFamily="34" charset="0"/>
              </a:rPr>
              <a:t>Joy </a:t>
            </a:r>
            <a:r>
              <a:rPr lang="en-US" sz="5400" cap="none" dirty="0">
                <a:solidFill>
                  <a:schemeClr val="tx1"/>
                </a:solidFill>
                <a:latin typeface="Calibri" pitchFamily="34" charset="0"/>
              </a:rPr>
              <a:t>of Forgiveness</a:t>
            </a: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637588" cy="7620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Peter’s Denial - Luke 22:58-62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5477" y="968375"/>
            <a:ext cx="85695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baseline="30000" dirty="0"/>
              <a:t>58 </a:t>
            </a:r>
            <a:r>
              <a:rPr lang="en-US" sz="2800" i="1" dirty="0"/>
              <a:t>A little later, another saw him and said, “You are one of them too!” But Peter said, “Man, I am not!” </a:t>
            </a:r>
            <a:r>
              <a:rPr lang="en-US" sz="2800" b="1" i="1" baseline="30000" dirty="0"/>
              <a:t>59 </a:t>
            </a:r>
            <a:r>
              <a:rPr lang="en-US" sz="2800" i="1" dirty="0"/>
              <a:t>After about an hour had passed, another man began to insist, saying, “Certainly this man also was with Him, for he is a Galilean too.” </a:t>
            </a:r>
            <a:r>
              <a:rPr lang="en-US" sz="2800" b="1" i="1" baseline="30000" dirty="0"/>
              <a:t>60 </a:t>
            </a:r>
            <a:r>
              <a:rPr lang="en-US" sz="2800" i="1" dirty="0"/>
              <a:t>But Peter said, “Man, I do not know what you are talking about.” Immediately, while he was still speaking, a rooster crowed. </a:t>
            </a:r>
            <a:r>
              <a:rPr lang="en-US" sz="2800" b="1" i="1" baseline="30000" dirty="0"/>
              <a:t>61 </a:t>
            </a:r>
            <a:r>
              <a:rPr lang="en-US" sz="2800" i="1" dirty="0"/>
              <a:t>The Lord turned and looked at Peter. And Peter remembered the word of the Lord, how He had told him, “Before a rooster crows today, you will deny Me three times.” </a:t>
            </a:r>
            <a:r>
              <a:rPr lang="en-US" sz="2800" b="1" i="1" baseline="30000" dirty="0">
                <a:solidFill>
                  <a:srgbClr val="FFFF00"/>
                </a:solidFill>
              </a:rPr>
              <a:t>62 </a:t>
            </a:r>
            <a:r>
              <a:rPr lang="en-US" sz="2800" i="1" dirty="0">
                <a:solidFill>
                  <a:srgbClr val="FFFF00"/>
                </a:solidFill>
              </a:rPr>
              <a:t>And he went out and wept bitterly.</a:t>
            </a:r>
            <a:endParaRPr lang="en-US" sz="4000" b="1" i="1" dirty="0">
              <a:solidFill>
                <a:srgbClr val="FFFF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743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4082" y="161192"/>
            <a:ext cx="8810625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cap="none" dirty="0">
                <a:solidFill>
                  <a:srgbClr val="FFC000"/>
                </a:solidFill>
                <a:effectLst/>
                <a:latin typeface="Calibri" pitchFamily="34" charset="0"/>
              </a:rPr>
              <a:t>David’s Sins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4207" y="1186960"/>
            <a:ext cx="70285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</a:rPr>
              <a:t>Lust</a:t>
            </a:r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4000" dirty="0">
                <a:latin typeface="Calibri" panose="020F0502020204030204" pitchFamily="34" charset="0"/>
              </a:rPr>
              <a:t>Adultery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4000" dirty="0">
                <a:latin typeface="Calibri"/>
                <a:ea typeface="Times New Roman"/>
                <a:cs typeface="Times New Roman"/>
              </a:rPr>
              <a:t>Lying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4000" dirty="0">
                <a:latin typeface="Calibri"/>
                <a:cs typeface="Times New Roman"/>
              </a:rPr>
              <a:t>Murder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4000" dirty="0">
                <a:latin typeface="Calibri"/>
                <a:cs typeface="Times New Roman"/>
              </a:rPr>
              <a:t>Stealing?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5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2222"/>
            <a:ext cx="8637588" cy="7620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David’s Desire for Forgiveness </a:t>
            </a:r>
            <a:b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Psalms 51:1-2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4369" y="1577977"/>
            <a:ext cx="75848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mercy on me, O God,</a:t>
            </a:r>
            <a:b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according to your steadfast love;</a:t>
            </a:r>
            <a:b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according to your abundant mercy</a:t>
            </a:r>
            <a:b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blot out my transgressions.</a:t>
            </a:r>
            <a:b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Wash me thoroughly from my iniquity,</a:t>
            </a:r>
            <a:b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 cleanse me from my sin!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930740-4517-496F-B605-977603E7C92E}"/>
              </a:ext>
            </a:extLst>
          </p:cNvPr>
          <p:cNvCxnSpPr>
            <a:cxnSpLocks/>
          </p:cNvCxnSpPr>
          <p:nvPr/>
        </p:nvCxnSpPr>
        <p:spPr>
          <a:xfrm>
            <a:off x="1922584" y="3528646"/>
            <a:ext cx="444304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6F7145-E7D4-446D-AE6F-A6EDAA5D6F38}"/>
              </a:ext>
            </a:extLst>
          </p:cNvPr>
          <p:cNvCxnSpPr>
            <a:cxnSpLocks/>
          </p:cNvCxnSpPr>
          <p:nvPr/>
        </p:nvCxnSpPr>
        <p:spPr>
          <a:xfrm>
            <a:off x="2074984" y="4067908"/>
            <a:ext cx="610772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A8C28C-92BB-43E2-B5D7-1DB4908CBC73}"/>
              </a:ext>
            </a:extLst>
          </p:cNvPr>
          <p:cNvCxnSpPr>
            <a:cxnSpLocks/>
          </p:cNvCxnSpPr>
          <p:nvPr/>
        </p:nvCxnSpPr>
        <p:spPr>
          <a:xfrm>
            <a:off x="2596660" y="4489939"/>
            <a:ext cx="392137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2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2222"/>
            <a:ext cx="8637588" cy="7620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David’s Description of Forgiveness </a:t>
            </a:r>
            <a:b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Psalms 51:8, 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8586" y="1636663"/>
            <a:ext cx="8499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Let me hear joy and gladness;</a:t>
            </a:r>
            <a:endParaRPr lang="en-US" sz="3600" dirty="0"/>
          </a:p>
          <a:p>
            <a:r>
              <a:rPr lang="en-US" sz="3600" i="1" dirty="0"/>
              <a:t>    let the bones that you have broken rejoice.</a:t>
            </a:r>
            <a:endParaRPr lang="en-US" sz="3600" dirty="0"/>
          </a:p>
          <a:p>
            <a:r>
              <a:rPr lang="en-US" sz="3600" dirty="0"/>
              <a:t> </a:t>
            </a:r>
          </a:p>
          <a:p>
            <a:r>
              <a:rPr lang="en-US" sz="3600" dirty="0"/>
              <a:t>	</a:t>
            </a:r>
            <a:r>
              <a:rPr lang="en-US" sz="3600" i="1" dirty="0"/>
              <a:t>Restore to me the joy of your salvation,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930740-4517-496F-B605-977603E7C92E}"/>
              </a:ext>
            </a:extLst>
          </p:cNvPr>
          <p:cNvCxnSpPr>
            <a:cxnSpLocks/>
          </p:cNvCxnSpPr>
          <p:nvPr/>
        </p:nvCxnSpPr>
        <p:spPr>
          <a:xfrm>
            <a:off x="2749061" y="2257409"/>
            <a:ext cx="338210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6F7145-E7D4-446D-AE6F-A6EDAA5D6F38}"/>
              </a:ext>
            </a:extLst>
          </p:cNvPr>
          <p:cNvCxnSpPr>
            <a:cxnSpLocks/>
          </p:cNvCxnSpPr>
          <p:nvPr/>
        </p:nvCxnSpPr>
        <p:spPr>
          <a:xfrm>
            <a:off x="7467600" y="2778369"/>
            <a:ext cx="132238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A8C28C-92BB-43E2-B5D7-1DB4908CBC73}"/>
              </a:ext>
            </a:extLst>
          </p:cNvPr>
          <p:cNvCxnSpPr>
            <a:cxnSpLocks/>
          </p:cNvCxnSpPr>
          <p:nvPr/>
        </p:nvCxnSpPr>
        <p:spPr>
          <a:xfrm flipV="1">
            <a:off x="4246685" y="3944987"/>
            <a:ext cx="3877407" cy="1779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2222"/>
            <a:ext cx="8637588" cy="7620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Blessing of Forgiveness </a:t>
            </a:r>
            <a:b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cap="none" dirty="0">
                <a:solidFill>
                  <a:srgbClr val="FFC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Psalms 32:1-2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3755" y="1611078"/>
            <a:ext cx="84992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How blessed is he whose transgression is forgiven,</a:t>
            </a:r>
            <a:br>
              <a:rPr lang="en-US" sz="4800" i="1" dirty="0"/>
            </a:br>
            <a:r>
              <a:rPr lang="en-US" sz="2800" i="1" dirty="0"/>
              <a:t>Whose sin is covered!</a:t>
            </a:r>
            <a:br>
              <a:rPr lang="en-US" sz="4800" i="1" dirty="0"/>
            </a:br>
            <a:r>
              <a:rPr lang="en-US" sz="2800" b="1" i="1" baseline="30000" dirty="0"/>
              <a:t>2 </a:t>
            </a:r>
            <a:r>
              <a:rPr lang="en-US" sz="2800" i="1" dirty="0"/>
              <a:t>How blessed is the man to whom the </a:t>
            </a:r>
            <a:r>
              <a:rPr lang="en-US" sz="2800" i="1" cap="small" dirty="0"/>
              <a:t>Lord</a:t>
            </a:r>
            <a:r>
              <a:rPr lang="en-US" sz="2800" i="1" dirty="0"/>
              <a:t> does not impute iniquity,</a:t>
            </a:r>
            <a:br>
              <a:rPr lang="en-US" sz="4800" i="1" dirty="0"/>
            </a:br>
            <a:r>
              <a:rPr lang="en-US" sz="2800" i="1" dirty="0"/>
              <a:t>And in whose spirit there is no deceit!</a:t>
            </a:r>
            <a:endParaRPr lang="en-US" sz="4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0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4082" y="161192"/>
            <a:ext cx="8810625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cap="none" dirty="0">
                <a:solidFill>
                  <a:srgbClr val="FFC000"/>
                </a:solidFill>
                <a:effectLst/>
                <a:latin typeface="Calibri" pitchFamily="34" charset="0"/>
              </a:rPr>
              <a:t>Keys to Having Joy in Forgiveness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3046" y="1186960"/>
            <a:ext cx="80068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</a:rPr>
              <a:t>A consequence is avoided and we see how we are benefitted </a:t>
            </a:r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</a:rPr>
              <a:t>We recognize the love and goodwill of the forgiver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>
                <a:latin typeface="Calibri"/>
                <a:ea typeface="Times New Roman"/>
                <a:cs typeface="Times New Roman"/>
              </a:rPr>
              <a:t>We accept we are genuinely forgiven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>
                <a:latin typeface="Calibri"/>
                <a:cs typeface="Times New Roman"/>
              </a:rPr>
              <a:t>We learn from our past mistakes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>
                <a:latin typeface="Calibri"/>
                <a:cs typeface="Times New Roman"/>
              </a:rPr>
              <a:t>We look to the future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0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2023</TotalTime>
  <Words>147</Words>
  <Application>Microsoft Office PowerPoint</Application>
  <PresentationFormat>On-screen Show (16:10)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Celestial</vt:lpstr>
      <vt:lpstr>Tough Questions</vt:lpstr>
      <vt:lpstr>Joy of Forgiveness</vt:lpstr>
      <vt:lpstr>Peter’s Denial - Luke 22:58-62</vt:lpstr>
      <vt:lpstr>David’s Sins</vt:lpstr>
      <vt:lpstr>David’s Desire for Forgiveness  Psalms 51:1-2</vt:lpstr>
      <vt:lpstr>David’s Description of Forgiveness  Psalms 51:8, 12</vt:lpstr>
      <vt:lpstr>The Blessing of Forgiveness  Psalms 32:1-2</vt:lpstr>
      <vt:lpstr>Keys to Having Joy in Forgiveness</vt:lpstr>
    </vt:vector>
  </TitlesOfParts>
  <Company>Health Care REIT,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LaGrone, Russell</dc:creator>
  <cp:lastModifiedBy>Embry</cp:lastModifiedBy>
  <cp:revision>25</cp:revision>
  <dcterms:created xsi:type="dcterms:W3CDTF">2016-06-16T15:38:11Z</dcterms:created>
  <dcterms:modified xsi:type="dcterms:W3CDTF">2017-09-10T23:28:44Z</dcterms:modified>
</cp:coreProperties>
</file>