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75" r:id="rId2"/>
    <p:sldId id="256" r:id="rId3"/>
    <p:sldId id="257" r:id="rId4"/>
    <p:sldId id="269" r:id="rId5"/>
    <p:sldId id="258" r:id="rId6"/>
    <p:sldId id="270" r:id="rId7"/>
    <p:sldId id="267" r:id="rId8"/>
    <p:sldId id="263" r:id="rId9"/>
    <p:sldId id="259" r:id="rId10"/>
    <p:sldId id="272" r:id="rId11"/>
    <p:sldId id="262" r:id="rId12"/>
    <p:sldId id="273" r:id="rId13"/>
    <p:sldId id="265" r:id="rId14"/>
    <p:sldId id="268" r:id="rId1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51"/>
    <p:restoredTop sz="94681"/>
  </p:normalViewPr>
  <p:slideViewPr>
    <p:cSldViewPr snapToGrid="0" snapToObjects="1">
      <p:cViewPr varScale="1">
        <p:scale>
          <a:sx n="98" d="100"/>
          <a:sy n="98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4881-CEFE-794F-AE20-8EDAAE19CA76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1F96B-D578-FC40-BDDD-13015BA36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5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6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2DC4-F9D0-4C4F-96EA-36B122469C5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28D8-22C0-0742-B715-D34DB9260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3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05A8-A443-4B5A-94B2-FEE4AB24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299"/>
            <a:ext cx="7886700" cy="913607"/>
          </a:xfrm>
        </p:spPr>
        <p:txBody>
          <a:bodyPr>
            <a:normAutofit/>
          </a:bodyPr>
          <a:lstStyle/>
          <a:p>
            <a:r>
              <a:rPr lang="en-US" sz="4000" b="1" dirty="0"/>
              <a:t>The </a:t>
            </a:r>
            <a:r>
              <a:rPr lang="en-US" sz="4000" b="1" dirty="0" err="1"/>
              <a:t>Antiochan</a:t>
            </a:r>
            <a:r>
              <a:rPr lang="en-US" sz="4000" b="1" dirty="0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2B5B-DC26-45BA-BF8D-99DB7DFC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54969"/>
            <a:ext cx="8352065" cy="3263504"/>
          </a:xfrm>
        </p:spPr>
        <p:txBody>
          <a:bodyPr>
            <a:normAutofit fontScale="92500"/>
          </a:bodyPr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Proactive Openness to Outsiders (Acts 11:19-21)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Sacrificial Love for the Needy (Acts 11:27-30)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Devotion to Fasting and Prayer (Acts 13:2-3)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Commitment to Truth (Acts 13:1; 15:1-5)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FFFF00"/>
                </a:solidFill>
              </a:rPr>
              <a:t>Mission: Kingdom Expansion (11:19-26; 13:1-3; 15:35-41)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1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4443"/>
            <a:ext cx="788670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“Every time I see a rainbow it makes me appreciate God’s commitment to His promises.”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“Yeah the political climate worries me sometimes, but I try to remember that God is actually controlling these things.”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“The other night at our Bible study…”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67" y="1521354"/>
            <a:ext cx="5188491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Give (and accept) invitations for spiritual engagement</a:t>
            </a:r>
          </a:p>
        </p:txBody>
      </p:sp>
    </p:spTree>
    <p:extLst>
      <p:ext uri="{BB962C8B-B14F-4D97-AF65-F5344CB8AC3E}">
        <p14:creationId xmlns:p14="http://schemas.microsoft.com/office/powerpoint/2010/main" val="141523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02" y="729574"/>
            <a:ext cx="8511702" cy="418289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600" b="1" dirty="0"/>
              <a:t>Invite someone to the Gospel Meeting (NEXT WEEK!)</a:t>
            </a:r>
          </a:p>
          <a:p>
            <a:pPr>
              <a:lnSpc>
                <a:spcPct val="200000"/>
              </a:lnSpc>
            </a:pPr>
            <a:r>
              <a:rPr lang="en-US" sz="2600" b="1" dirty="0"/>
              <a:t>Invite someone to a group Bible study</a:t>
            </a:r>
          </a:p>
          <a:p>
            <a:pPr>
              <a:lnSpc>
                <a:spcPct val="200000"/>
              </a:lnSpc>
            </a:pPr>
            <a:r>
              <a:rPr lang="en-US" sz="2600" b="1" dirty="0"/>
              <a:t>Invite someone to read the Bible with you</a:t>
            </a:r>
          </a:p>
          <a:p>
            <a:pPr>
              <a:lnSpc>
                <a:spcPct val="200000"/>
              </a:lnSpc>
            </a:pPr>
            <a:r>
              <a:rPr lang="en-US" sz="2600" b="1" dirty="0"/>
              <a:t>Set yourself a monthly / weekly invite goal</a:t>
            </a:r>
          </a:p>
        </p:txBody>
      </p:sp>
    </p:spTree>
    <p:extLst>
      <p:ext uri="{BB962C8B-B14F-4D97-AF65-F5344CB8AC3E}">
        <p14:creationId xmlns:p14="http://schemas.microsoft.com/office/powerpoint/2010/main" val="9170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597" y="2778825"/>
            <a:ext cx="5308272" cy="2095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dirty="0"/>
              <a:t>Open up your circle for “hospitality”</a:t>
            </a:r>
          </a:p>
        </p:txBody>
      </p:sp>
    </p:spTree>
    <p:extLst>
      <p:ext uri="{BB962C8B-B14F-4D97-AF65-F5344CB8AC3E}">
        <p14:creationId xmlns:p14="http://schemas.microsoft.com/office/powerpoint/2010/main" val="871231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30379"/>
            <a:ext cx="7886700" cy="1454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</a:rPr>
              <a:t>Stop going alone.</a:t>
            </a:r>
          </a:p>
        </p:txBody>
      </p:sp>
    </p:spTree>
    <p:extLst>
      <p:ext uri="{BB962C8B-B14F-4D97-AF65-F5344CB8AC3E}">
        <p14:creationId xmlns:p14="http://schemas.microsoft.com/office/powerpoint/2010/main" val="318297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“On-The-Go” </a:t>
            </a:r>
            <a:br>
              <a:rPr lang="en-US" sz="6000" b="1" dirty="0"/>
            </a:br>
            <a:r>
              <a:rPr lang="en-US" sz="6000" b="1" dirty="0"/>
              <a:t>Disciple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8193"/>
            <a:ext cx="7886700" cy="2670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75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Pray with other believers</a:t>
            </a:r>
          </a:p>
        </p:txBody>
      </p:sp>
    </p:spTree>
    <p:extLst>
      <p:ext uri="{BB962C8B-B14F-4D97-AF65-F5344CB8AC3E}">
        <p14:creationId xmlns:p14="http://schemas.microsoft.com/office/powerpoint/2010/main" val="836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521354"/>
            <a:ext cx="8075963" cy="362611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500" b="1" dirty="0"/>
              <a:t>Contact a friend 1x / week for prayer requests</a:t>
            </a:r>
          </a:p>
          <a:p>
            <a:pPr>
              <a:lnSpc>
                <a:spcPct val="200000"/>
              </a:lnSpc>
            </a:pPr>
            <a:r>
              <a:rPr lang="en-US" sz="2500" b="1" dirty="0"/>
              <a:t>Gather some friends together 1x / month for prayer</a:t>
            </a:r>
          </a:p>
        </p:txBody>
      </p:sp>
    </p:spTree>
    <p:extLst>
      <p:ext uri="{BB962C8B-B14F-4D97-AF65-F5344CB8AC3E}">
        <p14:creationId xmlns:p14="http://schemas.microsoft.com/office/powerpoint/2010/main" val="11552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397" y="2101932"/>
            <a:ext cx="3456461" cy="319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b="1" dirty="0">
                <a:latin typeface="Baskerville Old Face" panose="02020602080505020303" pitchFamily="18" charset="0"/>
              </a:rPr>
              <a:t>Do Good, Credit God</a:t>
            </a:r>
          </a:p>
        </p:txBody>
      </p:sp>
    </p:spTree>
    <p:extLst>
      <p:ext uri="{BB962C8B-B14F-4D97-AF65-F5344CB8AC3E}">
        <p14:creationId xmlns:p14="http://schemas.microsoft.com/office/powerpoint/2010/main" val="30844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6" y="499219"/>
            <a:ext cx="8745165" cy="4483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/>
              <a:t>Speak, work, and dress differently than the world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Abstain from ungodly social and entertainment media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Engage in church and / or community service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Be open about the reason(s) for your moral choices</a:t>
            </a:r>
          </a:p>
          <a:p>
            <a:pPr>
              <a:lnSpc>
                <a:spcPct val="150000"/>
              </a:lnSpc>
            </a:pPr>
            <a:r>
              <a:rPr lang="en-US" sz="2500" b="1" dirty="0"/>
              <a:t>Handle rejection with grace</a:t>
            </a:r>
          </a:p>
          <a:p>
            <a:r>
              <a:rPr lang="en-US" sz="2500" b="1" dirty="0"/>
              <a:t>Prepare a personal ‘line’ that you use to deflect attention toward God when someone addresses your conduct.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910F8B-DDC0-437E-9293-AD0E972D1F77}"/>
              </a:ext>
            </a:extLst>
          </p:cNvPr>
          <p:cNvCxnSpPr/>
          <p:nvPr/>
        </p:nvCxnSpPr>
        <p:spPr>
          <a:xfrm>
            <a:off x="87549" y="2548647"/>
            <a:ext cx="8842442" cy="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53" y="2935932"/>
            <a:ext cx="9025247" cy="551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300" b="1" dirty="0"/>
              <a:t>Answer every question of life with Scripture. </a:t>
            </a:r>
          </a:p>
        </p:txBody>
      </p:sp>
    </p:spTree>
    <p:extLst>
      <p:ext uri="{BB962C8B-B14F-4D97-AF65-F5344CB8AC3E}">
        <p14:creationId xmlns:p14="http://schemas.microsoft.com/office/powerpoint/2010/main" val="18216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374" y="914399"/>
            <a:ext cx="4608369" cy="3781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Question everyone about everything</a:t>
            </a:r>
          </a:p>
        </p:txBody>
      </p:sp>
    </p:spTree>
    <p:extLst>
      <p:ext uri="{BB962C8B-B14F-4D97-AF65-F5344CB8AC3E}">
        <p14:creationId xmlns:p14="http://schemas.microsoft.com/office/powerpoint/2010/main" val="172181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03" y="4773881"/>
            <a:ext cx="8953995" cy="7243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Weave Gospel threads into daily conversation</a:t>
            </a:r>
          </a:p>
        </p:txBody>
      </p:sp>
    </p:spTree>
    <p:extLst>
      <p:ext uri="{BB962C8B-B14F-4D97-AF65-F5344CB8AC3E}">
        <p14:creationId xmlns:p14="http://schemas.microsoft.com/office/powerpoint/2010/main" val="79255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260</Words>
  <Application>Microsoft Office PowerPoint</Application>
  <PresentationFormat>On-screen Show (16:10)</PresentationFormat>
  <Paragraphs>32</Paragraphs>
  <Slides>14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Baskerville Old Face</vt:lpstr>
      <vt:lpstr>Calibri</vt:lpstr>
      <vt:lpstr>Cambria</vt:lpstr>
      <vt:lpstr>Office Theme</vt:lpstr>
      <vt:lpstr>The Antiochan Model</vt:lpstr>
      <vt:lpstr>“On-The-Go”  Disciple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Hall</dc:creator>
  <cp:lastModifiedBy>Embry</cp:lastModifiedBy>
  <cp:revision>34</cp:revision>
  <dcterms:created xsi:type="dcterms:W3CDTF">2017-09-30T05:47:16Z</dcterms:created>
  <dcterms:modified xsi:type="dcterms:W3CDTF">2017-10-01T23:16:46Z</dcterms:modified>
</cp:coreProperties>
</file>