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296" y="10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1040"/>
            <a:ext cx="7772400" cy="8153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94000"/>
            <a:ext cx="7772400" cy="7315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spcBef>
                <a:spcPts val="250"/>
              </a:spcBef>
              <a:buFontTx/>
              <a:buNone/>
              <a:defRPr sz="1667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807720"/>
            <a:ext cx="3657600" cy="967740"/>
          </a:xfrm>
        </p:spPr>
        <p:txBody>
          <a:bodyPr anchor="b">
            <a:noAutofit/>
          </a:bodyPr>
          <a:lstStyle>
            <a:lvl1pPr algn="l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425823"/>
            <a:ext cx="3657600" cy="462803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1775460"/>
            <a:ext cx="3657600" cy="29870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833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59480"/>
            <a:ext cx="7776882" cy="845820"/>
          </a:xfrm>
        </p:spPr>
        <p:txBody>
          <a:bodyPr anchor="b">
            <a:noAutofit/>
          </a:bodyPr>
          <a:lstStyle>
            <a:lvl1pPr algn="ctr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30367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250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62618"/>
            <a:ext cx="7776882" cy="844176"/>
          </a:xfrm>
        </p:spPr>
        <p:txBody>
          <a:bodyPr anchor="b">
            <a:noAutofit/>
          </a:bodyPr>
          <a:lstStyle>
            <a:lvl1pPr algn="ctr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250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444500"/>
            <a:ext cx="1600200" cy="4660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44500"/>
            <a:ext cx="6019800" cy="46606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7618"/>
            <a:ext cx="7770813" cy="354751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6001"/>
            <a:ext cx="7772400" cy="814294"/>
          </a:xfrm>
        </p:spPr>
        <p:txBody>
          <a:bodyPr anchor="b" anchorCtr="0">
            <a:no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1500"/>
            <a:ext cx="7770813" cy="728382"/>
          </a:xfrm>
        </p:spPr>
        <p:txBody>
          <a:bodyPr>
            <a:normAutofit/>
          </a:bodyPr>
          <a:lstStyle>
            <a:lvl1pPr marL="0" indent="0" algn="ctr">
              <a:spcBef>
                <a:spcPts val="250"/>
              </a:spcBef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7" y="353875"/>
            <a:ext cx="5031609" cy="281316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25500"/>
            <a:ext cx="7770813" cy="145256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297206"/>
            <a:ext cx="7770813" cy="10682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spcBef>
                <a:spcPts val="250"/>
              </a:spcBef>
              <a:buFontTx/>
              <a:buNone/>
              <a:defRPr sz="1667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7115"/>
            <a:ext cx="3611880" cy="3638021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467115"/>
            <a:ext cx="3611880" cy="3638021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333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2000"/>
            <a:ext cx="3611880" cy="3073135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33"/>
            </a:lvl6pPr>
            <a:lvl7pPr>
              <a:defRPr sz="1333"/>
            </a:lvl7pPr>
            <a:lvl8pPr marL="1998848" indent="-280447">
              <a:defRPr sz="1333"/>
            </a:lvl8pPr>
            <a:lvl9pPr marL="1998848" indent="-280447"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333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032000"/>
            <a:ext cx="3611880" cy="3073135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33"/>
            </a:lvl6pPr>
            <a:lvl7pPr>
              <a:defRPr sz="1333"/>
            </a:lvl7pPr>
            <a:lvl8pPr marL="1998848" indent="-280447">
              <a:defRPr sz="1333"/>
            </a:lvl8pPr>
            <a:lvl9pPr marL="1998848" indent="-280447"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809625"/>
            <a:ext cx="3657600" cy="968375"/>
          </a:xfrm>
        </p:spPr>
        <p:txBody>
          <a:bodyPr anchor="b">
            <a:no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1000"/>
            <a:ext cx="3657600" cy="4724136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1778001"/>
            <a:ext cx="3657600" cy="2984500"/>
          </a:xfrm>
        </p:spPr>
        <p:txBody>
          <a:bodyPr>
            <a:normAutofit/>
          </a:bodyPr>
          <a:lstStyle>
            <a:lvl1pPr marL="0" indent="0">
              <a:spcBef>
                <a:spcPts val="833"/>
              </a:spcBef>
              <a:buNone/>
              <a:defRPr sz="1500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460500"/>
            <a:ext cx="7770813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296959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76197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ts val="1667"/>
        </a:spcBef>
        <a:buFontTx/>
        <a:buBlip>
          <a:blip r:embed="rId16"/>
        </a:buBlip>
        <a:defRPr sz="1833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571477" indent="-280447" algn="l" defTabSz="761970" rtl="0" eaLnBrk="1" latinLnBrk="0" hangingPunct="1">
        <a:spcBef>
          <a:spcPts val="500"/>
        </a:spcBef>
        <a:buFontTx/>
        <a:buBlip>
          <a:blip r:embed="rId16"/>
        </a:buBlip>
        <a:defRPr sz="1667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862507" indent="-291030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142954" indent="-280447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433984" indent="-291030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1713109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1998848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285909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2572970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245" y="1971040"/>
            <a:ext cx="6907715" cy="815340"/>
          </a:xfrm>
        </p:spPr>
        <p:txBody>
          <a:bodyPr/>
          <a:lstStyle/>
          <a:p>
            <a:r>
              <a:rPr lang="en-US" dirty="0"/>
              <a:t>Growing through Adversity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God gave Growth to the NT Church</a:t>
            </a:r>
          </a:p>
        </p:txBody>
      </p:sp>
    </p:spTree>
    <p:extLst>
      <p:ext uri="{BB962C8B-B14F-4D97-AF65-F5344CB8AC3E}">
        <p14:creationId xmlns:p14="http://schemas.microsoft.com/office/powerpoint/2010/main" val="124238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Adversities Faced by the Early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4 </a:t>
            </a:r>
            <a:r>
              <a:rPr lang="mr-IN" dirty="0"/>
              <a:t>–</a:t>
            </a:r>
            <a:r>
              <a:rPr lang="en-US" dirty="0"/>
              <a:t> Peter and John Arrested</a:t>
            </a:r>
          </a:p>
          <a:p>
            <a:r>
              <a:rPr lang="en-US" dirty="0"/>
              <a:t>Acts 5 </a:t>
            </a:r>
            <a:r>
              <a:rPr lang="mr-IN" dirty="0"/>
              <a:t>–</a:t>
            </a:r>
            <a:r>
              <a:rPr lang="en-US" dirty="0"/>
              <a:t> Ananias and Sapphira Drop Dead</a:t>
            </a:r>
          </a:p>
          <a:p>
            <a:r>
              <a:rPr lang="en-US" dirty="0"/>
              <a:t>Acts 6 </a:t>
            </a:r>
            <a:r>
              <a:rPr lang="mr-IN" dirty="0"/>
              <a:t>–</a:t>
            </a:r>
            <a:r>
              <a:rPr lang="en-US" dirty="0"/>
              <a:t> Widows in Need (Potential Racial Tension)</a:t>
            </a:r>
          </a:p>
          <a:p>
            <a:r>
              <a:rPr lang="en-US" dirty="0"/>
              <a:t>Acts 7/8 </a:t>
            </a:r>
            <a:r>
              <a:rPr lang="mr-IN" dirty="0"/>
              <a:t>–</a:t>
            </a:r>
            <a:r>
              <a:rPr lang="en-US" dirty="0"/>
              <a:t> Stephen Stoned, Christians Persecuted </a:t>
            </a:r>
          </a:p>
          <a:p>
            <a:r>
              <a:rPr lang="en-US" dirty="0"/>
              <a:t>Acts 12 </a:t>
            </a:r>
            <a:r>
              <a:rPr lang="mr-IN" dirty="0"/>
              <a:t>–</a:t>
            </a:r>
            <a:r>
              <a:rPr lang="en-US" dirty="0"/>
              <a:t> James the Apostle is Killed</a:t>
            </a:r>
          </a:p>
          <a:p>
            <a:r>
              <a:rPr lang="en-US" dirty="0"/>
              <a:t>Acts 15 </a:t>
            </a:r>
            <a:r>
              <a:rPr lang="mr-IN" dirty="0"/>
              <a:t>–</a:t>
            </a:r>
            <a:r>
              <a:rPr lang="en-US" dirty="0"/>
              <a:t> Doctrinal Question Arises </a:t>
            </a:r>
          </a:p>
        </p:txBody>
      </p:sp>
    </p:spTree>
    <p:extLst>
      <p:ext uri="{BB962C8B-B14F-4D97-AF65-F5344CB8AC3E}">
        <p14:creationId xmlns:p14="http://schemas.microsoft.com/office/powerpoint/2010/main" val="8117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27641"/>
            <a:ext cx="6475678" cy="1191559"/>
          </a:xfrm>
        </p:spPr>
        <p:txBody>
          <a:bodyPr/>
          <a:lstStyle/>
          <a:p>
            <a:r>
              <a:rPr lang="en-US" dirty="0"/>
              <a:t>Result of those Adversities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219200"/>
            <a:ext cx="2821606" cy="348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7" dirty="0"/>
              <a:t>Acts 4 </a:t>
            </a:r>
            <a:r>
              <a:rPr lang="mr-IN" sz="1667" dirty="0"/>
              <a:t>–</a:t>
            </a:r>
            <a:r>
              <a:rPr lang="en-US" sz="1667" dirty="0"/>
              <a:t> Leaders Threatened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405681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/>
              <a:t>Acts 5 </a:t>
            </a:r>
            <a:r>
              <a:rPr lang="mr-IN" sz="1667" dirty="0"/>
              <a:t>–</a:t>
            </a:r>
            <a:r>
              <a:rPr lang="en-US" sz="1667" dirty="0"/>
              <a:t> Rebellious Members are Removed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2743200"/>
            <a:ext cx="427989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/>
              <a:t>Acts 6 </a:t>
            </a:r>
            <a:r>
              <a:rPr lang="mr-IN" sz="1667" dirty="0"/>
              <a:t>–</a:t>
            </a:r>
            <a:r>
              <a:rPr lang="en-US" sz="1667" dirty="0"/>
              <a:t> Oversight of Members (b/c of Race)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505200"/>
            <a:ext cx="437280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/>
              <a:t>Acts 7/8 </a:t>
            </a:r>
            <a:r>
              <a:rPr lang="mr-IN" sz="1667" dirty="0"/>
              <a:t>–</a:t>
            </a:r>
            <a:r>
              <a:rPr lang="en-US" sz="1667" dirty="0"/>
              <a:t> Members Persecuted, People Leave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267200"/>
            <a:ext cx="317586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/>
              <a:t>Acts 12 </a:t>
            </a:r>
            <a:r>
              <a:rPr lang="mr-IN" sz="1667" dirty="0"/>
              <a:t>–</a:t>
            </a:r>
            <a:r>
              <a:rPr lang="en-US" sz="1667" dirty="0"/>
              <a:t> Leaders are Killed/Die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1" y="5029200"/>
            <a:ext cx="3494867" cy="34887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667" dirty="0"/>
              <a:t>Acts 15 </a:t>
            </a:r>
            <a:r>
              <a:rPr lang="mr-IN" sz="1667" dirty="0"/>
              <a:t>–</a:t>
            </a:r>
            <a:r>
              <a:rPr lang="en-US" sz="1667" dirty="0"/>
              <a:t> Doctrinal Question Arises 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071157" y="1302699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5" name="Right Arrow 14"/>
          <p:cNvSpPr/>
          <p:nvPr/>
        </p:nvSpPr>
        <p:spPr>
          <a:xfrm>
            <a:off x="4784468" y="2097203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6" name="Right Arrow 15"/>
          <p:cNvSpPr/>
          <p:nvPr/>
        </p:nvSpPr>
        <p:spPr>
          <a:xfrm>
            <a:off x="5236194" y="2859203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7" name="Right Arrow 16"/>
          <p:cNvSpPr/>
          <p:nvPr/>
        </p:nvSpPr>
        <p:spPr>
          <a:xfrm>
            <a:off x="5236194" y="3562693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8" name="Right Arrow 17"/>
          <p:cNvSpPr/>
          <p:nvPr/>
        </p:nvSpPr>
        <p:spPr>
          <a:xfrm>
            <a:off x="4643067" y="4334306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9" name="Right Arrow 18"/>
          <p:cNvSpPr/>
          <p:nvPr/>
        </p:nvSpPr>
        <p:spPr>
          <a:xfrm>
            <a:off x="4282603" y="5138431"/>
            <a:ext cx="422892" cy="2174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4987657" y="1219200"/>
            <a:ext cx="32551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“They were filled with the  Spirit and </a:t>
            </a:r>
          </a:p>
          <a:p>
            <a:r>
              <a:rPr lang="en-US" sz="1500" dirty="0"/>
              <a:t>began to speak with boldness” (4:31)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36194" y="1981200"/>
            <a:ext cx="3153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“All the more believers in the Lord, were constantly being added” (5:14)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59086" y="2743200"/>
            <a:ext cx="25976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“The number of the disciples </a:t>
            </a:r>
          </a:p>
          <a:p>
            <a:r>
              <a:rPr lang="en-US" sz="1500" dirty="0"/>
              <a:t>continued to increase” (6:7)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9086" y="3505200"/>
            <a:ext cx="27229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“They believed the good news and were being baptized” (8:12)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59250" y="4267200"/>
            <a:ext cx="3222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“But the word of the Lord continued to grow and to be multiplied. (12:24)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87657" y="5029200"/>
            <a:ext cx="3394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“They rejoiced because of its encouragement.” (15:31)</a:t>
            </a:r>
          </a:p>
        </p:txBody>
      </p:sp>
    </p:spTree>
    <p:extLst>
      <p:ext uri="{BB962C8B-B14F-4D97-AF65-F5344CB8AC3E}">
        <p14:creationId xmlns:p14="http://schemas.microsoft.com/office/powerpoint/2010/main" val="259512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727875"/>
            <a:ext cx="6475678" cy="3547518"/>
          </a:xfrm>
        </p:spPr>
        <p:txBody>
          <a:bodyPr/>
          <a:lstStyle/>
          <a:p>
            <a:pPr marL="0" indent="0" algn="ctr">
              <a:buNone/>
            </a:pPr>
            <a:r>
              <a:rPr lang="en-US" sz="3333" dirty="0"/>
              <a:t>The Gospel of our Kingdom, is that our </a:t>
            </a:r>
            <a:r>
              <a:rPr lang="en-US" sz="3333" b="1" i="1" dirty="0">
                <a:solidFill>
                  <a:srgbClr val="FFFF00"/>
                </a:solidFill>
              </a:rPr>
              <a:t>King </a:t>
            </a:r>
            <a:r>
              <a:rPr lang="en-US" sz="3333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suffered</a:t>
            </a:r>
            <a:r>
              <a:rPr lang="en-US" sz="3333" dirty="0"/>
              <a:t> in this world but GOD </a:t>
            </a:r>
            <a:r>
              <a:rPr lang="en-US" sz="3333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rose</a:t>
            </a:r>
            <a:r>
              <a:rPr lang="en-US" sz="333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333" dirty="0"/>
              <a:t>Him up. </a:t>
            </a:r>
            <a:r>
              <a:rPr lang="en-US" sz="3333" b="1" i="1" dirty="0">
                <a:solidFill>
                  <a:srgbClr val="FFFF00"/>
                </a:solidFill>
              </a:rPr>
              <a:t>Citizens</a:t>
            </a:r>
            <a:r>
              <a:rPr lang="en-US" sz="3333" dirty="0"/>
              <a:t> in the Kingdom should expect the same, both the </a:t>
            </a:r>
            <a:r>
              <a:rPr lang="en-US" sz="3333" u="sng" dirty="0">
                <a:solidFill>
                  <a:srgbClr val="FF2F12"/>
                </a:solidFill>
              </a:rPr>
              <a:t>suffering</a:t>
            </a:r>
            <a:r>
              <a:rPr lang="en-US" sz="3333" dirty="0"/>
              <a:t> and the </a:t>
            </a:r>
            <a:r>
              <a:rPr lang="en-US" sz="3333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raising</a:t>
            </a:r>
            <a:r>
              <a:rPr lang="en-US" sz="3333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did the NT Church Deal with Adversity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286" y="1719611"/>
            <a:ext cx="19482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4</a:t>
            </a:r>
          </a:p>
          <a:p>
            <a:pPr algn="ctr"/>
            <a:r>
              <a:rPr lang="en-US" sz="1500" dirty="0"/>
              <a:t>- Talked about it</a:t>
            </a:r>
          </a:p>
          <a:p>
            <a:pPr algn="ctr"/>
            <a:r>
              <a:rPr lang="en-US" sz="1500" dirty="0"/>
              <a:t>- Prayed for Boldness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286" y="2801884"/>
            <a:ext cx="194821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5</a:t>
            </a:r>
          </a:p>
          <a:p>
            <a:pPr algn="ctr"/>
            <a:r>
              <a:rPr lang="en-US" sz="1500" dirty="0"/>
              <a:t>- Great fear</a:t>
            </a:r>
          </a:p>
          <a:p>
            <a:pPr algn="ctr"/>
            <a:r>
              <a:rPr lang="en-US" sz="1500" dirty="0"/>
              <a:t>- Kept Worshipping</a:t>
            </a:r>
          </a:p>
          <a:p>
            <a:pPr algn="ctr"/>
            <a:r>
              <a:rPr lang="en-US" sz="1500" dirty="0"/>
              <a:t>- Kept Listening to the Apostles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4287" y="4379631"/>
            <a:ext cx="19482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6</a:t>
            </a:r>
          </a:p>
          <a:p>
            <a:pPr algn="ctr"/>
            <a:r>
              <a:rPr lang="en-US" sz="1500" dirty="0"/>
              <a:t>-Listened to the words of the Apostles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4507" y="1719611"/>
            <a:ext cx="2537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8</a:t>
            </a:r>
          </a:p>
          <a:p>
            <a:pPr algn="ctr"/>
            <a:r>
              <a:rPr lang="en-US" sz="1500" dirty="0"/>
              <a:t>- Preached the Good News</a:t>
            </a:r>
          </a:p>
          <a:p>
            <a:pPr algn="ctr"/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844506" y="2801883"/>
            <a:ext cx="253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12</a:t>
            </a:r>
          </a:p>
          <a:p>
            <a:pPr algn="ctr"/>
            <a:r>
              <a:rPr lang="en-US" sz="1500" dirty="0"/>
              <a:t>- They Trusted in God</a:t>
            </a:r>
          </a:p>
          <a:p>
            <a:pPr algn="ctr"/>
            <a:r>
              <a:rPr lang="en-US" sz="1500" dirty="0"/>
              <a:t>- They Gathered Together</a:t>
            </a:r>
          </a:p>
          <a:p>
            <a:pPr algn="ctr"/>
            <a:r>
              <a:rPr lang="en-US" sz="1500" dirty="0"/>
              <a:t>- They Prayed</a:t>
            </a:r>
          </a:p>
          <a:p>
            <a:pPr algn="ctr"/>
            <a:r>
              <a:rPr lang="en-US" sz="1500" dirty="0"/>
              <a:t>- They Reported what God had 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4507" y="4379631"/>
            <a:ext cx="2537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Acts 15</a:t>
            </a:r>
          </a:p>
          <a:p>
            <a:pPr algn="ctr"/>
            <a:r>
              <a:rPr lang="en-US" sz="1500" dirty="0"/>
              <a:t>- Sought the Wisdom of Elders and Apostles</a:t>
            </a:r>
          </a:p>
          <a:p>
            <a:pPr algn="ctr"/>
            <a:r>
              <a:rPr lang="en-US" sz="1500" dirty="0"/>
              <a:t>- Read the Letter of the Elders and Apostles</a:t>
            </a:r>
          </a:p>
          <a:p>
            <a:pPr marL="238115" indent="-238115" algn="ctr">
              <a:buFontTx/>
              <a:buChar char="-"/>
            </a:pPr>
            <a:endParaRPr lang="en-US" sz="15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92495"/>
              </p:ext>
            </p:extLst>
          </p:nvPr>
        </p:nvGraphicFramePr>
        <p:xfrm>
          <a:off x="2842505" y="1815813"/>
          <a:ext cx="3002001" cy="33573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7978">
                <a:tc>
                  <a:txBody>
                    <a:bodyPr/>
                    <a:lstStyle/>
                    <a:p>
                      <a:pPr algn="ctr"/>
                      <a:r>
                        <a:rPr lang="en-US" sz="1300" i="0" dirty="0"/>
                        <a:t>Adversity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Leaders Threatened</a:t>
                      </a:r>
                      <a:r>
                        <a:rPr lang="en-US" sz="1300" b="1" baseline="0" dirty="0"/>
                        <a:t>  (Acts 4)</a:t>
                      </a:r>
                      <a:endParaRPr lang="en-US" sz="1300" b="1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Sinful Members Removed (Acts 5)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Oversight of Members</a:t>
                      </a:r>
                      <a:r>
                        <a:rPr lang="en-US" sz="1300" b="1" baseline="0" dirty="0"/>
                        <a:t> (Acts 6)</a:t>
                      </a:r>
                      <a:endParaRPr lang="en-US" sz="1300" b="1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Members</a:t>
                      </a:r>
                      <a:r>
                        <a:rPr lang="en-US" sz="1300" b="1" baseline="0" dirty="0"/>
                        <a:t> Persecuted, People Leave (Acts 8)</a:t>
                      </a:r>
                      <a:endParaRPr lang="en-US" sz="1300" b="1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Leaders Killed/</a:t>
                      </a:r>
                      <a:r>
                        <a:rPr lang="en-US" sz="1300" b="1" baseline="0" dirty="0"/>
                        <a:t>Die (Acts 12)</a:t>
                      </a:r>
                      <a:endParaRPr lang="en-US" sz="1300" b="1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22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Doctrinal Question (Acts</a:t>
                      </a:r>
                      <a:r>
                        <a:rPr lang="en-US" sz="1300" b="1" baseline="0" dirty="0"/>
                        <a:t> 15)</a:t>
                      </a:r>
                      <a:endParaRPr lang="en-US" sz="1300" b="1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29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Grow Through Adversity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33" u="sng" dirty="0">
                <a:solidFill>
                  <a:srgbClr val="FFFF00"/>
                </a:solidFill>
              </a:rPr>
              <a:t>Trust</a:t>
            </a:r>
            <a:r>
              <a:rPr lang="en-US" sz="2333" dirty="0"/>
              <a:t> in the Sovereignty of God. </a:t>
            </a:r>
          </a:p>
          <a:p>
            <a:r>
              <a:rPr lang="en-US" sz="2333" u="sng" dirty="0">
                <a:solidFill>
                  <a:srgbClr val="FFFF00"/>
                </a:solidFill>
              </a:rPr>
              <a:t>Pray</a:t>
            </a:r>
            <a:r>
              <a:rPr lang="en-US" sz="2333" dirty="0"/>
              <a:t> for Boldness, not Easement. </a:t>
            </a:r>
          </a:p>
          <a:p>
            <a:r>
              <a:rPr lang="en-US" sz="2333" u="sng" dirty="0">
                <a:solidFill>
                  <a:srgbClr val="FFFF00"/>
                </a:solidFill>
              </a:rPr>
              <a:t>Keep Living</a:t>
            </a:r>
            <a:r>
              <a:rPr lang="en-US" sz="2333" dirty="0"/>
              <a:t> the Way God expects, regardless of the Adversity. </a:t>
            </a:r>
          </a:p>
          <a:p>
            <a:r>
              <a:rPr lang="en-US" sz="2333" u="sng" dirty="0">
                <a:solidFill>
                  <a:srgbClr val="FFFF00"/>
                </a:solidFill>
              </a:rPr>
              <a:t>Keep Preaching</a:t>
            </a:r>
            <a:r>
              <a:rPr lang="en-US" sz="2333" dirty="0"/>
              <a:t> the Kingdom and the King.  </a:t>
            </a:r>
          </a:p>
        </p:txBody>
      </p:sp>
    </p:spTree>
    <p:extLst>
      <p:ext uri="{BB962C8B-B14F-4D97-AF65-F5344CB8AC3E}">
        <p14:creationId xmlns:p14="http://schemas.microsoft.com/office/powerpoint/2010/main" val="226362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288</TotalTime>
  <Words>415</Words>
  <Application>Microsoft Office PowerPoint</Application>
  <PresentationFormat>On-screen Show (16:10)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Calisto MT</vt:lpstr>
      <vt:lpstr>Story</vt:lpstr>
      <vt:lpstr>Growing through Adversity</vt:lpstr>
      <vt:lpstr>Different Adversities Faced by the Early Church</vt:lpstr>
      <vt:lpstr>Result of those Adversities</vt:lpstr>
      <vt:lpstr>PowerPoint Presentation</vt:lpstr>
      <vt:lpstr>How did the NT Church Deal with Adversity</vt:lpstr>
      <vt:lpstr>How to Grow Through Adversity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through Adversity</dc:title>
  <dc:creator>Bill Sanchez</dc:creator>
  <cp:lastModifiedBy>Embry</cp:lastModifiedBy>
  <cp:revision>15</cp:revision>
  <dcterms:created xsi:type="dcterms:W3CDTF">2017-10-21T21:39:30Z</dcterms:created>
  <dcterms:modified xsi:type="dcterms:W3CDTF">2017-10-22T15:43:37Z</dcterms:modified>
</cp:coreProperties>
</file>