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2" r:id="rId4"/>
    <p:sldId id="269" r:id="rId5"/>
    <p:sldId id="267" r:id="rId6"/>
    <p:sldId id="264" r:id="rId7"/>
    <p:sldId id="257" r:id="rId8"/>
    <p:sldId id="263" r:id="rId9"/>
    <p:sldId id="258" r:id="rId10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65217"/>
  </p:normalViewPr>
  <p:slideViewPr>
    <p:cSldViewPr snapToGrid="0" snapToObjects="1">
      <p:cViewPr varScale="1">
        <p:scale>
          <a:sx n="74" d="100"/>
          <a:sy n="74" d="100"/>
        </p:scale>
        <p:origin x="2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2960" y="-5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04B13-35A9-0046-81E4-1D9EC1831C11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71B45-940B-5747-ACA9-C3F3E950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05185-CB62-0049-B64B-D5801D97F002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4D21B-06E9-664B-BEE2-75C655A11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When we want to make something official </a:t>
            </a:r>
            <a:r>
              <a:rPr lang="mr-IN" sz="1800" dirty="0" smtClean="0"/>
              <a:t>–</a:t>
            </a:r>
            <a:r>
              <a:rPr lang="en-US" sz="1800" dirty="0" smtClean="0"/>
              <a:t> we give</a:t>
            </a:r>
            <a:r>
              <a:rPr lang="en-US" sz="1800" baseline="0" dirty="0" smtClean="0"/>
              <a:t> our signature,</a:t>
            </a:r>
            <a:r>
              <a:rPr lang="en-US" sz="1800" dirty="0" smtClean="0"/>
              <a:t> or we vote</a:t>
            </a:r>
            <a:r>
              <a:rPr lang="en-US" sz="1800" baseline="0" dirty="0" smtClean="0"/>
              <a:t> to “adopt” or “ratify” a proposed law.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But in History </a:t>
            </a:r>
            <a:r>
              <a:rPr lang="mr-IN" sz="1800" baseline="0" dirty="0" smtClean="0"/>
              <a:t>–</a:t>
            </a:r>
            <a:r>
              <a:rPr lang="en-US" sz="1800" baseline="0" dirty="0" smtClean="0"/>
              <a:t> When a covenant was being entered into </a:t>
            </a:r>
            <a:r>
              <a:rPr lang="mr-IN" sz="1800" baseline="0" dirty="0" smtClean="0"/>
              <a:t>–</a:t>
            </a:r>
            <a:r>
              <a:rPr lang="en-US" sz="1800" baseline="0" dirty="0" smtClean="0"/>
              <a:t> and it was a covenant of the highest importance and GREATEST commitment. These covenants were accepted by being sealed with blood.  There is a vivid description of this found in Genesis 15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6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smtClean="0"/>
              <a:t>So when we say “sealed with His Blood” we are not</a:t>
            </a:r>
            <a:r>
              <a:rPr lang="en-US" sz="1800" baseline="0" dirty="0" smtClean="0"/>
              <a:t> talking about us, individually being “sealed” the way </a:t>
            </a:r>
            <a:r>
              <a:rPr lang="en-US" sz="1800" baseline="0" dirty="0" err="1" smtClean="0"/>
              <a:t>Eph</a:t>
            </a:r>
            <a:r>
              <a:rPr lang="en-US" sz="1800" baseline="0" dirty="0" smtClean="0"/>
              <a:t> addresses the Holy Spirit as a pledge toward our redemption.</a:t>
            </a:r>
          </a:p>
          <a:p>
            <a:endParaRPr lang="en-US" sz="1800" baseline="0" dirty="0" smtClean="0"/>
          </a:p>
          <a:p>
            <a:r>
              <a:rPr lang="en-US" sz="1800" baseline="0" dirty="0" smtClean="0"/>
              <a:t>When we say “sealed with His Blood” we mean that THIS COVENANT </a:t>
            </a:r>
            <a:r>
              <a:rPr lang="mr-IN" sz="1800" baseline="0" dirty="0" smtClean="0"/>
              <a:t>–</a:t>
            </a:r>
            <a:r>
              <a:rPr lang="en-US" sz="1800" baseline="0" dirty="0" smtClean="0"/>
              <a:t> the word of God that He is </a:t>
            </a:r>
            <a:r>
              <a:rPr lang="en-US" sz="1800" baseline="0" dirty="0" err="1" smtClean="0"/>
              <a:t>commited</a:t>
            </a:r>
            <a:r>
              <a:rPr lang="en-US" sz="1800" baseline="0" dirty="0" smtClean="0"/>
              <a:t> to fulfilling.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0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Blood Is God-Created &amp; God-Regulated.  The</a:t>
            </a:r>
            <a:r>
              <a:rPr lang="en-US" sz="2400" baseline="0" dirty="0" smtClean="0"/>
              <a:t> command not to drink blood even carried into the NT.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aseline="0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aseline="0" dirty="0" smtClean="0"/>
              <a:t>Whether the death of an animal or the</a:t>
            </a:r>
            <a:endParaRPr lang="en-US" sz="24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28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Blood Is God-Created &amp; God-Regulated.  The</a:t>
            </a:r>
            <a:r>
              <a:rPr lang="en-US" sz="1800" baseline="0" dirty="0" smtClean="0"/>
              <a:t> command not to drink blood even carried into the NT.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0" dirty="0" smtClean="0"/>
              <a:t>Whether the death of an animal or the</a:t>
            </a:r>
            <a:endParaRPr lang="en-US" sz="18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0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Blood Represents The Symbolic Giving of Life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An absolutely foundational concept.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0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3838" y="787400"/>
            <a:ext cx="3967162" cy="247979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700" y="3390900"/>
            <a:ext cx="5943600" cy="5410200"/>
          </a:xfrm>
        </p:spPr>
        <p:txBody>
          <a:bodyPr/>
          <a:lstStyle/>
          <a:p>
            <a:r>
              <a:rPr lang="en-US" sz="1200" dirty="0" smtClean="0"/>
              <a:t>Read 8:1-6</a:t>
            </a:r>
            <a:r>
              <a:rPr lang="mr-IN" sz="1200" dirty="0" smtClean="0"/>
              <a:t>…</a:t>
            </a:r>
            <a:r>
              <a:rPr lang="en-US" sz="1200" dirty="0" smtClean="0"/>
              <a:t>thus begins a monumental discussion of the role of Jesus blood spanning 3 chapters.</a:t>
            </a:r>
          </a:p>
          <a:p>
            <a:endParaRPr lang="en-US" sz="1200" dirty="0" smtClean="0"/>
          </a:p>
          <a:p>
            <a:r>
              <a:rPr lang="en-US" sz="1200" dirty="0" smtClean="0"/>
              <a:t>8:12</a:t>
            </a:r>
            <a:r>
              <a:rPr lang="en-US" sz="1200" baseline="0" dirty="0" smtClean="0"/>
              <a:t>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Only the blood of Christ could bring this better covenant with better promises into fulfillment so that God would remember our sins no more.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9:12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The Blood of Jesus in the “means of entrance” for us into eternal redemption.</a:t>
            </a:r>
          </a:p>
          <a:p>
            <a:r>
              <a:rPr lang="en-US" sz="1200" baseline="0" dirty="0" smtClean="0"/>
              <a:t>9:14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Purifying our Conscience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9:18-21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The Convergence of The Blood, The Word &amp; The People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Jesus, THE WORD, Sheds HIS BLOOD, for HIS PEOPLE!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9:28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The Superiority of Jesus’ Blood. 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200" baseline="0" dirty="0" smtClean="0"/>
              <a:t>Superior </a:t>
            </a:r>
            <a:r>
              <a:rPr lang="en-US" sz="1200" baseline="0" dirty="0" err="1" smtClean="0"/>
              <a:t>bc</a:t>
            </a:r>
            <a:r>
              <a:rPr lang="en-US" sz="1200" baseline="0" dirty="0" smtClean="0"/>
              <a:t> It was His OWN.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200" baseline="0" dirty="0" smtClean="0"/>
              <a:t>Superior </a:t>
            </a:r>
            <a:r>
              <a:rPr lang="en-US" sz="1200" baseline="0" dirty="0" err="1" smtClean="0"/>
              <a:t>bc</a:t>
            </a:r>
            <a:r>
              <a:rPr lang="en-US" sz="1200" baseline="0" dirty="0" smtClean="0"/>
              <a:t> ONCE was Sufficient.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200" baseline="0" dirty="0" smtClean="0"/>
              <a:t>Superior </a:t>
            </a:r>
            <a:r>
              <a:rPr lang="en-US" sz="1200" baseline="0" dirty="0" err="1" smtClean="0"/>
              <a:t>bc</a:t>
            </a:r>
            <a:r>
              <a:rPr lang="en-US" sz="1200" baseline="0" dirty="0" smtClean="0"/>
              <a:t> HE ENTERED the True Heavenly Places</a:t>
            </a:r>
          </a:p>
          <a:p>
            <a:pPr marL="171450" indent="-171450">
              <a:buFont typeface="Wingdings" charset="2"/>
              <a:buChar char="Ø"/>
            </a:pPr>
            <a:r>
              <a:rPr lang="en-US" sz="1200" baseline="0" dirty="0" smtClean="0"/>
              <a:t>***Perhaps we could think of this in terms of the difference between putting duct-tape on something, vs securely welding it together.  The weld is stronger. More permanent. Only has to be done once and it endures.</a:t>
            </a:r>
          </a:p>
          <a:p>
            <a:pPr marL="171450" indent="-171450">
              <a:buFont typeface="Wingdings" charset="2"/>
              <a:buChar char="Ø"/>
            </a:pPr>
            <a:endParaRPr lang="en-US" sz="1200" dirty="0"/>
          </a:p>
          <a:p>
            <a:r>
              <a:rPr lang="en-US" sz="1200" baseline="0" dirty="0" smtClean="0"/>
              <a:t>10:7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Jesus Sacrifice Was So Excellent Because He HAD DONE the Will of God.  God took more pleasure in the perfect obedience of Jesus than in the countless apologies all humanity</a:t>
            </a:r>
            <a:r>
              <a:rPr lang="en-US" sz="1200" dirty="0" smtClean="0"/>
              <a:t> could or would have offered.</a:t>
            </a:r>
          </a:p>
          <a:p>
            <a:endParaRPr lang="en-US" sz="1200" baseline="0" dirty="0"/>
          </a:p>
          <a:p>
            <a:r>
              <a:rPr lang="en-US" sz="1200" dirty="0" smtClean="0"/>
              <a:t>10:19, 22 -  Blood that Draws us Near</a:t>
            </a:r>
            <a:r>
              <a:rPr lang="mr-IN" sz="1200" dirty="0" smtClean="0"/>
              <a:t>…</a:t>
            </a:r>
            <a:r>
              <a:rPr lang="en-US" sz="1200" dirty="0" smtClean="0"/>
              <a:t>. It took the BLOOD of our LORD to enable us to draw near, purified, and full of unwavering hope!  THANK YOU LORD JESUS!  So let me draw near.  In fact, - let me never “Profane” his blood (10:29). Let me determine to be a Christian who “does not shrink back” 10:39 but who lives as a child of FAITH in the power of Jesus blood!</a:t>
            </a:r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The epitome of all sacrifices.</a:t>
            </a:r>
          </a:p>
          <a:p>
            <a:endParaRPr lang="en-US" sz="2400" dirty="0" smtClean="0"/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“Flesh &amp; Blood” </a:t>
            </a:r>
            <a:r>
              <a:rPr lang="mr-IN" sz="2400" dirty="0" smtClean="0"/>
              <a:t>–</a:t>
            </a:r>
            <a:r>
              <a:rPr lang="en-US" sz="2400" dirty="0" smtClean="0"/>
              <a:t> A Human Mediator, Possessing Life Made Possible By God.</a:t>
            </a:r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IMAGE of God - </a:t>
            </a:r>
            <a:r>
              <a:rPr lang="mr-IN" sz="2400" dirty="0" smtClean="0"/>
              <a:t>–</a:t>
            </a:r>
            <a:r>
              <a:rPr lang="en-US" sz="2400" dirty="0" smtClean="0"/>
              <a:t> All Human Life Reflects, God’s Image, But Jesus Did So Perfectly Because He WAS God. (Col. 1:15)</a:t>
            </a:r>
          </a:p>
          <a:p>
            <a:pPr marL="0" marR="0" lvl="1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5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7" y="2794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467100"/>
            <a:ext cx="6019800" cy="4533900"/>
          </a:xfrm>
        </p:spPr>
        <p:txBody>
          <a:bodyPr/>
          <a:lstStyle/>
          <a:p>
            <a:r>
              <a:rPr lang="en-US" sz="1200" dirty="0" smtClean="0"/>
              <a:t>ON THE CROSS </a:t>
            </a:r>
            <a:r>
              <a:rPr lang="mr-IN" sz="1200" dirty="0" smtClean="0"/>
              <a:t>–</a:t>
            </a:r>
            <a:r>
              <a:rPr lang="en-US" sz="1200" dirty="0" smtClean="0"/>
              <a:t> HIS BLOOD SERVES</a:t>
            </a:r>
            <a:r>
              <a:rPr lang="en-US" sz="1200" baseline="0" dirty="0" smtClean="0"/>
              <a:t> IN AT LEAST 4 Ways</a:t>
            </a:r>
            <a:r>
              <a:rPr lang="mr-IN" sz="1200" baseline="0" dirty="0" smtClean="0"/>
              <a:t>…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But MORE THAN THIS</a:t>
            </a:r>
            <a:r>
              <a:rPr lang="mr-IN" sz="1200" baseline="0" dirty="0" smtClean="0"/>
              <a:t>…</a:t>
            </a:r>
            <a:r>
              <a:rPr lang="en-US" sz="1200" baseline="0" dirty="0" smtClean="0"/>
              <a:t> In Our Baptism... His Blood is so special that it accomplishes 2 more functions.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And if that were not enough</a:t>
            </a:r>
            <a:r>
              <a:rPr lang="mr-IN" sz="1200" baseline="0" dirty="0" smtClean="0"/>
              <a:t>…</a:t>
            </a:r>
            <a:r>
              <a:rPr lang="en-US" sz="1200" baseline="0" dirty="0" smtClean="0"/>
              <a:t> In Our Weekly Communion</a:t>
            </a:r>
            <a:r>
              <a:rPr lang="mr-IN" sz="1200" baseline="0" dirty="0" smtClean="0"/>
              <a:t>…</a:t>
            </a:r>
            <a:r>
              <a:rPr lang="en-US" sz="1200" baseline="0" dirty="0" smtClean="0"/>
              <a:t> His Blood accomplishes even more</a:t>
            </a:r>
            <a:r>
              <a:rPr lang="mr-IN" sz="1200" baseline="0" dirty="0" smtClean="0"/>
              <a:t>…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&gt;&gt; Friends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We could not even hope for a more complete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more superior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more incredible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more effective sacrifice. JESUS HAS GIVEN HIS BLOOD to make us HIS PEOPLE.  Let us forever appreciate all that His Blood accomplishes to bring us into a covenant relationships with the LORD GOD of HEAVEN &amp; EARTH!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&lt;&lt;&lt;&lt;&lt;&lt;</a:t>
            </a:r>
            <a:endParaRPr lang="en-US" sz="1200" baseline="0" dirty="0" smtClean="0"/>
          </a:p>
          <a:p>
            <a:r>
              <a:rPr lang="en-US" sz="1200" baseline="0" dirty="0" smtClean="0"/>
              <a:t>1 </a:t>
            </a:r>
            <a:r>
              <a:rPr lang="en-US" sz="1200" baseline="0" dirty="0" err="1" smtClean="0"/>
              <a:t>Cor</a:t>
            </a:r>
            <a:r>
              <a:rPr lang="en-US" sz="1200" baseline="0" dirty="0" smtClean="0"/>
              <a:t> 10:16 (communion)</a:t>
            </a:r>
          </a:p>
          <a:p>
            <a:endParaRPr lang="en-US" sz="1200" baseline="0" dirty="0" smtClean="0"/>
          </a:p>
          <a:p>
            <a:r>
              <a:rPr lang="en-US" sz="1200" baseline="0" dirty="0" err="1" smtClean="0"/>
              <a:t>Eph</a:t>
            </a:r>
            <a:r>
              <a:rPr lang="en-US" sz="1200" baseline="0" dirty="0" smtClean="0"/>
              <a:t> 1:7, and 2:3. brought near by the blood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Col. 1:20. “made peace”. </a:t>
            </a:r>
          </a:p>
          <a:p>
            <a:endParaRPr lang="en-US" sz="1200" baseline="0" dirty="0" smtClean="0"/>
          </a:p>
          <a:p>
            <a:r>
              <a:rPr lang="en-US" sz="1200" baseline="0" dirty="0" err="1" smtClean="0"/>
              <a:t>Heb</a:t>
            </a:r>
            <a:r>
              <a:rPr lang="en-US" sz="1200" baseline="0" dirty="0" smtClean="0"/>
              <a:t> 13:12 “sanctify”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*** Point: It is not US that are sealed with his Blood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the COVENANT is sealed with blood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and the same blood that seals the covenant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redeems, cleanses, and draws us home in hope.</a:t>
            </a:r>
          </a:p>
          <a:p>
            <a:endParaRPr lang="en-US" sz="1200" baseline="0" dirty="0" smtClean="0"/>
          </a:p>
          <a:p>
            <a:r>
              <a:rPr lang="en-US" sz="1200" baseline="0" dirty="0" smtClean="0"/>
              <a:t>Rev 12:11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We are not under a covenant sealed with the blood of bulls and goats </a:t>
            </a:r>
            <a:r>
              <a:rPr lang="mr-IN" sz="1200" baseline="0" dirty="0" smtClean="0"/>
              <a:t>–</a:t>
            </a:r>
            <a:r>
              <a:rPr lang="en-US" sz="1200" baseline="0" dirty="0" smtClean="0"/>
              <a:t> but a covenant of the Blood of CHRIST by which we can OVERCOME!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4D21B-06E9-664B-BEE2-75C655A112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E024-DE1E-DF41-8E3A-578AD1EF5EC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B37B-6102-564E-AFD7-E7F81991B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Sealed by His Blood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51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A Covenant Sealed With Blood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9457"/>
            <a:ext cx="7886700" cy="414067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Key Text: Genesis 15:5-18</a:t>
            </a:r>
          </a:p>
          <a:p>
            <a:r>
              <a:rPr lang="en-US" sz="3200" dirty="0" smtClean="0"/>
              <a:t>Abraham Wants To Know How He Can Be Confident? (vs 8)</a:t>
            </a:r>
          </a:p>
          <a:p>
            <a:r>
              <a:rPr lang="en-US" sz="3200" dirty="0" smtClean="0"/>
              <a:t>God Affirms His Commitment. (vs 13)</a:t>
            </a:r>
          </a:p>
          <a:p>
            <a:r>
              <a:rPr lang="en-US" sz="3200" dirty="0" smtClean="0"/>
              <a:t>God “Cut A Covenant” With Abraham. (vs 18)</a:t>
            </a:r>
          </a:p>
          <a:p>
            <a:pPr lvl="1"/>
            <a:r>
              <a:rPr lang="en-US" sz="2800" dirty="0" smtClean="0"/>
              <a:t>Jeremiah 34:18 “made</a:t>
            </a:r>
            <a:r>
              <a:rPr lang="mr-IN" sz="2800" dirty="0" smtClean="0"/>
              <a:t>…</a:t>
            </a:r>
            <a:r>
              <a:rPr lang="en-US" sz="2800" dirty="0" smtClean="0"/>
              <a:t>cut”</a:t>
            </a:r>
          </a:p>
          <a:p>
            <a:pPr lvl="1"/>
            <a:r>
              <a:rPr lang="en-US" sz="2800" dirty="0" smtClean="0"/>
              <a:t>Symbolized: May this be done to me if I do not keep this covenant.</a:t>
            </a:r>
          </a:p>
          <a:p>
            <a:r>
              <a:rPr lang="en-US" sz="3100" dirty="0" smtClean="0"/>
              <a:t>God’s Covenant Is Cut With Abram’s Descendants.</a:t>
            </a:r>
          </a:p>
          <a:p>
            <a:pPr lvl="1"/>
            <a:r>
              <a:rPr lang="en-US" sz="2800" dirty="0" smtClean="0"/>
              <a:t>Genesis 17:7-11</a:t>
            </a:r>
          </a:p>
          <a:p>
            <a:endParaRPr lang="en-US" sz="31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383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Significance of Blood In Scripture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0583"/>
            <a:ext cx="7886700" cy="3965046"/>
          </a:xfrm>
        </p:spPr>
        <p:txBody>
          <a:bodyPr>
            <a:noAutofit/>
          </a:bodyPr>
          <a:lstStyle/>
          <a:p>
            <a:r>
              <a:rPr lang="en-US" sz="3200" dirty="0" smtClean="0"/>
              <a:t>Blood Is Essential To Life, Thus It Is Inherently Valuable.</a:t>
            </a:r>
          </a:p>
          <a:p>
            <a:pPr lvl="1"/>
            <a:r>
              <a:rPr lang="en-US" sz="2800" dirty="0" smtClean="0"/>
              <a:t>Genesis 9:3-7</a:t>
            </a:r>
          </a:p>
          <a:p>
            <a:r>
              <a:rPr lang="en-US" sz="3200" dirty="0" smtClean="0"/>
              <a:t>Blood Is Recognized As A Binding Bond.</a:t>
            </a:r>
          </a:p>
          <a:p>
            <a:pPr lvl="1"/>
            <a:r>
              <a:rPr lang="en-US" sz="2800" dirty="0" smtClean="0"/>
              <a:t>Family Bond, Pledges of Friendship, &amp; </a:t>
            </a:r>
            <a:br>
              <a:rPr lang="en-US" sz="2800" dirty="0" smtClean="0"/>
            </a:br>
            <a:r>
              <a:rPr lang="en-US" sz="2800" dirty="0" smtClean="0"/>
              <a:t>Legal Covenants</a:t>
            </a:r>
          </a:p>
          <a:p>
            <a:r>
              <a:rPr lang="en-US" sz="3200" dirty="0" smtClean="0"/>
              <a:t>Blood Is A Very Personal Symbol of </a:t>
            </a:r>
            <a:br>
              <a:rPr lang="en-US" sz="3200" dirty="0" smtClean="0"/>
            </a:br>
            <a:r>
              <a:rPr lang="en-US" sz="3200" dirty="0" smtClean="0"/>
              <a:t>At-One-</a:t>
            </a:r>
            <a:r>
              <a:rPr lang="en-US" sz="3200" dirty="0" err="1" smtClean="0"/>
              <a:t>Ment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Atonement: Leviticus 17:11</a:t>
            </a:r>
          </a:p>
        </p:txBody>
      </p:sp>
    </p:spTree>
    <p:extLst>
      <p:ext uri="{BB962C8B-B14F-4D97-AF65-F5344CB8AC3E}">
        <p14:creationId xmlns:p14="http://schemas.microsoft.com/office/powerpoint/2010/main" val="1061161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Significance of Blood In Scripture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96504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Blood of The Covenant Provided Both Entrance And Security.</a:t>
            </a:r>
          </a:p>
          <a:p>
            <a:pPr lvl="1"/>
            <a:r>
              <a:rPr lang="en-US" sz="2800" dirty="0" smtClean="0"/>
              <a:t>Exodus 12:7,13</a:t>
            </a:r>
          </a:p>
          <a:p>
            <a:r>
              <a:rPr lang="en-US" sz="3200" dirty="0" smtClean="0"/>
              <a:t>Therefore </a:t>
            </a:r>
            <a:r>
              <a:rPr lang="en-US" sz="3200" dirty="0"/>
              <a:t>Blood Is Declared </a:t>
            </a:r>
            <a:r>
              <a:rPr lang="en-US" sz="3200" dirty="0" smtClean="0"/>
              <a:t>An </a:t>
            </a:r>
            <a:r>
              <a:rPr lang="en-US" sz="3200" dirty="0"/>
              <a:t>Element of Purification &amp; </a:t>
            </a:r>
            <a:r>
              <a:rPr lang="en-US" sz="3200" dirty="0" smtClean="0"/>
              <a:t>Justice.</a:t>
            </a:r>
            <a:endParaRPr lang="en-US" sz="3200" dirty="0"/>
          </a:p>
          <a:p>
            <a:pPr lvl="1"/>
            <a:r>
              <a:rPr lang="en-US" sz="2800" dirty="0"/>
              <a:t>Exodus </a:t>
            </a:r>
            <a:r>
              <a:rPr lang="en-US" sz="2800" dirty="0" smtClean="0"/>
              <a:t>24:4-11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3128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Jesus Seals The New Covenant </a:t>
            </a:r>
            <a:br>
              <a:rPr lang="en-US" sz="4000" b="1" dirty="0" smtClean="0"/>
            </a:br>
            <a:r>
              <a:rPr lang="en-US" sz="4000" b="1" dirty="0" smtClean="0"/>
              <a:t>By His Blood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0366"/>
            <a:ext cx="8256558" cy="3878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Symbolism: </a:t>
            </a:r>
            <a:r>
              <a:rPr lang="en-US" sz="3000" dirty="0" smtClean="0"/>
              <a:t>This </a:t>
            </a:r>
            <a:r>
              <a:rPr lang="en-US" sz="3000" dirty="0"/>
              <a:t>Life </a:t>
            </a:r>
            <a:r>
              <a:rPr lang="en-US" sz="3000" dirty="0">
                <a:sym typeface="Wingdings"/>
              </a:rPr>
              <a:t>Transferred  To Your Life</a:t>
            </a:r>
          </a:p>
          <a:p>
            <a:r>
              <a:rPr lang="en-US" sz="3200" dirty="0" smtClean="0"/>
              <a:t>This Is The Foundation To Some of Jesus’ Most Touching Promises.</a:t>
            </a:r>
          </a:p>
          <a:p>
            <a:pPr lvl="1"/>
            <a:r>
              <a:rPr lang="en-US" sz="2800" dirty="0" smtClean="0"/>
              <a:t>Providing Abundant Life: John 10:10</a:t>
            </a:r>
          </a:p>
          <a:p>
            <a:pPr lvl="1"/>
            <a:r>
              <a:rPr lang="en-US" sz="2800" dirty="0" smtClean="0"/>
              <a:t>Laying Down His Life To Save Ours: John 15:12-13</a:t>
            </a:r>
          </a:p>
          <a:p>
            <a:r>
              <a:rPr lang="en-US" sz="3200" dirty="0" smtClean="0"/>
              <a:t>This Is The Foundational Concept Behind His Blood Establishing A New Covenant For Us.</a:t>
            </a:r>
          </a:p>
          <a:p>
            <a:pPr lvl="1"/>
            <a:r>
              <a:rPr lang="en-US" sz="2800" dirty="0" smtClean="0"/>
              <a:t>Matthew 26:28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7925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Only Jesus’ Blood Could Accomplish Everything Necessary. </a:t>
            </a:r>
            <a:r>
              <a:rPr lang="en-US" sz="4000" b="1" dirty="0" err="1" smtClean="0"/>
              <a:t>Heb</a:t>
            </a:r>
            <a:r>
              <a:rPr lang="en-US" sz="4000" b="1" dirty="0" smtClean="0"/>
              <a:t> 8-10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0366"/>
            <a:ext cx="7886700" cy="39477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Only The Blood of Christ Could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r>
              <a:rPr lang="en-US" sz="2800" dirty="0" smtClean="0"/>
              <a:t>Seal A Better Covenant with Better Promises. (8:12)</a:t>
            </a:r>
          </a:p>
          <a:p>
            <a:r>
              <a:rPr lang="en-US" sz="2800" dirty="0" smtClean="0"/>
              <a:t>Provide Entrance To The Holy Place. (9:12)</a:t>
            </a:r>
          </a:p>
          <a:p>
            <a:r>
              <a:rPr lang="en-US" sz="2800" dirty="0" smtClean="0"/>
              <a:t>Cleanse Our Conscience. (9:14)</a:t>
            </a:r>
          </a:p>
          <a:p>
            <a:r>
              <a:rPr lang="en-US" sz="2800" dirty="0" smtClean="0"/>
              <a:t>Surpass All Other Sacrifices (9:28)</a:t>
            </a:r>
          </a:p>
          <a:p>
            <a:pPr lvl="1"/>
            <a:r>
              <a:rPr lang="en-US" sz="2400" dirty="0" smtClean="0"/>
              <a:t>Superior Because It Is HIS OWN, It Is Offered ONCE, &amp; HE ENTERED The True Heavenly Places</a:t>
            </a:r>
          </a:p>
          <a:p>
            <a:r>
              <a:rPr lang="en-US" sz="2800" dirty="0" smtClean="0"/>
              <a:t>Draw Us NEARER To God. (10:19,22)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0671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Precious Blood of Christ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4731"/>
            <a:ext cx="7886700" cy="408708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Blood of Jesus Fully &amp; Perfectly Possessed All of the Qualities That Made Blood Sacrifices So Special.</a:t>
            </a:r>
          </a:p>
          <a:p>
            <a:r>
              <a:rPr lang="en-US" sz="3200" dirty="0" smtClean="0"/>
              <a:t>Jesus Was The Perfect Man</a:t>
            </a:r>
          </a:p>
          <a:p>
            <a:pPr lvl="1"/>
            <a:r>
              <a:rPr lang="en-US" sz="2800" dirty="0" smtClean="0"/>
              <a:t> “Flesh &amp; Blood” (Hebrews 2:14)</a:t>
            </a:r>
          </a:p>
          <a:p>
            <a:r>
              <a:rPr lang="en-US" sz="3200" dirty="0" smtClean="0"/>
              <a:t>Jesus Was The Perfect “Image of God”</a:t>
            </a:r>
          </a:p>
          <a:p>
            <a:pPr lvl="1"/>
            <a:r>
              <a:rPr lang="en-US" sz="2800" dirty="0" smtClean="0"/>
              <a:t>Colossians 1:15</a:t>
            </a:r>
          </a:p>
          <a:p>
            <a:r>
              <a:rPr lang="en-US" sz="3200" dirty="0" smtClean="0"/>
              <a:t>Jesus Was The Perfect “Spotless Lamb”</a:t>
            </a:r>
          </a:p>
          <a:p>
            <a:pPr lvl="1"/>
            <a:r>
              <a:rPr lang="en-US" sz="2800" dirty="0" smtClean="0"/>
              <a:t>Free of Sin (1 Peter 1:18-19)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872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729"/>
            <a:ext cx="7886700" cy="110463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We Need The Blood of Christ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48903"/>
            <a:ext cx="7886700" cy="4572001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Need His Blood On The Cross:</a:t>
            </a:r>
          </a:p>
          <a:p>
            <a:pPr lvl="1"/>
            <a:r>
              <a:rPr lang="en-US" sz="2400" dirty="0" smtClean="0"/>
              <a:t>A Sacrifice To Pay For Our Redemption</a:t>
            </a:r>
          </a:p>
          <a:p>
            <a:pPr lvl="1"/>
            <a:r>
              <a:rPr lang="en-US" sz="2400" dirty="0" smtClean="0"/>
              <a:t>A Penalty To Satisfy God’s Justice</a:t>
            </a:r>
          </a:p>
          <a:p>
            <a:pPr lvl="1"/>
            <a:r>
              <a:rPr lang="en-US" sz="2400" dirty="0" smtClean="0"/>
              <a:t>A Death To Establish A New Covenant</a:t>
            </a:r>
          </a:p>
          <a:p>
            <a:pPr lvl="1"/>
            <a:r>
              <a:rPr lang="en-US" sz="2400" dirty="0" smtClean="0"/>
              <a:t>An Offering To Appeal For God’s Grace</a:t>
            </a:r>
          </a:p>
          <a:p>
            <a:r>
              <a:rPr lang="en-US" sz="2800" dirty="0" smtClean="0"/>
              <a:t>We Need His Blood In Our Baptism:</a:t>
            </a:r>
          </a:p>
          <a:p>
            <a:pPr lvl="1"/>
            <a:r>
              <a:rPr lang="en-US" sz="2400" dirty="0" smtClean="0"/>
              <a:t>A Purification To Wash Away Our Sins</a:t>
            </a:r>
          </a:p>
          <a:p>
            <a:pPr lvl="1"/>
            <a:r>
              <a:rPr lang="en-US" sz="2400" dirty="0" smtClean="0"/>
              <a:t>A Circumcision To Remove The Flesh</a:t>
            </a:r>
          </a:p>
          <a:p>
            <a:r>
              <a:rPr lang="en-US" sz="2800" dirty="0" smtClean="0"/>
              <a:t>We Need His Blood In Communion:</a:t>
            </a:r>
          </a:p>
          <a:p>
            <a:pPr lvl="1"/>
            <a:r>
              <a:rPr lang="en-US" sz="2400" dirty="0" smtClean="0"/>
              <a:t>A Bond To Connect Us In His Family</a:t>
            </a:r>
          </a:p>
          <a:p>
            <a:pPr lvl="1"/>
            <a:r>
              <a:rPr lang="en-US" sz="2400" dirty="0" smtClean="0"/>
              <a:t>A Holy Life To Give Us Life In The Presence of A Holy God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95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Sealed by His Blood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0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1226</Words>
  <Application>Microsoft Macintosh PowerPoint</Application>
  <PresentationFormat>On-screen Show (16:10)</PresentationFormat>
  <Paragraphs>129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Mangal</vt:lpstr>
      <vt:lpstr>Wingdings</vt:lpstr>
      <vt:lpstr>Arial</vt:lpstr>
      <vt:lpstr>Office Theme</vt:lpstr>
      <vt:lpstr>Sealed by His Blood</vt:lpstr>
      <vt:lpstr>A Covenant Sealed With Blood</vt:lpstr>
      <vt:lpstr>The Significance of Blood In Scripture</vt:lpstr>
      <vt:lpstr>The Significance of Blood In Scripture</vt:lpstr>
      <vt:lpstr>Jesus Seals The New Covenant  By His Blood</vt:lpstr>
      <vt:lpstr>Only Jesus’ Blood Could Accomplish Everything Necessary. Heb 8-10</vt:lpstr>
      <vt:lpstr>The Precious Blood of Christ</vt:lpstr>
      <vt:lpstr>We Need The Blood of Christ</vt:lpstr>
      <vt:lpstr>Sealed by His Blood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Sealed by His Blood</dc:title>
  <dc:creator>Phillip Shumake</dc:creator>
  <cp:lastModifiedBy>Phillip Shumake</cp:lastModifiedBy>
  <cp:revision>50</cp:revision>
  <cp:lastPrinted>2017-03-06T12:39:50Z</cp:lastPrinted>
  <dcterms:created xsi:type="dcterms:W3CDTF">2017-03-04T19:49:55Z</dcterms:created>
  <dcterms:modified xsi:type="dcterms:W3CDTF">2017-10-28T17:55:59Z</dcterms:modified>
</cp:coreProperties>
</file>