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 id="2147483674" r:id="rId3"/>
    <p:sldMasterId id="2147483819" r:id="rId4"/>
    <p:sldMasterId id="2147483867" r:id="rId5"/>
    <p:sldMasterId id="2147484061" r:id="rId6"/>
    <p:sldMasterId id="2147484073" r:id="rId7"/>
    <p:sldMasterId id="2147484085" r:id="rId8"/>
    <p:sldMasterId id="2147484097" r:id="rId9"/>
    <p:sldMasterId id="2147484109" r:id="rId10"/>
  </p:sldMasterIdLst>
  <p:notesMasterIdLst>
    <p:notesMasterId r:id="rId57"/>
  </p:notesMasterIdLst>
  <p:sldIdLst>
    <p:sldId id="381" r:id="rId11"/>
    <p:sldId id="382" r:id="rId12"/>
    <p:sldId id="383" r:id="rId13"/>
    <p:sldId id="324" r:id="rId14"/>
    <p:sldId id="386" r:id="rId15"/>
    <p:sldId id="387" r:id="rId16"/>
    <p:sldId id="373" r:id="rId17"/>
    <p:sldId id="385" r:id="rId18"/>
    <p:sldId id="388" r:id="rId19"/>
    <p:sldId id="298" r:id="rId20"/>
    <p:sldId id="333" r:id="rId21"/>
    <p:sldId id="375" r:id="rId22"/>
    <p:sldId id="336" r:id="rId23"/>
    <p:sldId id="342" r:id="rId24"/>
    <p:sldId id="338" r:id="rId25"/>
    <p:sldId id="339" r:id="rId26"/>
    <p:sldId id="304" r:id="rId27"/>
    <p:sldId id="310" r:id="rId28"/>
    <p:sldId id="376" r:id="rId29"/>
    <p:sldId id="380" r:id="rId30"/>
    <p:sldId id="346" r:id="rId31"/>
    <p:sldId id="347" r:id="rId32"/>
    <p:sldId id="348" r:id="rId33"/>
    <p:sldId id="319" r:id="rId34"/>
    <p:sldId id="351" r:id="rId35"/>
    <p:sldId id="352" r:id="rId36"/>
    <p:sldId id="353" r:id="rId37"/>
    <p:sldId id="355" r:id="rId38"/>
    <p:sldId id="356" r:id="rId39"/>
    <p:sldId id="357" r:id="rId40"/>
    <p:sldId id="359" r:id="rId41"/>
    <p:sldId id="320" r:id="rId42"/>
    <p:sldId id="358" r:id="rId43"/>
    <p:sldId id="360" r:id="rId44"/>
    <p:sldId id="365" r:id="rId45"/>
    <p:sldId id="321" r:id="rId46"/>
    <p:sldId id="363" r:id="rId47"/>
    <p:sldId id="364" r:id="rId48"/>
    <p:sldId id="366" r:id="rId49"/>
    <p:sldId id="367" r:id="rId50"/>
    <p:sldId id="384" r:id="rId51"/>
    <p:sldId id="322" r:id="rId52"/>
    <p:sldId id="368" r:id="rId53"/>
    <p:sldId id="369" r:id="rId54"/>
    <p:sldId id="370" r:id="rId55"/>
    <p:sldId id="371" r:id="rId56"/>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pitchFamily="18" charset="0"/>
        <a:ea typeface="+mn-ea"/>
        <a:cs typeface="+mn-cs"/>
      </a:defRPr>
    </a:lvl1pPr>
    <a:lvl2pPr marL="457200" algn="ctr" rtl="0" fontAlgn="base">
      <a:spcBef>
        <a:spcPct val="20000"/>
      </a:spcBef>
      <a:spcAft>
        <a:spcPct val="0"/>
      </a:spcAft>
      <a:defRPr sz="2400" kern="1200">
        <a:solidFill>
          <a:schemeClr val="tx1"/>
        </a:solidFill>
        <a:latin typeface="Times New Roman" pitchFamily="18" charset="0"/>
        <a:ea typeface="+mn-ea"/>
        <a:cs typeface="+mn-cs"/>
      </a:defRPr>
    </a:lvl2pPr>
    <a:lvl3pPr marL="914400" algn="ctr" rtl="0" fontAlgn="base">
      <a:spcBef>
        <a:spcPct val="20000"/>
      </a:spcBef>
      <a:spcAft>
        <a:spcPct val="0"/>
      </a:spcAft>
      <a:defRPr sz="2400" kern="1200">
        <a:solidFill>
          <a:schemeClr val="tx1"/>
        </a:solidFill>
        <a:latin typeface="Times New Roman" pitchFamily="18" charset="0"/>
        <a:ea typeface="+mn-ea"/>
        <a:cs typeface="+mn-cs"/>
      </a:defRPr>
    </a:lvl3pPr>
    <a:lvl4pPr marL="1371600" algn="ctr" rtl="0" fontAlgn="base">
      <a:spcBef>
        <a:spcPct val="20000"/>
      </a:spcBef>
      <a:spcAft>
        <a:spcPct val="0"/>
      </a:spcAft>
      <a:defRPr sz="2400" kern="1200">
        <a:solidFill>
          <a:schemeClr val="tx1"/>
        </a:solidFill>
        <a:latin typeface="Times New Roman" pitchFamily="18" charset="0"/>
        <a:ea typeface="+mn-ea"/>
        <a:cs typeface="+mn-cs"/>
      </a:defRPr>
    </a:lvl4pPr>
    <a:lvl5pPr marL="1828800" algn="ctr" rtl="0" fontAlgn="base">
      <a:spcBef>
        <a:spcPct val="2000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FF"/>
    <a:srgbClr val="FF3300"/>
    <a:srgbClr val="FFFF00"/>
    <a:srgbClr val="FF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64" autoAdjust="0"/>
    <p:restoredTop sz="94801" autoAdjust="0"/>
  </p:normalViewPr>
  <p:slideViewPr>
    <p:cSldViewPr snapToGrid="0" showGuides="1">
      <p:cViewPr>
        <p:scale>
          <a:sx n="120" d="100"/>
          <a:sy n="120" d="100"/>
        </p:scale>
        <p:origin x="-175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33" d="100"/>
          <a:sy n="33" d="100"/>
        </p:scale>
        <p:origin x="-8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a:lvl1pPr>
          </a:lstStyle>
          <a:p>
            <a:pPr>
              <a:defRPr/>
            </a:pPr>
            <a:endParaRPr lang="en-US"/>
          </a:p>
        </p:txBody>
      </p:sp>
      <p:sp>
        <p:nvSpPr>
          <p:cNvPr id="1433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endParaRPr lang="en-US"/>
          </a:p>
        </p:txBody>
      </p:sp>
      <p:sp>
        <p:nvSpPr>
          <p:cNvPr id="1423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a:lvl1pPr>
          </a:lstStyle>
          <a:p>
            <a:pPr>
              <a:defRPr/>
            </a:pPr>
            <a:endParaRPr lang="en-US"/>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pPr>
              <a:defRPr/>
            </a:pPr>
            <a:fld id="{B84A09F5-FCFA-402F-8882-E7F70B85F03C}" type="slidenum">
              <a:rPr lang="en-US"/>
              <a:pPr>
                <a:defRPr/>
              </a:pPr>
              <a:t>‹#›</a:t>
            </a:fld>
            <a:endParaRPr lang="en-US"/>
          </a:p>
        </p:txBody>
      </p:sp>
    </p:spTree>
    <p:extLst>
      <p:ext uri="{BB962C8B-B14F-4D97-AF65-F5344CB8AC3E}">
        <p14:creationId xmlns:p14="http://schemas.microsoft.com/office/powerpoint/2010/main" val="25510206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0ABBF6E-F61F-4D3F-AE43-7B5B568A1AB7}" type="slidenum">
              <a:rPr lang="en-US" altLang="en-US" smtClean="0"/>
              <a:pPr algn="r" eaLnBrk="1" hangingPunct="1">
                <a:spcBef>
                  <a:spcPct val="0"/>
                </a:spcBef>
              </a:pPr>
              <a:t>11</a:t>
            </a:fld>
            <a:endParaRPr lang="en-US" altLang="en-US" smtClean="0"/>
          </a:p>
        </p:txBody>
      </p:sp>
      <p:sp>
        <p:nvSpPr>
          <p:cNvPr id="143363" name="Rectangle 2"/>
          <p:cNvSpPr>
            <a:spLocks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F965A37-D8F2-4D45-803A-B5DAEBA25661}" type="slidenum">
              <a:rPr lang="en-US" altLang="en-US" smtClean="0"/>
              <a:pPr algn="r" eaLnBrk="1" hangingPunct="1">
                <a:spcBef>
                  <a:spcPct val="0"/>
                </a:spcBef>
              </a:pPr>
              <a:t>26</a:t>
            </a:fld>
            <a:endParaRPr lang="en-US" altLang="en-US" smtClean="0"/>
          </a:p>
        </p:txBody>
      </p:sp>
      <p:sp>
        <p:nvSpPr>
          <p:cNvPr id="152579" name="Rectangle 2"/>
          <p:cNvSpPr>
            <a:spLocks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56FB81C-0A5E-499F-86AD-35E1946F9E15}" type="slidenum">
              <a:rPr lang="en-US" altLang="en-US" smtClean="0"/>
              <a:pPr algn="r" eaLnBrk="1" hangingPunct="1">
                <a:spcBef>
                  <a:spcPct val="0"/>
                </a:spcBef>
              </a:pPr>
              <a:t>27</a:t>
            </a:fld>
            <a:endParaRPr lang="en-US" altLang="en-US" smtClean="0"/>
          </a:p>
        </p:txBody>
      </p:sp>
      <p:sp>
        <p:nvSpPr>
          <p:cNvPr id="153603" name="Rectangle 2"/>
          <p:cNvSpPr>
            <a:spLocks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BA42873-B8CA-4642-931D-90AA11557755}" type="slidenum">
              <a:rPr lang="en-US" altLang="en-US" smtClean="0"/>
              <a:pPr algn="r" eaLnBrk="1" hangingPunct="1">
                <a:spcBef>
                  <a:spcPct val="0"/>
                </a:spcBef>
              </a:pPr>
              <a:t>28</a:t>
            </a:fld>
            <a:endParaRPr lang="en-US" altLang="en-US" smtClean="0"/>
          </a:p>
        </p:txBody>
      </p:sp>
      <p:sp>
        <p:nvSpPr>
          <p:cNvPr id="154627" name="Rectangle 2"/>
          <p:cNvSpPr>
            <a:spLocks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35B96C7-E15F-47AC-9501-EEC0D42C83B8}" type="slidenum">
              <a:rPr lang="en-US" altLang="en-US" smtClean="0"/>
              <a:pPr algn="r" eaLnBrk="1" hangingPunct="1">
                <a:spcBef>
                  <a:spcPct val="0"/>
                </a:spcBef>
              </a:pPr>
              <a:t>29</a:t>
            </a:fld>
            <a:endParaRPr lang="en-US" altLang="en-US" smtClean="0"/>
          </a:p>
        </p:txBody>
      </p:sp>
      <p:sp>
        <p:nvSpPr>
          <p:cNvPr id="155651" name="Rectangle 2"/>
          <p:cNvSpPr>
            <a:spLocks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A1B2C81-6F3A-4053-91DA-CD43F69F569E}" type="slidenum">
              <a:rPr lang="en-US" altLang="en-US" smtClean="0"/>
              <a:pPr algn="r" eaLnBrk="1" hangingPunct="1">
                <a:spcBef>
                  <a:spcPct val="0"/>
                </a:spcBef>
              </a:pPr>
              <a:t>30</a:t>
            </a:fld>
            <a:endParaRPr lang="en-US" altLang="en-US" smtClean="0"/>
          </a:p>
        </p:txBody>
      </p:sp>
      <p:sp>
        <p:nvSpPr>
          <p:cNvPr id="156675" name="Rectangle 2"/>
          <p:cNvSpPr>
            <a:spLocks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C07F13A-0DC8-403F-95FF-298B48BE1B5C}" type="slidenum">
              <a:rPr lang="en-US" altLang="en-US" smtClean="0"/>
              <a:pPr algn="r" eaLnBrk="1" hangingPunct="1">
                <a:spcBef>
                  <a:spcPct val="0"/>
                </a:spcBef>
              </a:pPr>
              <a:t>31</a:t>
            </a:fld>
            <a:endParaRPr lang="en-US" altLang="en-US" smtClean="0"/>
          </a:p>
        </p:txBody>
      </p:sp>
      <p:sp>
        <p:nvSpPr>
          <p:cNvPr id="157699" name="Rectangle 2"/>
          <p:cNvSpPr>
            <a:spLocks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1CBC0D9-EB5E-46AB-9B0F-4D5E6B88D664}" type="slidenum">
              <a:rPr lang="en-US" altLang="en-US" smtClean="0">
                <a:latin typeface="Arial" charset="0"/>
              </a:rPr>
              <a:pPr algn="r" eaLnBrk="1" hangingPunct="1">
                <a:spcBef>
                  <a:spcPct val="0"/>
                </a:spcBef>
              </a:pPr>
              <a:t>34</a:t>
            </a:fld>
            <a:endParaRPr lang="en-US" altLang="en-US" smtClean="0">
              <a:latin typeface="Arial" charset="0"/>
            </a:endParaRPr>
          </a:p>
        </p:txBody>
      </p:sp>
      <p:sp>
        <p:nvSpPr>
          <p:cNvPr id="158723" name="Rectangle 2"/>
          <p:cNvSpPr>
            <a:spLocks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D179944-E680-4B9A-B59C-4A5B8F3D3FB8}" type="slidenum">
              <a:rPr lang="en-US" altLang="en-US" smtClean="0"/>
              <a:pPr algn="r" eaLnBrk="1" hangingPunct="1">
                <a:spcBef>
                  <a:spcPct val="0"/>
                </a:spcBef>
              </a:pPr>
              <a:t>13</a:t>
            </a:fld>
            <a:endParaRPr lang="en-US" altLang="en-US" smtClean="0"/>
          </a:p>
        </p:txBody>
      </p:sp>
      <p:sp>
        <p:nvSpPr>
          <p:cNvPr id="144387" name="Rectangle 2"/>
          <p:cNvSpPr>
            <a:spLocks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61D9B13-AF6D-45F8-ADAE-1634E16946C3}" type="slidenum">
              <a:rPr lang="en-US" altLang="en-US" smtClean="0"/>
              <a:pPr algn="r" eaLnBrk="1" hangingPunct="1">
                <a:spcBef>
                  <a:spcPct val="0"/>
                </a:spcBef>
              </a:pPr>
              <a:t>14</a:t>
            </a:fld>
            <a:endParaRPr lang="en-US" altLang="en-US" smtClean="0"/>
          </a:p>
        </p:txBody>
      </p:sp>
      <p:sp>
        <p:nvSpPr>
          <p:cNvPr id="145411" name="Rectangle 2"/>
          <p:cNvSpPr>
            <a:spLocks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69749DE-A040-439F-B1D3-320DFCC1BBE7}" type="slidenum">
              <a:rPr lang="en-US" altLang="en-US" smtClean="0"/>
              <a:pPr algn="r" eaLnBrk="1" hangingPunct="1">
                <a:spcBef>
                  <a:spcPct val="0"/>
                </a:spcBef>
              </a:pPr>
              <a:t>15</a:t>
            </a:fld>
            <a:endParaRPr lang="en-US" altLang="en-US" smtClean="0"/>
          </a:p>
        </p:txBody>
      </p:sp>
      <p:sp>
        <p:nvSpPr>
          <p:cNvPr id="146435" name="Rectangle 2"/>
          <p:cNvSpPr>
            <a:spLocks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B479353F-D664-4231-BDDF-6875FA82BF21}" type="slidenum">
              <a:rPr lang="en-US" altLang="en-US" smtClean="0"/>
              <a:pPr algn="r" eaLnBrk="1" hangingPunct="1">
                <a:spcBef>
                  <a:spcPct val="0"/>
                </a:spcBef>
              </a:pPr>
              <a:t>16</a:t>
            </a:fld>
            <a:endParaRPr lang="en-US" altLang="en-US" smtClean="0"/>
          </a:p>
        </p:txBody>
      </p:sp>
      <p:sp>
        <p:nvSpPr>
          <p:cNvPr id="147459" name="Rectangle 2"/>
          <p:cNvSpPr>
            <a:spLocks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A0AFB06-E062-4830-ACD6-D9BF3DB0EDE9}" type="slidenum">
              <a:rPr lang="en-US" altLang="en-US" smtClean="0"/>
              <a:pPr algn="r" eaLnBrk="1" hangingPunct="1">
                <a:spcBef>
                  <a:spcPct val="0"/>
                </a:spcBef>
              </a:pPr>
              <a:t>21</a:t>
            </a:fld>
            <a:endParaRPr lang="en-US" altLang="en-US" smtClean="0"/>
          </a:p>
        </p:txBody>
      </p:sp>
      <p:sp>
        <p:nvSpPr>
          <p:cNvPr id="148483" name="Rectangle 2"/>
          <p:cNvSpPr>
            <a:spLocks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ECE5C6B7-0059-4795-A159-B9A545B430F7}" type="slidenum">
              <a:rPr lang="en-US" altLang="en-US" smtClean="0"/>
              <a:pPr algn="r" eaLnBrk="1" hangingPunct="1">
                <a:spcBef>
                  <a:spcPct val="0"/>
                </a:spcBef>
              </a:pPr>
              <a:t>22</a:t>
            </a:fld>
            <a:endParaRPr lang="en-US" altLang="en-US" smtClean="0"/>
          </a:p>
        </p:txBody>
      </p:sp>
      <p:sp>
        <p:nvSpPr>
          <p:cNvPr id="149507" name="Rectangle 2"/>
          <p:cNvSpPr>
            <a:spLocks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75F3C12-0CF3-4EA7-8DC8-394204B4EF9A}" type="slidenum">
              <a:rPr lang="en-US" altLang="en-US" smtClean="0"/>
              <a:pPr algn="r" eaLnBrk="1" hangingPunct="1">
                <a:spcBef>
                  <a:spcPct val="0"/>
                </a:spcBef>
              </a:pPr>
              <a:t>23</a:t>
            </a:fld>
            <a:endParaRPr lang="en-US" altLang="en-US" smtClean="0"/>
          </a:p>
        </p:txBody>
      </p:sp>
      <p:sp>
        <p:nvSpPr>
          <p:cNvPr id="150531" name="Rectangle 2"/>
          <p:cNvSpPr>
            <a:spLocks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AF57DB6-ED9F-4C94-8E31-91F4A5A6D58A}" type="slidenum">
              <a:rPr lang="en-US" altLang="en-US" smtClean="0"/>
              <a:pPr algn="r" eaLnBrk="1" hangingPunct="1">
                <a:spcBef>
                  <a:spcPct val="0"/>
                </a:spcBef>
              </a:pPr>
              <a:t>25</a:t>
            </a:fld>
            <a:endParaRPr lang="en-US" altLang="en-US" smtClean="0"/>
          </a:p>
        </p:txBody>
      </p:sp>
      <p:sp>
        <p:nvSpPr>
          <p:cNvPr id="151555" name="Rectangle 2"/>
          <p:cNvSpPr>
            <a:spLocks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slideMaster" Target="../slideMasters/slideMaster5.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4.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oleObject" Target="../embeddings/oleObject5.bin"/><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6.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4.vml"/><Relationship Id="rId6" Type="http://schemas.openxmlformats.org/officeDocument/2006/relationships/image" Target="../media/image10.png"/><Relationship Id="rId5" Type="http://schemas.openxmlformats.org/officeDocument/2006/relationships/oleObject" Target="../embeddings/oleObject7.bin"/><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8.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5.vml"/><Relationship Id="rId6" Type="http://schemas.openxmlformats.org/officeDocument/2006/relationships/image" Target="../media/image10.png"/><Relationship Id="rId5" Type="http://schemas.openxmlformats.org/officeDocument/2006/relationships/oleObject" Target="../embeddings/oleObject9.bin"/><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0.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6.vml"/><Relationship Id="rId6" Type="http://schemas.openxmlformats.org/officeDocument/2006/relationships/image" Target="../media/image10.png"/><Relationship Id="rId5" Type="http://schemas.openxmlformats.org/officeDocument/2006/relationships/oleObject" Target="../embeddings/oleObject11.bin"/><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2.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7.vml"/><Relationship Id="rId6" Type="http://schemas.openxmlformats.org/officeDocument/2006/relationships/image" Target="../media/image10.png"/><Relationship Id="rId5" Type="http://schemas.openxmlformats.org/officeDocument/2006/relationships/oleObject" Target="../embeddings/oleObject13.bin"/><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4.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8.vml"/><Relationship Id="rId6" Type="http://schemas.openxmlformats.org/officeDocument/2006/relationships/image" Target="../media/image10.png"/><Relationship Id="rId5" Type="http://schemas.openxmlformats.org/officeDocument/2006/relationships/oleObject" Target="../embeddings/oleObject15.bin"/><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6.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9.vml"/><Relationship Id="rId6" Type="http://schemas.openxmlformats.org/officeDocument/2006/relationships/image" Target="../media/image10.png"/><Relationship Id="rId5" Type="http://schemas.openxmlformats.org/officeDocument/2006/relationships/oleObject" Target="../embeddings/oleObject17.bin"/><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8.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10.vml"/><Relationship Id="rId6" Type="http://schemas.openxmlformats.org/officeDocument/2006/relationships/image" Target="../media/image10.png"/><Relationship Id="rId5" Type="http://schemas.openxmlformats.org/officeDocument/2006/relationships/oleObject" Target="../embeddings/oleObject19.bin"/><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20.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11.vml"/><Relationship Id="rId6" Type="http://schemas.openxmlformats.org/officeDocument/2006/relationships/image" Target="../media/image10.png"/><Relationship Id="rId5" Type="http://schemas.openxmlformats.org/officeDocument/2006/relationships/oleObject" Target="../embeddings/oleObject21.bin"/><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22.bin"/><Relationship Id="rId7"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vmlDrawing" Target="../drawings/vmlDrawing12.vml"/><Relationship Id="rId6" Type="http://schemas.openxmlformats.org/officeDocument/2006/relationships/image" Target="../media/image10.png"/><Relationship Id="rId5" Type="http://schemas.openxmlformats.org/officeDocument/2006/relationships/oleObject" Target="../embeddings/oleObject23.bin"/><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smtClean="0"/>
              <a:t>Click to edit Master title style</a:t>
            </a:r>
          </a:p>
        </p:txBody>
      </p:sp>
      <p:sp>
        <p:nvSpPr>
          <p:cNvPr id="30723"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28B874A-CD31-410E-BB5E-8D07AEC4C571}" type="slidenum">
              <a:rPr lang="en-US"/>
              <a:pPr>
                <a:defRPr/>
              </a:pPr>
              <a:t>‹#›</a:t>
            </a:fld>
            <a:endParaRPr lang="en-US"/>
          </a:p>
        </p:txBody>
      </p:sp>
    </p:spTree>
    <p:extLst>
      <p:ext uri="{BB962C8B-B14F-4D97-AF65-F5344CB8AC3E}">
        <p14:creationId xmlns:p14="http://schemas.microsoft.com/office/powerpoint/2010/main" val="280934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13B6E3-C86B-489F-8AE3-0A9AABFEA1A2}" type="slidenum">
              <a:rPr lang="en-US"/>
              <a:pPr>
                <a:defRPr/>
              </a:pPr>
              <a:t>‹#›</a:t>
            </a:fld>
            <a:endParaRPr lang="en-US"/>
          </a:p>
        </p:txBody>
      </p:sp>
    </p:spTree>
    <p:extLst>
      <p:ext uri="{BB962C8B-B14F-4D97-AF65-F5344CB8AC3E}">
        <p14:creationId xmlns:p14="http://schemas.microsoft.com/office/powerpoint/2010/main" val="20607684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615B8191-3A9F-42DF-8C00-7523A5A6511A}"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AA178F05-6404-41CB-BA4A-F48073FE4448}" type="slidenum">
              <a:rPr lang="en-US" altLang="en-US"/>
              <a:pPr>
                <a:defRPr/>
              </a:pPr>
              <a:t>‹#›</a:t>
            </a:fld>
            <a:endParaRPr lang="en-US" altLang="en-US"/>
          </a:p>
        </p:txBody>
      </p:sp>
    </p:spTree>
    <p:extLst>
      <p:ext uri="{BB962C8B-B14F-4D97-AF65-F5344CB8AC3E}">
        <p14:creationId xmlns:p14="http://schemas.microsoft.com/office/powerpoint/2010/main" val="3089223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3BFE4FDC-5ADB-47D2-9709-18460FE3538D}"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C9FE6902-649F-426F-9281-857581CF64F8}" type="slidenum">
              <a:rPr lang="en-US" altLang="en-US"/>
              <a:pPr>
                <a:defRPr/>
              </a:pPr>
              <a:t>‹#›</a:t>
            </a:fld>
            <a:endParaRPr lang="en-US" altLang="en-US"/>
          </a:p>
        </p:txBody>
      </p:sp>
    </p:spTree>
    <p:extLst>
      <p:ext uri="{BB962C8B-B14F-4D97-AF65-F5344CB8AC3E}">
        <p14:creationId xmlns:p14="http://schemas.microsoft.com/office/powerpoint/2010/main" val="8473413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02DEB22B-36EB-45E5-9631-E85B8812C849}" type="datetime1">
              <a:rPr lang="en-US"/>
              <a:pPr>
                <a:defRPr/>
              </a:pPr>
              <a:t>2/17/2018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E24E48ED-8F76-4AB4-A420-29658FC28311}" type="slidenum">
              <a:rPr lang="en-US" altLang="en-US"/>
              <a:pPr>
                <a:defRPr/>
              </a:pPr>
              <a:t>‹#›</a:t>
            </a:fld>
            <a:endParaRPr lang="en-US" altLang="en-US"/>
          </a:p>
        </p:txBody>
      </p:sp>
    </p:spTree>
    <p:extLst>
      <p:ext uri="{BB962C8B-B14F-4D97-AF65-F5344CB8AC3E}">
        <p14:creationId xmlns:p14="http://schemas.microsoft.com/office/powerpoint/2010/main" val="37733558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4575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6B121E31-2BCB-45C4-947D-AA0F38CBF5D8}"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94831A3C-47E1-4446-87DA-2B04F298C88A}" type="slidenum">
              <a:rPr lang="en-US" altLang="en-US"/>
              <a:pPr>
                <a:defRPr/>
              </a:pPr>
              <a:t>‹#›</a:t>
            </a:fld>
            <a:endParaRPr lang="en-US" altLang="en-US"/>
          </a:p>
        </p:txBody>
      </p:sp>
    </p:spTree>
    <p:extLst>
      <p:ext uri="{BB962C8B-B14F-4D97-AF65-F5344CB8AC3E}">
        <p14:creationId xmlns:p14="http://schemas.microsoft.com/office/powerpoint/2010/main" val="11344093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spcBef>
                <a:spcPct val="20000"/>
              </a:spcBef>
              <a:defRPr>
                <a:latin typeface="Times New Roman" pitchFamily="18" charset="0"/>
                <a:ea typeface="+mn-ea"/>
              </a:defRPr>
            </a:lvl1pPr>
          </a:lstStyle>
          <a:p>
            <a:pPr>
              <a:defRPr/>
            </a:pPr>
            <a:fld id="{8DFDBCE7-A68D-4D14-AA37-52766FD5A722}" type="datetime1">
              <a:rPr lang="en-US"/>
              <a:pPr>
                <a:defRPr/>
              </a:pPr>
              <a:t>2/17/2018</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spcBef>
                <a:spcPct val="20000"/>
              </a:spcBef>
              <a:defRPr>
                <a:latin typeface="Times New Roman" pitchFamily="18" charset="0"/>
                <a:ea typeface="+mn-ea"/>
              </a:defRPr>
            </a:lvl1pPr>
          </a:lstStyle>
          <a:p>
            <a:pPr>
              <a:defRPr/>
            </a:pPr>
            <a:fld id="{548BC977-6F7C-4F76-8466-4CF83AF0B4D2}" type="slidenum">
              <a:rPr lang="en-US" altLang="en-US"/>
              <a:pPr>
                <a:defRPr/>
              </a:pPr>
              <a:t>‹#›</a:t>
            </a:fld>
            <a:endParaRPr lang="en-US" altLang="en-US"/>
          </a:p>
        </p:txBody>
      </p:sp>
    </p:spTree>
    <p:extLst>
      <p:ext uri="{BB962C8B-B14F-4D97-AF65-F5344CB8AC3E}">
        <p14:creationId xmlns:p14="http://schemas.microsoft.com/office/powerpoint/2010/main" val="4047746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3"/>
          <p:cNvSpPr>
            <a:spLocks noGrp="1"/>
          </p:cNvSpPr>
          <p:nvPr>
            <p:ph type="dt" sz="half" idx="15"/>
          </p:nvPr>
        </p:nvSpPr>
        <p:spPr/>
        <p:txBody>
          <a:bodyPr/>
          <a:lstStyle>
            <a:lvl1pPr>
              <a:spcBef>
                <a:spcPct val="20000"/>
              </a:spcBef>
              <a:defRPr>
                <a:latin typeface="Times New Roman" pitchFamily="18" charset="0"/>
                <a:ea typeface="+mn-ea"/>
              </a:defRPr>
            </a:lvl1pPr>
          </a:lstStyle>
          <a:p>
            <a:pPr>
              <a:defRPr/>
            </a:pPr>
            <a:fld id="{89FE17B3-44CB-4F4A-99CC-EBB57D8FDFCC}" type="datetime1">
              <a:rPr lang="en-US"/>
              <a:pPr>
                <a:defRPr/>
              </a:pPr>
              <a:t>2/17/2018</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spcBef>
                <a:spcPct val="20000"/>
              </a:spcBef>
              <a:defRPr>
                <a:latin typeface="Times New Roman" pitchFamily="18" charset="0"/>
                <a:ea typeface="+mn-ea"/>
              </a:defRPr>
            </a:lvl1pPr>
          </a:lstStyle>
          <a:p>
            <a:pPr>
              <a:defRPr/>
            </a:pPr>
            <a:fld id="{DAF2FFD8-6C75-4D3E-ACBE-4E3A9AFE0B08}" type="slidenum">
              <a:rPr lang="en-US" altLang="en-US"/>
              <a:pPr>
                <a:defRPr/>
              </a:pPr>
              <a:t>‹#›</a:t>
            </a:fld>
            <a:endParaRPr lang="en-US" altLang="en-US"/>
          </a:p>
        </p:txBody>
      </p:sp>
    </p:spTree>
    <p:extLst>
      <p:ext uri="{BB962C8B-B14F-4D97-AF65-F5344CB8AC3E}">
        <p14:creationId xmlns:p14="http://schemas.microsoft.com/office/powerpoint/2010/main" val="753307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84C723C7-7A94-478E-9D63-15C777435BA1}" type="datetime1">
              <a:rPr lang="en-US"/>
              <a:pPr>
                <a:defRPr/>
              </a:pPr>
              <a:t>2/17/2018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5115D004-42F0-4F11-8A6F-1D006460F103}" type="slidenum">
              <a:rPr lang="en-US" altLang="en-US"/>
              <a:pPr>
                <a:defRPr/>
              </a:pPr>
              <a:t>‹#›</a:t>
            </a:fld>
            <a:endParaRPr lang="en-US" altLang="en-US"/>
          </a:p>
        </p:txBody>
      </p:sp>
    </p:spTree>
    <p:extLst>
      <p:ext uri="{BB962C8B-B14F-4D97-AF65-F5344CB8AC3E}">
        <p14:creationId xmlns:p14="http://schemas.microsoft.com/office/powerpoint/2010/main" val="30755639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AB0CF317-E65E-4BCB-B208-14AAFA174167}" type="datetime1">
              <a:rPr lang="en-US"/>
              <a:pPr>
                <a:defRPr/>
              </a:pPr>
              <a:t>2/17/2018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47224472-B4FA-4CF0-BBD4-4492F487FDB9}" type="slidenum">
              <a:rPr lang="en-US" altLang="en-US"/>
              <a:pPr>
                <a:defRPr/>
              </a:pPr>
              <a:t>‹#›</a:t>
            </a:fld>
            <a:endParaRPr lang="en-US" altLang="en-US"/>
          </a:p>
        </p:txBody>
      </p:sp>
    </p:spTree>
    <p:extLst>
      <p:ext uri="{BB962C8B-B14F-4D97-AF65-F5344CB8AC3E}">
        <p14:creationId xmlns:p14="http://schemas.microsoft.com/office/powerpoint/2010/main" val="2686028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spcBef>
                <a:spcPct val="20000"/>
              </a:spcBef>
              <a:defRPr>
                <a:latin typeface="Times New Roman" pitchFamily="18" charset="0"/>
                <a:ea typeface="+mn-ea"/>
              </a:defRPr>
            </a:lvl1pPr>
          </a:lstStyle>
          <a:p>
            <a:pPr>
              <a:defRPr/>
            </a:pPr>
            <a:fld id="{1F56942F-0051-4EC9-B33E-9889ACD82A02}" type="datetime1">
              <a:rPr lang="en-US"/>
              <a:pPr>
                <a:defRPr/>
              </a:pPr>
              <a:t>2/17/2018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spcBef>
                <a:spcPct val="20000"/>
              </a:spcBef>
              <a:defRPr>
                <a:latin typeface="Times New Roman" pitchFamily="18" charset="0"/>
                <a:ea typeface="+mn-ea"/>
              </a:defRPr>
            </a:lvl1pPr>
          </a:lstStyle>
          <a:p>
            <a:pPr>
              <a:defRPr/>
            </a:pPr>
            <a:fld id="{7EDB5992-7274-4EDA-8C46-64C08A496A8C}" type="slidenum">
              <a:rPr lang="en-US" altLang="en-US"/>
              <a:pPr>
                <a:defRPr/>
              </a:pPr>
              <a:t>‹#›</a:t>
            </a:fld>
            <a:endParaRPr lang="en-US" altLang="en-US"/>
          </a:p>
        </p:txBody>
      </p:sp>
    </p:spTree>
    <p:extLst>
      <p:ext uri="{BB962C8B-B14F-4D97-AF65-F5344CB8AC3E}">
        <p14:creationId xmlns:p14="http://schemas.microsoft.com/office/powerpoint/2010/main" val="211093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B39A1-C223-452F-8017-5D004B6CF37B}" type="slidenum">
              <a:rPr lang="en-US"/>
              <a:pPr>
                <a:defRPr/>
              </a:pPr>
              <a:t>‹#›</a:t>
            </a:fld>
            <a:endParaRPr lang="en-US"/>
          </a:p>
        </p:txBody>
      </p:sp>
    </p:spTree>
    <p:extLst>
      <p:ext uri="{BB962C8B-B14F-4D97-AF65-F5344CB8AC3E}">
        <p14:creationId xmlns:p14="http://schemas.microsoft.com/office/powerpoint/2010/main" val="36724899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7"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09841FD5-665C-4239-B295-316274A8D019}" type="datetime1">
              <a:rPr lang="en-US"/>
              <a:pPr>
                <a:defRPr/>
              </a:pPr>
              <a:t>2/17/2018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DF9EABB1-86BF-4D29-82B4-754648337412}" type="slidenum">
              <a:rPr lang="en-US" altLang="en-US"/>
              <a:pPr>
                <a:defRPr/>
              </a:pPr>
              <a:t>‹#›</a:t>
            </a:fld>
            <a:endParaRPr lang="en-US" altLang="en-US"/>
          </a:p>
        </p:txBody>
      </p:sp>
    </p:spTree>
    <p:extLst>
      <p:ext uri="{BB962C8B-B14F-4D97-AF65-F5344CB8AC3E}">
        <p14:creationId xmlns:p14="http://schemas.microsoft.com/office/powerpoint/2010/main" val="3337918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9712FBF0-00AA-4A98-BAD4-7D4129051555}"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C87DFF9D-39DE-4EBD-983B-FBFFDF4E989E}" type="slidenum">
              <a:rPr lang="en-US" altLang="en-US"/>
              <a:pPr>
                <a:defRPr/>
              </a:pPr>
              <a:t>‹#›</a:t>
            </a:fld>
            <a:endParaRPr lang="en-US" altLang="en-US"/>
          </a:p>
        </p:txBody>
      </p:sp>
    </p:spTree>
    <p:extLst>
      <p:ext uri="{BB962C8B-B14F-4D97-AF65-F5344CB8AC3E}">
        <p14:creationId xmlns:p14="http://schemas.microsoft.com/office/powerpoint/2010/main" val="3321497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E08D0F35-76B0-4451-AB58-78EDD1CCE88C}"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EC794148-DE0A-4BFC-AF70-A96BED0D31FF}" type="slidenum">
              <a:rPr lang="en-US" altLang="en-US"/>
              <a:pPr>
                <a:defRPr/>
              </a:pPr>
              <a:t>‹#›</a:t>
            </a:fld>
            <a:endParaRPr lang="en-US" altLang="en-US"/>
          </a:p>
        </p:txBody>
      </p:sp>
    </p:spTree>
    <p:extLst>
      <p:ext uri="{BB962C8B-B14F-4D97-AF65-F5344CB8AC3E}">
        <p14:creationId xmlns:p14="http://schemas.microsoft.com/office/powerpoint/2010/main" val="1572586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defRPr>
            </a:lvl1pPr>
          </a:lstStyle>
          <a:p>
            <a:pPr>
              <a:defRPr/>
            </a:pPr>
            <a:fld id="{911743A2-77EC-4AE0-A231-3899A4D4D381}" type="slidenum">
              <a:rPr lang="en-US"/>
              <a:pPr>
                <a:defRPr/>
              </a:pPr>
              <a:t>‹#›</a:t>
            </a:fld>
            <a:endParaRPr lang="en-US"/>
          </a:p>
        </p:txBody>
      </p:sp>
    </p:spTree>
    <p:extLst>
      <p:ext uri="{BB962C8B-B14F-4D97-AF65-F5344CB8AC3E}">
        <p14:creationId xmlns:p14="http://schemas.microsoft.com/office/powerpoint/2010/main" val="164035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defRPr>
            </a:lvl1pPr>
          </a:lstStyle>
          <a:p>
            <a:pPr>
              <a:defRPr/>
            </a:pPr>
            <a:fld id="{0DF62144-88C8-4AF1-AC50-99CDFF614962}" type="slidenum">
              <a:rPr lang="en-US"/>
              <a:pPr>
                <a:defRPr/>
              </a:pPr>
              <a:t>‹#›</a:t>
            </a:fld>
            <a:endParaRPr lang="en-US"/>
          </a:p>
        </p:txBody>
      </p:sp>
    </p:spTree>
    <p:extLst>
      <p:ext uri="{BB962C8B-B14F-4D97-AF65-F5344CB8AC3E}">
        <p14:creationId xmlns:p14="http://schemas.microsoft.com/office/powerpoint/2010/main" val="1309893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defRPr>
            </a:lvl1pPr>
          </a:lstStyle>
          <a:p>
            <a:pPr>
              <a:defRPr/>
            </a:pPr>
            <a:fld id="{A82786C6-E76F-4CCD-B854-C032AC733AC5}" type="slidenum">
              <a:rPr lang="en-US"/>
              <a:pPr>
                <a:defRPr/>
              </a:pPr>
              <a:t>‹#›</a:t>
            </a:fld>
            <a:endParaRPr lang="en-US"/>
          </a:p>
        </p:txBody>
      </p:sp>
    </p:spTree>
    <p:extLst>
      <p:ext uri="{BB962C8B-B14F-4D97-AF65-F5344CB8AC3E}">
        <p14:creationId xmlns:p14="http://schemas.microsoft.com/office/powerpoint/2010/main" val="87851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a:latin typeface="Times New Roman" pitchFamily="18" charset="0"/>
              </a:defRPr>
            </a:lvl1pPr>
          </a:lstStyle>
          <a:p>
            <a:pPr>
              <a:defRPr/>
            </a:pPr>
            <a:fld id="{80759C15-715E-48BC-A21E-CDABCF92A050}" type="slidenum">
              <a:rPr lang="en-US"/>
              <a:pPr>
                <a:defRPr/>
              </a:pPr>
              <a:t>‹#›</a:t>
            </a:fld>
            <a:endParaRPr lang="en-US"/>
          </a:p>
        </p:txBody>
      </p:sp>
    </p:spTree>
    <p:extLst>
      <p:ext uri="{BB962C8B-B14F-4D97-AF65-F5344CB8AC3E}">
        <p14:creationId xmlns:p14="http://schemas.microsoft.com/office/powerpoint/2010/main" val="795391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a:latin typeface="Times New Roman" pitchFamily="18" charset="0"/>
              </a:defRPr>
            </a:lvl1pPr>
          </a:lstStyle>
          <a:p>
            <a:pPr>
              <a:defRPr/>
            </a:pPr>
            <a:fld id="{FEB65FF2-4908-44A0-A0EE-5FCACA958980}" type="slidenum">
              <a:rPr lang="en-US"/>
              <a:pPr>
                <a:defRPr/>
              </a:pPr>
              <a:t>‹#›</a:t>
            </a:fld>
            <a:endParaRPr lang="en-US"/>
          </a:p>
        </p:txBody>
      </p:sp>
    </p:spTree>
    <p:extLst>
      <p:ext uri="{BB962C8B-B14F-4D97-AF65-F5344CB8AC3E}">
        <p14:creationId xmlns:p14="http://schemas.microsoft.com/office/powerpoint/2010/main" val="1873005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a:latin typeface="Times New Roman" pitchFamily="18" charset="0"/>
              </a:defRPr>
            </a:lvl1pPr>
          </a:lstStyle>
          <a:p>
            <a:pPr>
              <a:defRPr/>
            </a:pPr>
            <a:fld id="{25ED180F-7311-4919-88CD-42C0C73049F8}" type="slidenum">
              <a:rPr lang="en-US"/>
              <a:pPr>
                <a:defRPr/>
              </a:pPr>
              <a:t>‹#›</a:t>
            </a:fld>
            <a:endParaRPr lang="en-US"/>
          </a:p>
        </p:txBody>
      </p:sp>
    </p:spTree>
    <p:extLst>
      <p:ext uri="{BB962C8B-B14F-4D97-AF65-F5344CB8AC3E}">
        <p14:creationId xmlns:p14="http://schemas.microsoft.com/office/powerpoint/2010/main" val="2002991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a:latin typeface="Times New Roman" pitchFamily="18" charset="0"/>
              </a:defRPr>
            </a:lvl1pPr>
          </a:lstStyle>
          <a:p>
            <a:pPr>
              <a:defRPr/>
            </a:pPr>
            <a:fld id="{C1B8B04D-FE7B-47D5-A164-E3E9E793E99A}" type="slidenum">
              <a:rPr lang="en-US"/>
              <a:pPr>
                <a:defRPr/>
              </a:pPr>
              <a:t>‹#›</a:t>
            </a:fld>
            <a:endParaRPr lang="en-US"/>
          </a:p>
        </p:txBody>
      </p:sp>
    </p:spTree>
    <p:extLst>
      <p:ext uri="{BB962C8B-B14F-4D97-AF65-F5344CB8AC3E}">
        <p14:creationId xmlns:p14="http://schemas.microsoft.com/office/powerpoint/2010/main" val="2825964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a:latin typeface="Times New Roman" pitchFamily="18" charset="0"/>
              </a:defRPr>
            </a:lvl1pPr>
          </a:lstStyle>
          <a:p>
            <a:pPr>
              <a:defRPr/>
            </a:pPr>
            <a:fld id="{ABD53FF0-1B0E-4FB6-9BED-0F6F8D2CF734}" type="slidenum">
              <a:rPr lang="en-US"/>
              <a:pPr>
                <a:defRPr/>
              </a:pPr>
              <a:t>‹#›</a:t>
            </a:fld>
            <a:endParaRPr lang="en-US"/>
          </a:p>
        </p:txBody>
      </p:sp>
    </p:spTree>
    <p:extLst>
      <p:ext uri="{BB962C8B-B14F-4D97-AF65-F5344CB8AC3E}">
        <p14:creationId xmlns:p14="http://schemas.microsoft.com/office/powerpoint/2010/main" val="228842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748509-ED90-42E1-94E1-433C4D3E4C0E}" type="slidenum">
              <a:rPr lang="en-US"/>
              <a:pPr>
                <a:defRPr/>
              </a:pPr>
              <a:t>‹#›</a:t>
            </a:fld>
            <a:endParaRPr lang="en-US"/>
          </a:p>
        </p:txBody>
      </p:sp>
    </p:spTree>
    <p:extLst>
      <p:ext uri="{BB962C8B-B14F-4D97-AF65-F5344CB8AC3E}">
        <p14:creationId xmlns:p14="http://schemas.microsoft.com/office/powerpoint/2010/main" val="20018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a:latin typeface="Times New Roman" pitchFamily="18" charset="0"/>
              </a:defRPr>
            </a:lvl1pPr>
          </a:lstStyle>
          <a:p>
            <a:pPr>
              <a:defRPr/>
            </a:pPr>
            <a:fld id="{66F09B88-85BE-485A-A58B-BFB52C268D4E}" type="slidenum">
              <a:rPr lang="en-US"/>
              <a:pPr>
                <a:defRPr/>
              </a:pPr>
              <a:t>‹#›</a:t>
            </a:fld>
            <a:endParaRPr lang="en-US"/>
          </a:p>
        </p:txBody>
      </p:sp>
    </p:spTree>
    <p:extLst>
      <p:ext uri="{BB962C8B-B14F-4D97-AF65-F5344CB8AC3E}">
        <p14:creationId xmlns:p14="http://schemas.microsoft.com/office/powerpoint/2010/main" val="2778841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defRPr>
            </a:lvl1pPr>
          </a:lstStyle>
          <a:p>
            <a:pPr>
              <a:defRPr/>
            </a:pPr>
            <a:fld id="{2B3496BB-6E48-4DD5-92BF-AB1C81A75C61}" type="slidenum">
              <a:rPr lang="en-US"/>
              <a:pPr>
                <a:defRPr/>
              </a:pPr>
              <a:t>‹#›</a:t>
            </a:fld>
            <a:endParaRPr lang="en-US"/>
          </a:p>
        </p:txBody>
      </p:sp>
    </p:spTree>
    <p:extLst>
      <p:ext uri="{BB962C8B-B14F-4D97-AF65-F5344CB8AC3E}">
        <p14:creationId xmlns:p14="http://schemas.microsoft.com/office/powerpoint/2010/main" val="3133685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defRPr>
            </a:lvl1pPr>
          </a:lstStyle>
          <a:p>
            <a:pPr>
              <a:defRPr/>
            </a:pPr>
            <a:fld id="{55EA7EE6-64CA-4894-A910-9E617E391D4C}" type="slidenum">
              <a:rPr lang="en-US"/>
              <a:pPr>
                <a:defRPr/>
              </a:pPr>
              <a:t>‹#›</a:t>
            </a:fld>
            <a:endParaRPr lang="en-US"/>
          </a:p>
        </p:txBody>
      </p:sp>
    </p:spTree>
    <p:extLst>
      <p:ext uri="{BB962C8B-B14F-4D97-AF65-F5344CB8AC3E}">
        <p14:creationId xmlns:p14="http://schemas.microsoft.com/office/powerpoint/2010/main" val="2649229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algn="ctr">
              <a:spcBef>
                <a:spcPct val="20000"/>
              </a:spcBef>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defRPr>
            </a:lvl1pPr>
          </a:lstStyle>
          <a:p>
            <a:pPr>
              <a:defRPr/>
            </a:pPr>
            <a:fld id="{55748D91-420B-450A-8759-7E85805F2D71}" type="slidenum">
              <a:rPr lang="en-US"/>
              <a:pPr>
                <a:defRPr/>
              </a:pPr>
              <a:t>‹#›</a:t>
            </a:fld>
            <a:endParaRPr lang="en-US"/>
          </a:p>
        </p:txBody>
      </p:sp>
    </p:spTree>
    <p:extLst>
      <p:ext uri="{BB962C8B-B14F-4D97-AF65-F5344CB8AC3E}">
        <p14:creationId xmlns:p14="http://schemas.microsoft.com/office/powerpoint/2010/main" val="147171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20000"/>
              </a:spcBef>
              <a:defRPr/>
            </a:lvl1pPr>
          </a:lstStyle>
          <a:p>
            <a:pPr>
              <a:defRPr/>
            </a:pPr>
            <a:fld id="{1BCF4D91-B434-4E56-A366-1B61E7F37531}" type="slidenum">
              <a:rPr lang="en-US"/>
              <a:pPr>
                <a:defRPr/>
              </a:pPr>
              <a:t>‹#›</a:t>
            </a:fld>
            <a:endParaRPr lang="en-US"/>
          </a:p>
        </p:txBody>
      </p:sp>
    </p:spTree>
    <p:extLst>
      <p:ext uri="{BB962C8B-B14F-4D97-AF65-F5344CB8AC3E}">
        <p14:creationId xmlns:p14="http://schemas.microsoft.com/office/powerpoint/2010/main" val="3590230262"/>
      </p:ext>
    </p:extLst>
  </p:cSld>
  <p:clrMapOvr>
    <a:masterClrMapping/>
  </p:clrMapOvr>
  <p:transition spd="slow">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20000"/>
              </a:spcBef>
              <a:defRPr/>
            </a:lvl1pPr>
          </a:lstStyle>
          <a:p>
            <a:pPr>
              <a:defRPr/>
            </a:pPr>
            <a:fld id="{6A1D389F-5EC3-4AF8-BAEB-318FCAE4A991}" type="slidenum">
              <a:rPr lang="en-US"/>
              <a:pPr>
                <a:defRPr/>
              </a:pPr>
              <a:t>‹#›</a:t>
            </a:fld>
            <a:endParaRPr lang="en-US"/>
          </a:p>
        </p:txBody>
      </p:sp>
    </p:spTree>
    <p:extLst>
      <p:ext uri="{BB962C8B-B14F-4D97-AF65-F5344CB8AC3E}">
        <p14:creationId xmlns:p14="http://schemas.microsoft.com/office/powerpoint/2010/main" val="4074401439"/>
      </p:ext>
    </p:extLst>
  </p:cSld>
  <p:clrMapOvr>
    <a:masterClrMapping/>
  </p:clrMapOvr>
  <p:transition spd="slow">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20000"/>
              </a:spcBef>
              <a:defRPr/>
            </a:lvl1pPr>
          </a:lstStyle>
          <a:p>
            <a:pPr>
              <a:defRPr/>
            </a:pPr>
            <a:fld id="{FE3BFADB-9631-48D2-AA65-A1022AB1FEA6}" type="slidenum">
              <a:rPr lang="en-US"/>
              <a:pPr>
                <a:defRPr/>
              </a:pPr>
              <a:t>‹#›</a:t>
            </a:fld>
            <a:endParaRPr lang="en-US"/>
          </a:p>
        </p:txBody>
      </p:sp>
    </p:spTree>
    <p:extLst>
      <p:ext uri="{BB962C8B-B14F-4D97-AF65-F5344CB8AC3E}">
        <p14:creationId xmlns:p14="http://schemas.microsoft.com/office/powerpoint/2010/main" val="2507273984"/>
      </p:ext>
    </p:extLst>
  </p:cSld>
  <p:clrMapOvr>
    <a:masterClrMapping/>
  </p:clrMapOvr>
  <p:transition spd="slow">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20000"/>
              </a:spcBef>
              <a:defRPr/>
            </a:lvl1pPr>
          </a:lstStyle>
          <a:p>
            <a:pPr>
              <a:defRPr/>
            </a:pPr>
            <a:fld id="{2F75481D-C1D0-4313-85D1-CC08292173F2}" type="slidenum">
              <a:rPr lang="en-US"/>
              <a:pPr>
                <a:defRPr/>
              </a:pPr>
              <a:t>‹#›</a:t>
            </a:fld>
            <a:endParaRPr lang="en-US"/>
          </a:p>
        </p:txBody>
      </p:sp>
    </p:spTree>
    <p:extLst>
      <p:ext uri="{BB962C8B-B14F-4D97-AF65-F5344CB8AC3E}">
        <p14:creationId xmlns:p14="http://schemas.microsoft.com/office/powerpoint/2010/main" val="2465175534"/>
      </p:ext>
    </p:extLst>
  </p:cSld>
  <p:clrMapOvr>
    <a:masterClrMapping/>
  </p:clrMapOvr>
  <p:transition spd="slow">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spcBef>
                <a:spcPct val="20000"/>
              </a:spcBef>
              <a:defRPr/>
            </a:lvl1pPr>
          </a:lstStyle>
          <a:p>
            <a:pPr>
              <a:defRPr/>
            </a:pPr>
            <a:fld id="{DFD2FD58-5922-45D3-B683-0B62E893A560}" type="slidenum">
              <a:rPr lang="en-US"/>
              <a:pPr>
                <a:defRPr/>
              </a:pPr>
              <a:t>‹#›</a:t>
            </a:fld>
            <a:endParaRPr lang="en-US"/>
          </a:p>
        </p:txBody>
      </p:sp>
    </p:spTree>
    <p:extLst>
      <p:ext uri="{BB962C8B-B14F-4D97-AF65-F5344CB8AC3E}">
        <p14:creationId xmlns:p14="http://schemas.microsoft.com/office/powerpoint/2010/main" val="3061033197"/>
      </p:ext>
    </p:extLst>
  </p:cSld>
  <p:clrMapOvr>
    <a:masterClrMapping/>
  </p:clrMapOvr>
  <p:transition spd="slow">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spcBef>
                <a:spcPct val="20000"/>
              </a:spcBef>
              <a:defRPr/>
            </a:lvl1pPr>
          </a:lstStyle>
          <a:p>
            <a:pPr>
              <a:defRPr/>
            </a:pPr>
            <a:fld id="{5424CD83-FC0A-4C38-B35F-E45F0EC72EC3}" type="slidenum">
              <a:rPr lang="en-US"/>
              <a:pPr>
                <a:defRPr/>
              </a:pPr>
              <a:t>‹#›</a:t>
            </a:fld>
            <a:endParaRPr lang="en-US"/>
          </a:p>
        </p:txBody>
      </p:sp>
    </p:spTree>
    <p:extLst>
      <p:ext uri="{BB962C8B-B14F-4D97-AF65-F5344CB8AC3E}">
        <p14:creationId xmlns:p14="http://schemas.microsoft.com/office/powerpoint/2010/main" val="4082606618"/>
      </p:ext>
    </p:extLst>
  </p:cSld>
  <p:clrMapOvr>
    <a:masterClrMapping/>
  </p:clrMapOvr>
  <p:transition spd="slow">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A04DE6-8F81-4D9B-A415-B7F97DF2287B}" type="slidenum">
              <a:rPr lang="en-US"/>
              <a:pPr>
                <a:defRPr/>
              </a:pPr>
              <a:t>‹#›</a:t>
            </a:fld>
            <a:endParaRPr lang="en-US"/>
          </a:p>
        </p:txBody>
      </p:sp>
    </p:spTree>
    <p:extLst>
      <p:ext uri="{BB962C8B-B14F-4D97-AF65-F5344CB8AC3E}">
        <p14:creationId xmlns:p14="http://schemas.microsoft.com/office/powerpoint/2010/main" val="394967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spcBef>
                <a:spcPct val="20000"/>
              </a:spcBef>
              <a:defRPr/>
            </a:lvl1pPr>
          </a:lstStyle>
          <a:p>
            <a:pPr>
              <a:defRPr/>
            </a:pPr>
            <a:fld id="{BB903C39-8767-47E4-8B8A-E614EC04BF90}" type="slidenum">
              <a:rPr lang="en-US"/>
              <a:pPr>
                <a:defRPr/>
              </a:pPr>
              <a:t>‹#›</a:t>
            </a:fld>
            <a:endParaRPr lang="en-US"/>
          </a:p>
        </p:txBody>
      </p:sp>
    </p:spTree>
    <p:extLst>
      <p:ext uri="{BB962C8B-B14F-4D97-AF65-F5344CB8AC3E}">
        <p14:creationId xmlns:p14="http://schemas.microsoft.com/office/powerpoint/2010/main" val="495600550"/>
      </p:ext>
    </p:extLst>
  </p:cSld>
  <p:clrMapOvr>
    <a:masterClrMapping/>
  </p:clrMapOvr>
  <p:transition spd="slow">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20000"/>
              </a:spcBef>
              <a:defRPr/>
            </a:lvl1pPr>
          </a:lstStyle>
          <a:p>
            <a:pPr>
              <a:defRPr/>
            </a:pPr>
            <a:fld id="{F20B8802-A115-4B50-9B21-72040133370C}" type="slidenum">
              <a:rPr lang="en-US"/>
              <a:pPr>
                <a:defRPr/>
              </a:pPr>
              <a:t>‹#›</a:t>
            </a:fld>
            <a:endParaRPr lang="en-US"/>
          </a:p>
        </p:txBody>
      </p:sp>
    </p:spTree>
    <p:extLst>
      <p:ext uri="{BB962C8B-B14F-4D97-AF65-F5344CB8AC3E}">
        <p14:creationId xmlns:p14="http://schemas.microsoft.com/office/powerpoint/2010/main" val="2511558975"/>
      </p:ext>
    </p:extLst>
  </p:cSld>
  <p:clrMapOvr>
    <a:masterClrMapping/>
  </p:clrMapOvr>
  <p:transition spd="slow">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20000"/>
              </a:spcBef>
              <a:defRPr/>
            </a:lvl1pPr>
          </a:lstStyle>
          <a:p>
            <a:pPr>
              <a:defRPr/>
            </a:pPr>
            <a:fld id="{88BEF364-A234-4B11-8B0B-2C71C83AB291}" type="slidenum">
              <a:rPr lang="en-US"/>
              <a:pPr>
                <a:defRPr/>
              </a:pPr>
              <a:t>‹#›</a:t>
            </a:fld>
            <a:endParaRPr lang="en-US"/>
          </a:p>
        </p:txBody>
      </p:sp>
    </p:spTree>
    <p:extLst>
      <p:ext uri="{BB962C8B-B14F-4D97-AF65-F5344CB8AC3E}">
        <p14:creationId xmlns:p14="http://schemas.microsoft.com/office/powerpoint/2010/main" val="16446661"/>
      </p:ext>
    </p:extLst>
  </p:cSld>
  <p:clrMapOvr>
    <a:masterClrMapping/>
  </p:clrMapOvr>
  <p:transition spd="slow">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20000"/>
              </a:spcBef>
              <a:defRPr/>
            </a:lvl1pPr>
          </a:lstStyle>
          <a:p>
            <a:pPr>
              <a:defRPr/>
            </a:pPr>
            <a:fld id="{16D14073-5B31-41E4-98E1-84A1EF275D95}" type="slidenum">
              <a:rPr lang="en-US"/>
              <a:pPr>
                <a:defRPr/>
              </a:pPr>
              <a:t>‹#›</a:t>
            </a:fld>
            <a:endParaRPr lang="en-US"/>
          </a:p>
        </p:txBody>
      </p:sp>
    </p:spTree>
    <p:extLst>
      <p:ext uri="{BB962C8B-B14F-4D97-AF65-F5344CB8AC3E}">
        <p14:creationId xmlns:p14="http://schemas.microsoft.com/office/powerpoint/2010/main" val="829040993"/>
      </p:ext>
    </p:extLst>
  </p:cSld>
  <p:clrMapOvr>
    <a:masterClrMapping/>
  </p:clrMapOvr>
  <p:transition spd="slow">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20000"/>
              </a:spcBef>
              <a:defRPr/>
            </a:lvl1pPr>
          </a:lstStyle>
          <a:p>
            <a:pPr>
              <a:defRPr/>
            </a:pPr>
            <a:fld id="{5D315307-8F3D-4E69-AC13-D1D43C9163AB}" type="slidenum">
              <a:rPr lang="en-US"/>
              <a:pPr>
                <a:defRPr/>
              </a:pPr>
              <a:t>‹#›</a:t>
            </a:fld>
            <a:endParaRPr lang="en-US"/>
          </a:p>
        </p:txBody>
      </p:sp>
    </p:spTree>
    <p:extLst>
      <p:ext uri="{BB962C8B-B14F-4D97-AF65-F5344CB8AC3E}">
        <p14:creationId xmlns:p14="http://schemas.microsoft.com/office/powerpoint/2010/main" val="2953674098"/>
      </p:ext>
    </p:extLst>
  </p:cSld>
  <p:clrMapOvr>
    <a:masterClrMapping/>
  </p:clrMapOvr>
  <p:transition spd="slow">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algn="ctr" eaLnBrk="1" hangingPunct="1">
              <a:spcBef>
                <a:spcPct val="20000"/>
              </a:spcBef>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20000"/>
              </a:spcBef>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20000"/>
              </a:spcBef>
              <a:defRPr/>
            </a:lvl1pPr>
          </a:lstStyle>
          <a:p>
            <a:pPr>
              <a:defRPr/>
            </a:pPr>
            <a:fld id="{6C09B634-BD1D-4279-ACC3-627CC119CD39}" type="slidenum">
              <a:rPr lang="en-US"/>
              <a:pPr>
                <a:defRPr/>
              </a:pPr>
              <a:t>‹#›</a:t>
            </a:fld>
            <a:endParaRPr lang="en-US"/>
          </a:p>
        </p:txBody>
      </p:sp>
    </p:spTree>
    <p:extLst>
      <p:ext uri="{BB962C8B-B14F-4D97-AF65-F5344CB8AC3E}">
        <p14:creationId xmlns:p14="http://schemas.microsoft.com/office/powerpoint/2010/main" val="1850280377"/>
      </p:ext>
    </p:extLst>
  </p:cSld>
  <p:clrMapOvr>
    <a:masterClrMapping/>
  </p:clrMapOvr>
  <p:transition spd="slow">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smtClean="0"/>
              <a:t>Click to edit Master title style</a:t>
            </a:r>
          </a:p>
        </p:txBody>
      </p:sp>
      <p:sp>
        <p:nvSpPr>
          <p:cNvPr id="30723"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411D4270-868C-4CDE-89A5-8D52F79BCF0F}" type="slidenum">
              <a:rPr lang="en-US"/>
              <a:pPr>
                <a:defRPr/>
              </a:pPr>
              <a:t>‹#›</a:t>
            </a:fld>
            <a:endParaRPr lang="en-US"/>
          </a:p>
        </p:txBody>
      </p:sp>
    </p:spTree>
    <p:extLst>
      <p:ext uri="{BB962C8B-B14F-4D97-AF65-F5344CB8AC3E}">
        <p14:creationId xmlns:p14="http://schemas.microsoft.com/office/powerpoint/2010/main" val="498636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C5EA0-6A39-4C0D-9362-EF895AFBB9AE}" type="slidenum">
              <a:rPr lang="en-US"/>
              <a:pPr>
                <a:defRPr/>
              </a:pPr>
              <a:t>‹#›</a:t>
            </a:fld>
            <a:endParaRPr lang="en-US"/>
          </a:p>
        </p:txBody>
      </p:sp>
    </p:spTree>
    <p:extLst>
      <p:ext uri="{BB962C8B-B14F-4D97-AF65-F5344CB8AC3E}">
        <p14:creationId xmlns:p14="http://schemas.microsoft.com/office/powerpoint/2010/main" val="3449010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A801D-6DBF-4343-8BBD-9FF00EDAEB21}" type="slidenum">
              <a:rPr lang="en-US"/>
              <a:pPr>
                <a:defRPr/>
              </a:pPr>
              <a:t>‹#›</a:t>
            </a:fld>
            <a:endParaRPr lang="en-US"/>
          </a:p>
        </p:txBody>
      </p:sp>
    </p:spTree>
    <p:extLst>
      <p:ext uri="{BB962C8B-B14F-4D97-AF65-F5344CB8AC3E}">
        <p14:creationId xmlns:p14="http://schemas.microsoft.com/office/powerpoint/2010/main" val="3770345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0CDC9-E3B3-450F-9CC9-833FA59E3E40}" type="slidenum">
              <a:rPr lang="en-US"/>
              <a:pPr>
                <a:defRPr/>
              </a:pPr>
              <a:t>‹#›</a:t>
            </a:fld>
            <a:endParaRPr lang="en-US"/>
          </a:p>
        </p:txBody>
      </p:sp>
    </p:spTree>
    <p:extLst>
      <p:ext uri="{BB962C8B-B14F-4D97-AF65-F5344CB8AC3E}">
        <p14:creationId xmlns:p14="http://schemas.microsoft.com/office/powerpoint/2010/main" val="2875484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F4E3D4-AE44-4530-9FBF-8B0F54D982E1}" type="slidenum">
              <a:rPr lang="en-US"/>
              <a:pPr>
                <a:defRPr/>
              </a:pPr>
              <a:t>‹#›</a:t>
            </a:fld>
            <a:endParaRPr lang="en-US"/>
          </a:p>
        </p:txBody>
      </p:sp>
    </p:spTree>
    <p:extLst>
      <p:ext uri="{BB962C8B-B14F-4D97-AF65-F5344CB8AC3E}">
        <p14:creationId xmlns:p14="http://schemas.microsoft.com/office/powerpoint/2010/main" val="128127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36BFAB-B1CC-4FB3-91DB-1A85E0BBCCE5}" type="slidenum">
              <a:rPr lang="en-US"/>
              <a:pPr>
                <a:defRPr/>
              </a:pPr>
              <a:t>‹#›</a:t>
            </a:fld>
            <a:endParaRPr lang="en-US"/>
          </a:p>
        </p:txBody>
      </p:sp>
    </p:spTree>
    <p:extLst>
      <p:ext uri="{BB962C8B-B14F-4D97-AF65-F5344CB8AC3E}">
        <p14:creationId xmlns:p14="http://schemas.microsoft.com/office/powerpoint/2010/main" val="2539658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1F4BC5-02CF-4DD5-955B-1DF2A183A247}" type="slidenum">
              <a:rPr lang="en-US"/>
              <a:pPr>
                <a:defRPr/>
              </a:pPr>
              <a:t>‹#›</a:t>
            </a:fld>
            <a:endParaRPr lang="en-US"/>
          </a:p>
        </p:txBody>
      </p:sp>
    </p:spTree>
    <p:extLst>
      <p:ext uri="{BB962C8B-B14F-4D97-AF65-F5344CB8AC3E}">
        <p14:creationId xmlns:p14="http://schemas.microsoft.com/office/powerpoint/2010/main" val="1732012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C2D655-CB9C-42A6-9903-335284754497}" type="slidenum">
              <a:rPr lang="en-US"/>
              <a:pPr>
                <a:defRPr/>
              </a:pPr>
              <a:t>‹#›</a:t>
            </a:fld>
            <a:endParaRPr lang="en-US"/>
          </a:p>
        </p:txBody>
      </p:sp>
    </p:spTree>
    <p:extLst>
      <p:ext uri="{BB962C8B-B14F-4D97-AF65-F5344CB8AC3E}">
        <p14:creationId xmlns:p14="http://schemas.microsoft.com/office/powerpoint/2010/main" val="832318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40B83E-5D2B-4E31-8DD0-BE9013BA2835}" type="slidenum">
              <a:rPr lang="en-US"/>
              <a:pPr>
                <a:defRPr/>
              </a:pPr>
              <a:t>‹#›</a:t>
            </a:fld>
            <a:endParaRPr lang="en-US"/>
          </a:p>
        </p:txBody>
      </p:sp>
    </p:spTree>
    <p:extLst>
      <p:ext uri="{BB962C8B-B14F-4D97-AF65-F5344CB8AC3E}">
        <p14:creationId xmlns:p14="http://schemas.microsoft.com/office/powerpoint/2010/main" val="538139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2EB115-844D-434C-B279-2F31B797B54E}" type="slidenum">
              <a:rPr lang="en-US"/>
              <a:pPr>
                <a:defRPr/>
              </a:pPr>
              <a:t>‹#›</a:t>
            </a:fld>
            <a:endParaRPr lang="en-US"/>
          </a:p>
        </p:txBody>
      </p:sp>
    </p:spTree>
    <p:extLst>
      <p:ext uri="{BB962C8B-B14F-4D97-AF65-F5344CB8AC3E}">
        <p14:creationId xmlns:p14="http://schemas.microsoft.com/office/powerpoint/2010/main" val="2792775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8F47A8-1DE9-4083-977F-87738035A70B}" type="slidenum">
              <a:rPr lang="en-US"/>
              <a:pPr>
                <a:defRPr/>
              </a:pPr>
              <a:t>‹#›</a:t>
            </a:fld>
            <a:endParaRPr lang="en-US"/>
          </a:p>
        </p:txBody>
      </p:sp>
    </p:spTree>
    <p:extLst>
      <p:ext uri="{BB962C8B-B14F-4D97-AF65-F5344CB8AC3E}">
        <p14:creationId xmlns:p14="http://schemas.microsoft.com/office/powerpoint/2010/main" val="3035974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5709C4-28C6-4A31-87C5-6A64305F1A53}" type="slidenum">
              <a:rPr lang="en-US"/>
              <a:pPr>
                <a:defRPr/>
              </a:pPr>
              <a:t>‹#›</a:t>
            </a:fld>
            <a:endParaRPr lang="en-US"/>
          </a:p>
        </p:txBody>
      </p:sp>
    </p:spTree>
    <p:extLst>
      <p:ext uri="{BB962C8B-B14F-4D97-AF65-F5344CB8AC3E}">
        <p14:creationId xmlns:p14="http://schemas.microsoft.com/office/powerpoint/2010/main" val="3427703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51" descr="No_Fear-m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2700"/>
            <a:ext cx="91059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030"/>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6" name="Picture 1041" descr="dark blue l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267200"/>
            <a:ext cx="32766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43" descr="dark blue li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0"/>
            <a:ext cx="23622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46" descr="purple blue lion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419600"/>
            <a:ext cx="3200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47" descr="dark blue lion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04800"/>
            <a:ext cx="213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1052"/>
          <p:cNvGraphicFramePr>
            <a:graphicFrameLocks noChangeAspect="1"/>
          </p:cNvGraphicFramePr>
          <p:nvPr/>
        </p:nvGraphicFramePr>
        <p:xfrm>
          <a:off x="1447800" y="1828800"/>
          <a:ext cx="7696200" cy="1295400"/>
        </p:xfrm>
        <a:graphic>
          <a:graphicData uri="http://schemas.openxmlformats.org/presentationml/2006/ole">
            <mc:AlternateContent xmlns:mc="http://schemas.openxmlformats.org/markup-compatibility/2006">
              <mc:Choice xmlns:v="urn:schemas-microsoft-com:vml" Requires="v">
                <p:oleObj spid="_x0000_s218114" name="Image" r:id="rId8" imgW="863188" imgH="1002821" progId="PhotoshopElements.Image.2">
                  <p:embed/>
                </p:oleObj>
              </mc:Choice>
              <mc:Fallback>
                <p:oleObj name="Image" r:id="rId8" imgW="863188" imgH="1002821" progId="PhotoshopElements.Image.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1828800"/>
                        <a:ext cx="7696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9" name="Rectangle 1037"/>
          <p:cNvSpPr>
            <a:spLocks noGrp="1" noChangeArrowheads="1"/>
          </p:cNvSpPr>
          <p:nvPr>
            <p:ph type="subTitle" idx="1"/>
          </p:nvPr>
        </p:nvSpPr>
        <p:spPr>
          <a:xfrm>
            <a:off x="2743200" y="3200400"/>
            <a:ext cx="4876800" cy="1219200"/>
          </a:xfrm>
          <a:solidFill>
            <a:schemeClr val="bg2"/>
          </a:solidFill>
        </p:spPr>
        <p:txBody>
          <a:bodyPr/>
          <a:lstStyle>
            <a:lvl1pPr marL="0" indent="0" algn="ctr">
              <a:buFont typeface="Wingdings" pitchFamily="2" charset="2"/>
              <a:buNone/>
              <a:defRPr/>
            </a:lvl1pPr>
          </a:lstStyle>
          <a:p>
            <a:r>
              <a:rPr lang="en-US"/>
              <a:t>Click to edit Master subtitle style</a:t>
            </a:r>
          </a:p>
        </p:txBody>
      </p:sp>
      <p:sp>
        <p:nvSpPr>
          <p:cNvPr id="4108" name="Rectangle 1036"/>
          <p:cNvSpPr>
            <a:spLocks noGrp="1" noChangeArrowheads="1"/>
          </p:cNvSpPr>
          <p:nvPr>
            <p:ph type="ctrTitle"/>
          </p:nvPr>
        </p:nvSpPr>
        <p:spPr>
          <a:xfrm>
            <a:off x="1447800" y="1981200"/>
            <a:ext cx="7696200" cy="1143000"/>
          </a:xfrm>
        </p:spPr>
        <p:txBody>
          <a:bodyPr/>
          <a:lstStyle>
            <a:lvl1pPr>
              <a:defRPr/>
            </a:lvl1pPr>
          </a:lstStyle>
          <a:p>
            <a:r>
              <a:rPr lang="en-US"/>
              <a:t>Click to edit Master title style</a:t>
            </a:r>
          </a:p>
        </p:txBody>
      </p:sp>
      <p:sp>
        <p:nvSpPr>
          <p:cNvPr id="11" name="Rectangle 1038"/>
          <p:cNvSpPr>
            <a:spLocks noGrp="1" noChangeArrowheads="1"/>
          </p:cNvSpPr>
          <p:nvPr>
            <p:ph type="dt" sz="half" idx="10"/>
          </p:nvPr>
        </p:nvSpPr>
        <p:spPr>
          <a:xfrm>
            <a:off x="1143000" y="6248400"/>
            <a:ext cx="1905000" cy="457200"/>
          </a:xfrm>
        </p:spPr>
        <p:txBody>
          <a:bodyPr/>
          <a:lstStyle>
            <a:lvl1pPr algn="ctr">
              <a:spcBef>
                <a:spcPct val="20000"/>
              </a:spcBef>
              <a:defRPr/>
            </a:lvl1pPr>
          </a:lstStyle>
          <a:p>
            <a:pPr>
              <a:defRPr/>
            </a:pPr>
            <a:endParaRPr lang="en-US"/>
          </a:p>
        </p:txBody>
      </p:sp>
      <p:sp>
        <p:nvSpPr>
          <p:cNvPr id="12" name="Rectangle 1039"/>
          <p:cNvSpPr>
            <a:spLocks noGrp="1" noChangeArrowheads="1"/>
          </p:cNvSpPr>
          <p:nvPr>
            <p:ph type="ftr" sz="quarter" idx="11"/>
          </p:nvPr>
        </p:nvSpPr>
        <p:spPr bwMode="auto">
          <a:xfrm>
            <a:off x="35814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spcBef>
                <a:spcPct val="0"/>
              </a:spcBef>
              <a:defRPr sz="1400">
                <a:solidFill>
                  <a:srgbClr val="EBD189"/>
                </a:solidFill>
                <a:latin typeface="Arial" pitchFamily="34" charset="0"/>
              </a:defRPr>
            </a:lvl1pPr>
          </a:lstStyle>
          <a:p>
            <a:pPr>
              <a:defRPr/>
            </a:pPr>
            <a:endParaRPr lang="en-US"/>
          </a:p>
        </p:txBody>
      </p:sp>
      <p:sp>
        <p:nvSpPr>
          <p:cNvPr id="13" name="Rectangle 1040"/>
          <p:cNvSpPr>
            <a:spLocks noGrp="1" noChangeArrowheads="1"/>
          </p:cNvSpPr>
          <p:nvPr>
            <p:ph type="sldNum" sz="quarter" idx="12"/>
          </p:nvPr>
        </p:nvSpPr>
        <p:spPr>
          <a:xfrm>
            <a:off x="7010400" y="6248400"/>
            <a:ext cx="1905000" cy="457200"/>
          </a:xfrm>
        </p:spPr>
        <p:txBody>
          <a:bodyPr/>
          <a:lstStyle>
            <a:lvl1pPr>
              <a:spcBef>
                <a:spcPct val="20000"/>
              </a:spcBef>
              <a:defRPr/>
            </a:lvl1pPr>
          </a:lstStyle>
          <a:p>
            <a:pPr>
              <a:defRPr/>
            </a:pPr>
            <a:fld id="{93E4D618-2A01-4955-B2CB-5BA9AC47FDFC}" type="slidenum">
              <a:rPr lang="en-US"/>
              <a:pPr>
                <a:defRPr/>
              </a:pPr>
              <a:t>‹#›</a:t>
            </a:fld>
            <a:endParaRPr lang="en-US"/>
          </a:p>
        </p:txBody>
      </p:sp>
    </p:spTree>
    <p:extLst>
      <p:ext uri="{BB962C8B-B14F-4D97-AF65-F5344CB8AC3E}">
        <p14:creationId xmlns:p14="http://schemas.microsoft.com/office/powerpoint/2010/main" val="2439760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5"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19138"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19139"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10" name="Rectangle 15"/>
          <p:cNvSpPr>
            <a:spLocks noGrp="1" noChangeArrowheads="1"/>
          </p:cNvSpPr>
          <p:nvPr>
            <p:ph type="sldNum" sz="quarter" idx="11"/>
          </p:nvPr>
        </p:nvSpPr>
        <p:spPr/>
        <p:txBody>
          <a:bodyPr/>
          <a:lstStyle>
            <a:lvl1pPr>
              <a:spcBef>
                <a:spcPct val="20000"/>
              </a:spcBef>
              <a:defRPr/>
            </a:lvl1pPr>
          </a:lstStyle>
          <a:p>
            <a:pPr>
              <a:defRPr/>
            </a:pPr>
            <a:fld id="{2AAA1692-3270-4CD1-8062-20FE7D8F6BA1}" type="slidenum">
              <a:rPr lang="en-US"/>
              <a:pPr>
                <a:defRPr/>
              </a:pPr>
              <a:t>‹#›</a:t>
            </a:fld>
            <a:endParaRPr lang="en-US"/>
          </a:p>
        </p:txBody>
      </p:sp>
    </p:spTree>
    <p:extLst>
      <p:ext uri="{BB962C8B-B14F-4D97-AF65-F5344CB8AC3E}">
        <p14:creationId xmlns:p14="http://schemas.microsoft.com/office/powerpoint/2010/main" val="4225388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5"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0162"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0163"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9"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10" name="Rectangle 15"/>
          <p:cNvSpPr>
            <a:spLocks noGrp="1" noChangeArrowheads="1"/>
          </p:cNvSpPr>
          <p:nvPr>
            <p:ph type="sldNum" sz="quarter" idx="11"/>
          </p:nvPr>
        </p:nvSpPr>
        <p:spPr/>
        <p:txBody>
          <a:bodyPr/>
          <a:lstStyle>
            <a:lvl1pPr>
              <a:spcBef>
                <a:spcPct val="20000"/>
              </a:spcBef>
              <a:defRPr/>
            </a:lvl1pPr>
          </a:lstStyle>
          <a:p>
            <a:pPr>
              <a:defRPr/>
            </a:pPr>
            <a:fld id="{1D35F1FB-0712-448A-A391-1FA4A11E8706}" type="slidenum">
              <a:rPr lang="en-US"/>
              <a:pPr>
                <a:defRPr/>
              </a:pPr>
              <a:t>‹#›</a:t>
            </a:fld>
            <a:endParaRPr lang="en-US"/>
          </a:p>
        </p:txBody>
      </p:sp>
    </p:spTree>
    <p:extLst>
      <p:ext uri="{BB962C8B-B14F-4D97-AF65-F5344CB8AC3E}">
        <p14:creationId xmlns:p14="http://schemas.microsoft.com/office/powerpoint/2010/main" val="243307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045D53-ADAA-4558-8D8A-35540EF892CC}" type="slidenum">
              <a:rPr lang="en-US"/>
              <a:pPr>
                <a:defRPr/>
              </a:pPr>
              <a:t>‹#›</a:t>
            </a:fld>
            <a:endParaRPr lang="en-US"/>
          </a:p>
        </p:txBody>
      </p:sp>
    </p:spTree>
    <p:extLst>
      <p:ext uri="{BB962C8B-B14F-4D97-AF65-F5344CB8AC3E}">
        <p14:creationId xmlns:p14="http://schemas.microsoft.com/office/powerpoint/2010/main" val="2993862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6"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1186"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1187"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11" name="Rectangle 15"/>
          <p:cNvSpPr>
            <a:spLocks noGrp="1" noChangeArrowheads="1"/>
          </p:cNvSpPr>
          <p:nvPr>
            <p:ph type="sldNum" sz="quarter" idx="11"/>
          </p:nvPr>
        </p:nvSpPr>
        <p:spPr/>
        <p:txBody>
          <a:bodyPr/>
          <a:lstStyle>
            <a:lvl1pPr>
              <a:spcBef>
                <a:spcPct val="20000"/>
              </a:spcBef>
              <a:defRPr/>
            </a:lvl1pPr>
          </a:lstStyle>
          <a:p>
            <a:pPr>
              <a:defRPr/>
            </a:pPr>
            <a:fld id="{3F38A6B7-4CFA-4416-9490-E4984A4BED2B}" type="slidenum">
              <a:rPr lang="en-US"/>
              <a:pPr>
                <a:defRPr/>
              </a:pPr>
              <a:t>‹#›</a:t>
            </a:fld>
            <a:endParaRPr lang="en-US"/>
          </a:p>
        </p:txBody>
      </p:sp>
    </p:spTree>
    <p:extLst>
      <p:ext uri="{BB962C8B-B14F-4D97-AF65-F5344CB8AC3E}">
        <p14:creationId xmlns:p14="http://schemas.microsoft.com/office/powerpoint/2010/main" val="2809562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Freeform 10"/>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8"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2210"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2211"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13" name="Rectangle 15"/>
          <p:cNvSpPr>
            <a:spLocks noGrp="1" noChangeArrowheads="1"/>
          </p:cNvSpPr>
          <p:nvPr>
            <p:ph type="sldNum" sz="quarter" idx="11"/>
          </p:nvPr>
        </p:nvSpPr>
        <p:spPr/>
        <p:txBody>
          <a:bodyPr/>
          <a:lstStyle>
            <a:lvl1pPr>
              <a:spcBef>
                <a:spcPct val="20000"/>
              </a:spcBef>
              <a:defRPr/>
            </a:lvl1pPr>
          </a:lstStyle>
          <a:p>
            <a:pPr>
              <a:defRPr/>
            </a:pPr>
            <a:fld id="{050A8471-60D5-4B93-B124-87F25649F732}" type="slidenum">
              <a:rPr lang="en-US"/>
              <a:pPr>
                <a:defRPr/>
              </a:pPr>
              <a:t>‹#›</a:t>
            </a:fld>
            <a:endParaRPr lang="en-US"/>
          </a:p>
        </p:txBody>
      </p:sp>
    </p:spTree>
    <p:extLst>
      <p:ext uri="{BB962C8B-B14F-4D97-AF65-F5344CB8AC3E}">
        <p14:creationId xmlns:p14="http://schemas.microsoft.com/office/powerpoint/2010/main" val="1928130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4"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3234"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3235"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8"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9" name="Rectangle 15"/>
          <p:cNvSpPr>
            <a:spLocks noGrp="1" noChangeArrowheads="1"/>
          </p:cNvSpPr>
          <p:nvPr>
            <p:ph type="sldNum" sz="quarter" idx="11"/>
          </p:nvPr>
        </p:nvSpPr>
        <p:spPr/>
        <p:txBody>
          <a:bodyPr/>
          <a:lstStyle>
            <a:lvl1pPr>
              <a:spcBef>
                <a:spcPct val="20000"/>
              </a:spcBef>
              <a:defRPr/>
            </a:lvl1pPr>
          </a:lstStyle>
          <a:p>
            <a:pPr>
              <a:defRPr/>
            </a:pPr>
            <a:fld id="{25CCA7D9-A146-4617-8DDD-D703455673C7}" type="slidenum">
              <a:rPr lang="en-US"/>
              <a:pPr>
                <a:defRPr/>
              </a:pPr>
              <a:t>‹#›</a:t>
            </a:fld>
            <a:endParaRPr lang="en-US"/>
          </a:p>
        </p:txBody>
      </p:sp>
    </p:spTree>
    <p:extLst>
      <p:ext uri="{BB962C8B-B14F-4D97-AF65-F5344CB8AC3E}">
        <p14:creationId xmlns:p14="http://schemas.microsoft.com/office/powerpoint/2010/main" val="3898468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3"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4258"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4259"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15"/>
          <p:cNvSpPr>
            <a:spLocks noGrp="1" noChangeArrowheads="1"/>
          </p:cNvSpPr>
          <p:nvPr>
            <p:ph type="sldNum" sz="quarter" idx="11"/>
          </p:nvPr>
        </p:nvSpPr>
        <p:spPr/>
        <p:txBody>
          <a:bodyPr/>
          <a:lstStyle>
            <a:lvl1pPr>
              <a:spcBef>
                <a:spcPct val="20000"/>
              </a:spcBef>
              <a:defRPr/>
            </a:lvl1pPr>
          </a:lstStyle>
          <a:p>
            <a:pPr>
              <a:defRPr/>
            </a:pPr>
            <a:fld id="{323A0A60-B761-41D2-B704-56C52D29DF88}" type="slidenum">
              <a:rPr lang="en-US"/>
              <a:pPr>
                <a:defRPr/>
              </a:pPr>
              <a:t>‹#›</a:t>
            </a:fld>
            <a:endParaRPr lang="en-US"/>
          </a:p>
        </p:txBody>
      </p:sp>
    </p:spTree>
    <p:extLst>
      <p:ext uri="{BB962C8B-B14F-4D97-AF65-F5344CB8AC3E}">
        <p14:creationId xmlns:p14="http://schemas.microsoft.com/office/powerpoint/2010/main" val="3445666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6"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5282"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5283"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11" name="Rectangle 15"/>
          <p:cNvSpPr>
            <a:spLocks noGrp="1" noChangeArrowheads="1"/>
          </p:cNvSpPr>
          <p:nvPr>
            <p:ph type="sldNum" sz="quarter" idx="11"/>
          </p:nvPr>
        </p:nvSpPr>
        <p:spPr/>
        <p:txBody>
          <a:bodyPr/>
          <a:lstStyle>
            <a:lvl1pPr>
              <a:spcBef>
                <a:spcPct val="20000"/>
              </a:spcBef>
              <a:defRPr/>
            </a:lvl1pPr>
          </a:lstStyle>
          <a:p>
            <a:pPr>
              <a:defRPr/>
            </a:pPr>
            <a:fld id="{5F01CCA1-0F9C-479F-851D-3F707D7BA5D2}" type="slidenum">
              <a:rPr lang="en-US"/>
              <a:pPr>
                <a:defRPr/>
              </a:pPr>
              <a:t>‹#›</a:t>
            </a:fld>
            <a:endParaRPr lang="en-US"/>
          </a:p>
        </p:txBody>
      </p:sp>
    </p:spTree>
    <p:extLst>
      <p:ext uri="{BB962C8B-B14F-4D97-AF65-F5344CB8AC3E}">
        <p14:creationId xmlns:p14="http://schemas.microsoft.com/office/powerpoint/2010/main" val="3705075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6"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6306"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6307"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11" name="Rectangle 15"/>
          <p:cNvSpPr>
            <a:spLocks noGrp="1" noChangeArrowheads="1"/>
          </p:cNvSpPr>
          <p:nvPr>
            <p:ph type="sldNum" sz="quarter" idx="11"/>
          </p:nvPr>
        </p:nvSpPr>
        <p:spPr/>
        <p:txBody>
          <a:bodyPr/>
          <a:lstStyle>
            <a:lvl1pPr>
              <a:spcBef>
                <a:spcPct val="20000"/>
              </a:spcBef>
              <a:defRPr/>
            </a:lvl1pPr>
          </a:lstStyle>
          <a:p>
            <a:pPr>
              <a:defRPr/>
            </a:pPr>
            <a:fld id="{F344E31D-A14E-4D7A-9048-BE2FF300A224}" type="slidenum">
              <a:rPr lang="en-US"/>
              <a:pPr>
                <a:defRPr/>
              </a:pPr>
              <a:t>‹#›</a:t>
            </a:fld>
            <a:endParaRPr lang="en-US"/>
          </a:p>
        </p:txBody>
      </p:sp>
    </p:spTree>
    <p:extLst>
      <p:ext uri="{BB962C8B-B14F-4D97-AF65-F5344CB8AC3E}">
        <p14:creationId xmlns:p14="http://schemas.microsoft.com/office/powerpoint/2010/main" val="388504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5"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7330"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7331"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10" name="Rectangle 15"/>
          <p:cNvSpPr>
            <a:spLocks noGrp="1" noChangeArrowheads="1"/>
          </p:cNvSpPr>
          <p:nvPr>
            <p:ph type="sldNum" sz="quarter" idx="11"/>
          </p:nvPr>
        </p:nvSpPr>
        <p:spPr/>
        <p:txBody>
          <a:bodyPr/>
          <a:lstStyle>
            <a:lvl1pPr>
              <a:spcBef>
                <a:spcPct val="20000"/>
              </a:spcBef>
              <a:defRPr/>
            </a:lvl1pPr>
          </a:lstStyle>
          <a:p>
            <a:pPr>
              <a:defRPr/>
            </a:pPr>
            <a:fld id="{763C37F9-6414-4E7C-A9BE-366BC5F22E7B}" type="slidenum">
              <a:rPr lang="en-US"/>
              <a:pPr>
                <a:defRPr/>
              </a:pPr>
              <a:t>‹#›</a:t>
            </a:fld>
            <a:endParaRPr lang="en-US"/>
          </a:p>
        </p:txBody>
      </p:sp>
    </p:spTree>
    <p:extLst>
      <p:ext uri="{BB962C8B-B14F-4D97-AF65-F5344CB8AC3E}">
        <p14:creationId xmlns:p14="http://schemas.microsoft.com/office/powerpoint/2010/main" val="1786812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5"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228354" name="Image" r:id="rId3" imgW="2869841" imgH="723554" progId="PhotoshopElements.Image.2">
                  <p:embed/>
                </p:oleObj>
              </mc:Choice>
              <mc:Fallback>
                <p:oleObj name="Image" r:id="rId3" imgW="2869841" imgH="723554"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228355" name="Image" r:id="rId5" imgW="518029" imgH="1920244" progId="PhotoshopElements.Image.2">
                  <p:embed/>
                </p:oleObj>
              </mc:Choice>
              <mc:Fallback>
                <p:oleObj name="Image" r:id="rId5" imgW="518029" imgH="192024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33" descr="dark blue lio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descr="plumbline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77050" y="152400"/>
            <a:ext cx="19621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52400"/>
            <a:ext cx="57340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13"/>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10" name="Rectangle 15"/>
          <p:cNvSpPr>
            <a:spLocks noGrp="1" noChangeArrowheads="1"/>
          </p:cNvSpPr>
          <p:nvPr>
            <p:ph type="sldNum" sz="quarter" idx="11"/>
          </p:nvPr>
        </p:nvSpPr>
        <p:spPr/>
        <p:txBody>
          <a:bodyPr/>
          <a:lstStyle>
            <a:lvl1pPr>
              <a:spcBef>
                <a:spcPct val="20000"/>
              </a:spcBef>
              <a:defRPr/>
            </a:lvl1pPr>
          </a:lstStyle>
          <a:p>
            <a:pPr>
              <a:defRPr/>
            </a:pPr>
            <a:fld id="{B8A87393-49F0-4FFD-9246-60FCBC2DFA6E}" type="slidenum">
              <a:rPr lang="en-US"/>
              <a:pPr>
                <a:defRPr/>
              </a:pPr>
              <a:t>‹#›</a:t>
            </a:fld>
            <a:endParaRPr lang="en-US"/>
          </a:p>
        </p:txBody>
      </p:sp>
    </p:spTree>
    <p:extLst>
      <p:ext uri="{BB962C8B-B14F-4D97-AF65-F5344CB8AC3E}">
        <p14:creationId xmlns:p14="http://schemas.microsoft.com/office/powerpoint/2010/main" val="4086579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30428"/>
            <a:ext cx="7391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886200"/>
            <a:ext cx="7620000"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l" fontAlgn="auto">
              <a:spcBef>
                <a:spcPts val="0"/>
              </a:spcBef>
              <a:spcAft>
                <a:spcPts val="0"/>
              </a:spcAft>
              <a:defRPr sz="1800" dirty="0">
                <a:solidFill>
                  <a:srgbClr val="FFFFFF"/>
                </a:solidFill>
                <a:latin typeface="Arial"/>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l" fontAlgn="auto">
              <a:spcBef>
                <a:spcPts val="0"/>
              </a:spcBef>
              <a:spcAft>
                <a:spcPts val="0"/>
              </a:spcAft>
              <a:defRPr sz="1800" dirty="0">
                <a:solidFill>
                  <a:srgbClr val="FFFFFF"/>
                </a:solidFill>
                <a:latin typeface="Arial"/>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504528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1371600" y="1600200"/>
            <a:ext cx="79248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9331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5C974B-6D48-4DCD-B678-B8569B07DC99}" type="slidenum">
              <a:rPr lang="en-US"/>
              <a:pPr>
                <a:defRPr/>
              </a:pPr>
              <a:t>‹#›</a:t>
            </a:fld>
            <a:endParaRPr lang="en-US"/>
          </a:p>
        </p:txBody>
      </p:sp>
    </p:spTree>
    <p:extLst>
      <p:ext uri="{BB962C8B-B14F-4D97-AF65-F5344CB8AC3E}">
        <p14:creationId xmlns:p14="http://schemas.microsoft.com/office/powerpoint/2010/main" val="925462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37160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98792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6193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5"/>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57800" y="1535115"/>
            <a:ext cx="38100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57800" y="2174875"/>
            <a:ext cx="38100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536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1990882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3610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7487"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24400" y="273050"/>
            <a:ext cx="4419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487487"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2702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812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9812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1579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600200"/>
            <a:ext cx="76962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5368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274640"/>
            <a:ext cx="5029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94568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dirty="0"/>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dirty="0"/>
            </a:lvl1pPr>
          </a:lstStyle>
          <a:p>
            <a:pPr>
              <a:defRPr/>
            </a:pPr>
            <a:endParaRPr lang="en-US"/>
          </a:p>
        </p:txBody>
      </p:sp>
      <p:sp>
        <p:nvSpPr>
          <p:cNvPr id="10" name="Rectangle 6"/>
          <p:cNvSpPr>
            <a:spLocks noGrp="1" noChangeArrowheads="1"/>
          </p:cNvSpPr>
          <p:nvPr>
            <p:ph type="sldNum" sz="quarter" idx="12"/>
          </p:nvPr>
        </p:nvSpPr>
        <p:spPr/>
        <p:txBody>
          <a:bodyPr anchorCtr="0"/>
          <a:lstStyle>
            <a:lvl1pPr>
              <a:spcBef>
                <a:spcPct val="20000"/>
              </a:spcBef>
              <a:defRPr>
                <a:cs typeface="+mn-cs"/>
              </a:defRPr>
            </a:lvl1pPr>
          </a:lstStyle>
          <a:p>
            <a:pPr>
              <a:defRPr/>
            </a:pPr>
            <a:fld id="{A6F998CE-2C7C-4997-8FD3-733F44049256}" type="slidenum">
              <a:rPr lang="en-US" altLang="en-US"/>
              <a:pPr>
                <a:defRPr/>
              </a:pPr>
              <a:t>‹#›</a:t>
            </a:fld>
            <a:endParaRPr lang="en-US" altLang="en-US" dirty="0"/>
          </a:p>
        </p:txBody>
      </p:sp>
    </p:spTree>
    <p:extLst>
      <p:ext uri="{BB962C8B-B14F-4D97-AF65-F5344CB8AC3E}">
        <p14:creationId xmlns:p14="http://schemas.microsoft.com/office/powerpoint/2010/main" val="125070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03F0A2-7F83-4520-A92C-C9FDA3B4F867}" type="slidenum">
              <a:rPr lang="en-US"/>
              <a:pPr>
                <a:defRPr/>
              </a:pPr>
              <a:t>‹#›</a:t>
            </a:fld>
            <a:endParaRPr lang="en-US"/>
          </a:p>
        </p:txBody>
      </p:sp>
    </p:spTree>
    <p:extLst>
      <p:ext uri="{BB962C8B-B14F-4D97-AF65-F5344CB8AC3E}">
        <p14:creationId xmlns:p14="http://schemas.microsoft.com/office/powerpoint/2010/main" val="649772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752D6D43-65AC-4AC1-BF3F-DAE414BFF8D2}" type="slidenum">
              <a:rPr lang="en-US" altLang="en-US"/>
              <a:pPr>
                <a:defRPr/>
              </a:pPr>
              <a:t>‹#›</a:t>
            </a:fld>
            <a:endParaRPr lang="en-US" altLang="en-US" dirty="0"/>
          </a:p>
        </p:txBody>
      </p:sp>
    </p:spTree>
    <p:extLst>
      <p:ext uri="{BB962C8B-B14F-4D97-AF65-F5344CB8AC3E}">
        <p14:creationId xmlns:p14="http://schemas.microsoft.com/office/powerpoint/2010/main" val="18552425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D432783F-CE99-4860-86C8-9A4822E983E5}" type="slidenum">
              <a:rPr lang="en-US" altLang="en-US"/>
              <a:pPr>
                <a:defRPr/>
              </a:pPr>
              <a:t>‹#›</a:t>
            </a:fld>
            <a:endParaRPr lang="en-US" altLang="en-US" dirty="0"/>
          </a:p>
        </p:txBody>
      </p:sp>
    </p:spTree>
    <p:extLst>
      <p:ext uri="{BB962C8B-B14F-4D97-AF65-F5344CB8AC3E}">
        <p14:creationId xmlns:p14="http://schemas.microsoft.com/office/powerpoint/2010/main" val="3002151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8"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dirty="0"/>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7158777C-C72F-4406-B080-911F7BC3FE6A}" type="slidenum">
              <a:rPr lang="en-US" altLang="en-US"/>
              <a:pPr>
                <a:defRPr/>
              </a:pPr>
              <a:t>‹#›</a:t>
            </a:fld>
            <a:endParaRPr lang="en-US" altLang="en-US" dirty="0"/>
          </a:p>
        </p:txBody>
      </p:sp>
    </p:spTree>
    <p:extLst>
      <p:ext uri="{BB962C8B-B14F-4D97-AF65-F5344CB8AC3E}">
        <p14:creationId xmlns:p14="http://schemas.microsoft.com/office/powerpoint/2010/main" val="36600244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dirty="0"/>
            </a:lvl1pPr>
          </a:lstStyle>
          <a:p>
            <a:pPr>
              <a:defRPr/>
            </a:pPr>
            <a:endParaRPr lang="en-US"/>
          </a:p>
        </p:txBody>
      </p:sp>
      <p:sp>
        <p:nvSpPr>
          <p:cNvPr id="8" name="Rectangle 5"/>
          <p:cNvSpPr>
            <a:spLocks noGrp="1" noChangeArrowheads="1"/>
          </p:cNvSpPr>
          <p:nvPr>
            <p:ph type="ftr" sz="quarter" idx="11"/>
          </p:nvPr>
        </p:nvSpPr>
        <p:spPr/>
        <p:txBody>
          <a:bodyPr/>
          <a:lstStyle>
            <a:lvl1pPr>
              <a:defRPr dirty="0"/>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cs typeface="+mn-cs"/>
              </a:defRPr>
            </a:lvl1pPr>
          </a:lstStyle>
          <a:p>
            <a:pPr>
              <a:defRPr/>
            </a:pPr>
            <a:fld id="{8E16316D-311C-4577-A5C9-B9148606B9FE}" type="slidenum">
              <a:rPr lang="en-US" altLang="en-US"/>
              <a:pPr>
                <a:defRPr/>
              </a:pPr>
              <a:t>‹#›</a:t>
            </a:fld>
            <a:endParaRPr lang="en-US" altLang="en-US" dirty="0"/>
          </a:p>
        </p:txBody>
      </p:sp>
    </p:spTree>
    <p:extLst>
      <p:ext uri="{BB962C8B-B14F-4D97-AF65-F5344CB8AC3E}">
        <p14:creationId xmlns:p14="http://schemas.microsoft.com/office/powerpoint/2010/main" val="1066695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dirty="0"/>
            </a:lvl1pPr>
          </a:lstStyle>
          <a:p>
            <a:pPr>
              <a:defRPr/>
            </a:pPr>
            <a:endParaRPr lang="en-US"/>
          </a:p>
        </p:txBody>
      </p:sp>
      <p:sp>
        <p:nvSpPr>
          <p:cNvPr id="4" name="Rectangle 5"/>
          <p:cNvSpPr>
            <a:spLocks noGrp="1" noChangeArrowheads="1"/>
          </p:cNvSpPr>
          <p:nvPr>
            <p:ph type="ftr" sz="quarter" idx="11"/>
          </p:nvPr>
        </p:nvSpPr>
        <p:spPr/>
        <p:txBody>
          <a:bodyPr/>
          <a:lstStyle>
            <a:lvl1pPr>
              <a:defRPr dirty="0"/>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cs typeface="+mn-cs"/>
              </a:defRPr>
            </a:lvl1pPr>
          </a:lstStyle>
          <a:p>
            <a:pPr>
              <a:defRPr/>
            </a:pPr>
            <a:fld id="{FCEF9A70-EC24-43E3-9CA6-0281C85C5C7E}" type="slidenum">
              <a:rPr lang="en-US" altLang="en-US"/>
              <a:pPr>
                <a:defRPr/>
              </a:pPr>
              <a:t>‹#›</a:t>
            </a:fld>
            <a:endParaRPr lang="en-US" altLang="en-US" dirty="0"/>
          </a:p>
        </p:txBody>
      </p:sp>
    </p:spTree>
    <p:extLst>
      <p:ext uri="{BB962C8B-B14F-4D97-AF65-F5344CB8AC3E}">
        <p14:creationId xmlns:p14="http://schemas.microsoft.com/office/powerpoint/2010/main" val="14777479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dirty="0"/>
            </a:lvl1pPr>
          </a:lstStyle>
          <a:p>
            <a:pPr>
              <a:defRPr/>
            </a:pPr>
            <a:endParaRPr lang="en-US"/>
          </a:p>
        </p:txBody>
      </p:sp>
      <p:sp>
        <p:nvSpPr>
          <p:cNvPr id="3" name="Rectangle 5"/>
          <p:cNvSpPr>
            <a:spLocks noGrp="1" noChangeArrowheads="1"/>
          </p:cNvSpPr>
          <p:nvPr>
            <p:ph type="ftr" sz="quarter" idx="11"/>
          </p:nvPr>
        </p:nvSpPr>
        <p:spPr/>
        <p:txBody>
          <a:bodyPr/>
          <a:lstStyle>
            <a:lvl1pPr>
              <a:defRPr dirty="0"/>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cs typeface="+mn-cs"/>
              </a:defRPr>
            </a:lvl1pPr>
          </a:lstStyle>
          <a:p>
            <a:pPr>
              <a:defRPr/>
            </a:pPr>
            <a:fld id="{F29E6777-080C-412A-A164-0CE766BAEEE9}" type="slidenum">
              <a:rPr lang="en-US" altLang="en-US"/>
              <a:pPr>
                <a:defRPr/>
              </a:pPr>
              <a:t>‹#›</a:t>
            </a:fld>
            <a:endParaRPr lang="en-US" altLang="en-US" dirty="0"/>
          </a:p>
        </p:txBody>
      </p:sp>
    </p:spTree>
    <p:extLst>
      <p:ext uri="{BB962C8B-B14F-4D97-AF65-F5344CB8AC3E}">
        <p14:creationId xmlns:p14="http://schemas.microsoft.com/office/powerpoint/2010/main" val="14952188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dirty="0"/>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2F09CD42-3D9F-4235-80B0-15FF8E65B5C7}" type="slidenum">
              <a:rPr lang="en-US" altLang="en-US"/>
              <a:pPr>
                <a:defRPr/>
              </a:pPr>
              <a:t>‹#›</a:t>
            </a:fld>
            <a:endParaRPr lang="en-US" altLang="en-US" dirty="0"/>
          </a:p>
        </p:txBody>
      </p:sp>
    </p:spTree>
    <p:extLst>
      <p:ext uri="{BB962C8B-B14F-4D97-AF65-F5344CB8AC3E}">
        <p14:creationId xmlns:p14="http://schemas.microsoft.com/office/powerpoint/2010/main" val="1995604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dirty="0"/>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C849AF44-9779-40A2-ADBB-418CEAA835EA}" type="slidenum">
              <a:rPr lang="en-US" altLang="en-US"/>
              <a:pPr>
                <a:defRPr/>
              </a:pPr>
              <a:t>‹#›</a:t>
            </a:fld>
            <a:endParaRPr lang="en-US" altLang="en-US" dirty="0"/>
          </a:p>
        </p:txBody>
      </p:sp>
    </p:spTree>
    <p:extLst>
      <p:ext uri="{BB962C8B-B14F-4D97-AF65-F5344CB8AC3E}">
        <p14:creationId xmlns:p14="http://schemas.microsoft.com/office/powerpoint/2010/main" val="2928424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EB8CE8B1-CA1E-4767-845B-B5DECBE552A0}" type="slidenum">
              <a:rPr lang="en-US" altLang="en-US"/>
              <a:pPr>
                <a:defRPr/>
              </a:pPr>
              <a:t>‹#›</a:t>
            </a:fld>
            <a:endParaRPr lang="en-US" altLang="en-US" dirty="0"/>
          </a:p>
        </p:txBody>
      </p:sp>
    </p:spTree>
    <p:extLst>
      <p:ext uri="{BB962C8B-B14F-4D97-AF65-F5344CB8AC3E}">
        <p14:creationId xmlns:p14="http://schemas.microsoft.com/office/powerpoint/2010/main" val="1019279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FCA70051-35B7-4929-88D2-147AC77D443C}" type="slidenum">
              <a:rPr lang="en-US" altLang="en-US"/>
              <a:pPr>
                <a:defRPr/>
              </a:pPr>
              <a:t>‹#›</a:t>
            </a:fld>
            <a:endParaRPr lang="en-US" altLang="en-US" dirty="0"/>
          </a:p>
        </p:txBody>
      </p:sp>
    </p:spTree>
    <p:extLst>
      <p:ext uri="{BB962C8B-B14F-4D97-AF65-F5344CB8AC3E}">
        <p14:creationId xmlns:p14="http://schemas.microsoft.com/office/powerpoint/2010/main" val="566722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A758E6-E4DF-4A16-8411-DC8DA2F4203B}" type="slidenum">
              <a:rPr lang="en-US"/>
              <a:pPr>
                <a:defRPr/>
              </a:pPr>
              <a:t>‹#›</a:t>
            </a:fld>
            <a:endParaRPr lang="en-US"/>
          </a:p>
        </p:txBody>
      </p:sp>
    </p:spTree>
    <p:extLst>
      <p:ext uri="{BB962C8B-B14F-4D97-AF65-F5344CB8AC3E}">
        <p14:creationId xmlns:p14="http://schemas.microsoft.com/office/powerpoint/2010/main" val="346452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B9CC99CE-066A-4A51-ADF5-452D8B21A86C}" type="datetime1">
              <a:rPr lang="en-US"/>
              <a:pPr>
                <a:defRPr/>
              </a:pPr>
              <a:t>2/17/2018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A43C4466-71E1-44D0-8036-F0C08464C23C}" type="slidenum">
              <a:rPr lang="en-US" altLang="en-US"/>
              <a:pPr>
                <a:defRPr/>
              </a:pPr>
              <a:t>‹#›</a:t>
            </a:fld>
            <a:endParaRPr lang="en-US" altLang="en-US"/>
          </a:p>
        </p:txBody>
      </p:sp>
    </p:spTree>
    <p:extLst>
      <p:ext uri="{BB962C8B-B14F-4D97-AF65-F5344CB8AC3E}">
        <p14:creationId xmlns:p14="http://schemas.microsoft.com/office/powerpoint/2010/main" val="20606578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6129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342E3EA1-B215-4909-B90A-BDCC80C31562}"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F8A19EA6-D042-47E3-B0DD-DFD7F0D1F5CA}" type="slidenum">
              <a:rPr lang="en-US" altLang="en-US"/>
              <a:pPr>
                <a:defRPr/>
              </a:pPr>
              <a:t>‹#›</a:t>
            </a:fld>
            <a:endParaRPr lang="en-US" altLang="en-US"/>
          </a:p>
        </p:txBody>
      </p:sp>
    </p:spTree>
    <p:extLst>
      <p:ext uri="{BB962C8B-B14F-4D97-AF65-F5344CB8AC3E}">
        <p14:creationId xmlns:p14="http://schemas.microsoft.com/office/powerpoint/2010/main" val="35975127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spcBef>
                <a:spcPct val="20000"/>
              </a:spcBef>
              <a:defRPr>
                <a:latin typeface="Times New Roman" pitchFamily="18" charset="0"/>
                <a:ea typeface="+mn-ea"/>
              </a:defRPr>
            </a:lvl1pPr>
          </a:lstStyle>
          <a:p>
            <a:pPr>
              <a:defRPr/>
            </a:pPr>
            <a:fld id="{7115B413-07CE-4DBD-9798-BC09E6AE3026}" type="datetime1">
              <a:rPr lang="en-US"/>
              <a:pPr>
                <a:defRPr/>
              </a:pPr>
              <a:t>2/17/2018</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spcBef>
                <a:spcPct val="20000"/>
              </a:spcBef>
              <a:defRPr>
                <a:latin typeface="Times New Roman" pitchFamily="18" charset="0"/>
                <a:ea typeface="+mn-ea"/>
              </a:defRPr>
            </a:lvl1pPr>
          </a:lstStyle>
          <a:p>
            <a:pPr>
              <a:defRPr/>
            </a:pPr>
            <a:fld id="{792464E1-3F51-4EE1-BA40-052709B7A6AC}" type="slidenum">
              <a:rPr lang="en-US" altLang="en-US"/>
              <a:pPr>
                <a:defRPr/>
              </a:pPr>
              <a:t>‹#›</a:t>
            </a:fld>
            <a:endParaRPr lang="en-US" altLang="en-US"/>
          </a:p>
        </p:txBody>
      </p:sp>
    </p:spTree>
    <p:extLst>
      <p:ext uri="{BB962C8B-B14F-4D97-AF65-F5344CB8AC3E}">
        <p14:creationId xmlns:p14="http://schemas.microsoft.com/office/powerpoint/2010/main" val="31778376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3"/>
          <p:cNvSpPr>
            <a:spLocks noGrp="1"/>
          </p:cNvSpPr>
          <p:nvPr>
            <p:ph type="dt" sz="half" idx="15"/>
          </p:nvPr>
        </p:nvSpPr>
        <p:spPr/>
        <p:txBody>
          <a:bodyPr/>
          <a:lstStyle>
            <a:lvl1pPr>
              <a:spcBef>
                <a:spcPct val="20000"/>
              </a:spcBef>
              <a:defRPr>
                <a:latin typeface="Times New Roman" pitchFamily="18" charset="0"/>
                <a:ea typeface="+mn-ea"/>
              </a:defRPr>
            </a:lvl1pPr>
          </a:lstStyle>
          <a:p>
            <a:pPr>
              <a:defRPr/>
            </a:pPr>
            <a:fld id="{D118429A-7651-459D-A281-8A6901B5CFF6}" type="datetime1">
              <a:rPr lang="en-US"/>
              <a:pPr>
                <a:defRPr/>
              </a:pPr>
              <a:t>2/17/2018</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spcBef>
                <a:spcPct val="20000"/>
              </a:spcBef>
              <a:defRPr>
                <a:latin typeface="Times New Roman" pitchFamily="18" charset="0"/>
                <a:ea typeface="+mn-ea"/>
              </a:defRPr>
            </a:lvl1pPr>
          </a:lstStyle>
          <a:p>
            <a:pPr>
              <a:defRPr/>
            </a:pPr>
            <a:fld id="{A301CC62-79C7-4793-9603-995DF7F5BF85}" type="slidenum">
              <a:rPr lang="en-US" altLang="en-US"/>
              <a:pPr>
                <a:defRPr/>
              </a:pPr>
              <a:t>‹#›</a:t>
            </a:fld>
            <a:endParaRPr lang="en-US" altLang="en-US"/>
          </a:p>
        </p:txBody>
      </p:sp>
    </p:spTree>
    <p:extLst>
      <p:ext uri="{BB962C8B-B14F-4D97-AF65-F5344CB8AC3E}">
        <p14:creationId xmlns:p14="http://schemas.microsoft.com/office/powerpoint/2010/main" val="145264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796BE065-263B-425A-BD62-CE8E7F15770A}" type="datetime1">
              <a:rPr lang="en-US"/>
              <a:pPr>
                <a:defRPr/>
              </a:pPr>
              <a:t>2/17/2018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5F9949FC-1B81-4E62-A46C-F6CA49435E3C}" type="slidenum">
              <a:rPr lang="en-US" altLang="en-US"/>
              <a:pPr>
                <a:defRPr/>
              </a:pPr>
              <a:t>‹#›</a:t>
            </a:fld>
            <a:endParaRPr lang="en-US" altLang="en-US"/>
          </a:p>
        </p:txBody>
      </p:sp>
    </p:spTree>
    <p:extLst>
      <p:ext uri="{BB962C8B-B14F-4D97-AF65-F5344CB8AC3E}">
        <p14:creationId xmlns:p14="http://schemas.microsoft.com/office/powerpoint/2010/main" val="724378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B4192474-1BF4-4628-9A7E-CD73157FA1A8}" type="datetime1">
              <a:rPr lang="en-US"/>
              <a:pPr>
                <a:defRPr/>
              </a:pPr>
              <a:t>2/17/2018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90ED88CD-346E-4427-8113-F634B2B8740F}" type="slidenum">
              <a:rPr lang="en-US" altLang="en-US"/>
              <a:pPr>
                <a:defRPr/>
              </a:pPr>
              <a:t>‹#›</a:t>
            </a:fld>
            <a:endParaRPr lang="en-US" altLang="en-US"/>
          </a:p>
        </p:txBody>
      </p:sp>
    </p:spTree>
    <p:extLst>
      <p:ext uri="{BB962C8B-B14F-4D97-AF65-F5344CB8AC3E}">
        <p14:creationId xmlns:p14="http://schemas.microsoft.com/office/powerpoint/2010/main" val="41714187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spcBef>
                <a:spcPct val="20000"/>
              </a:spcBef>
              <a:defRPr>
                <a:latin typeface="Times New Roman" pitchFamily="18" charset="0"/>
                <a:ea typeface="+mn-ea"/>
              </a:defRPr>
            </a:lvl1pPr>
          </a:lstStyle>
          <a:p>
            <a:pPr>
              <a:defRPr/>
            </a:pPr>
            <a:fld id="{A09684DA-08EA-42BF-B605-F6B5A12C4685}" type="datetime1">
              <a:rPr lang="en-US"/>
              <a:pPr>
                <a:defRPr/>
              </a:pPr>
              <a:t>2/17/2018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spcBef>
                <a:spcPct val="20000"/>
              </a:spcBef>
              <a:defRPr>
                <a:latin typeface="Times New Roman" pitchFamily="18" charset="0"/>
                <a:ea typeface="+mn-ea"/>
              </a:defRPr>
            </a:lvl1pPr>
          </a:lstStyle>
          <a:p>
            <a:pPr>
              <a:defRPr/>
            </a:pPr>
            <a:fld id="{6BAC25D2-70E2-477F-A95D-1DDF102D7CDD}" type="slidenum">
              <a:rPr lang="en-US" altLang="en-US"/>
              <a:pPr>
                <a:defRPr/>
              </a:pPr>
              <a:t>‹#›</a:t>
            </a:fld>
            <a:endParaRPr lang="en-US" altLang="en-US"/>
          </a:p>
        </p:txBody>
      </p:sp>
    </p:spTree>
    <p:extLst>
      <p:ext uri="{BB962C8B-B14F-4D97-AF65-F5344CB8AC3E}">
        <p14:creationId xmlns:p14="http://schemas.microsoft.com/office/powerpoint/2010/main" val="865472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7"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5404FB11-DA4E-4E6D-A53E-DD2BF1B934DB}" type="datetime1">
              <a:rPr lang="en-US"/>
              <a:pPr>
                <a:defRPr/>
              </a:pPr>
              <a:t>2/17/2018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3CC596F5-72FA-49F8-910D-A36230A6C27A}" type="slidenum">
              <a:rPr lang="en-US" altLang="en-US"/>
              <a:pPr>
                <a:defRPr/>
              </a:pPr>
              <a:t>‹#›</a:t>
            </a:fld>
            <a:endParaRPr lang="en-US" altLang="en-US"/>
          </a:p>
        </p:txBody>
      </p:sp>
    </p:spTree>
    <p:extLst>
      <p:ext uri="{BB962C8B-B14F-4D97-AF65-F5344CB8AC3E}">
        <p14:creationId xmlns:p14="http://schemas.microsoft.com/office/powerpoint/2010/main" val="36430650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3C882DFD-ED67-47D8-AD11-4FEEDF464E60}"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A8957FDD-2570-49D9-A1A9-219C4D6FF3B3}" type="slidenum">
              <a:rPr lang="en-US" altLang="en-US"/>
              <a:pPr>
                <a:defRPr/>
              </a:pPr>
              <a:t>‹#›</a:t>
            </a:fld>
            <a:endParaRPr lang="en-US" altLang="en-US"/>
          </a:p>
        </p:txBody>
      </p:sp>
    </p:spTree>
    <p:extLst>
      <p:ext uri="{BB962C8B-B14F-4D97-AF65-F5344CB8AC3E}">
        <p14:creationId xmlns:p14="http://schemas.microsoft.com/office/powerpoint/2010/main" val="246528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1C26FF-4384-4C29-AE09-63A5D759EDB3}" type="slidenum">
              <a:rPr lang="en-US"/>
              <a:pPr>
                <a:defRPr/>
              </a:pPr>
              <a:t>‹#›</a:t>
            </a:fld>
            <a:endParaRPr lang="en-US"/>
          </a:p>
        </p:txBody>
      </p:sp>
    </p:spTree>
    <p:extLst>
      <p:ext uri="{BB962C8B-B14F-4D97-AF65-F5344CB8AC3E}">
        <p14:creationId xmlns:p14="http://schemas.microsoft.com/office/powerpoint/2010/main" val="31133481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591F3EFA-280D-4BD5-8D87-5F6FF12B94C6}"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FE6C08FE-DBF2-414D-B47B-30A7D1532BB5}" type="slidenum">
              <a:rPr lang="en-US" altLang="en-US"/>
              <a:pPr>
                <a:defRPr/>
              </a:pPr>
              <a:t>‹#›</a:t>
            </a:fld>
            <a:endParaRPr lang="en-US" altLang="en-US"/>
          </a:p>
        </p:txBody>
      </p:sp>
    </p:spTree>
    <p:extLst>
      <p:ext uri="{BB962C8B-B14F-4D97-AF65-F5344CB8AC3E}">
        <p14:creationId xmlns:p14="http://schemas.microsoft.com/office/powerpoint/2010/main" val="37401251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239D7CBD-F462-481A-895C-B19D02F0617F}" type="datetime1">
              <a:rPr lang="en-US"/>
              <a:pPr>
                <a:defRPr/>
              </a:pPr>
              <a:t>2/17/2018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625A7E74-B1B9-4686-9E2C-B6E5BA9491C7}" type="slidenum">
              <a:rPr lang="en-US" altLang="en-US"/>
              <a:pPr>
                <a:defRPr/>
              </a:pPr>
              <a:t>‹#›</a:t>
            </a:fld>
            <a:endParaRPr lang="en-US" altLang="en-US"/>
          </a:p>
        </p:txBody>
      </p:sp>
    </p:spTree>
    <p:extLst>
      <p:ext uri="{BB962C8B-B14F-4D97-AF65-F5344CB8AC3E}">
        <p14:creationId xmlns:p14="http://schemas.microsoft.com/office/powerpoint/2010/main" val="24775417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07071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F76F4593-97E4-409F-90C9-5009BB555012}" type="datetime1">
              <a:rPr lang="en-US"/>
              <a:pPr>
                <a:defRPr/>
              </a:pPr>
              <a:t>2/17/2018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849A1123-286B-4414-AD31-C96840CD5C22}" type="slidenum">
              <a:rPr lang="en-US" altLang="en-US"/>
              <a:pPr>
                <a:defRPr/>
              </a:pPr>
              <a:t>‹#›</a:t>
            </a:fld>
            <a:endParaRPr lang="en-US" altLang="en-US"/>
          </a:p>
        </p:txBody>
      </p:sp>
    </p:spTree>
    <p:extLst>
      <p:ext uri="{BB962C8B-B14F-4D97-AF65-F5344CB8AC3E}">
        <p14:creationId xmlns:p14="http://schemas.microsoft.com/office/powerpoint/2010/main" val="4277802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spcBef>
                <a:spcPct val="20000"/>
              </a:spcBef>
              <a:defRPr>
                <a:latin typeface="Times New Roman" pitchFamily="18" charset="0"/>
                <a:ea typeface="+mn-ea"/>
              </a:defRPr>
            </a:lvl1pPr>
          </a:lstStyle>
          <a:p>
            <a:pPr>
              <a:defRPr/>
            </a:pPr>
            <a:fld id="{C82E3E9E-6DDF-4604-B057-476C57544E32}" type="datetime1">
              <a:rPr lang="en-US"/>
              <a:pPr>
                <a:defRPr/>
              </a:pPr>
              <a:t>2/17/2018</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spcBef>
                <a:spcPct val="20000"/>
              </a:spcBef>
              <a:defRPr>
                <a:latin typeface="Times New Roman" pitchFamily="18" charset="0"/>
                <a:ea typeface="+mn-ea"/>
              </a:defRPr>
            </a:lvl1pPr>
          </a:lstStyle>
          <a:p>
            <a:pPr>
              <a:defRPr/>
            </a:pPr>
            <a:fld id="{705BE91E-961E-4B01-8425-7496B1A55C13}" type="slidenum">
              <a:rPr lang="en-US" altLang="en-US"/>
              <a:pPr>
                <a:defRPr/>
              </a:pPr>
              <a:t>‹#›</a:t>
            </a:fld>
            <a:endParaRPr lang="en-US" altLang="en-US"/>
          </a:p>
        </p:txBody>
      </p:sp>
    </p:spTree>
    <p:extLst>
      <p:ext uri="{BB962C8B-B14F-4D97-AF65-F5344CB8AC3E}">
        <p14:creationId xmlns:p14="http://schemas.microsoft.com/office/powerpoint/2010/main" val="655969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3"/>
          <p:cNvSpPr>
            <a:spLocks noGrp="1"/>
          </p:cNvSpPr>
          <p:nvPr>
            <p:ph type="dt" sz="half" idx="15"/>
          </p:nvPr>
        </p:nvSpPr>
        <p:spPr/>
        <p:txBody>
          <a:bodyPr/>
          <a:lstStyle>
            <a:lvl1pPr>
              <a:spcBef>
                <a:spcPct val="20000"/>
              </a:spcBef>
              <a:defRPr>
                <a:latin typeface="Times New Roman" pitchFamily="18" charset="0"/>
                <a:ea typeface="+mn-ea"/>
              </a:defRPr>
            </a:lvl1pPr>
          </a:lstStyle>
          <a:p>
            <a:pPr>
              <a:defRPr/>
            </a:pPr>
            <a:fld id="{1C31C29A-CF44-44D6-97EC-C3FC4E2853BF}" type="datetime1">
              <a:rPr lang="en-US"/>
              <a:pPr>
                <a:defRPr/>
              </a:pPr>
              <a:t>2/17/2018</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spcBef>
                <a:spcPct val="20000"/>
              </a:spcBef>
              <a:defRPr>
                <a:latin typeface="Times New Roman" pitchFamily="18" charset="0"/>
                <a:ea typeface="+mn-ea"/>
              </a:defRPr>
            </a:lvl1pPr>
          </a:lstStyle>
          <a:p>
            <a:pPr>
              <a:defRPr/>
            </a:pPr>
            <a:fld id="{B5D4BC25-A19C-40EC-AAED-54ECA11F8580}" type="slidenum">
              <a:rPr lang="en-US" altLang="en-US"/>
              <a:pPr>
                <a:defRPr/>
              </a:pPr>
              <a:t>‹#›</a:t>
            </a:fld>
            <a:endParaRPr lang="en-US" altLang="en-US"/>
          </a:p>
        </p:txBody>
      </p:sp>
    </p:spTree>
    <p:extLst>
      <p:ext uri="{BB962C8B-B14F-4D97-AF65-F5344CB8AC3E}">
        <p14:creationId xmlns:p14="http://schemas.microsoft.com/office/powerpoint/2010/main" val="2087068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F41EFD5E-0FE0-41F6-9292-8E67DC4AE686}" type="datetime1">
              <a:rPr lang="en-US"/>
              <a:pPr>
                <a:defRPr/>
              </a:pPr>
              <a:t>2/17/2018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B3DED512-A49F-41EC-994F-ACFDB878272A}" type="slidenum">
              <a:rPr lang="en-US" altLang="en-US"/>
              <a:pPr>
                <a:defRPr/>
              </a:pPr>
              <a:t>‹#›</a:t>
            </a:fld>
            <a:endParaRPr lang="en-US" altLang="en-US"/>
          </a:p>
        </p:txBody>
      </p:sp>
    </p:spTree>
    <p:extLst>
      <p:ext uri="{BB962C8B-B14F-4D97-AF65-F5344CB8AC3E}">
        <p14:creationId xmlns:p14="http://schemas.microsoft.com/office/powerpoint/2010/main" val="37124198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D8D8E9D7-E46B-4C06-801B-3615146A8208}" type="datetime1">
              <a:rPr lang="en-US"/>
              <a:pPr>
                <a:defRPr/>
              </a:pPr>
              <a:t>2/17/2018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C9CC1492-8A52-484A-B00E-3B6C6C75F16F}" type="slidenum">
              <a:rPr lang="en-US" altLang="en-US"/>
              <a:pPr>
                <a:defRPr/>
              </a:pPr>
              <a:t>‹#›</a:t>
            </a:fld>
            <a:endParaRPr lang="en-US" altLang="en-US"/>
          </a:p>
        </p:txBody>
      </p:sp>
    </p:spTree>
    <p:extLst>
      <p:ext uri="{BB962C8B-B14F-4D97-AF65-F5344CB8AC3E}">
        <p14:creationId xmlns:p14="http://schemas.microsoft.com/office/powerpoint/2010/main" val="38304163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spcBef>
                <a:spcPct val="20000"/>
              </a:spcBef>
              <a:defRPr>
                <a:latin typeface="Times New Roman" pitchFamily="18" charset="0"/>
                <a:ea typeface="+mn-ea"/>
              </a:defRPr>
            </a:lvl1pPr>
          </a:lstStyle>
          <a:p>
            <a:pPr>
              <a:defRPr/>
            </a:pPr>
            <a:fld id="{2B6AA11F-E867-4565-8BA2-03499B216E76}" type="datetime1">
              <a:rPr lang="en-US"/>
              <a:pPr>
                <a:defRPr/>
              </a:pPr>
              <a:t>2/17/2018</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spcBef>
                <a:spcPct val="20000"/>
              </a:spcBef>
              <a:defRPr>
                <a:latin typeface="Times New Roman" pitchFamily="18" charset="0"/>
                <a:ea typeface="+mn-ea"/>
              </a:defRPr>
            </a:lvl1pPr>
          </a:lstStyle>
          <a:p>
            <a:pPr>
              <a:defRPr/>
            </a:pPr>
            <a:fld id="{D9119622-597A-42F4-9A52-D9A82AADF160}" type="slidenum">
              <a:rPr lang="en-US" altLang="en-US"/>
              <a:pPr>
                <a:defRPr/>
              </a:pPr>
              <a:t>‹#›</a:t>
            </a:fld>
            <a:endParaRPr lang="en-US" altLang="en-US"/>
          </a:p>
        </p:txBody>
      </p:sp>
    </p:spTree>
    <p:extLst>
      <p:ext uri="{BB962C8B-B14F-4D97-AF65-F5344CB8AC3E}">
        <p14:creationId xmlns:p14="http://schemas.microsoft.com/office/powerpoint/2010/main" val="42033600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7"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spcBef>
                <a:spcPct val="20000"/>
              </a:spcBef>
              <a:defRPr>
                <a:latin typeface="Times New Roman" pitchFamily="18" charset="0"/>
                <a:ea typeface="+mn-ea"/>
              </a:defRPr>
            </a:lvl1pPr>
          </a:lstStyle>
          <a:p>
            <a:pPr>
              <a:defRPr/>
            </a:pPr>
            <a:fld id="{F76E1576-64F0-4252-B67B-19E62A4852AC}" type="datetime1">
              <a:rPr lang="en-US"/>
              <a:pPr>
                <a:defRPr/>
              </a:pPr>
              <a:t>2/17/2018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spcBef>
                <a:spcPct val="20000"/>
              </a:spcBef>
              <a:defRPr>
                <a:latin typeface="Times New Roman" pitchFamily="18" charset="0"/>
                <a:ea typeface="+mn-ea"/>
              </a:defRPr>
            </a:lvl1pPr>
          </a:lstStyle>
          <a:p>
            <a:pPr>
              <a:defRPr/>
            </a:pPr>
            <a:fld id="{2DB74CB0-6638-4E73-9B0C-ABB094717EBB}" type="slidenum">
              <a:rPr lang="en-US" altLang="en-US"/>
              <a:pPr>
                <a:defRPr/>
              </a:pPr>
              <a:t>‹#›</a:t>
            </a:fld>
            <a:endParaRPr lang="en-US" altLang="en-US"/>
          </a:p>
        </p:txBody>
      </p:sp>
    </p:spTree>
    <p:extLst>
      <p:ext uri="{BB962C8B-B14F-4D97-AF65-F5344CB8AC3E}">
        <p14:creationId xmlns:p14="http://schemas.microsoft.com/office/powerpoint/2010/main" val="51791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0.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37.xml"/><Relationship Id="rId16" Type="http://schemas.openxmlformats.org/officeDocument/2006/relationships/image" Target="../media/image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vmlDrawing" Target="../drawings/vmlDrawing1.vml"/><Relationship Id="rId18" Type="http://schemas.openxmlformats.org/officeDocument/2006/relationships/image" Target="../media/image1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17" Type="http://schemas.openxmlformats.org/officeDocument/2006/relationships/image" Target="../media/image10.png"/><Relationship Id="rId2" Type="http://schemas.openxmlformats.org/officeDocument/2006/relationships/slideLayout" Target="../slideLayouts/slideLayout48.xml"/><Relationship Id="rId16" Type="http://schemas.openxmlformats.org/officeDocument/2006/relationships/oleObject" Target="../embeddings/oleObject2.bin"/><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9.png"/><Relationship Id="rId10" Type="http://schemas.openxmlformats.org/officeDocument/2006/relationships/slideLayout" Target="../slideLayouts/slideLayout56.xml"/><Relationship Id="rId19" Type="http://schemas.openxmlformats.org/officeDocument/2006/relationships/image" Target="../media/image12.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oleObject" Target="../embeddings/oleObject1.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8.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17" Type="http://schemas.openxmlformats.org/officeDocument/2006/relationships/image" Target="../media/image5.png"/><Relationship Id="rId2" Type="http://schemas.openxmlformats.org/officeDocument/2006/relationships/slideLayout" Target="../slideLayouts/slideLayout70.xml"/><Relationship Id="rId16" Type="http://schemas.openxmlformats.org/officeDocument/2006/relationships/image" Target="../media/image4.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3.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0.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0.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defRPr>
            </a:lvl1pPr>
          </a:lstStyle>
          <a:p>
            <a:pPr>
              <a:defRPr/>
            </a:pPr>
            <a:endParaRPr lang="en-US"/>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defRPr>
            </a:lvl1pPr>
          </a:lstStyle>
          <a:p>
            <a:pPr>
              <a:defRPr/>
            </a:pPr>
            <a:endParaRPr lang="en-US"/>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6E4530FC-23E1-4F7D-A97D-E8CB976587D7}"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233"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10242" name="Picture 6" descr="horiz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3651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defRPr sz="1000">
                <a:solidFill>
                  <a:srgbClr val="FFFFFF"/>
                </a:solidFill>
                <a:latin typeface="Arial Narrow" panose="020B0606020202030204" pitchFamily="34" charset="0"/>
                <a:ea typeface="MS PGothic" panose="020B0600070205080204" pitchFamily="34" charset="-128"/>
              </a:defRPr>
            </a:lvl1pPr>
          </a:lstStyle>
          <a:p>
            <a:pPr>
              <a:defRPr/>
            </a:pPr>
            <a:fld id="{E0337786-FCA2-47AE-BAE9-498F0EE3E2AF}" type="datetime1">
              <a:rPr lang="en-US"/>
              <a:pPr>
                <a:defRPr/>
              </a:pPr>
              <a:t>2/17/2018</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cap="all" spc="60" baseline="0">
                <a:solidFill>
                  <a:srgbClr val="FFFFFF"/>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defRPr sz="1100">
                <a:solidFill>
                  <a:srgbClr val="FFFFFF"/>
                </a:solidFill>
                <a:latin typeface="Arial Narrow" panose="020B0606020202030204" pitchFamily="34" charset="0"/>
                <a:ea typeface="MS PGothic" panose="020B0600070205080204" pitchFamily="34" charset="-128"/>
              </a:defRPr>
            </a:lvl1pPr>
          </a:lstStyle>
          <a:p>
            <a:pPr>
              <a:defRPr/>
            </a:pPr>
            <a:fld id="{B02BA26E-D2B8-47E0-B377-8AE0A07FDAEF}"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hf sldNum="0" hdr="0" ftr="0" dt="0"/>
  <p:txStyles>
    <p:titleStyle>
      <a:lvl1pPr algn="l" rtl="0" eaLnBrk="0" fontAlgn="base" hangingPunct="0">
        <a:spcBef>
          <a:spcPct val="0"/>
        </a:spcBef>
        <a:spcAft>
          <a:spcPct val="0"/>
        </a:spcAft>
        <a:defRPr sz="3000" kern="1200" cap="all" spc="50">
          <a:solidFill>
            <a:schemeClr val="tx1"/>
          </a:solidFill>
          <a:latin typeface="+mj-lt"/>
          <a:ea typeface="MS PGothic" pitchFamily="34" charset="-128"/>
          <a:cs typeface="+mj-cs"/>
        </a:defRPr>
      </a:lvl1pPr>
      <a:lvl2pPr algn="l" rtl="0" eaLnBrk="0" fontAlgn="base" hangingPunct="0">
        <a:spcBef>
          <a:spcPct val="0"/>
        </a:spcBef>
        <a:spcAft>
          <a:spcPct val="0"/>
        </a:spcAft>
        <a:defRPr sz="3000">
          <a:solidFill>
            <a:schemeClr val="tx1"/>
          </a:solidFill>
          <a:latin typeface="Arial Narrow" pitchFamily="34" charset="0"/>
          <a:ea typeface="MS PGothic" pitchFamily="34" charset="-128"/>
        </a:defRPr>
      </a:lvl2pPr>
      <a:lvl3pPr algn="l" rtl="0" eaLnBrk="0" fontAlgn="base" hangingPunct="0">
        <a:spcBef>
          <a:spcPct val="0"/>
        </a:spcBef>
        <a:spcAft>
          <a:spcPct val="0"/>
        </a:spcAft>
        <a:defRPr sz="3000">
          <a:solidFill>
            <a:schemeClr val="tx1"/>
          </a:solidFill>
          <a:latin typeface="Arial Narrow" pitchFamily="34" charset="0"/>
          <a:ea typeface="MS PGothic" pitchFamily="34" charset="-128"/>
        </a:defRPr>
      </a:lvl3pPr>
      <a:lvl4pPr algn="l" rtl="0" eaLnBrk="0" fontAlgn="base" hangingPunct="0">
        <a:spcBef>
          <a:spcPct val="0"/>
        </a:spcBef>
        <a:spcAft>
          <a:spcPct val="0"/>
        </a:spcAft>
        <a:defRPr sz="3000">
          <a:solidFill>
            <a:schemeClr val="tx1"/>
          </a:solidFill>
          <a:latin typeface="Arial Narrow" pitchFamily="34" charset="0"/>
          <a:ea typeface="MS PGothic" pitchFamily="34" charset="-128"/>
        </a:defRPr>
      </a:lvl4pPr>
      <a:lvl5pPr algn="l" rtl="0" eaLnBrk="0" fontAlgn="base" hangingPunct="0">
        <a:spcBef>
          <a:spcPct val="0"/>
        </a:spcBef>
        <a:spcAft>
          <a:spcPct val="0"/>
        </a:spcAft>
        <a:defRPr sz="3000">
          <a:solidFill>
            <a:schemeClr val="tx1"/>
          </a:solidFill>
          <a:latin typeface="Arial Narrow" pitchFamily="34"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1pPr>
      <a:lvl2pPr marL="742950" indent="-28575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2pPr>
      <a:lvl3pPr marL="11430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3pPr>
      <a:lvl4pPr marL="16002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4pPr>
      <a:lvl5pPr marL="20574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solidFill>
                  <a:srgbClr val="FFFFFF"/>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solidFill>
                  <a:srgbClr val="FFFFFF"/>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solidFill>
                  <a:srgbClr val="FFFFFF"/>
                </a:solidFill>
                <a:latin typeface="Arial" charset="0"/>
              </a:defRPr>
            </a:lvl1pPr>
          </a:lstStyle>
          <a:p>
            <a:pPr>
              <a:defRPr/>
            </a:pPr>
            <a:fld id="{DF6A9FF4-50A4-430F-AA40-C90CCB7339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u="none">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u="none">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u="none">
                <a:solidFill>
                  <a:srgbClr val="000000"/>
                </a:solidFill>
                <a:latin typeface="+mn-lt"/>
              </a:defRPr>
            </a:lvl1pPr>
          </a:lstStyle>
          <a:p>
            <a:pPr>
              <a:defRPr/>
            </a:pPr>
            <a:fld id="{73C42820-9F73-4D83-A0EB-68B86214C234}" type="slidenum">
              <a:rPr lang="en-US"/>
              <a:pPr>
                <a:defRPr/>
              </a:pPr>
              <a:t>‹#›</a:t>
            </a:fld>
            <a:endParaRPr lang="en-US"/>
          </a:p>
        </p:txBody>
      </p:sp>
      <p:pic>
        <p:nvPicPr>
          <p:cNvPr id="3079" name="Picture 10" descr="HWGTB roseb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0" name="Group 11"/>
          <p:cNvGrpSpPr>
            <a:grpSpLocks/>
          </p:cNvGrpSpPr>
          <p:nvPr userDrawn="1"/>
        </p:nvGrpSpPr>
        <p:grpSpPr bwMode="auto">
          <a:xfrm>
            <a:off x="2570163" y="5486400"/>
            <a:ext cx="381000" cy="609600"/>
            <a:chOff x="1608" y="3408"/>
            <a:chExt cx="240" cy="384"/>
          </a:xfrm>
        </p:grpSpPr>
        <p:sp>
          <p:nvSpPr>
            <p:cNvPr id="3081" name="Line 12"/>
            <p:cNvSpPr>
              <a:spLocks noChangeShapeType="1"/>
            </p:cNvSpPr>
            <p:nvPr/>
          </p:nvSpPr>
          <p:spPr bwMode="auto">
            <a:xfrm flipV="1">
              <a:off x="1728" y="3408"/>
              <a:ext cx="0" cy="384"/>
            </a:xfrm>
            <a:prstGeom prst="line">
              <a:avLst/>
            </a:prstGeom>
            <a:noFill/>
            <a:ln w="41275">
              <a:solidFill>
                <a:srgbClr val="FFDE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Lst>
  <p:transition spd="slow">
    <p:cu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44" charset="0"/>
        </a:defRPr>
      </a:lvl2pPr>
      <a:lvl3pPr algn="ctr" rtl="0" eaLnBrk="0" fontAlgn="base" hangingPunct="0">
        <a:spcBef>
          <a:spcPct val="0"/>
        </a:spcBef>
        <a:spcAft>
          <a:spcPct val="0"/>
        </a:spcAft>
        <a:defRPr sz="4400">
          <a:solidFill>
            <a:schemeClr val="tx2"/>
          </a:solidFill>
          <a:latin typeface="Times" pitchFamily="-44" charset="0"/>
        </a:defRPr>
      </a:lvl3pPr>
      <a:lvl4pPr algn="ctr" rtl="0" eaLnBrk="0" fontAlgn="base" hangingPunct="0">
        <a:spcBef>
          <a:spcPct val="0"/>
        </a:spcBef>
        <a:spcAft>
          <a:spcPct val="0"/>
        </a:spcAft>
        <a:defRPr sz="4400">
          <a:solidFill>
            <a:schemeClr val="tx2"/>
          </a:solidFill>
          <a:latin typeface="Times" pitchFamily="-44" charset="0"/>
        </a:defRPr>
      </a:lvl4pPr>
      <a:lvl5pPr algn="ctr" rtl="0" eaLnBrk="0" fontAlgn="base" hangingPunct="0">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4098"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defRPr>
            </a:lvl1pPr>
          </a:lstStyle>
          <a:p>
            <a:pPr>
              <a:defRPr/>
            </a:pPr>
            <a:endParaRPr lang="en-US"/>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defRPr>
            </a:lvl1pPr>
          </a:lstStyle>
          <a:p>
            <a:pPr>
              <a:defRPr/>
            </a:pPr>
            <a:endParaRPr lang="en-US"/>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44F01486-2A02-4080-B321-26187343441C}" type="slidenum">
              <a:rPr lang="en-US"/>
              <a:pPr>
                <a:defRPr/>
              </a:pPr>
              <a:t>‹#›</a:t>
            </a:fld>
            <a:endParaRPr lang="en-US"/>
          </a:p>
        </p:txBody>
      </p:sp>
      <p:pic>
        <p:nvPicPr>
          <p:cNvPr id="4103"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258"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122" name="Freeform 6"/>
          <p:cNvSpPr>
            <a:spLocks/>
          </p:cNvSpPr>
          <p:nvPr/>
        </p:nvSpPr>
        <p:spPr bwMode="hidden">
          <a:xfrm>
            <a:off x="3175" y="4797425"/>
            <a:ext cx="3417888" cy="2097088"/>
          </a:xfrm>
          <a:custGeom>
            <a:avLst/>
            <a:gdLst>
              <a:gd name="T0" fmla="*/ 2147483647 w 2153"/>
              <a:gd name="T1" fmla="*/ 902216153 h 1321"/>
              <a:gd name="T2" fmla="*/ 2147483647 w 2153"/>
              <a:gd name="T3" fmla="*/ 801409879 h 1321"/>
              <a:gd name="T4" fmla="*/ 2147483647 w 2153"/>
              <a:gd name="T5" fmla="*/ 0 h 1321"/>
              <a:gd name="T6" fmla="*/ 2147483647 w 2153"/>
              <a:gd name="T7" fmla="*/ 40322510 h 1321"/>
              <a:gd name="T8" fmla="*/ 2147483647 w 2153"/>
              <a:gd name="T9" fmla="*/ 801409879 h 1321"/>
              <a:gd name="T10" fmla="*/ 2036286548 w 2153"/>
              <a:gd name="T11" fmla="*/ 922377407 h 1321"/>
              <a:gd name="T12" fmla="*/ 1527214911 w 2153"/>
              <a:gd name="T13" fmla="*/ 274697890 h 1321"/>
              <a:gd name="T14" fmla="*/ 1176913935 w 2153"/>
              <a:gd name="T15" fmla="*/ 471270125 h 1321"/>
              <a:gd name="T16" fmla="*/ 1509574608 w 2153"/>
              <a:gd name="T17" fmla="*/ 1194554347 h 1321"/>
              <a:gd name="T18" fmla="*/ 1275199249 w 2153"/>
              <a:gd name="T19" fmla="*/ 1431449091 h 1321"/>
              <a:gd name="T20" fmla="*/ 509071637 w 2153"/>
              <a:gd name="T21" fmla="*/ 1156752788 h 1321"/>
              <a:gd name="T22" fmla="*/ 332660674 w 2153"/>
              <a:gd name="T23" fmla="*/ 1451610346 h 1321"/>
              <a:gd name="T24" fmla="*/ 919857960 w 2153"/>
              <a:gd name="T25" fmla="*/ 1960682030 h 1321"/>
              <a:gd name="T26" fmla="*/ 824092008 w 2153"/>
              <a:gd name="T27" fmla="*/ 2147483647 h 1321"/>
              <a:gd name="T28" fmla="*/ 17641890 w 2153"/>
              <a:gd name="T29" fmla="*/ 2147483647 h 1321"/>
              <a:gd name="T30" fmla="*/ 0 w 2153"/>
              <a:gd name="T31" fmla="*/ 2147483647 h 1321"/>
              <a:gd name="T32" fmla="*/ 824092008 w 2153"/>
              <a:gd name="T33" fmla="*/ 2147483647 h 1321"/>
              <a:gd name="T34" fmla="*/ 902216069 w 2153"/>
              <a:gd name="T35" fmla="*/ 2147483647 h 1321"/>
              <a:gd name="T36" fmla="*/ 2147483647 w 2153"/>
              <a:gd name="T37" fmla="*/ 2147483647 h 1321"/>
              <a:gd name="T38" fmla="*/ 2147483647 w 2153"/>
              <a:gd name="T39" fmla="*/ 2147483647 h 1321"/>
              <a:gd name="T40" fmla="*/ 2147483647 w 2153"/>
              <a:gd name="T41" fmla="*/ 2147483647 h 1321"/>
              <a:gd name="T42" fmla="*/ 2147483647 w 2153"/>
              <a:gd name="T43" fmla="*/ 2147483647 h 1321"/>
              <a:gd name="T44" fmla="*/ 2147483647 w 2153"/>
              <a:gd name="T45" fmla="*/ 2147483647 h 1321"/>
              <a:gd name="T46" fmla="*/ 2147483647 w 2153"/>
              <a:gd name="T47" fmla="*/ 1998485176 h 1321"/>
              <a:gd name="T48" fmla="*/ 2147483647 w 2153"/>
              <a:gd name="T49" fmla="*/ 1549897257 h 1321"/>
              <a:gd name="T50" fmla="*/ 2147483647 w 2153"/>
              <a:gd name="T51" fmla="*/ 1176914043 h 1321"/>
              <a:gd name="T52" fmla="*/ 2147483647 w 2153"/>
              <a:gd name="T53" fmla="*/ 1469252238 h 1321"/>
              <a:gd name="T54" fmla="*/ 2147483647 w 2153"/>
              <a:gd name="T55" fmla="*/ 1234876857 h 1321"/>
              <a:gd name="T56" fmla="*/ 2147483647 w 2153"/>
              <a:gd name="T57" fmla="*/ 549394193 h 1321"/>
              <a:gd name="T58" fmla="*/ 2147483647 w 2153"/>
              <a:gd name="T59" fmla="*/ 332660704 h 1321"/>
              <a:gd name="T60" fmla="*/ 2147483647 w 2153"/>
              <a:gd name="T61" fmla="*/ 902216153 h 13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3" name="Rectangle 11"/>
          <p:cNvSpPr>
            <a:spLocks noGrp="1" noChangeArrowheads="1"/>
          </p:cNvSpPr>
          <p:nvPr>
            <p:ph type="title"/>
          </p:nvPr>
        </p:nvSpPr>
        <p:spPr bwMode="auto">
          <a:xfrm>
            <a:off x="1066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124" name="Rectangle 12"/>
          <p:cNvSpPr>
            <a:spLocks noGrp="1" noChangeArrowheads="1"/>
          </p:cNvSpPr>
          <p:nvPr>
            <p:ph type="body" idx="1"/>
          </p:nvPr>
        </p:nvSpPr>
        <p:spPr bwMode="auto">
          <a:xfrm>
            <a:off x="9906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5" name="Rectangle 13"/>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solidFill>
                  <a:srgbClr val="EBD189"/>
                </a:solidFill>
                <a:latin typeface="Arial" pitchFamily="34" charset="0"/>
              </a:defRPr>
            </a:lvl1pPr>
          </a:lstStyle>
          <a:p>
            <a:pPr>
              <a:defRPr/>
            </a:pPr>
            <a:endParaRPr lang="en-US"/>
          </a:p>
        </p:txBody>
      </p:sp>
      <p:sp>
        <p:nvSpPr>
          <p:cNvPr id="3087" name="Rectangle 15"/>
          <p:cNvSpPr>
            <a:spLocks noGrp="1" noChangeArrowheads="1"/>
          </p:cNvSpPr>
          <p:nvPr>
            <p:ph type="sldNum" sz="quarter" idx="4"/>
          </p:nvPr>
        </p:nvSpPr>
        <p:spPr bwMode="auto">
          <a:xfrm>
            <a:off x="3886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rgbClr val="EBD189"/>
                </a:solidFill>
                <a:latin typeface="Arial" pitchFamily="34" charset="0"/>
              </a:defRPr>
            </a:lvl1pPr>
          </a:lstStyle>
          <a:p>
            <a:pPr>
              <a:defRPr/>
            </a:pPr>
            <a:fld id="{7349223A-CC9F-4C39-8428-9CE6C5B1143C}" type="slidenum">
              <a:rPr lang="en-US"/>
              <a:pPr>
                <a:defRPr/>
              </a:pPr>
              <a:t>‹#›</a:t>
            </a:fld>
            <a:endParaRPr lang="en-US"/>
          </a:p>
        </p:txBody>
      </p:sp>
      <p:graphicFrame>
        <p:nvGraphicFramePr>
          <p:cNvPr id="5127" name="Object 32"/>
          <p:cNvGraphicFramePr>
            <a:graphicFrameLocks noChangeAspect="1"/>
          </p:cNvGraphicFramePr>
          <p:nvPr/>
        </p:nvGraphicFramePr>
        <p:xfrm>
          <a:off x="0" y="1371600"/>
          <a:ext cx="9144000" cy="304800"/>
        </p:xfrm>
        <a:graphic>
          <a:graphicData uri="http://schemas.openxmlformats.org/presentationml/2006/ole">
            <mc:AlternateContent xmlns:mc="http://schemas.openxmlformats.org/markup-compatibility/2006">
              <mc:Choice xmlns:v="urn:schemas-microsoft-com:vml" Requires="v">
                <p:oleObj spid="_x0000_s5131" name="Image" r:id="rId14" imgW="2869841" imgH="723554" progId="PhotoshopElements.Image.2">
                  <p:embed/>
                </p:oleObj>
              </mc:Choice>
              <mc:Fallback>
                <p:oleObj name="Image" r:id="rId14" imgW="2869841" imgH="723554" progId="PhotoshopElements.Image.2">
                  <p:embed/>
                  <p:pic>
                    <p:nvPicPr>
                      <p:cNvPr id="0" name="Object 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3716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8" name="Object 31"/>
          <p:cNvGraphicFramePr>
            <a:graphicFrameLocks noChangeAspect="1"/>
          </p:cNvGraphicFramePr>
          <p:nvPr/>
        </p:nvGraphicFramePr>
        <p:xfrm>
          <a:off x="0" y="0"/>
          <a:ext cx="838200" cy="6858000"/>
        </p:xfrm>
        <a:graphic>
          <a:graphicData uri="http://schemas.openxmlformats.org/presentationml/2006/ole">
            <mc:AlternateContent xmlns:mc="http://schemas.openxmlformats.org/markup-compatibility/2006">
              <mc:Choice xmlns:v="urn:schemas-microsoft-com:vml" Requires="v">
                <p:oleObj spid="_x0000_s5132" name="Image" r:id="rId16" imgW="518029" imgH="1920244" progId="PhotoshopElements.Image.2">
                  <p:embed/>
                </p:oleObj>
              </mc:Choice>
              <mc:Fallback>
                <p:oleObj name="Image" r:id="rId16" imgW="518029" imgH="1920244" progId="PhotoshopElements.Image.2">
                  <p:embed/>
                  <p:pic>
                    <p:nvPicPr>
                      <p:cNvPr id="0" name="Object 31"/>
                      <p:cNvPicPr>
                        <a:picLocks noChangeAspect="1" noChangeArrowheads="1"/>
                      </p:cNvPicPr>
                      <p:nvPr/>
                    </p:nvPicPr>
                    <p:blipFill>
                      <a:blip r:embed="rId17">
                        <a:extLst>
                          <a:ext uri="{28A0092B-C50C-407E-A947-70E740481C1C}">
                            <a14:useLocalDpi xmlns:a14="http://schemas.microsoft.com/office/drawing/2010/main" val="0"/>
                          </a:ext>
                        </a:extLst>
                      </a:blip>
                      <a:srcRect t="9525"/>
                      <a:stretch>
                        <a:fillRect/>
                      </a:stretch>
                    </p:blipFill>
                    <p:spPr bwMode="auto">
                      <a:xfrm>
                        <a:off x="0" y="0"/>
                        <a:ext cx="83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9" name="Picture 33" descr="dark blue lion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53200" y="5141913"/>
            <a:ext cx="23622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34" descr="plumbline7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100" y="4343400"/>
            <a:ext cx="723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fontAlgn="base">
        <a:spcBef>
          <a:spcPct val="0"/>
        </a:spcBef>
        <a:spcAft>
          <a:spcPct val="0"/>
        </a:spcAft>
        <a:defRPr sz="4400">
          <a:solidFill>
            <a:schemeClr val="tx2"/>
          </a:solidFill>
          <a:latin typeface="Arial" pitchFamily="34" charset="0"/>
        </a:defRPr>
      </a:lvl6pPr>
      <a:lvl7pPr marL="914400" algn="l" rtl="0" fontAlgn="base">
        <a:spcBef>
          <a:spcPct val="0"/>
        </a:spcBef>
        <a:spcAft>
          <a:spcPct val="0"/>
        </a:spcAft>
        <a:defRPr sz="4400">
          <a:solidFill>
            <a:schemeClr val="tx2"/>
          </a:solidFill>
          <a:latin typeface="Arial" pitchFamily="34" charset="0"/>
        </a:defRPr>
      </a:lvl7pPr>
      <a:lvl8pPr marL="1371600" algn="l" rtl="0" fontAlgn="base">
        <a:spcBef>
          <a:spcPct val="0"/>
        </a:spcBef>
        <a:spcAft>
          <a:spcPct val="0"/>
        </a:spcAft>
        <a:defRPr sz="4400">
          <a:solidFill>
            <a:schemeClr val="tx2"/>
          </a:solidFill>
          <a:latin typeface="Arial" pitchFamily="34" charset="0"/>
        </a:defRPr>
      </a:lvl8pPr>
      <a:lvl9pPr marL="1828800" algn="l"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F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dirty="0">
              <a:solidFill>
                <a:srgbClr val="FFFFFF"/>
              </a:solidFill>
            </a:endParaRPr>
          </a:p>
        </p:txBody>
      </p:sp>
      <p:sp>
        <p:nvSpPr>
          <p:cNvPr id="6147" name="Rectangle 2"/>
          <p:cNvSpPr>
            <a:spLocks noGrp="1" noChangeArrowheads="1"/>
          </p:cNvSpPr>
          <p:nvPr>
            <p:ph type="title"/>
          </p:nvPr>
        </p:nvSpPr>
        <p:spPr bwMode="auto">
          <a:xfrm>
            <a:off x="923925"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8" name="Rectangle 3"/>
          <p:cNvSpPr>
            <a:spLocks noGrp="1" noChangeArrowheads="1"/>
          </p:cNvSpPr>
          <p:nvPr>
            <p:ph type="body" idx="1"/>
          </p:nvPr>
        </p:nvSpPr>
        <p:spPr bwMode="auto">
          <a:xfrm>
            <a:off x="1219200" y="1600200"/>
            <a:ext cx="7924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6149"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113" y="-76200"/>
            <a:ext cx="1970087"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4270"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717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spcBef>
                <a:spcPct val="0"/>
              </a:spcBef>
              <a:defRPr sz="1400" dirty="0">
                <a:solidFill>
                  <a:srgbClr val="482400"/>
                </a:solidFill>
                <a:latin typeface="Arial" pitchFamily="34" charset="0"/>
                <a:cs typeface="+mn-cs"/>
              </a:defRPr>
            </a:lvl1pPr>
          </a:lstStyle>
          <a:p>
            <a:pPr>
              <a:defRPr/>
            </a:pPr>
            <a:endParaRPr lang="en-US"/>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spcBef>
                <a:spcPct val="0"/>
              </a:spcBef>
              <a:defRPr sz="1400" dirty="0">
                <a:solidFill>
                  <a:srgbClr val="482400"/>
                </a:solidFill>
                <a:latin typeface="Arial" pitchFamily="34" charset="0"/>
                <a:cs typeface="+mn-cs"/>
              </a:defRPr>
            </a:lvl1pPr>
          </a:lstStyle>
          <a:p>
            <a:pPr>
              <a:defRPr/>
            </a:pPr>
            <a:endParaRPr lang="en-US"/>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spcBef>
                <a:spcPct val="0"/>
              </a:spcBef>
              <a:defRPr sz="1400">
                <a:solidFill>
                  <a:srgbClr val="482400"/>
                </a:solidFill>
                <a:latin typeface="Arial" panose="020B0604020202020204" pitchFamily="34" charset="0"/>
                <a:cs typeface="Arial" panose="020B0604020202020204" pitchFamily="34" charset="0"/>
              </a:defRPr>
            </a:lvl1pPr>
          </a:lstStyle>
          <a:p>
            <a:pPr>
              <a:defRPr/>
            </a:pPr>
            <a:fld id="{CCF2E60C-A882-4DC8-9595-0C7BB0B5FA40}" type="slidenum">
              <a:rPr lang="en-US" altLang="en-US"/>
              <a:pPr>
                <a:defRPr/>
              </a:pPr>
              <a:t>‹#›</a:t>
            </a:fld>
            <a:endParaRPr lang="en-US" altLang="en-US" dirty="0"/>
          </a:p>
        </p:txBody>
      </p:sp>
      <p:pic>
        <p:nvPicPr>
          <p:cNvPr id="717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8194" name="Picture 6" descr="horiz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3651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defRPr sz="1000">
                <a:solidFill>
                  <a:srgbClr val="FFFFFF"/>
                </a:solidFill>
                <a:latin typeface="Arial Narrow" panose="020B0606020202030204" pitchFamily="34" charset="0"/>
                <a:ea typeface="MS PGothic" panose="020B0600070205080204" pitchFamily="34" charset="-128"/>
              </a:defRPr>
            </a:lvl1pPr>
          </a:lstStyle>
          <a:p>
            <a:pPr>
              <a:defRPr/>
            </a:pPr>
            <a:fld id="{FF37C263-B661-41FD-8C61-035C0F4075E5}" type="datetime1">
              <a:rPr lang="en-US"/>
              <a:pPr>
                <a:defRPr/>
              </a:pPr>
              <a:t>2/17/2018</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cap="all" spc="60" baseline="0">
                <a:solidFill>
                  <a:srgbClr val="FFFFFF"/>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defRPr sz="1100">
                <a:solidFill>
                  <a:srgbClr val="FFFFFF"/>
                </a:solidFill>
                <a:latin typeface="Arial Narrow" panose="020B0606020202030204" pitchFamily="34" charset="0"/>
                <a:ea typeface="MS PGothic" panose="020B0600070205080204" pitchFamily="34" charset="-128"/>
              </a:defRPr>
            </a:lvl1pPr>
          </a:lstStyle>
          <a:p>
            <a:pPr>
              <a:defRPr/>
            </a:pPr>
            <a:fld id="{5005256B-E532-43FA-9037-5AF24C5AAD4B}"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hf sldNum="0" hdr="0" ftr="0" dt="0"/>
  <p:txStyles>
    <p:titleStyle>
      <a:lvl1pPr algn="l" rtl="0" eaLnBrk="0" fontAlgn="base" hangingPunct="0">
        <a:spcBef>
          <a:spcPct val="0"/>
        </a:spcBef>
        <a:spcAft>
          <a:spcPct val="0"/>
        </a:spcAft>
        <a:defRPr sz="3000" kern="1200" cap="all" spc="50">
          <a:solidFill>
            <a:schemeClr val="tx1"/>
          </a:solidFill>
          <a:latin typeface="+mj-lt"/>
          <a:ea typeface="MS PGothic" pitchFamily="34" charset="-128"/>
          <a:cs typeface="+mj-cs"/>
        </a:defRPr>
      </a:lvl1pPr>
      <a:lvl2pPr algn="l" rtl="0" eaLnBrk="0" fontAlgn="base" hangingPunct="0">
        <a:spcBef>
          <a:spcPct val="0"/>
        </a:spcBef>
        <a:spcAft>
          <a:spcPct val="0"/>
        </a:spcAft>
        <a:defRPr sz="3000">
          <a:solidFill>
            <a:schemeClr val="tx1"/>
          </a:solidFill>
          <a:latin typeface="Arial Narrow" pitchFamily="34" charset="0"/>
          <a:ea typeface="MS PGothic" pitchFamily="34" charset="-128"/>
        </a:defRPr>
      </a:lvl2pPr>
      <a:lvl3pPr algn="l" rtl="0" eaLnBrk="0" fontAlgn="base" hangingPunct="0">
        <a:spcBef>
          <a:spcPct val="0"/>
        </a:spcBef>
        <a:spcAft>
          <a:spcPct val="0"/>
        </a:spcAft>
        <a:defRPr sz="3000">
          <a:solidFill>
            <a:schemeClr val="tx1"/>
          </a:solidFill>
          <a:latin typeface="Arial Narrow" pitchFamily="34" charset="0"/>
          <a:ea typeface="MS PGothic" pitchFamily="34" charset="-128"/>
        </a:defRPr>
      </a:lvl3pPr>
      <a:lvl4pPr algn="l" rtl="0" eaLnBrk="0" fontAlgn="base" hangingPunct="0">
        <a:spcBef>
          <a:spcPct val="0"/>
        </a:spcBef>
        <a:spcAft>
          <a:spcPct val="0"/>
        </a:spcAft>
        <a:defRPr sz="3000">
          <a:solidFill>
            <a:schemeClr val="tx1"/>
          </a:solidFill>
          <a:latin typeface="Arial Narrow" pitchFamily="34" charset="0"/>
          <a:ea typeface="MS PGothic" pitchFamily="34" charset="-128"/>
        </a:defRPr>
      </a:lvl4pPr>
      <a:lvl5pPr algn="l" rtl="0" eaLnBrk="0" fontAlgn="base" hangingPunct="0">
        <a:spcBef>
          <a:spcPct val="0"/>
        </a:spcBef>
        <a:spcAft>
          <a:spcPct val="0"/>
        </a:spcAft>
        <a:defRPr sz="3000">
          <a:solidFill>
            <a:schemeClr val="tx1"/>
          </a:solidFill>
          <a:latin typeface="Arial Narrow" pitchFamily="34"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1pPr>
      <a:lvl2pPr marL="742950" indent="-28575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2pPr>
      <a:lvl3pPr marL="11430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3pPr>
      <a:lvl4pPr marL="16002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4pPr>
      <a:lvl5pPr marL="20574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9218" name="Picture 6" descr="horiz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3651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defRPr sz="1000">
                <a:solidFill>
                  <a:srgbClr val="FFFFFF"/>
                </a:solidFill>
                <a:latin typeface="Arial Narrow" panose="020B0606020202030204" pitchFamily="34" charset="0"/>
                <a:ea typeface="MS PGothic" panose="020B0600070205080204" pitchFamily="34" charset="-128"/>
              </a:defRPr>
            </a:lvl1pPr>
          </a:lstStyle>
          <a:p>
            <a:pPr>
              <a:defRPr/>
            </a:pPr>
            <a:fld id="{9193170D-AC25-448D-B587-F03BBDF34CDB}" type="datetime1">
              <a:rPr lang="en-US"/>
              <a:pPr>
                <a:defRPr/>
              </a:pPr>
              <a:t>2/17/2018</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cap="all" spc="60" baseline="0">
                <a:solidFill>
                  <a:srgbClr val="FFFFFF"/>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defRPr sz="1100">
                <a:solidFill>
                  <a:srgbClr val="FFFFFF"/>
                </a:solidFill>
                <a:latin typeface="Arial Narrow" panose="020B0606020202030204" pitchFamily="34" charset="0"/>
                <a:ea typeface="MS PGothic" panose="020B0600070205080204" pitchFamily="34" charset="-128"/>
              </a:defRPr>
            </a:lvl1pPr>
          </a:lstStyle>
          <a:p>
            <a:pPr>
              <a:defRPr/>
            </a:pPr>
            <a:fld id="{12419EDA-C84D-4B02-8A9E-7A4F5BCD1AAF}"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hf sldNum="0" hdr="0" ftr="0" dt="0"/>
  <p:txStyles>
    <p:titleStyle>
      <a:lvl1pPr algn="l" rtl="0" eaLnBrk="0" fontAlgn="base" hangingPunct="0">
        <a:spcBef>
          <a:spcPct val="0"/>
        </a:spcBef>
        <a:spcAft>
          <a:spcPct val="0"/>
        </a:spcAft>
        <a:defRPr sz="3000" kern="1200" cap="all" spc="50">
          <a:solidFill>
            <a:schemeClr val="tx1"/>
          </a:solidFill>
          <a:latin typeface="+mj-lt"/>
          <a:ea typeface="MS PGothic" pitchFamily="34" charset="-128"/>
          <a:cs typeface="+mj-cs"/>
        </a:defRPr>
      </a:lvl1pPr>
      <a:lvl2pPr algn="l" rtl="0" eaLnBrk="0" fontAlgn="base" hangingPunct="0">
        <a:spcBef>
          <a:spcPct val="0"/>
        </a:spcBef>
        <a:spcAft>
          <a:spcPct val="0"/>
        </a:spcAft>
        <a:defRPr sz="3000">
          <a:solidFill>
            <a:schemeClr val="tx1"/>
          </a:solidFill>
          <a:latin typeface="Arial Narrow" pitchFamily="34" charset="0"/>
          <a:ea typeface="MS PGothic" pitchFamily="34" charset="-128"/>
        </a:defRPr>
      </a:lvl2pPr>
      <a:lvl3pPr algn="l" rtl="0" eaLnBrk="0" fontAlgn="base" hangingPunct="0">
        <a:spcBef>
          <a:spcPct val="0"/>
        </a:spcBef>
        <a:spcAft>
          <a:spcPct val="0"/>
        </a:spcAft>
        <a:defRPr sz="3000">
          <a:solidFill>
            <a:schemeClr val="tx1"/>
          </a:solidFill>
          <a:latin typeface="Arial Narrow" pitchFamily="34" charset="0"/>
          <a:ea typeface="MS PGothic" pitchFamily="34" charset="-128"/>
        </a:defRPr>
      </a:lvl3pPr>
      <a:lvl4pPr algn="l" rtl="0" eaLnBrk="0" fontAlgn="base" hangingPunct="0">
        <a:spcBef>
          <a:spcPct val="0"/>
        </a:spcBef>
        <a:spcAft>
          <a:spcPct val="0"/>
        </a:spcAft>
        <a:defRPr sz="3000">
          <a:solidFill>
            <a:schemeClr val="tx1"/>
          </a:solidFill>
          <a:latin typeface="Arial Narrow" pitchFamily="34" charset="0"/>
          <a:ea typeface="MS PGothic" pitchFamily="34" charset="-128"/>
        </a:defRPr>
      </a:lvl4pPr>
      <a:lvl5pPr algn="l" rtl="0" eaLnBrk="0" fontAlgn="base" hangingPunct="0">
        <a:spcBef>
          <a:spcPct val="0"/>
        </a:spcBef>
        <a:spcAft>
          <a:spcPct val="0"/>
        </a:spcAft>
        <a:defRPr sz="3000">
          <a:solidFill>
            <a:schemeClr val="tx1"/>
          </a:solidFill>
          <a:latin typeface="Arial Narrow" pitchFamily="34"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1pPr>
      <a:lvl2pPr marL="742950" indent="-28575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2pPr>
      <a:lvl3pPr marL="11430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3pPr>
      <a:lvl4pPr marL="16002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4pPr>
      <a:lvl5pPr marL="2057400" indent="-228600" algn="l" rtl="0" eaLnBrk="0" fontAlgn="base" hangingPunct="0">
        <a:spcBef>
          <a:spcPct val="20000"/>
        </a:spcBef>
        <a:spcAft>
          <a:spcPts val="600"/>
        </a:spcAft>
        <a:buClr>
          <a:schemeClr val="tx2"/>
        </a:buClr>
        <a:buFont typeface="Arial" charset="0"/>
        <a:buChar char="•"/>
        <a:defRPr sz="1700" kern="1200" spc="30">
          <a:solidFill>
            <a:schemeClr val="tx1"/>
          </a:solidFill>
          <a:latin typeface="+mn-lt"/>
          <a:ea typeface="MS PGothic" pitchFamily="34" charset="-128"/>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43.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hyperlink" Target="//upload.wikimedia.org/wikipedia/commons/7/71/Richard_Bancroft_from_NPG.jpg" TargetMode="Externa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emf"/><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wmf"/><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41.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41.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1524000" y="2130425"/>
            <a:ext cx="7391400" cy="1470025"/>
          </a:xfrm>
          <a:solidFill>
            <a:schemeClr val="accent1"/>
          </a:solidFill>
        </p:spPr>
        <p:txBody>
          <a:bodyPr/>
          <a:lstStyle/>
          <a:p>
            <a:pPr eaLnBrk="1" hangingPunct="1"/>
            <a:r>
              <a:rPr lang="en-US" altLang="en-US" sz="3600" smtClean="0">
                <a:latin typeface="Algerian" pitchFamily="82" charset="0"/>
              </a:rPr>
              <a:t>HOW WE GOT the Bible</a:t>
            </a:r>
          </a:p>
        </p:txBody>
      </p:sp>
      <p:sp>
        <p:nvSpPr>
          <p:cNvPr id="95235" name="Rectangle 3"/>
          <p:cNvSpPr>
            <a:spLocks noGrp="1" noChangeArrowheads="1"/>
          </p:cNvSpPr>
          <p:nvPr>
            <p:ph type="subTitle" idx="1"/>
          </p:nvPr>
        </p:nvSpPr>
        <p:spPr>
          <a:solidFill>
            <a:schemeClr val="accent1"/>
          </a:solidFill>
          <a:ln w="76200" cmpd="tri">
            <a:solidFill>
              <a:schemeClr val="tx1"/>
            </a:solidFill>
            <a:miter lim="800000"/>
            <a:headEnd/>
            <a:tailEnd/>
          </a:ln>
        </p:spPr>
        <p:txBody>
          <a:bodyPr/>
          <a:lstStyle/>
          <a:p>
            <a:pPr eaLnBrk="1" hangingPunct="1">
              <a:lnSpc>
                <a:spcPct val="80000"/>
              </a:lnSpc>
            </a:pPr>
            <a:endParaRPr lang="en-US" altLang="en-US" sz="2000" smtClean="0"/>
          </a:p>
          <a:p>
            <a:pPr eaLnBrk="1" hangingPunct="1">
              <a:lnSpc>
                <a:spcPct val="80000"/>
              </a:lnSpc>
            </a:pPr>
            <a:r>
              <a:rPr lang="en-US" altLang="en-US" sz="2000" smtClean="0"/>
              <a:t>A class on Bible origin, transmission and reliability</a:t>
            </a:r>
          </a:p>
          <a:p>
            <a:pPr eaLnBrk="1" hangingPunct="1">
              <a:lnSpc>
                <a:spcPct val="80000"/>
              </a:lnSpc>
            </a:pPr>
            <a:r>
              <a:rPr lang="en-US" altLang="en-US" sz="2000" smtClean="0"/>
              <a:t>January 2018</a:t>
            </a:r>
          </a:p>
        </p:txBody>
      </p:sp>
      <p:grpSp>
        <p:nvGrpSpPr>
          <p:cNvPr id="95236" name="Group 44"/>
          <p:cNvGrpSpPr>
            <a:grpSpLocks/>
          </p:cNvGrpSpPr>
          <p:nvPr/>
        </p:nvGrpSpPr>
        <p:grpSpPr bwMode="auto">
          <a:xfrm>
            <a:off x="0" y="-169514838"/>
            <a:ext cx="7418388" cy="369888"/>
            <a:chOff x="0" y="50640"/>
            <a:chExt cx="3505" cy="310"/>
          </a:xfrm>
        </p:grpSpPr>
        <p:sp>
          <p:nvSpPr>
            <p:cNvPr id="95255" name="Rectangle 34"/>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nvGrpSpPr>
            <p:cNvPr id="95256" name="Group 43"/>
            <p:cNvGrpSpPr>
              <a:grpSpLocks/>
            </p:cNvGrpSpPr>
            <p:nvPr/>
          </p:nvGrpSpPr>
          <p:grpSpPr bwMode="auto">
            <a:xfrm>
              <a:off x="0" y="50640"/>
              <a:ext cx="3505" cy="310"/>
              <a:chOff x="0" y="175190"/>
              <a:chExt cx="3505" cy="310"/>
            </a:xfrm>
          </p:grpSpPr>
          <p:sp>
            <p:nvSpPr>
              <p:cNvPr id="95257" name="Rectangle 35"/>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95258" name="Rectangle 36"/>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grpSp>
      <p:grpSp>
        <p:nvGrpSpPr>
          <p:cNvPr id="95237" name="Group 42"/>
          <p:cNvGrpSpPr>
            <a:grpSpLocks/>
          </p:cNvGrpSpPr>
          <p:nvPr/>
        </p:nvGrpSpPr>
        <p:grpSpPr bwMode="auto">
          <a:xfrm>
            <a:off x="-11113" y="173424850"/>
            <a:ext cx="9166226" cy="2870200"/>
            <a:chOff x="-5" y="288033"/>
            <a:chExt cx="4330" cy="2410"/>
          </a:xfrm>
        </p:grpSpPr>
        <p:grpSp>
          <p:nvGrpSpPr>
            <p:cNvPr id="95251" name="Group 40"/>
            <p:cNvGrpSpPr>
              <a:grpSpLocks/>
            </p:cNvGrpSpPr>
            <p:nvPr/>
          </p:nvGrpSpPr>
          <p:grpSpPr bwMode="auto">
            <a:xfrm>
              <a:off x="0" y="288038"/>
              <a:ext cx="4320" cy="2400"/>
              <a:chOff x="0" y="288038"/>
              <a:chExt cx="4320" cy="2400"/>
            </a:xfrm>
          </p:grpSpPr>
          <p:sp>
            <p:nvSpPr>
              <p:cNvPr id="95253" name="Rectangle 37"/>
              <p:cNvSpPr>
                <a:spLocks noChangeArrowheads="1"/>
              </p:cNvSpPr>
              <p:nvPr/>
            </p:nvSpPr>
            <p:spPr bwMode="auto">
              <a:xfrm>
                <a:off x="0" y="288038"/>
                <a:ext cx="432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  </a:t>
                </a:r>
                <a:r>
                  <a:rPr lang="en-US" altLang="en-US" sz="24400">
                    <a:solidFill>
                      <a:srgbClr val="000000"/>
                    </a:solidFill>
                    <a:cs typeface="Arial" charset="0"/>
                  </a:rPr>
                  <a:t> </a:t>
                </a:r>
                <a:r>
                  <a:rPr lang="en-US" altLang="en-US" sz="1800">
                    <a:solidFill>
                      <a:srgbClr val="000000"/>
                    </a:solidFill>
                    <a:cs typeface="Arial" charset="0"/>
                  </a:rPr>
                  <a:t>                                                     </a:t>
                </a:r>
              </a:p>
            </p:txBody>
          </p:sp>
          <p:sp>
            <p:nvSpPr>
              <p:cNvPr id="95254" name="Rectangle 39"/>
              <p:cNvSpPr>
                <a:spLocks noChangeArrowheads="1"/>
              </p:cNvSpPr>
              <p:nvPr/>
            </p:nvSpPr>
            <p:spPr bwMode="auto">
              <a:xfrm>
                <a:off x="0" y="288038"/>
                <a:ext cx="4320" cy="24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95252" name="Rectangle 41"/>
            <p:cNvSpPr>
              <a:spLocks noChangeArrowheads="1"/>
            </p:cNvSpPr>
            <p:nvPr/>
          </p:nvSpPr>
          <p:spPr bwMode="auto">
            <a:xfrm>
              <a:off x="-5" y="288033"/>
              <a:ext cx="4330" cy="2410"/>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pic>
        <p:nvPicPr>
          <p:cNvPr id="95238" name="Picture 38" descr="CODEX SINATICUS (340 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73466125"/>
            <a:ext cx="45720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9" name="Group 55"/>
          <p:cNvGrpSpPr>
            <a:grpSpLocks/>
          </p:cNvGrpSpPr>
          <p:nvPr/>
        </p:nvGrpSpPr>
        <p:grpSpPr bwMode="auto">
          <a:xfrm>
            <a:off x="0" y="-169179875"/>
            <a:ext cx="7418388" cy="369887"/>
            <a:chOff x="0" y="50640"/>
            <a:chExt cx="3505" cy="310"/>
          </a:xfrm>
        </p:grpSpPr>
        <p:sp>
          <p:nvSpPr>
            <p:cNvPr id="95247" name="Rectangle 45"/>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nvGrpSpPr>
            <p:cNvPr id="95248" name="Group 54"/>
            <p:cNvGrpSpPr>
              <a:grpSpLocks/>
            </p:cNvGrpSpPr>
            <p:nvPr/>
          </p:nvGrpSpPr>
          <p:grpSpPr bwMode="auto">
            <a:xfrm>
              <a:off x="0" y="50640"/>
              <a:ext cx="3505" cy="310"/>
              <a:chOff x="0" y="175190"/>
              <a:chExt cx="3505" cy="310"/>
            </a:xfrm>
          </p:grpSpPr>
          <p:sp>
            <p:nvSpPr>
              <p:cNvPr id="95249" name="Rectangle 46"/>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95250" name="Rectangle 47"/>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grpSp>
      <p:grpSp>
        <p:nvGrpSpPr>
          <p:cNvPr id="95240" name="Group 53"/>
          <p:cNvGrpSpPr>
            <a:grpSpLocks/>
          </p:cNvGrpSpPr>
          <p:nvPr/>
        </p:nvGrpSpPr>
        <p:grpSpPr bwMode="auto">
          <a:xfrm>
            <a:off x="-11113" y="173759813"/>
            <a:ext cx="9166226" cy="2217737"/>
            <a:chOff x="-5" y="288033"/>
            <a:chExt cx="4330" cy="1863"/>
          </a:xfrm>
        </p:grpSpPr>
        <p:grpSp>
          <p:nvGrpSpPr>
            <p:cNvPr id="95243" name="Group 51"/>
            <p:cNvGrpSpPr>
              <a:grpSpLocks/>
            </p:cNvGrpSpPr>
            <p:nvPr/>
          </p:nvGrpSpPr>
          <p:grpSpPr bwMode="auto">
            <a:xfrm>
              <a:off x="0" y="288038"/>
              <a:ext cx="4320" cy="1853"/>
              <a:chOff x="0" y="288038"/>
              <a:chExt cx="4320" cy="1853"/>
            </a:xfrm>
          </p:grpSpPr>
          <p:sp>
            <p:nvSpPr>
              <p:cNvPr id="95245" name="Rectangle 48"/>
              <p:cNvSpPr>
                <a:spLocks noChangeArrowheads="1"/>
              </p:cNvSpPr>
              <p:nvPr/>
            </p:nvSpPr>
            <p:spPr bwMode="auto">
              <a:xfrm>
                <a:off x="0" y="288038"/>
                <a:ext cx="4320" cy="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  </a:t>
                </a:r>
                <a:r>
                  <a:rPr lang="en-US" altLang="en-US" sz="18700">
                    <a:solidFill>
                      <a:srgbClr val="000000"/>
                    </a:solidFill>
                    <a:cs typeface="Arial" charset="0"/>
                  </a:rPr>
                  <a:t> </a:t>
                </a:r>
                <a:r>
                  <a:rPr lang="en-US" altLang="en-US" sz="1800">
                    <a:solidFill>
                      <a:srgbClr val="000000"/>
                    </a:solidFill>
                    <a:cs typeface="Arial" charset="0"/>
                  </a:rPr>
                  <a:t>                                                     </a:t>
                </a:r>
              </a:p>
            </p:txBody>
          </p:sp>
          <p:sp>
            <p:nvSpPr>
              <p:cNvPr id="95246" name="Rectangle 50"/>
              <p:cNvSpPr>
                <a:spLocks noChangeArrowheads="1"/>
              </p:cNvSpPr>
              <p:nvPr/>
            </p:nvSpPr>
            <p:spPr bwMode="auto">
              <a:xfrm>
                <a:off x="0" y="288038"/>
                <a:ext cx="4320" cy="185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
          <p:nvSpPr>
            <p:cNvPr id="95244" name="Rectangle 52"/>
            <p:cNvSpPr>
              <a:spLocks noChangeArrowheads="1"/>
            </p:cNvSpPr>
            <p:nvPr/>
          </p:nvSpPr>
          <p:spPr bwMode="auto">
            <a:xfrm>
              <a:off x="-5" y="288033"/>
              <a:ext cx="4330" cy="1863"/>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pic>
        <p:nvPicPr>
          <p:cNvPr id="95241" name="Picture 49" descr="Codex Vaticanus (325-350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73801088"/>
            <a:ext cx="457200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Text Box 66"/>
          <p:cNvSpPr txBox="1">
            <a:spLocks noChangeArrowheads="1"/>
          </p:cNvSpPr>
          <p:nvPr/>
        </p:nvSpPr>
        <p:spPr bwMode="auto">
          <a:xfrm>
            <a:off x="2406650" y="4797425"/>
            <a:ext cx="5854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Char char="•"/>
              <a:defRPr sz="3200">
                <a:solidFill>
                  <a:schemeClr val="tx1"/>
                </a:solidFill>
                <a:latin typeface="Arial" charset="0"/>
              </a:defRPr>
            </a:lvl1pPr>
            <a:lvl2pPr marL="742950" indent="-285750" algn="l" eaLnBrk="0" hangingPunct="0">
              <a:buChar char="–"/>
              <a:defRPr sz="2800">
                <a:solidFill>
                  <a:schemeClr val="tx1"/>
                </a:solidFill>
                <a:latin typeface="Arial" charset="0"/>
              </a:defRPr>
            </a:lvl2pPr>
            <a:lvl3pPr marL="1143000" indent="-228600" algn="l" eaLnBrk="0" hangingPunct="0">
              <a:buChar char="•"/>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dirty="0">
                <a:solidFill>
                  <a:srgbClr val="000000"/>
                </a:solidFill>
                <a:cs typeface="Arial" charset="0"/>
              </a:rPr>
              <a:t>Lesson 11</a:t>
            </a:r>
          </a:p>
          <a:p>
            <a:pPr eaLnBrk="1" hangingPunct="1">
              <a:lnSpc>
                <a:spcPct val="80000"/>
              </a:lnSpc>
              <a:buFontTx/>
              <a:buNone/>
            </a:pPr>
            <a:r>
              <a:rPr lang="en-US" altLang="en-US" sz="2400" b="1" dirty="0">
                <a:solidFill>
                  <a:srgbClr val="000000"/>
                </a:solidFill>
                <a:cs typeface="Arial" charset="0"/>
              </a:rPr>
              <a:t>How the Bible came to Modern English</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title"/>
          </p:nvPr>
        </p:nvSpPr>
        <p:spPr>
          <a:xfrm>
            <a:off x="914400" y="533400"/>
            <a:ext cx="7772400" cy="1143000"/>
          </a:xfrm>
        </p:spPr>
        <p:txBody>
          <a:bodyPr/>
          <a:lstStyle/>
          <a:p>
            <a:pPr eaLnBrk="1" hangingPunct="1"/>
            <a:r>
              <a:rPr lang="en-US" altLang="en-US" b="1" smtClean="0"/>
              <a:t>Wycliffe on Scripture</a:t>
            </a:r>
            <a:br>
              <a:rPr lang="en-US" altLang="en-US" b="1" smtClean="0"/>
            </a:br>
            <a:endParaRPr lang="en-US" altLang="en-US" b="1" smtClean="0"/>
          </a:p>
        </p:txBody>
      </p:sp>
      <p:sp>
        <p:nvSpPr>
          <p:cNvPr id="104451" name="Rectangle 3"/>
          <p:cNvSpPr>
            <a:spLocks noGrp="1" noChangeArrowheads="1"/>
          </p:cNvSpPr>
          <p:nvPr>
            <p:ph type="body" idx="4294967295"/>
          </p:nvPr>
        </p:nvSpPr>
        <p:spPr>
          <a:xfrm>
            <a:off x="914400" y="1905000"/>
            <a:ext cx="8229600" cy="5257800"/>
          </a:xfrm>
        </p:spPr>
        <p:txBody>
          <a:bodyPr/>
          <a:lstStyle/>
          <a:p>
            <a:pPr eaLnBrk="1" hangingPunct="1">
              <a:lnSpc>
                <a:spcPct val="80000"/>
              </a:lnSpc>
              <a:buFontTx/>
              <a:buNone/>
            </a:pPr>
            <a:r>
              <a:rPr lang="en-US" altLang="en-US" sz="2400" smtClean="0"/>
              <a:t>For him the Bible was the fundamental source of Christianity which is binding on all men. </a:t>
            </a:r>
          </a:p>
          <a:p>
            <a:pPr eaLnBrk="1" hangingPunct="1">
              <a:lnSpc>
                <a:spcPct val="80000"/>
              </a:lnSpc>
              <a:buFontTx/>
              <a:buNone/>
            </a:pPr>
            <a:r>
              <a:rPr lang="en-US" altLang="en-US" sz="2400" smtClean="0"/>
              <a:t>From this one can easily see how the next step came about: the furnishing of the Bible to the people in their mother tongue.</a:t>
            </a:r>
          </a:p>
          <a:p>
            <a:pPr eaLnBrk="1" hangingPunct="1">
              <a:lnSpc>
                <a:spcPct val="80000"/>
              </a:lnSpc>
              <a:buFontTx/>
              <a:buNone/>
            </a:pPr>
            <a:r>
              <a:rPr lang="en-US" altLang="en-US" sz="2400" smtClean="0"/>
              <a:t>Wycliffe put most emphasis on Scripture: </a:t>
            </a:r>
            <a:r>
              <a:rPr lang="en-US" altLang="en-US" sz="2400" smtClean="0">
                <a:solidFill>
                  <a:srgbClr val="0000FF"/>
                </a:solidFill>
              </a:rPr>
              <a:t>"Even though there were a hundred popes and though every mendicant monk were a cardinal, they would be entitled to confidence only in so far as they accorded with the Bible." </a:t>
            </a:r>
          </a:p>
          <a:p>
            <a:pPr eaLnBrk="1" hangingPunct="1">
              <a:lnSpc>
                <a:spcPct val="80000"/>
              </a:lnSpc>
              <a:buFontTx/>
              <a:buNone/>
            </a:pPr>
            <a:r>
              <a:rPr lang="en-US" altLang="en-US" sz="2400" smtClean="0"/>
              <a:t>Therefore in this early period it was Wycliffe who recognized and formulated the formal principle of the Reformation-- the unique authority of the Bible for the belief and life of the Christian.</a:t>
            </a:r>
          </a:p>
        </p:txBody>
      </p:sp>
      <p:pic>
        <p:nvPicPr>
          <p:cNvPr id="104452" name="Picture 6" descr="John-Wyclif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90" descr="titlebgpink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8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2667000"/>
            <a:ext cx="25908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13"/>
          <p:cNvSpPr txBox="1">
            <a:spLocks noChangeArrowheads="1"/>
          </p:cNvSpPr>
          <p:nvPr/>
        </p:nvSpPr>
        <p:spPr bwMode="auto">
          <a:xfrm>
            <a:off x="228600" y="1295400"/>
            <a:ext cx="48768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endParaRPr lang="en-US" altLang="en-US" sz="1200">
              <a:latin typeface="Times New Roman" pitchFamily="18" charset="0"/>
            </a:endParaRPr>
          </a:p>
          <a:p>
            <a:pPr algn="ctr" eaLnBrk="1" hangingPunct="1">
              <a:buFontTx/>
              <a:buNone/>
            </a:pPr>
            <a:r>
              <a:rPr lang="en-US" altLang="en-US">
                <a:latin typeface="Times New Roman" pitchFamily="18" charset="0"/>
              </a:rPr>
              <a:t>In 1408 the English church, </a:t>
            </a:r>
            <a:r>
              <a:rPr lang="en-US" altLang="en-US" b="1" i="1">
                <a:latin typeface="Times New Roman" pitchFamily="18" charset="0"/>
              </a:rPr>
              <a:t>forbid "anyone to translate or even read a vernacular (English) version of the Bible in whole or in part</a:t>
            </a:r>
            <a:r>
              <a:rPr lang="en-US" altLang="en-US">
                <a:latin typeface="Times New Roman" pitchFamily="18" charset="0"/>
              </a:rPr>
              <a:t> without the approval of his diocesan bishop or of a provincial council." </a:t>
            </a:r>
          </a:p>
        </p:txBody>
      </p:sp>
      <p:sp>
        <p:nvSpPr>
          <p:cNvPr id="105477" name="Text Box 18"/>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1408</a:t>
            </a:r>
          </a:p>
        </p:txBody>
      </p:sp>
      <p:sp>
        <p:nvSpPr>
          <p:cNvPr id="105478" name="AutoShape 66"/>
          <p:cNvSpPr>
            <a:spLocks noChangeArrowheads="1"/>
          </p:cNvSpPr>
          <p:nvPr/>
        </p:nvSpPr>
        <p:spPr bwMode="auto">
          <a:xfrm rot="10800000">
            <a:off x="56388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
        <p:nvSpPr>
          <p:cNvPr id="55369" name="Text Box 73"/>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55376" name="Text Box 80"/>
          <p:cNvSpPr txBox="1">
            <a:spLocks noChangeArrowheads="1"/>
          </p:cNvSpPr>
          <p:nvPr/>
        </p:nvSpPr>
        <p:spPr bwMode="auto">
          <a:xfrm>
            <a:off x="3810000" y="593725"/>
            <a:ext cx="548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The Wycliffe Bible</a:t>
            </a:r>
            <a:endParaRPr lang="en-US" sz="4000" b="1">
              <a:effectLst>
                <a:outerShdw blurRad="38100" dist="38100" dir="2700000" algn="tl">
                  <a:srgbClr val="FFFFFF"/>
                </a:outerShdw>
              </a:effectLst>
            </a:endParaRPr>
          </a:p>
        </p:txBody>
      </p:sp>
      <p:sp>
        <p:nvSpPr>
          <p:cNvPr id="105481" name="Oval 86"/>
          <p:cNvSpPr>
            <a:spLocks noChangeArrowheads="1"/>
          </p:cNvSpPr>
          <p:nvPr/>
        </p:nvSpPr>
        <p:spPr bwMode="auto">
          <a:xfrm>
            <a:off x="5181600" y="1981200"/>
            <a:ext cx="3200400" cy="3200400"/>
          </a:xfrm>
          <a:prstGeom prst="ellipse">
            <a:avLst/>
          </a:prstGeom>
          <a:noFill/>
          <a:ln w="152400">
            <a:solidFill>
              <a:srgbClr val="660104"/>
            </a:solidFill>
            <a:round/>
            <a:headEnd/>
            <a:tailEnd/>
          </a:ln>
          <a:effectLst/>
          <a:extLst>
            <a:ext uri="{909E8E84-426E-40DD-AFC4-6F175D3DCCD1}">
              <a14:hiddenFill xmlns:a14="http://schemas.microsoft.com/office/drawing/2010/main">
                <a:solidFill>
                  <a:srgbClr val="FFE2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
        <p:nvSpPr>
          <p:cNvPr id="105482" name="Line 87"/>
          <p:cNvSpPr>
            <a:spLocks noChangeShapeType="1"/>
          </p:cNvSpPr>
          <p:nvPr/>
        </p:nvSpPr>
        <p:spPr bwMode="auto">
          <a:xfrm>
            <a:off x="5486400" y="2590800"/>
            <a:ext cx="2514600" cy="1981200"/>
          </a:xfrm>
          <a:prstGeom prst="line">
            <a:avLst/>
          </a:prstGeom>
          <a:noFill/>
          <a:ln w="152400">
            <a:solidFill>
              <a:srgbClr val="66010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106499" name="TextBox 5"/>
          <p:cNvSpPr txBox="1">
            <a:spLocks noChangeArrowheads="1"/>
          </p:cNvSpPr>
          <p:nvPr/>
        </p:nvSpPr>
        <p:spPr bwMode="auto">
          <a:xfrm>
            <a:off x="596900" y="1598613"/>
            <a:ext cx="7894638" cy="35067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eaLnBrk="1" hangingPunct="1">
              <a:buFontTx/>
              <a:buNone/>
            </a:pPr>
            <a:r>
              <a:rPr lang="en-US" altLang="en-US" sz="2000">
                <a:solidFill>
                  <a:srgbClr val="000000"/>
                </a:solidFill>
                <a:latin typeface="Times New Roman" pitchFamily="18" charset="0"/>
              </a:rPr>
              <a:t>Wycliffe had the peculiar idea that the common man was worth something. “No man,” he said, </a:t>
            </a:r>
            <a:r>
              <a:rPr lang="en-US" altLang="en-US" sz="2000" b="1" u="sng">
                <a:solidFill>
                  <a:srgbClr val="000000"/>
                </a:solidFill>
                <a:latin typeface="Times New Roman" pitchFamily="18" charset="0"/>
              </a:rPr>
              <a:t>“was so rude a scholar but that he might learn the words of the Gospel according to his simplicity.”</a:t>
            </a:r>
          </a:p>
          <a:p>
            <a:pPr eaLnBrk="1" hangingPunct="1">
              <a:buFontTx/>
              <a:buNone/>
            </a:pPr>
            <a:r>
              <a:rPr lang="en-US" altLang="en-US" sz="2000">
                <a:solidFill>
                  <a:srgbClr val="000000"/>
                </a:solidFill>
                <a:latin typeface="Times New Roman" pitchFamily="18" charset="0"/>
              </a:rPr>
              <a:t>In this belief, during the last years of his life and with the assistance of some of his students, Wycliffe undertook a translation of the Scriptures from the Latin into the English tongue.</a:t>
            </a:r>
          </a:p>
          <a:p>
            <a:pPr eaLnBrk="1" hangingPunct="1">
              <a:buFontTx/>
              <a:buNone/>
            </a:pPr>
            <a:endParaRPr lang="en-US" altLang="en-US" sz="2000">
              <a:solidFill>
                <a:srgbClr val="000000"/>
              </a:solidFill>
              <a:latin typeface="Times New Roman" pitchFamily="18" charset="0"/>
            </a:endParaRPr>
          </a:p>
          <a:p>
            <a:pPr eaLnBrk="1" hangingPunct="1">
              <a:buFontTx/>
              <a:buNone/>
            </a:pPr>
            <a:r>
              <a:rPr lang="en-US" altLang="en-US" sz="2000">
                <a:solidFill>
                  <a:srgbClr val="000000"/>
                </a:solidFill>
                <a:latin typeface="Times New Roman" pitchFamily="18" charset="0"/>
              </a:rPr>
              <a:t>Lightfoot, Neil R. (2003-07-01). How We Got the Bible (pp. 175-176). Baker Publishing Group. Kindle Edition. </a:t>
            </a:r>
          </a:p>
          <a:p>
            <a:pPr eaLnBrk="1" hangingPunct="1">
              <a:buFontTx/>
              <a:buNone/>
            </a:pPr>
            <a:endParaRPr lang="en-US" altLang="en-US" sz="2000">
              <a:solidFill>
                <a:srgbClr val="000000"/>
              </a:solidFill>
              <a:latin typeface="Times New Roman" pitchFamily="18" charset="0"/>
            </a:endParaRPr>
          </a:p>
        </p:txBody>
      </p:sp>
      <p:pic>
        <p:nvPicPr>
          <p:cNvPr id="106500" name="Picture 91" descr="titlebgpink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25"/>
          <p:cNvSpPr txBox="1">
            <a:spLocks noChangeArrowheads="1"/>
          </p:cNvSpPr>
          <p:nvPr/>
        </p:nvSpPr>
        <p:spPr bwMode="auto">
          <a:xfrm>
            <a:off x="137160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1428</a:t>
            </a:r>
          </a:p>
        </p:txBody>
      </p:sp>
      <p:sp>
        <p:nvSpPr>
          <p:cNvPr id="9" name="Text Box 90"/>
          <p:cNvSpPr txBox="1">
            <a:spLocks noChangeArrowheads="1"/>
          </p:cNvSpPr>
          <p:nvPr/>
        </p:nvSpPr>
        <p:spPr bwMode="auto">
          <a:xfrm>
            <a:off x="3810000" y="593725"/>
            <a:ext cx="548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The Wycliffe Bible</a:t>
            </a:r>
            <a:endParaRPr lang="en-US" sz="4000" b="1">
              <a:effectLst>
                <a:outerShdw blurRad="38100" dist="38100" dir="2700000" algn="tl">
                  <a:srgbClr val="FFFFFF"/>
                </a:outerShdw>
              </a:effectLst>
            </a:endParaRP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79"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13"/>
          <p:cNvSpPr txBox="1">
            <a:spLocks noChangeArrowheads="1"/>
          </p:cNvSpPr>
          <p:nvPr/>
        </p:nvSpPr>
        <p:spPr bwMode="auto">
          <a:xfrm>
            <a:off x="101600" y="1066800"/>
            <a:ext cx="6553200"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endParaRPr lang="en-US" altLang="en-US" sz="1200">
              <a:latin typeface="Times New Roman" pitchFamily="18" charset="0"/>
            </a:endParaRPr>
          </a:p>
          <a:p>
            <a:pPr algn="ctr" eaLnBrk="1" hangingPunct="1">
              <a:buFontTx/>
              <a:buNone/>
            </a:pPr>
            <a:r>
              <a:rPr lang="en-US" altLang="en-US" b="1">
                <a:latin typeface="Times New Roman" pitchFamily="18" charset="0"/>
              </a:rPr>
              <a:t>Erasmus,</a:t>
            </a:r>
            <a:r>
              <a:rPr lang="en-US" altLang="en-US">
                <a:latin typeface="Times New Roman" pitchFamily="18" charset="0"/>
              </a:rPr>
              <a:t> a priest and Greek scholar, publishes a new Greek edition and a more accurate Latin translation of the New Testament in </a:t>
            </a:r>
            <a:r>
              <a:rPr lang="en-US" altLang="en-US" sz="2800">
                <a:latin typeface="Times New Roman" pitchFamily="18" charset="0"/>
              </a:rPr>
              <a:t>AD</a:t>
            </a:r>
            <a:r>
              <a:rPr lang="en-US" altLang="en-US">
                <a:latin typeface="Times New Roman" pitchFamily="18" charset="0"/>
              </a:rPr>
              <a:t> 1516.</a:t>
            </a:r>
          </a:p>
          <a:p>
            <a:pPr algn="ctr" eaLnBrk="1" hangingPunct="1">
              <a:buFontTx/>
              <a:buNone/>
            </a:pPr>
            <a:r>
              <a:rPr lang="en-US" altLang="en-US">
                <a:latin typeface="Times New Roman" pitchFamily="18" charset="0"/>
              </a:rPr>
              <a:t>This milestone was the first non-Latin Vulgate text of the scripture to be produced in a millennium… and the first ever to come off a printing press. </a:t>
            </a:r>
          </a:p>
          <a:p>
            <a:pPr algn="ctr" eaLnBrk="1" hangingPunct="1">
              <a:buFontTx/>
              <a:buNone/>
            </a:pPr>
            <a:endParaRPr lang="en-US" altLang="en-US">
              <a:latin typeface="Times New Roman" pitchFamily="18" charset="0"/>
            </a:endParaRPr>
          </a:p>
        </p:txBody>
      </p:sp>
      <p:sp>
        <p:nvSpPr>
          <p:cNvPr id="107524" name="Rectangle 14"/>
          <p:cNvSpPr>
            <a:spLocks noChangeArrowheads="1"/>
          </p:cNvSpPr>
          <p:nvPr/>
        </p:nvSpPr>
        <p:spPr bwMode="auto">
          <a:xfrm>
            <a:off x="7212013" y="4924425"/>
            <a:ext cx="147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400" b="1">
                <a:latin typeface="Times New Roman" pitchFamily="18" charset="0"/>
              </a:rPr>
              <a:t>Erasmus</a:t>
            </a:r>
            <a:endParaRPr lang="en-US" altLang="en-US">
              <a:latin typeface="Times New Roman" pitchFamily="18" charset="0"/>
            </a:endParaRPr>
          </a:p>
        </p:txBody>
      </p:sp>
      <p:pic>
        <p:nvPicPr>
          <p:cNvPr id="10752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688" y="1573213"/>
            <a:ext cx="2254250" cy="29464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07526" name="Rectangle 16"/>
          <p:cNvSpPr>
            <a:spLocks noChangeArrowheads="1"/>
          </p:cNvSpPr>
          <p:nvPr/>
        </p:nvSpPr>
        <p:spPr bwMode="auto">
          <a:xfrm>
            <a:off x="8162925" y="431800"/>
            <a:ext cx="184150" cy="457200"/>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b="1">
              <a:latin typeface="Times New Roman" pitchFamily="18" charset="0"/>
            </a:endParaRPr>
          </a:p>
        </p:txBody>
      </p:sp>
      <p:sp>
        <p:nvSpPr>
          <p:cNvPr id="107527" name="Text Box 19"/>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1516</a:t>
            </a:r>
          </a:p>
        </p:txBody>
      </p:sp>
      <p:sp>
        <p:nvSpPr>
          <p:cNvPr id="107528" name="AutoShape 65"/>
          <p:cNvSpPr>
            <a:spLocks noChangeArrowheads="1"/>
          </p:cNvSpPr>
          <p:nvPr/>
        </p:nvSpPr>
        <p:spPr bwMode="auto">
          <a:xfrm rot="10800000">
            <a:off x="59436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
        <p:nvSpPr>
          <p:cNvPr id="60488" name="Text Box 72"/>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60494" name="Text Box 78"/>
          <p:cNvSpPr txBox="1">
            <a:spLocks noChangeArrowheads="1"/>
          </p:cNvSpPr>
          <p:nvPr/>
        </p:nvSpPr>
        <p:spPr bwMode="auto">
          <a:xfrm>
            <a:off x="5029200" y="593725"/>
            <a:ext cx="281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Erasmus</a:t>
            </a:r>
            <a:endParaRPr lang="en-US" sz="4000" b="1">
              <a:effectLst>
                <a:outerShdw blurRad="38100" dist="38100" dir="2700000" algn="tl">
                  <a:srgbClr val="FFFFFF"/>
                </a:outerShdw>
              </a:effectLst>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Danny Haynes\Pictures\Pictures\2011\Creation Musuem\Bible\DSC096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303338"/>
            <a:ext cx="3251200"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89" descr="titlebgblue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13"/>
          <p:cNvSpPr txBox="1">
            <a:spLocks noChangeArrowheads="1"/>
          </p:cNvSpPr>
          <p:nvPr/>
        </p:nvSpPr>
        <p:spPr bwMode="auto">
          <a:xfrm>
            <a:off x="76200" y="984250"/>
            <a:ext cx="5791200"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eaLnBrk="1" hangingPunct="1"/>
            <a:endParaRPr lang="en-US" altLang="en-US" sz="1200">
              <a:latin typeface="Times New Roman" pitchFamily="18" charset="0"/>
            </a:endParaRPr>
          </a:p>
          <a:p>
            <a:pPr eaLnBrk="1" hangingPunct="1">
              <a:buFontTx/>
              <a:buNone/>
            </a:pPr>
            <a:r>
              <a:rPr lang="en-US" altLang="en-US">
                <a:latin typeface="Times New Roman" pitchFamily="18" charset="0"/>
              </a:rPr>
              <a:t>Luther declared his intolerance for the Roman Church’s corruption on Halloween in </a:t>
            </a:r>
            <a:r>
              <a:rPr lang="en-US" altLang="en-US" b="1">
                <a:latin typeface="Times New Roman" pitchFamily="18" charset="0"/>
              </a:rPr>
              <a:t>1517</a:t>
            </a:r>
            <a:r>
              <a:rPr lang="en-US" altLang="en-US">
                <a:latin typeface="Times New Roman" pitchFamily="18" charset="0"/>
              </a:rPr>
              <a:t>, by nailing his 95 Theses of Contention to the Wittenberg Church door. Luther, who would be exiled in the months following the Diet of Worms Council in </a:t>
            </a:r>
            <a:r>
              <a:rPr lang="en-US" altLang="en-US" b="1">
                <a:latin typeface="Times New Roman" pitchFamily="18" charset="0"/>
              </a:rPr>
              <a:t>1521</a:t>
            </a:r>
            <a:endParaRPr lang="en-US" altLang="en-US">
              <a:latin typeface="Times New Roman" pitchFamily="18" charset="0"/>
            </a:endParaRPr>
          </a:p>
        </p:txBody>
      </p:sp>
      <p:sp>
        <p:nvSpPr>
          <p:cNvPr id="108549" name="Text Box 20"/>
          <p:cNvSpPr txBox="1">
            <a:spLocks noChangeArrowheads="1"/>
          </p:cNvSpPr>
          <p:nvPr/>
        </p:nvSpPr>
        <p:spPr bwMode="auto">
          <a:xfrm>
            <a:off x="1471613" y="533400"/>
            <a:ext cx="16144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1517</a:t>
            </a:r>
          </a:p>
        </p:txBody>
      </p:sp>
      <p:sp>
        <p:nvSpPr>
          <p:cNvPr id="108550" name="Text Box 21"/>
          <p:cNvSpPr txBox="1">
            <a:spLocks noChangeArrowheads="1"/>
          </p:cNvSpPr>
          <p:nvPr/>
        </p:nvSpPr>
        <p:spPr bwMode="auto">
          <a:xfrm>
            <a:off x="5943600" y="5272088"/>
            <a:ext cx="2895600" cy="457200"/>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spcBef>
                <a:spcPct val="50000"/>
              </a:spcBef>
              <a:buFontTx/>
              <a:buNone/>
            </a:pPr>
            <a:r>
              <a:rPr lang="en-US" altLang="en-US" sz="2400" b="1">
                <a:solidFill>
                  <a:schemeClr val="bg1"/>
                </a:solidFill>
                <a:latin typeface="Times New Roman" pitchFamily="18" charset="0"/>
              </a:rPr>
              <a:t>Martin Luther</a:t>
            </a:r>
          </a:p>
        </p:txBody>
      </p:sp>
      <p:sp>
        <p:nvSpPr>
          <p:cNvPr id="108551" name="AutoShape 68"/>
          <p:cNvSpPr>
            <a:spLocks noChangeArrowheads="1"/>
          </p:cNvSpPr>
          <p:nvPr/>
        </p:nvSpPr>
        <p:spPr bwMode="auto">
          <a:xfrm rot="10800000">
            <a:off x="59436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
        <p:nvSpPr>
          <p:cNvPr id="62542" name="Text Box 78"/>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62548" name="Text Box 84"/>
          <p:cNvSpPr txBox="1">
            <a:spLocks noChangeArrowheads="1"/>
          </p:cNvSpPr>
          <p:nvPr/>
        </p:nvSpPr>
        <p:spPr bwMode="auto">
          <a:xfrm>
            <a:off x="3962400" y="593725"/>
            <a:ext cx="472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Martin Luther</a:t>
            </a:r>
            <a:endParaRPr lang="en-US" sz="4000" b="1">
              <a:effectLst>
                <a:outerShdw blurRad="38100" dist="38100" dir="2700000" algn="tl">
                  <a:srgbClr val="FFFFFF"/>
                </a:outerShdw>
              </a:effectLst>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54"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063" y="1825625"/>
            <a:ext cx="2649537" cy="31242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09572" name="Text Box 15"/>
          <p:cNvSpPr txBox="1">
            <a:spLocks noChangeArrowheads="1"/>
          </p:cNvSpPr>
          <p:nvPr/>
        </p:nvSpPr>
        <p:spPr bwMode="auto">
          <a:xfrm>
            <a:off x="304800" y="984250"/>
            <a:ext cx="60198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eaLnBrk="1" hangingPunct="1"/>
            <a:endParaRPr lang="en-US" altLang="en-US" sz="1200">
              <a:latin typeface="Times New Roman" pitchFamily="18" charset="0"/>
            </a:endParaRPr>
          </a:p>
          <a:p>
            <a:pPr eaLnBrk="1" hangingPunct="1">
              <a:buFontTx/>
              <a:buNone/>
            </a:pPr>
            <a:r>
              <a:rPr lang="en-US" altLang="en-US" b="1">
                <a:latin typeface="Times New Roman" pitchFamily="18" charset="0"/>
              </a:rPr>
              <a:t>William Tyndale,</a:t>
            </a:r>
            <a:r>
              <a:rPr lang="en-US" altLang="en-US">
                <a:latin typeface="Times New Roman" pitchFamily="18" charset="0"/>
              </a:rPr>
              <a:t> priest and Oxford scholar, translates the New Testament from Greek into English (</a:t>
            </a:r>
            <a:r>
              <a:rPr lang="en-US" altLang="en-US" sz="2800">
                <a:latin typeface="Times New Roman" pitchFamily="18" charset="0"/>
              </a:rPr>
              <a:t>AD</a:t>
            </a:r>
            <a:r>
              <a:rPr lang="en-US" altLang="en-US">
                <a:latin typeface="Times New Roman" pitchFamily="18" charset="0"/>
              </a:rPr>
              <a:t> 1525), but cannot get approval to publish it in England. </a:t>
            </a:r>
          </a:p>
          <a:p>
            <a:pPr eaLnBrk="1" hangingPunct="1">
              <a:buFontTx/>
              <a:buNone/>
            </a:pPr>
            <a:r>
              <a:rPr lang="en-US" altLang="en-US">
                <a:latin typeface="Times New Roman" pitchFamily="18" charset="0"/>
              </a:rPr>
              <a:t>He was so fluent in eight languages that it was said one would think any one of them to be his native tongue.  </a:t>
            </a:r>
          </a:p>
        </p:txBody>
      </p:sp>
      <p:sp>
        <p:nvSpPr>
          <p:cNvPr id="109573" name="Text Box 18"/>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1525</a:t>
            </a:r>
          </a:p>
        </p:txBody>
      </p:sp>
      <p:sp>
        <p:nvSpPr>
          <p:cNvPr id="109574" name="AutoShape 140"/>
          <p:cNvSpPr>
            <a:spLocks noChangeArrowheads="1"/>
          </p:cNvSpPr>
          <p:nvPr/>
        </p:nvSpPr>
        <p:spPr bwMode="auto">
          <a:xfrm rot="10800000">
            <a:off x="59436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
        <p:nvSpPr>
          <p:cNvPr id="63635" name="Text Box 147"/>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63641" name="Text Box 153"/>
          <p:cNvSpPr txBox="1">
            <a:spLocks noChangeArrowheads="1"/>
          </p:cNvSpPr>
          <p:nvPr/>
        </p:nvSpPr>
        <p:spPr bwMode="auto">
          <a:xfrm>
            <a:off x="4038600" y="593725"/>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William Tyndale</a:t>
            </a:r>
            <a:endParaRPr lang="en-US" sz="4000" b="1">
              <a:effectLst>
                <a:outerShdw blurRad="38100" dist="38100" dir="2700000" algn="tl">
                  <a:srgbClr val="FFFFFF"/>
                </a:outerShdw>
              </a:effectLst>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HWGTB rosebgnotim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9900"/>
            <a:ext cx="91440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3"/>
          <p:cNvSpPr>
            <a:spLocks noChangeArrowheads="1"/>
          </p:cNvSpPr>
          <p:nvPr/>
        </p:nvSpPr>
        <p:spPr bwMode="auto">
          <a:xfrm>
            <a:off x="990600" y="5410200"/>
            <a:ext cx="7467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400" b="1">
                <a:latin typeface="Times New Roman" pitchFamily="18" charset="0"/>
              </a:rPr>
              <a:t>The First Printed English New Testament            </a:t>
            </a:r>
            <a:r>
              <a:rPr lang="en-US" altLang="en-US" sz="2000" b="1">
                <a:latin typeface="Times New Roman" pitchFamily="18" charset="0"/>
              </a:rPr>
              <a:t>AD</a:t>
            </a:r>
            <a:r>
              <a:rPr lang="en-US" altLang="en-US" sz="2400" b="1">
                <a:latin typeface="Times New Roman" pitchFamily="18" charset="0"/>
              </a:rPr>
              <a:t> 1525</a:t>
            </a:r>
          </a:p>
          <a:p>
            <a:pPr algn="ctr" eaLnBrk="1" hangingPunct="1">
              <a:buFontTx/>
              <a:buNone/>
            </a:pPr>
            <a:r>
              <a:rPr lang="en-US" altLang="en-US" sz="2400" b="1">
                <a:latin typeface="Times New Roman" pitchFamily="18" charset="0"/>
              </a:rPr>
              <a:t>(Tyndale’s Bible)</a:t>
            </a:r>
            <a:endParaRPr lang="en-US" altLang="en-US" sz="2400">
              <a:latin typeface="Times New Roman" pitchFamily="18" charset="0"/>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tLang="en-US" sz="4000" b="1" smtClean="0"/>
              <a:t>William Tyndale</a:t>
            </a:r>
            <a:br>
              <a:rPr lang="en-US" altLang="en-US" sz="4000" b="1" smtClean="0"/>
            </a:br>
            <a:r>
              <a:rPr lang="en-US" altLang="en-US" sz="4000" b="1" smtClean="0"/>
              <a:t>(1494-1536</a:t>
            </a:r>
            <a:r>
              <a:rPr lang="en-US" altLang="en-US" sz="4000" smtClean="0"/>
              <a:t> )</a:t>
            </a:r>
          </a:p>
        </p:txBody>
      </p:sp>
      <p:sp>
        <p:nvSpPr>
          <p:cNvPr id="111619" name="Rectangle 3"/>
          <p:cNvSpPr>
            <a:spLocks noGrp="1" noChangeArrowheads="1"/>
          </p:cNvSpPr>
          <p:nvPr>
            <p:ph type="body" idx="1"/>
          </p:nvPr>
        </p:nvSpPr>
        <p:spPr/>
        <p:txBody>
          <a:bodyPr/>
          <a:lstStyle/>
          <a:p>
            <a:pPr eaLnBrk="1" hangingPunct="1">
              <a:buFontTx/>
              <a:buNone/>
            </a:pPr>
            <a:r>
              <a:rPr lang="en-US" altLang="en-US" sz="2800" smtClean="0"/>
              <a:t>A clergyman hopelessly entrenched in Roman Catholic dogma once taunted Tyndale with the statement, “</a:t>
            </a:r>
            <a:r>
              <a:rPr lang="en-US" altLang="en-US" sz="2800" i="1" smtClean="0"/>
              <a:t>We are better to be without God’s laws than the Pope’s</a:t>
            </a:r>
            <a:r>
              <a:rPr lang="en-US" altLang="en-US" sz="2800" smtClean="0"/>
              <a:t>”. </a:t>
            </a:r>
          </a:p>
          <a:p>
            <a:pPr eaLnBrk="1" hangingPunct="1">
              <a:buFontTx/>
              <a:buNone/>
            </a:pPr>
            <a:r>
              <a:rPr lang="en-US" altLang="en-US" sz="2800" smtClean="0"/>
              <a:t>Tyndale was infuriated by such Roman Catholic heresies, and he replied, “</a:t>
            </a:r>
            <a:r>
              <a:rPr lang="en-US" altLang="en-US" sz="2800" i="1" smtClean="0"/>
              <a:t>I defy the Pope and all his laws. If God spare my life ere many years, I will cause the boy that drives the plow to know more of the scriptures than you!</a:t>
            </a:r>
            <a:r>
              <a:rPr lang="en-US" altLang="en-US" sz="2800" smtClean="0"/>
              <a:t>” </a:t>
            </a:r>
          </a:p>
        </p:txBody>
      </p:sp>
      <p:pic>
        <p:nvPicPr>
          <p:cNvPr id="111620" name="Picture 4" descr="William-Tynd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0"/>
            <a:ext cx="175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066800" y="0"/>
            <a:ext cx="7772400" cy="1143000"/>
          </a:xfrm>
        </p:spPr>
        <p:txBody>
          <a:bodyPr/>
          <a:lstStyle/>
          <a:p>
            <a:pPr eaLnBrk="1" hangingPunct="1"/>
            <a:r>
              <a:rPr lang="en-US" altLang="en-US" sz="4000" smtClean="0"/>
              <a:t>1537 Matthew-Tyndale Leaf             </a:t>
            </a:r>
          </a:p>
        </p:txBody>
      </p:sp>
      <p:pic>
        <p:nvPicPr>
          <p:cNvPr id="112643" name="Picture 4" descr="leaf_tyndale1537"/>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133600" y="1066800"/>
            <a:ext cx="51054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pic>
        <p:nvPicPr>
          <p:cNvPr id="113667" name="Picture 77" descr="titlebgblue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16"/>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rgbClr val="FFFFFF"/>
                </a:solidFill>
                <a:latin typeface="Times New Roman" pitchFamily="18" charset="0"/>
              </a:rPr>
              <a:t>AD </a:t>
            </a:r>
            <a:r>
              <a:rPr lang="en-US" altLang="en-US" b="1">
                <a:solidFill>
                  <a:srgbClr val="FFFFFF"/>
                </a:solidFill>
                <a:latin typeface="Times New Roman" pitchFamily="18" charset="0"/>
              </a:rPr>
              <a:t>1536</a:t>
            </a:r>
          </a:p>
        </p:txBody>
      </p:sp>
      <p:sp>
        <p:nvSpPr>
          <p:cNvPr id="5" name="Text Box 76"/>
          <p:cNvSpPr txBox="1">
            <a:spLocks noChangeArrowheads="1"/>
          </p:cNvSpPr>
          <p:nvPr/>
        </p:nvSpPr>
        <p:spPr bwMode="auto">
          <a:xfrm>
            <a:off x="4038600" y="593725"/>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William Tyndale</a:t>
            </a:r>
            <a:endParaRPr lang="en-US" sz="4000" b="1">
              <a:solidFill>
                <a:srgbClr val="000000"/>
              </a:solidFill>
              <a:effectLst>
                <a:outerShdw blurRad="38100" dist="38100" dir="2700000" algn="tl">
                  <a:srgbClr val="FFFFFF"/>
                </a:outerShdw>
              </a:effectLst>
            </a:endParaRPr>
          </a:p>
        </p:txBody>
      </p:sp>
      <p:sp>
        <p:nvSpPr>
          <p:cNvPr id="113670" name="TextBox 5"/>
          <p:cNvSpPr txBox="1">
            <a:spLocks noChangeArrowheads="1"/>
          </p:cNvSpPr>
          <p:nvPr/>
        </p:nvSpPr>
        <p:spPr bwMode="auto">
          <a:xfrm>
            <a:off x="195263" y="1398588"/>
            <a:ext cx="4413250" cy="4622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eaLnBrk="1" hangingPunct="1">
              <a:buFontTx/>
              <a:buNone/>
            </a:pPr>
            <a:r>
              <a:rPr lang="en-US" altLang="en-US" sz="1600">
                <a:solidFill>
                  <a:srgbClr val="000000"/>
                </a:solidFill>
                <a:latin typeface="Times New Roman" pitchFamily="18" charset="0"/>
              </a:rPr>
              <a:t>Tyndale used the word</a:t>
            </a:r>
          </a:p>
          <a:p>
            <a:pPr eaLnBrk="1" hangingPunct="1">
              <a:buFontTx/>
              <a:buNone/>
            </a:pPr>
            <a:r>
              <a:rPr lang="en-US" altLang="en-US" sz="1600">
                <a:solidFill>
                  <a:srgbClr val="000000"/>
                </a:solidFill>
                <a:latin typeface="Times New Roman" pitchFamily="18" charset="0"/>
              </a:rPr>
              <a:t> “congregation” instead of “church,” </a:t>
            </a:r>
          </a:p>
          <a:p>
            <a:pPr eaLnBrk="1" hangingPunct="1">
              <a:buFontTx/>
              <a:buNone/>
            </a:pPr>
            <a:r>
              <a:rPr lang="en-US" altLang="en-US" sz="1600">
                <a:solidFill>
                  <a:srgbClr val="000000"/>
                </a:solidFill>
                <a:latin typeface="Times New Roman" pitchFamily="18" charset="0"/>
              </a:rPr>
              <a:t>“love” instead of “charity,” </a:t>
            </a:r>
          </a:p>
          <a:p>
            <a:pPr eaLnBrk="1" hangingPunct="1">
              <a:buFontTx/>
              <a:buNone/>
            </a:pPr>
            <a:r>
              <a:rPr lang="en-US" altLang="en-US" sz="1600">
                <a:solidFill>
                  <a:srgbClr val="000000"/>
                </a:solidFill>
                <a:latin typeface="Times New Roman" pitchFamily="18" charset="0"/>
              </a:rPr>
              <a:t>“repentance” instead of “penance,” </a:t>
            </a:r>
          </a:p>
          <a:p>
            <a:pPr eaLnBrk="1" hangingPunct="1">
              <a:buFontTx/>
              <a:buNone/>
            </a:pPr>
            <a:r>
              <a:rPr lang="en-US" altLang="en-US" sz="1600">
                <a:solidFill>
                  <a:srgbClr val="000000"/>
                </a:solidFill>
                <a:latin typeface="Times New Roman" pitchFamily="18" charset="0"/>
              </a:rPr>
              <a:t>He coined such words as “Passover,” “scapegoat,” “mercy seat,” and “long-suffering.” </a:t>
            </a:r>
          </a:p>
          <a:p>
            <a:pPr eaLnBrk="1" hangingPunct="1">
              <a:buFontTx/>
              <a:buNone/>
            </a:pPr>
            <a:r>
              <a:rPr lang="en-US" altLang="en-US" sz="1600">
                <a:solidFill>
                  <a:srgbClr val="000000"/>
                </a:solidFill>
                <a:latin typeface="Times New Roman" pitchFamily="18" charset="0"/>
              </a:rPr>
              <a:t>Expressions of Tyndale </a:t>
            </a:r>
          </a:p>
          <a:p>
            <a:pPr eaLnBrk="1" hangingPunct="1">
              <a:buFontTx/>
              <a:buNone/>
            </a:pPr>
            <a:r>
              <a:rPr lang="en-US" altLang="en-US" sz="1600">
                <a:solidFill>
                  <a:srgbClr val="000000"/>
                </a:solidFill>
                <a:latin typeface="Times New Roman" pitchFamily="18" charset="0"/>
              </a:rPr>
              <a:t>“the kingdom of heaven is at hand” (Matt. 3: 2); </a:t>
            </a:r>
          </a:p>
          <a:p>
            <a:pPr eaLnBrk="1" hangingPunct="1">
              <a:buFontTx/>
              <a:buNone/>
            </a:pPr>
            <a:r>
              <a:rPr lang="en-US" altLang="en-US" sz="1600">
                <a:solidFill>
                  <a:srgbClr val="000000"/>
                </a:solidFill>
                <a:latin typeface="Times New Roman" pitchFamily="18" charset="0"/>
              </a:rPr>
              <a:t>“the pinnacle of the temple” (Matt. 4: 5); </a:t>
            </a:r>
          </a:p>
          <a:p>
            <a:pPr eaLnBrk="1" hangingPunct="1">
              <a:buFontTx/>
              <a:buNone/>
            </a:pPr>
            <a:r>
              <a:rPr lang="en-US" altLang="en-US" sz="1600">
                <a:solidFill>
                  <a:srgbClr val="000000"/>
                </a:solidFill>
                <a:latin typeface="Times New Roman" pitchFamily="18" charset="0"/>
              </a:rPr>
              <a:t>“the salt of the earth” (Matt. 5: 13); </a:t>
            </a:r>
          </a:p>
          <a:p>
            <a:pPr eaLnBrk="1" hangingPunct="1">
              <a:buFontTx/>
              <a:buNone/>
            </a:pPr>
            <a:r>
              <a:rPr lang="en-US" altLang="en-US" sz="1600">
                <a:solidFill>
                  <a:srgbClr val="000000"/>
                </a:solidFill>
                <a:latin typeface="Times New Roman" pitchFamily="18" charset="0"/>
              </a:rPr>
              <a:t>“daily bread” (Matt. 6: 11); </a:t>
            </a:r>
          </a:p>
          <a:p>
            <a:pPr eaLnBrk="1" hangingPunct="1">
              <a:buFontTx/>
              <a:buNone/>
            </a:pPr>
            <a:r>
              <a:rPr lang="en-US" altLang="en-US" sz="1600">
                <a:solidFill>
                  <a:srgbClr val="000000"/>
                </a:solidFill>
                <a:latin typeface="Times New Roman" pitchFamily="18" charset="0"/>
              </a:rPr>
              <a:t>“Consider the lilies of the field, how they grow” (Matt. 6: 28); </a:t>
            </a:r>
          </a:p>
          <a:p>
            <a:pPr eaLnBrk="1" hangingPunct="1">
              <a:buFontTx/>
              <a:buNone/>
            </a:pPr>
            <a:r>
              <a:rPr lang="en-US" altLang="en-US" sz="1600">
                <a:solidFill>
                  <a:srgbClr val="000000"/>
                </a:solidFill>
                <a:latin typeface="Times New Roman" pitchFamily="18" charset="0"/>
              </a:rPr>
              <a:t>“meek and lowly in heart” (Matt. 11: 29); “shepherds abiding in the field” (Luke 2: 8); </a:t>
            </a:r>
          </a:p>
          <a:p>
            <a:pPr eaLnBrk="1" hangingPunct="1">
              <a:buFontTx/>
              <a:buNone/>
            </a:pPr>
            <a:r>
              <a:rPr lang="en-US" altLang="en-US" sz="1600">
                <a:solidFill>
                  <a:srgbClr val="000000"/>
                </a:solidFill>
                <a:latin typeface="Times New Roman" pitchFamily="18" charset="0"/>
              </a:rPr>
              <a:t>“eat, drink, and be merry” (Luke 12: 19); </a:t>
            </a:r>
          </a:p>
        </p:txBody>
      </p:sp>
      <p:sp>
        <p:nvSpPr>
          <p:cNvPr id="113671" name="TextBox 6"/>
          <p:cNvSpPr txBox="1">
            <a:spLocks noChangeArrowheads="1"/>
          </p:cNvSpPr>
          <p:nvPr/>
        </p:nvSpPr>
        <p:spPr bwMode="auto">
          <a:xfrm>
            <a:off x="4714875" y="1411288"/>
            <a:ext cx="4413250" cy="4622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eaLnBrk="1" hangingPunct="1">
              <a:buFontTx/>
              <a:buNone/>
            </a:pPr>
            <a:r>
              <a:rPr lang="en-US" altLang="en-US" sz="1600">
                <a:solidFill>
                  <a:srgbClr val="000000"/>
                </a:solidFill>
                <a:latin typeface="Times New Roman" pitchFamily="18" charset="0"/>
              </a:rPr>
              <a:t>“fatted calf” (Luke 15: 23); </a:t>
            </a:r>
          </a:p>
          <a:p>
            <a:pPr eaLnBrk="1" hangingPunct="1">
              <a:buFontTx/>
              <a:buNone/>
            </a:pPr>
            <a:r>
              <a:rPr lang="en-US" altLang="en-US" sz="1600">
                <a:solidFill>
                  <a:srgbClr val="000000"/>
                </a:solidFill>
                <a:latin typeface="Times New Roman" pitchFamily="18" charset="0"/>
              </a:rPr>
              <a:t>“only begotten son” (John 1: 14, 18); </a:t>
            </a:r>
          </a:p>
          <a:p>
            <a:pPr eaLnBrk="1" hangingPunct="1">
              <a:buFontTx/>
              <a:buNone/>
            </a:pPr>
            <a:r>
              <a:rPr lang="en-US" altLang="en-US" sz="1600">
                <a:solidFill>
                  <a:srgbClr val="000000"/>
                </a:solidFill>
                <a:latin typeface="Times New Roman" pitchFamily="18" charset="0"/>
              </a:rPr>
              <a:t>“in my Father’s house are many mansions” </a:t>
            </a:r>
          </a:p>
          <a:p>
            <a:pPr eaLnBrk="1" hangingPunct="1">
              <a:buFontTx/>
              <a:buNone/>
            </a:pPr>
            <a:r>
              <a:rPr lang="en-US" altLang="en-US" sz="1600">
                <a:solidFill>
                  <a:srgbClr val="000000"/>
                </a:solidFill>
                <a:latin typeface="Times New Roman" pitchFamily="18" charset="0"/>
              </a:rPr>
              <a:t>(John 14: 2); </a:t>
            </a:r>
          </a:p>
          <a:p>
            <a:pPr eaLnBrk="1" hangingPunct="1">
              <a:buFontTx/>
              <a:buNone/>
            </a:pPr>
            <a:r>
              <a:rPr lang="en-US" altLang="en-US" sz="1600">
                <a:solidFill>
                  <a:srgbClr val="000000"/>
                </a:solidFill>
                <a:latin typeface="Times New Roman" pitchFamily="18" charset="0"/>
              </a:rPr>
              <a:t>“in whom we live and move and have our being” </a:t>
            </a:r>
          </a:p>
          <a:p>
            <a:pPr eaLnBrk="1" hangingPunct="1">
              <a:buFontTx/>
              <a:buNone/>
            </a:pPr>
            <a:r>
              <a:rPr lang="en-US" altLang="en-US" sz="1600">
                <a:solidFill>
                  <a:srgbClr val="000000"/>
                </a:solidFill>
                <a:latin typeface="Times New Roman" pitchFamily="18" charset="0"/>
              </a:rPr>
              <a:t>(Acts 17: 28); </a:t>
            </a:r>
          </a:p>
          <a:p>
            <a:pPr eaLnBrk="1" hangingPunct="1">
              <a:buFontTx/>
              <a:buNone/>
            </a:pPr>
            <a:r>
              <a:rPr lang="en-US" altLang="en-US" sz="1600">
                <a:solidFill>
                  <a:srgbClr val="000000"/>
                </a:solidFill>
                <a:latin typeface="Times New Roman" pitchFamily="18" charset="0"/>
              </a:rPr>
              <a:t>“God forbid” (Rom. 3: 4); </a:t>
            </a:r>
          </a:p>
          <a:p>
            <a:pPr eaLnBrk="1" hangingPunct="1">
              <a:buFontTx/>
              <a:buNone/>
            </a:pPr>
            <a:r>
              <a:rPr lang="en-US" altLang="en-US" sz="1600">
                <a:solidFill>
                  <a:srgbClr val="000000"/>
                </a:solidFill>
                <a:latin typeface="Times New Roman" pitchFamily="18" charset="0"/>
              </a:rPr>
              <a:t>“sounding brass” and “tinkling cymbal”  </a:t>
            </a:r>
          </a:p>
          <a:p>
            <a:pPr eaLnBrk="1" hangingPunct="1">
              <a:buFontTx/>
              <a:buNone/>
            </a:pPr>
            <a:r>
              <a:rPr lang="en-US" altLang="en-US" sz="1600">
                <a:solidFill>
                  <a:srgbClr val="000000"/>
                </a:solidFill>
                <a:latin typeface="Times New Roman" pitchFamily="18" charset="0"/>
              </a:rPr>
              <a:t>(1 Cor. 13: 1);</a:t>
            </a:r>
          </a:p>
          <a:p>
            <a:pPr eaLnBrk="1" hangingPunct="1">
              <a:buFontTx/>
              <a:buNone/>
            </a:pPr>
            <a:r>
              <a:rPr lang="en-US" altLang="en-US" sz="1600">
                <a:solidFill>
                  <a:srgbClr val="000000"/>
                </a:solidFill>
                <a:latin typeface="Times New Roman" pitchFamily="18" charset="0"/>
              </a:rPr>
              <a:t> “in the twinkling of an eye”  (1 Cor. 15: 52); “singing and making melody” (Eph. 5: 19); </a:t>
            </a:r>
          </a:p>
          <a:p>
            <a:pPr eaLnBrk="1" hangingPunct="1">
              <a:buFontTx/>
              <a:buNone/>
            </a:pPr>
            <a:r>
              <a:rPr lang="en-US" altLang="en-US" sz="1600">
                <a:solidFill>
                  <a:srgbClr val="000000"/>
                </a:solidFill>
                <a:latin typeface="Times New Roman" pitchFamily="18" charset="0"/>
              </a:rPr>
              <a:t>“office of a bishop” (1 Tim. 3: 1); </a:t>
            </a:r>
          </a:p>
          <a:p>
            <a:pPr eaLnBrk="1" hangingPunct="1">
              <a:buFontTx/>
              <a:buNone/>
            </a:pPr>
            <a:r>
              <a:rPr lang="en-US" altLang="en-US" sz="1600">
                <a:solidFill>
                  <a:srgbClr val="000000"/>
                </a:solidFill>
                <a:latin typeface="Times New Roman" pitchFamily="18" charset="0"/>
              </a:rPr>
              <a:t>“the pleasures of sin for a season” (Heb. 11: 25); “an advocate with the Father” (1 John 2: 1); “Behold, I stand at the door and knock” </a:t>
            </a:r>
          </a:p>
          <a:p>
            <a:pPr eaLnBrk="1" hangingPunct="1">
              <a:buFontTx/>
              <a:buNone/>
            </a:pPr>
            <a:r>
              <a:rPr lang="en-US" altLang="en-US" sz="1600">
                <a:solidFill>
                  <a:srgbClr val="000000"/>
                </a:solidFill>
                <a:latin typeface="Times New Roman" pitchFamily="18" charset="0"/>
              </a:rPr>
              <a:t>(Rev. 3: 20).</a:t>
            </a:r>
          </a:p>
        </p:txBody>
      </p:sp>
      <p:sp>
        <p:nvSpPr>
          <p:cNvPr id="113672" name="Rectangle 7"/>
          <p:cNvSpPr>
            <a:spLocks noChangeArrowheads="1"/>
          </p:cNvSpPr>
          <p:nvPr/>
        </p:nvSpPr>
        <p:spPr bwMode="auto">
          <a:xfrm>
            <a:off x="3602038" y="5946775"/>
            <a:ext cx="5541962" cy="4905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spcBef>
                <a:spcPct val="0"/>
              </a:spcBef>
              <a:buFontTx/>
              <a:buNone/>
            </a:pPr>
            <a:r>
              <a:rPr lang="en-US" altLang="en-US" sz="1800" u="sng">
                <a:latin typeface="Arial" charset="0"/>
              </a:rPr>
              <a:t>80% of KJV from Tynade’s Translation</a:t>
            </a:r>
          </a:p>
        </p:txBody>
      </p:sp>
      <p:sp>
        <p:nvSpPr>
          <p:cNvPr id="113673" name="AutoShape 63"/>
          <p:cNvSpPr>
            <a:spLocks noChangeArrowheads="1"/>
          </p:cNvSpPr>
          <p:nvPr/>
        </p:nvSpPr>
        <p:spPr bwMode="auto">
          <a:xfrm rot="10800000">
            <a:off x="5943600" y="6418263"/>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7"/>
          <p:cNvSpPr>
            <a:spLocks noGrp="1" noChangeArrowheads="1"/>
          </p:cNvSpPr>
          <p:nvPr>
            <p:ph type="title"/>
          </p:nvPr>
        </p:nvSpPr>
        <p:spPr/>
        <p:txBody>
          <a:bodyPr/>
          <a:lstStyle/>
          <a:p>
            <a:r>
              <a:rPr lang="en-US" altLang="en-US" smtClean="0"/>
              <a:t>Class Objectives</a:t>
            </a:r>
          </a:p>
        </p:txBody>
      </p:sp>
      <p:sp>
        <p:nvSpPr>
          <p:cNvPr id="96259" name="Content Placeholder 2"/>
          <p:cNvSpPr>
            <a:spLocks noGrp="1"/>
          </p:cNvSpPr>
          <p:nvPr>
            <p:ph idx="1"/>
          </p:nvPr>
        </p:nvSpPr>
        <p:spPr/>
        <p:txBody>
          <a:bodyPr/>
          <a:lstStyle/>
          <a:p>
            <a:r>
              <a:rPr lang="en-US" altLang="en-US" sz="2400" smtClean="0"/>
              <a:t>Show the importance of the Bible to our faith &amp; that it is reliable.</a:t>
            </a:r>
          </a:p>
          <a:p>
            <a:endParaRPr lang="en-US" altLang="en-US" sz="2400" smtClean="0"/>
          </a:p>
          <a:p>
            <a:r>
              <a:rPr lang="en-US" altLang="en-US" sz="2400" smtClean="0"/>
              <a:t>Demonstrate that we can be confident that we have God’s inspired word today.</a:t>
            </a:r>
          </a:p>
          <a:p>
            <a:endParaRPr lang="en-US" altLang="en-US" sz="2400" smtClean="0"/>
          </a:p>
          <a:p>
            <a:r>
              <a:rPr lang="en-US" altLang="en-US" sz="2400" smtClean="0"/>
              <a:t>Understand the difference in modern versions of English Bible</a:t>
            </a:r>
          </a:p>
          <a:p>
            <a:endParaRPr lang="en-US" altLang="en-US" sz="2400" smtClean="0"/>
          </a:p>
          <a:p>
            <a:r>
              <a:rPr lang="en-US" altLang="en-US" sz="2400" smtClean="0"/>
              <a:t>Be able to answer questions about the origin of the Bible</a:t>
            </a:r>
          </a:p>
          <a:p>
            <a:endParaRPr lang="en-US" altLang="en-US" sz="2400" smtClean="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0" y="0"/>
            <a:ext cx="4457700" cy="1143000"/>
          </a:xfrm>
          <a:solidFill>
            <a:schemeClr val="bg2"/>
          </a:solidFill>
        </p:spPr>
        <p:txBody>
          <a:bodyPr/>
          <a:lstStyle/>
          <a:p>
            <a:pPr algn="ctr" eaLnBrk="1" hangingPunct="1"/>
            <a:r>
              <a:rPr lang="en-US" altLang="en-US" smtClean="0"/>
              <a:t>Tyndale</a:t>
            </a:r>
          </a:p>
        </p:txBody>
      </p:sp>
      <p:pic>
        <p:nvPicPr>
          <p:cNvPr id="114691" name="Picture 6" descr="C:\Documents and Settings\Owner\My Documents\Danny's Bible Classes\Church History\Images\Reformation\England\Death of Tynd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70675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5"/>
          <p:cNvSpPr txBox="1">
            <a:spLocks noChangeArrowheads="1"/>
          </p:cNvSpPr>
          <p:nvPr/>
        </p:nvSpPr>
        <p:spPr bwMode="auto">
          <a:xfrm>
            <a:off x="4257675" y="1914525"/>
            <a:ext cx="4514850" cy="42910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algn="l" eaLnBrk="0" hangingPunct="0">
              <a:buClr>
                <a:srgbClr val="FFFF00"/>
              </a:buClr>
              <a:buSzPct val="80000"/>
              <a:buFont typeface="Wingdings" pitchFamily="2" charset="2"/>
              <a:buChar char="®"/>
              <a:defRPr sz="3200">
                <a:solidFill>
                  <a:schemeClr val="tx1"/>
                </a:solidFill>
                <a:latin typeface="Arial" charset="0"/>
              </a:defRPr>
            </a:lvl1pPr>
            <a:lvl2pPr marL="742950" indent="-285750" algn="l" eaLnBrk="0" hangingPunct="0">
              <a:buClr>
                <a:srgbClr val="CC0000"/>
              </a:buClr>
              <a:buSzPct val="70000"/>
              <a:buFont typeface="Wingdings" pitchFamily="2" charset="2"/>
              <a:buChar char="®"/>
              <a:defRPr sz="2800">
                <a:solidFill>
                  <a:schemeClr val="tx1"/>
                </a:solidFill>
                <a:latin typeface="Arial" charset="0"/>
              </a:defRPr>
            </a:lvl2pPr>
            <a:lvl3pPr marL="1143000" indent="-228600" algn="l" eaLnBrk="0" hangingPunct="0">
              <a:buClr>
                <a:srgbClr val="009900"/>
              </a:buClr>
              <a:buSzPct val="60000"/>
              <a:buFont typeface="Wingdings" pitchFamily="2" charset="2"/>
              <a:buChar char="®"/>
              <a:defRPr sz="2400">
                <a:solidFill>
                  <a:schemeClr val="tx1"/>
                </a:solidFill>
                <a:latin typeface="Arial" charset="0"/>
              </a:defRPr>
            </a:lvl3pPr>
            <a:lvl4pPr marL="1600200" indent="-228600" algn="l" eaLnBrk="0" hangingPunct="0">
              <a:buClr>
                <a:schemeClr val="hlink"/>
              </a:buClr>
              <a:buSzPct val="60000"/>
              <a:buFont typeface="Wingdings" pitchFamily="2" charset="2"/>
              <a:buChar char="l"/>
              <a:defRPr sz="2000">
                <a:solidFill>
                  <a:schemeClr val="tx1"/>
                </a:solidFill>
                <a:latin typeface="Arial" charset="0"/>
              </a:defRPr>
            </a:lvl4pPr>
            <a:lvl5pPr marL="2057400" indent="-228600" algn="l" eaLnBrk="0" hangingPunct="0">
              <a:buClr>
                <a:schemeClr val="accent2"/>
              </a:buClr>
              <a:buSzPct val="55000"/>
              <a:buFont typeface="Wingdings" pitchFamily="2" charset="2"/>
              <a:buChar char="l"/>
              <a:defRPr sz="2000">
                <a:solidFill>
                  <a:schemeClr val="tx1"/>
                </a:solidFill>
                <a:latin typeface="Arial" charset="0"/>
              </a:defRPr>
            </a:lvl5pPr>
            <a:lvl6pPr marL="25146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6pPr>
            <a:lvl7pPr marL="29718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7pPr>
            <a:lvl8pPr marL="34290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8pPr>
            <a:lvl9pPr marL="3886200" indent="-22860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Arial" charset="0"/>
              </a:defRPr>
            </a:lvl9pPr>
          </a:lstStyle>
          <a:p>
            <a:pPr eaLnBrk="1" hangingPunct="1">
              <a:spcBef>
                <a:spcPct val="50000"/>
              </a:spcBef>
              <a:buClrTx/>
              <a:buSzTx/>
              <a:buFontTx/>
              <a:buNone/>
            </a:pPr>
            <a:r>
              <a:rPr lang="en-US" altLang="en-US" sz="2400">
                <a:solidFill>
                  <a:srgbClr val="EAEAEA"/>
                </a:solidFill>
                <a:cs typeface="Arial" charset="0"/>
              </a:rPr>
              <a:t>“</a:t>
            </a:r>
            <a:r>
              <a:rPr lang="en-US" altLang="en-US" sz="2400">
                <a:solidFill>
                  <a:srgbClr val="EAEAEA"/>
                </a:solidFill>
                <a:cs typeface="Times New Roman" pitchFamily="18" charset="0"/>
              </a:rPr>
              <a:t>After being arrested, imprisoned for over 500 days of horrible conditions, tried for heresy and treason in a ridiculously unfair trial, and convicted Tyndale was then strangled and burnt at the stake in the prison yard, Oct. 6, 1536. His last words were,</a:t>
            </a:r>
          </a:p>
          <a:p>
            <a:pPr eaLnBrk="1" hangingPunct="1">
              <a:spcBef>
                <a:spcPct val="50000"/>
              </a:spcBef>
              <a:buClrTx/>
              <a:buSzTx/>
              <a:buFontTx/>
              <a:buNone/>
            </a:pPr>
            <a:r>
              <a:rPr lang="en-US" altLang="en-US" sz="2400">
                <a:solidFill>
                  <a:srgbClr val="EAEAEA"/>
                </a:solidFill>
                <a:cs typeface="Arial" charset="0"/>
              </a:rPr>
              <a:t> "</a:t>
            </a:r>
            <a:r>
              <a:rPr lang="en-US" altLang="en-US" sz="2400" i="1">
                <a:solidFill>
                  <a:srgbClr val="EAEAEA"/>
                </a:solidFill>
                <a:cs typeface="Arial" charset="0"/>
              </a:rPr>
              <a:t>Lord, open the king of England's eyes.</a:t>
            </a:r>
            <a:r>
              <a:rPr lang="en-US" altLang="en-US" sz="2400">
                <a:solidFill>
                  <a:srgbClr val="EAEAEA"/>
                </a:solidFill>
                <a:cs typeface="Arial"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86"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18"/>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1537</a:t>
            </a:r>
          </a:p>
        </p:txBody>
      </p:sp>
      <p:sp>
        <p:nvSpPr>
          <p:cNvPr id="115716" name="AutoShape 69"/>
          <p:cNvSpPr>
            <a:spLocks noChangeArrowheads="1"/>
          </p:cNvSpPr>
          <p:nvPr/>
        </p:nvSpPr>
        <p:spPr bwMode="auto">
          <a:xfrm rot="10800000">
            <a:off x="60198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
        <p:nvSpPr>
          <p:cNvPr id="115717" name="Text Box 76"/>
          <p:cNvSpPr txBox="1">
            <a:spLocks noChangeArrowheads="1"/>
          </p:cNvSpPr>
          <p:nvPr/>
        </p:nvSpPr>
        <p:spPr bwMode="auto">
          <a:xfrm>
            <a:off x="762000" y="1219200"/>
            <a:ext cx="5105400" cy="341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endParaRPr lang="en-US" altLang="en-US" sz="1200">
              <a:latin typeface="Times New Roman" pitchFamily="18" charset="0"/>
            </a:endParaRPr>
          </a:p>
          <a:p>
            <a:pPr algn="ctr" eaLnBrk="1" hangingPunct="1">
              <a:buFontTx/>
              <a:buNone/>
            </a:pPr>
            <a:endParaRPr lang="en-US" altLang="en-US">
              <a:latin typeface="Times New Roman" pitchFamily="18" charset="0"/>
            </a:endParaRPr>
          </a:p>
          <a:p>
            <a:pPr algn="ctr" eaLnBrk="1" hangingPunct="1">
              <a:buFontTx/>
              <a:buNone/>
            </a:pPr>
            <a:endParaRPr lang="en-US" altLang="en-US" sz="1400">
              <a:latin typeface="Times New Roman" pitchFamily="18" charset="0"/>
            </a:endParaRPr>
          </a:p>
          <a:p>
            <a:pPr algn="ctr" eaLnBrk="1" hangingPunct="1">
              <a:buFontTx/>
              <a:buNone/>
            </a:pPr>
            <a:r>
              <a:rPr lang="en-US" altLang="en-US">
                <a:latin typeface="Times New Roman" pitchFamily="18" charset="0"/>
              </a:rPr>
              <a:t>Later, Thomas Cromwell, advisor to King Henry VIII, entrusts Coverdale to revise Matthew’s Bible to make the Great Bible.</a:t>
            </a:r>
          </a:p>
        </p:txBody>
      </p:sp>
      <p:pic>
        <p:nvPicPr>
          <p:cNvPr id="115718"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425" y="1524000"/>
            <a:ext cx="2263775" cy="30480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15719" name="Text Box 78"/>
          <p:cNvSpPr txBox="1">
            <a:spLocks noChangeArrowheads="1"/>
          </p:cNvSpPr>
          <p:nvPr/>
        </p:nvSpPr>
        <p:spPr bwMode="auto">
          <a:xfrm>
            <a:off x="5791200" y="4495800"/>
            <a:ext cx="3124200" cy="1004888"/>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lnSpc>
                <a:spcPct val="50000"/>
              </a:lnSpc>
              <a:spcBef>
                <a:spcPct val="50000"/>
              </a:spcBef>
              <a:buFontTx/>
              <a:buNone/>
            </a:pPr>
            <a:endParaRPr lang="en-US" altLang="en-US" sz="2400" b="1">
              <a:latin typeface="Times New Roman" pitchFamily="18" charset="0"/>
            </a:endParaRPr>
          </a:p>
          <a:p>
            <a:pPr algn="ctr" eaLnBrk="1" hangingPunct="1">
              <a:lnSpc>
                <a:spcPct val="50000"/>
              </a:lnSpc>
              <a:spcBef>
                <a:spcPct val="50000"/>
              </a:spcBef>
              <a:buFontTx/>
              <a:buNone/>
            </a:pPr>
            <a:r>
              <a:rPr lang="en-US" altLang="en-US" sz="2400" b="1">
                <a:latin typeface="Times New Roman" pitchFamily="18" charset="0"/>
              </a:rPr>
              <a:t>Henry VIII</a:t>
            </a:r>
          </a:p>
          <a:p>
            <a:pPr algn="ctr" eaLnBrk="1" hangingPunct="1">
              <a:lnSpc>
                <a:spcPct val="50000"/>
              </a:lnSpc>
              <a:spcBef>
                <a:spcPct val="50000"/>
              </a:spcBef>
              <a:buFontTx/>
              <a:buNone/>
            </a:pPr>
            <a:r>
              <a:rPr lang="en-US" altLang="en-US" sz="2400" b="1">
                <a:latin typeface="Times New Roman" pitchFamily="18" charset="0"/>
              </a:rPr>
              <a:t>(1491-1547)</a:t>
            </a:r>
            <a:endParaRPr lang="en-US" altLang="en-US" sz="2400">
              <a:latin typeface="Times New Roman" pitchFamily="18" charset="0"/>
            </a:endParaRPr>
          </a:p>
        </p:txBody>
      </p:sp>
      <p:sp>
        <p:nvSpPr>
          <p:cNvPr id="69711" name="Text Box 7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69717" name="Text Box 85"/>
          <p:cNvSpPr txBox="1">
            <a:spLocks noChangeArrowheads="1"/>
          </p:cNvSpPr>
          <p:nvPr/>
        </p:nvSpPr>
        <p:spPr bwMode="auto">
          <a:xfrm>
            <a:off x="4038600" y="593725"/>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The Great Bible</a:t>
            </a:r>
            <a:endParaRPr lang="en-US" sz="4000" b="1">
              <a:effectLst>
                <a:outerShdw blurRad="38100" dist="38100" dir="2700000" algn="tl">
                  <a:srgbClr val="FFFFFF"/>
                </a:outerShdw>
              </a:effectLst>
            </a:endParaRP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99"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18"/>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1539</a:t>
            </a:r>
          </a:p>
        </p:txBody>
      </p:sp>
      <p:sp>
        <p:nvSpPr>
          <p:cNvPr id="116740" name="AutoShape 80"/>
          <p:cNvSpPr>
            <a:spLocks noChangeArrowheads="1"/>
          </p:cNvSpPr>
          <p:nvPr/>
        </p:nvSpPr>
        <p:spPr bwMode="auto">
          <a:xfrm rot="10800000">
            <a:off x="60198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
        <p:nvSpPr>
          <p:cNvPr id="116741" name="Text Box 88"/>
          <p:cNvSpPr txBox="1">
            <a:spLocks noChangeArrowheads="1"/>
          </p:cNvSpPr>
          <p:nvPr/>
        </p:nvSpPr>
        <p:spPr bwMode="auto">
          <a:xfrm>
            <a:off x="228600" y="1601788"/>
            <a:ext cx="5562600"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a:latin typeface="Times New Roman" pitchFamily="18" charset="0"/>
              </a:rPr>
              <a:t>In </a:t>
            </a:r>
            <a:r>
              <a:rPr lang="en-US" altLang="en-US" sz="2800">
                <a:latin typeface="Times New Roman" pitchFamily="18" charset="0"/>
              </a:rPr>
              <a:t>AD</a:t>
            </a:r>
            <a:r>
              <a:rPr lang="en-US" altLang="en-US">
                <a:latin typeface="Times New Roman" pitchFamily="18" charset="0"/>
              </a:rPr>
              <a:t> 1539, the Great Bible is placed in every church by order of Thomas Cranmer, archbishop under </a:t>
            </a:r>
          </a:p>
          <a:p>
            <a:pPr algn="ctr" eaLnBrk="1" hangingPunct="1">
              <a:buFontTx/>
              <a:buNone/>
            </a:pPr>
            <a:r>
              <a:rPr lang="en-US" altLang="en-US">
                <a:latin typeface="Times New Roman" pitchFamily="18" charset="0"/>
              </a:rPr>
              <a:t>King Henry VIII.  </a:t>
            </a:r>
          </a:p>
          <a:p>
            <a:pPr algn="ctr" eaLnBrk="1" hangingPunct="1">
              <a:buFontTx/>
              <a:buNone/>
            </a:pPr>
            <a:r>
              <a:rPr lang="en-US" altLang="en-US">
                <a:latin typeface="Times New Roman" pitchFamily="18" charset="0"/>
              </a:rPr>
              <a:t>It is read aloud except during services and sermons.  </a:t>
            </a:r>
          </a:p>
        </p:txBody>
      </p:sp>
      <p:sp>
        <p:nvSpPr>
          <p:cNvPr id="70746" name="Text Box 90"/>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70752" name="Text Box 96"/>
          <p:cNvSpPr txBox="1">
            <a:spLocks noChangeArrowheads="1"/>
          </p:cNvSpPr>
          <p:nvPr/>
        </p:nvSpPr>
        <p:spPr bwMode="auto">
          <a:xfrm>
            <a:off x="4038600" y="593725"/>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The Great Bible</a:t>
            </a:r>
            <a:endParaRPr lang="en-US" sz="4000" b="1">
              <a:effectLst>
                <a:outerShdw blurRad="38100" dist="38100" dir="2700000" algn="tl">
                  <a:srgbClr val="FFFFFF"/>
                </a:outerShdw>
              </a:effectLst>
            </a:endParaRPr>
          </a:p>
        </p:txBody>
      </p:sp>
      <p:pic>
        <p:nvPicPr>
          <p:cNvPr id="116744" name="Picture 97"/>
          <p:cNvPicPr>
            <a:picLocks noChangeAspect="1" noChangeArrowheads="1"/>
          </p:cNvPicPr>
          <p:nvPr/>
        </p:nvPicPr>
        <p:blipFill>
          <a:blip r:embed="rId4">
            <a:lum bright="-24000" contrast="36000"/>
            <a:extLst>
              <a:ext uri="{28A0092B-C50C-407E-A947-70E740481C1C}">
                <a14:useLocalDpi xmlns:a14="http://schemas.microsoft.com/office/drawing/2010/main" val="0"/>
              </a:ext>
            </a:extLst>
          </a:blip>
          <a:srcRect/>
          <a:stretch>
            <a:fillRect/>
          </a:stretch>
        </p:blipFill>
        <p:spPr bwMode="auto">
          <a:xfrm>
            <a:off x="6189663" y="1447800"/>
            <a:ext cx="2592387" cy="35052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70754" name="Text Box 98"/>
          <p:cNvSpPr txBox="1">
            <a:spLocks noChangeArrowheads="1"/>
          </p:cNvSpPr>
          <p:nvPr/>
        </p:nvSpPr>
        <p:spPr bwMode="auto">
          <a:xfrm>
            <a:off x="6172200" y="5041900"/>
            <a:ext cx="2438400" cy="749300"/>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lnSpc>
                <a:spcPct val="90000"/>
              </a:lnSpc>
              <a:spcBef>
                <a:spcPct val="50000"/>
              </a:spcBef>
              <a:buFontTx/>
              <a:buNone/>
            </a:pPr>
            <a:r>
              <a:rPr lang="en-US" altLang="en-US" sz="2400" b="1">
                <a:latin typeface="Times New Roman" pitchFamily="18" charset="0"/>
              </a:rPr>
              <a:t>Page from the Great Bible</a:t>
            </a:r>
            <a:endParaRPr lang="en-US" altLang="en-US" sz="2400">
              <a:latin typeface="Times New Roman" pitchFamily="18"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0754">
                                            <p:txEl>
                                              <p:pRg st="0" end="0"/>
                                            </p:txEl>
                                          </p:spTgt>
                                        </p:tgtEl>
                                        <p:attrNameLst>
                                          <p:attrName>style.visibility</p:attrName>
                                        </p:attrNameLst>
                                      </p:cBhvr>
                                      <p:to>
                                        <p:strVal val="visible"/>
                                      </p:to>
                                    </p:set>
                                    <p:animEffect transition="in" filter="dissolve">
                                      <p:cBhvr>
                                        <p:cTn id="7" dur="500"/>
                                        <p:tgtEl>
                                          <p:spTgt spid="707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4" grpId="0" build="p" autoUpdateAnimBg="0"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62075"/>
            <a:ext cx="3209925"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79" descr="titlebgblue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13"/>
          <p:cNvSpPr txBox="1">
            <a:spLocks noChangeArrowheads="1"/>
          </p:cNvSpPr>
          <p:nvPr/>
        </p:nvSpPr>
        <p:spPr bwMode="auto">
          <a:xfrm>
            <a:off x="228600" y="1306513"/>
            <a:ext cx="4710113"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eaLnBrk="1" hangingPunct="1"/>
            <a:endParaRPr lang="en-US" altLang="en-US" sz="1200">
              <a:latin typeface="Times New Roman" pitchFamily="18" charset="0"/>
            </a:endParaRPr>
          </a:p>
          <a:p>
            <a:pPr eaLnBrk="1" hangingPunct="1">
              <a:buFontTx/>
              <a:buNone/>
            </a:pPr>
            <a:r>
              <a:rPr lang="en-US" altLang="en-US">
                <a:latin typeface="Times New Roman" pitchFamily="18" charset="0"/>
              </a:rPr>
              <a:t>This Bible is chained to the church pillars to discourage theft.</a:t>
            </a:r>
          </a:p>
          <a:p>
            <a:pPr eaLnBrk="1" hangingPunct="1">
              <a:buFontTx/>
              <a:buNone/>
            </a:pPr>
            <a:r>
              <a:rPr lang="en-US" altLang="en-US">
                <a:latin typeface="Times New Roman" pitchFamily="18" charset="0"/>
              </a:rPr>
              <a:t>At times preachers complained that the people would rather read the Bible than listen to their sermons.</a:t>
            </a:r>
          </a:p>
          <a:p>
            <a:pPr eaLnBrk="1" hangingPunct="1">
              <a:buFontTx/>
              <a:buNone/>
            </a:pPr>
            <a:endParaRPr lang="en-US" altLang="en-US">
              <a:latin typeface="Times New Roman" pitchFamily="18" charset="0"/>
            </a:endParaRPr>
          </a:p>
        </p:txBody>
      </p:sp>
      <p:sp>
        <p:nvSpPr>
          <p:cNvPr id="117765" name="Text Box 18"/>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1539</a:t>
            </a:r>
          </a:p>
        </p:txBody>
      </p:sp>
      <p:sp>
        <p:nvSpPr>
          <p:cNvPr id="117766" name="AutoShape 65"/>
          <p:cNvSpPr>
            <a:spLocks noChangeArrowheads="1"/>
          </p:cNvSpPr>
          <p:nvPr/>
        </p:nvSpPr>
        <p:spPr bwMode="auto">
          <a:xfrm rot="10800000">
            <a:off x="60198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sp>
        <p:nvSpPr>
          <p:cNvPr id="71752" name="Text Box 72"/>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71758" name="Text Box 78"/>
          <p:cNvSpPr txBox="1">
            <a:spLocks noChangeArrowheads="1"/>
          </p:cNvSpPr>
          <p:nvPr/>
        </p:nvSpPr>
        <p:spPr bwMode="auto">
          <a:xfrm>
            <a:off x="4038600" y="593725"/>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a:solidFill>
                  <a:srgbClr val="660104"/>
                </a:solidFill>
                <a:effectLst>
                  <a:outerShdw blurRad="38100" dist="38100" dir="2700000" algn="tl">
                    <a:srgbClr val="000000"/>
                  </a:outerShdw>
                </a:effectLst>
              </a:rPr>
              <a:t>The Great Bible</a:t>
            </a:r>
            <a:endParaRPr lang="en-US" sz="4000" b="1">
              <a:effectLst>
                <a:outerShdw blurRad="38100" dist="38100" dir="2700000" algn="tl">
                  <a:srgbClr val="FFFFFF"/>
                </a:outerShdw>
              </a:effectLst>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066800" y="-228600"/>
            <a:ext cx="7772400" cy="1143000"/>
          </a:xfrm>
        </p:spPr>
        <p:txBody>
          <a:bodyPr/>
          <a:lstStyle/>
          <a:p>
            <a:pPr eaLnBrk="1" hangingPunct="1"/>
            <a:r>
              <a:rPr lang="en-US" altLang="en-US" sz="4000" b="1" u="sng" smtClean="0"/>
              <a:t>1539-40 Great Bible Leaf            </a:t>
            </a:r>
            <a:r>
              <a:rPr lang="en-US" altLang="en-US" sz="4000" smtClean="0"/>
              <a:t> </a:t>
            </a:r>
          </a:p>
        </p:txBody>
      </p:sp>
      <p:sp>
        <p:nvSpPr>
          <p:cNvPr id="118787" name="Rectangle 3"/>
          <p:cNvSpPr>
            <a:spLocks noGrp="1" noChangeArrowheads="1"/>
          </p:cNvSpPr>
          <p:nvPr>
            <p:ph type="body" idx="1"/>
          </p:nvPr>
        </p:nvSpPr>
        <p:spPr>
          <a:xfrm>
            <a:off x="1062038" y="1766888"/>
            <a:ext cx="7769225" cy="4862512"/>
          </a:xfrm>
        </p:spPr>
        <p:txBody>
          <a:bodyPr/>
          <a:lstStyle/>
          <a:p>
            <a:pPr marL="609600" indent="-609600" algn="just" eaLnBrk="1" hangingPunct="1">
              <a:buFontTx/>
              <a:buNone/>
            </a:pPr>
            <a:r>
              <a:rPr lang="en-US" altLang="en-US" b="1" smtClean="0"/>
              <a:t>	</a:t>
            </a:r>
            <a:r>
              <a:rPr lang="en-US" altLang="en-US" sz="3600" smtClean="0"/>
              <a:t>.</a:t>
            </a:r>
          </a:p>
          <a:p>
            <a:pPr marL="609600" indent="-609600" eaLnBrk="1" hangingPunct="1">
              <a:buFontTx/>
              <a:buNone/>
            </a:pPr>
            <a:endParaRPr lang="en-US" altLang="en-US" sz="3600" smtClean="0"/>
          </a:p>
        </p:txBody>
      </p:sp>
      <p:pic>
        <p:nvPicPr>
          <p:cNvPr id="118788" name="Picture 5" descr="leaf_great_1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38200"/>
            <a:ext cx="66675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80"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2"/>
          <p:cNvSpPr txBox="1">
            <a:spLocks noChangeArrowheads="1"/>
          </p:cNvSpPr>
          <p:nvPr/>
        </p:nvSpPr>
        <p:spPr bwMode="auto">
          <a:xfrm>
            <a:off x="381000" y="1295400"/>
            <a:ext cx="563880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endParaRPr lang="en-US" altLang="en-US" sz="1200">
              <a:latin typeface="Times New Roman" pitchFamily="18" charset="0"/>
            </a:endParaRPr>
          </a:p>
          <a:p>
            <a:pPr algn="ctr" eaLnBrk="1" hangingPunct="1">
              <a:buFontTx/>
              <a:buNone/>
            </a:pPr>
            <a:r>
              <a:rPr lang="en-US" altLang="en-US">
                <a:latin typeface="Times New Roman" pitchFamily="18" charset="0"/>
              </a:rPr>
              <a:t>Exiles from England flee to </a:t>
            </a:r>
          </a:p>
          <a:p>
            <a:pPr algn="ctr" eaLnBrk="1" hangingPunct="1">
              <a:buFontTx/>
              <a:buNone/>
            </a:pPr>
            <a:r>
              <a:rPr lang="en-US" altLang="en-US">
                <a:latin typeface="Times New Roman" pitchFamily="18" charset="0"/>
              </a:rPr>
              <a:t>Geneva, Switzerland. In      </a:t>
            </a:r>
            <a:r>
              <a:rPr lang="en-US" altLang="en-US" sz="2800">
                <a:latin typeface="Times New Roman" pitchFamily="18" charset="0"/>
              </a:rPr>
              <a:t>AD</a:t>
            </a:r>
            <a:r>
              <a:rPr lang="en-US" altLang="en-US">
                <a:latin typeface="Times New Roman" pitchFamily="18" charset="0"/>
              </a:rPr>
              <a:t> 1560, they print the Geneva Bible, which is a complete revision of the Great Bible with the Old Testament translated from Hebrew.</a:t>
            </a:r>
          </a:p>
          <a:p>
            <a:pPr algn="ctr" eaLnBrk="1" hangingPunct="1">
              <a:buFontTx/>
              <a:buNone/>
            </a:pPr>
            <a:endParaRPr lang="en-US" altLang="en-US" sz="1400">
              <a:latin typeface="Times New Roman" pitchFamily="18" charset="0"/>
            </a:endParaRPr>
          </a:p>
        </p:txBody>
      </p:sp>
      <p:sp>
        <p:nvSpPr>
          <p:cNvPr id="73742" name="Rectangle 14"/>
          <p:cNvSpPr>
            <a:spLocks noChangeArrowheads="1"/>
          </p:cNvSpPr>
          <p:nvPr/>
        </p:nvSpPr>
        <p:spPr bwMode="auto">
          <a:xfrm>
            <a:off x="4254500" y="628650"/>
            <a:ext cx="4021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a:solidFill>
                  <a:srgbClr val="660104"/>
                </a:solidFill>
                <a:effectLst>
                  <a:outerShdw blurRad="38100" dist="38100" dir="2700000" algn="tl">
                    <a:srgbClr val="000000"/>
                  </a:outerShdw>
                </a:effectLst>
              </a:rPr>
              <a:t>The Geneva Bible</a:t>
            </a:r>
            <a:endParaRPr lang="en-US" sz="3600">
              <a:solidFill>
                <a:srgbClr val="660104"/>
              </a:solidFill>
              <a:effectLst>
                <a:outerShdw blurRad="38100" dist="38100" dir="2700000" algn="tl">
                  <a:srgbClr val="000000"/>
                </a:outerShdw>
              </a:effectLst>
            </a:endParaRPr>
          </a:p>
        </p:txBody>
      </p:sp>
      <p:sp>
        <p:nvSpPr>
          <p:cNvPr id="119813" name="Text Box 19"/>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1560</a:t>
            </a:r>
          </a:p>
        </p:txBody>
      </p:sp>
      <p:sp>
        <p:nvSpPr>
          <p:cNvPr id="119814" name="AutoShape 65"/>
          <p:cNvSpPr>
            <a:spLocks noChangeArrowheads="1"/>
          </p:cNvSpPr>
          <p:nvPr/>
        </p:nvSpPr>
        <p:spPr bwMode="auto">
          <a:xfrm rot="10800000">
            <a:off x="61722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pic>
        <p:nvPicPr>
          <p:cNvPr id="119815" name="Picture 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0613" y="1447800"/>
            <a:ext cx="2211387" cy="33528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19816" name="Text Box 67"/>
          <p:cNvSpPr txBox="1">
            <a:spLocks noChangeArrowheads="1"/>
          </p:cNvSpPr>
          <p:nvPr/>
        </p:nvSpPr>
        <p:spPr bwMode="auto">
          <a:xfrm>
            <a:off x="6172200" y="4914900"/>
            <a:ext cx="2286000" cy="822325"/>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spcBef>
                <a:spcPct val="50000"/>
              </a:spcBef>
              <a:buFontTx/>
              <a:buNone/>
            </a:pPr>
            <a:r>
              <a:rPr lang="en-US" altLang="en-US" sz="2400" b="1">
                <a:latin typeface="Times New Roman" pitchFamily="18" charset="0"/>
              </a:rPr>
              <a:t>Page from Geneva Bible</a:t>
            </a:r>
            <a:endParaRPr lang="en-US" altLang="en-US" sz="2200">
              <a:latin typeface="Times New Roman" pitchFamily="18" charset="0"/>
            </a:endParaRPr>
          </a:p>
        </p:txBody>
      </p:sp>
      <p:sp>
        <p:nvSpPr>
          <p:cNvPr id="73807" name="Text Box 7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83"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32" name="Rectangle 80"/>
          <p:cNvSpPr>
            <a:spLocks noChangeArrowheads="1"/>
          </p:cNvSpPr>
          <p:nvPr/>
        </p:nvSpPr>
        <p:spPr bwMode="auto">
          <a:xfrm>
            <a:off x="4254500" y="628650"/>
            <a:ext cx="4021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a:solidFill>
                  <a:srgbClr val="660104"/>
                </a:solidFill>
                <a:effectLst>
                  <a:outerShdw blurRad="38100" dist="38100" dir="2700000" algn="tl">
                    <a:srgbClr val="000000"/>
                  </a:outerShdw>
                </a:effectLst>
              </a:rPr>
              <a:t>The Geneva Bible</a:t>
            </a:r>
            <a:endParaRPr lang="en-US" sz="3600">
              <a:solidFill>
                <a:srgbClr val="660104"/>
              </a:solidFill>
              <a:effectLst>
                <a:outerShdw blurRad="38100" dist="38100" dir="2700000" algn="tl">
                  <a:srgbClr val="000000"/>
                </a:outerShdw>
              </a:effectLst>
            </a:endParaRPr>
          </a:p>
        </p:txBody>
      </p:sp>
      <p:sp>
        <p:nvSpPr>
          <p:cNvPr id="120836" name="Text Box 81"/>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1560</a:t>
            </a:r>
          </a:p>
        </p:txBody>
      </p:sp>
      <p:sp>
        <p:nvSpPr>
          <p:cNvPr id="120837" name="Text Box 13"/>
          <p:cNvSpPr txBox="1">
            <a:spLocks noChangeArrowheads="1"/>
          </p:cNvSpPr>
          <p:nvPr/>
        </p:nvSpPr>
        <p:spPr bwMode="auto">
          <a:xfrm>
            <a:off x="381000" y="1449388"/>
            <a:ext cx="5715000" cy="319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endParaRPr lang="en-US" altLang="en-US" sz="1200">
              <a:latin typeface="Times New Roman" pitchFamily="18" charset="0"/>
            </a:endParaRPr>
          </a:p>
          <a:p>
            <a:pPr algn="ctr" eaLnBrk="1" hangingPunct="1">
              <a:buFontTx/>
              <a:buNone/>
            </a:pPr>
            <a:r>
              <a:rPr lang="en-US" altLang="en-US">
                <a:latin typeface="Times New Roman" pitchFamily="18" charset="0"/>
              </a:rPr>
              <a:t>The Geneva Bible contains theological notes from Protestant scholars </a:t>
            </a:r>
          </a:p>
          <a:p>
            <a:pPr algn="ctr" eaLnBrk="1" hangingPunct="1">
              <a:buFontTx/>
              <a:buNone/>
            </a:pPr>
            <a:r>
              <a:rPr lang="en-US" altLang="en-US">
                <a:latin typeface="Times New Roman" pitchFamily="18" charset="0"/>
              </a:rPr>
              <a:t>John Calvin, Beza, Knox, </a:t>
            </a:r>
          </a:p>
          <a:p>
            <a:pPr algn="ctr" eaLnBrk="1" hangingPunct="1">
              <a:buFontTx/>
              <a:buNone/>
            </a:pPr>
            <a:r>
              <a:rPr lang="en-US" altLang="en-US">
                <a:latin typeface="Times New Roman" pitchFamily="18" charset="0"/>
              </a:rPr>
              <a:t>and Whittingham. It is the first Bible to use Roman type.  </a:t>
            </a:r>
          </a:p>
        </p:txBody>
      </p:sp>
      <p:pic>
        <p:nvPicPr>
          <p:cNvPr id="120838"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0"/>
            <a:ext cx="2543175" cy="32004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20839" name="Text Box 68"/>
          <p:cNvSpPr txBox="1">
            <a:spLocks noChangeArrowheads="1"/>
          </p:cNvSpPr>
          <p:nvPr/>
        </p:nvSpPr>
        <p:spPr bwMode="auto">
          <a:xfrm>
            <a:off x="6227763" y="4860925"/>
            <a:ext cx="1911350" cy="457200"/>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spcBef>
                <a:spcPct val="50000"/>
              </a:spcBef>
              <a:buFontTx/>
              <a:buNone/>
            </a:pPr>
            <a:r>
              <a:rPr lang="en-US" altLang="en-US" sz="2400" b="1">
                <a:latin typeface="Times New Roman" pitchFamily="18" charset="0"/>
              </a:rPr>
              <a:t>John Calvin</a:t>
            </a:r>
            <a:endParaRPr lang="en-US" altLang="en-US" sz="2400">
              <a:latin typeface="Times New Roman" pitchFamily="18" charset="0"/>
            </a:endParaRPr>
          </a:p>
        </p:txBody>
      </p:sp>
      <p:sp>
        <p:nvSpPr>
          <p:cNvPr id="74834" name="Text Box 82"/>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84"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57" name="Rectangle 81"/>
          <p:cNvSpPr>
            <a:spLocks noChangeArrowheads="1"/>
          </p:cNvSpPr>
          <p:nvPr/>
        </p:nvSpPr>
        <p:spPr bwMode="auto">
          <a:xfrm>
            <a:off x="4254500" y="628650"/>
            <a:ext cx="4021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a:solidFill>
                  <a:srgbClr val="660104"/>
                </a:solidFill>
                <a:effectLst>
                  <a:outerShdw blurRad="38100" dist="38100" dir="2700000" algn="tl">
                    <a:srgbClr val="000000"/>
                  </a:outerShdw>
                </a:effectLst>
              </a:rPr>
              <a:t>The Geneva Bible</a:t>
            </a:r>
            <a:endParaRPr lang="en-US" sz="3600">
              <a:solidFill>
                <a:srgbClr val="660104"/>
              </a:solidFill>
              <a:effectLst>
                <a:outerShdw blurRad="38100" dist="38100" dir="2700000" algn="tl">
                  <a:srgbClr val="000000"/>
                </a:outerShdw>
              </a:effectLst>
            </a:endParaRPr>
          </a:p>
        </p:txBody>
      </p:sp>
      <p:sp>
        <p:nvSpPr>
          <p:cNvPr id="121860" name="Text Box 82"/>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1560</a:t>
            </a:r>
          </a:p>
        </p:txBody>
      </p:sp>
      <p:sp>
        <p:nvSpPr>
          <p:cNvPr id="121861" name="Rectangle 14"/>
          <p:cNvSpPr>
            <a:spLocks noChangeArrowheads="1"/>
          </p:cNvSpPr>
          <p:nvPr/>
        </p:nvSpPr>
        <p:spPr bwMode="auto">
          <a:xfrm>
            <a:off x="457200" y="1447800"/>
            <a:ext cx="5791200"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a:latin typeface="Times New Roman" pitchFamily="18" charset="0"/>
              </a:rPr>
              <a:t>This is the Bible of Shakespeare and the one carried to America by the Pilgrims in </a:t>
            </a:r>
            <a:r>
              <a:rPr lang="en-US" altLang="en-US" sz="2800">
                <a:latin typeface="Times New Roman" pitchFamily="18" charset="0"/>
              </a:rPr>
              <a:t>AD</a:t>
            </a:r>
            <a:r>
              <a:rPr lang="en-US" altLang="en-US">
                <a:latin typeface="Times New Roman" pitchFamily="18" charset="0"/>
              </a:rPr>
              <a:t> 1620.  </a:t>
            </a:r>
          </a:p>
          <a:p>
            <a:pPr algn="ctr" eaLnBrk="1" hangingPunct="1">
              <a:buFontTx/>
              <a:buNone/>
            </a:pPr>
            <a:endParaRPr lang="en-US" altLang="en-US" sz="1400">
              <a:latin typeface="Times New Roman" pitchFamily="18" charset="0"/>
            </a:endParaRPr>
          </a:p>
          <a:p>
            <a:pPr algn="ctr" eaLnBrk="1" hangingPunct="1">
              <a:buFontTx/>
              <a:buNone/>
            </a:pPr>
            <a:r>
              <a:rPr lang="en-US" altLang="en-US">
                <a:latin typeface="Times New Roman" pitchFamily="18" charset="0"/>
              </a:rPr>
              <a:t>The </a:t>
            </a:r>
            <a:r>
              <a:rPr lang="en-US" altLang="en-US" sz="2800">
                <a:latin typeface="Times New Roman" pitchFamily="18" charset="0"/>
              </a:rPr>
              <a:t>AD</a:t>
            </a:r>
            <a:r>
              <a:rPr lang="en-US" altLang="en-US">
                <a:latin typeface="Times New Roman" pitchFamily="18" charset="0"/>
              </a:rPr>
              <a:t> 1640 edition is the </a:t>
            </a:r>
          </a:p>
          <a:p>
            <a:pPr algn="ctr" eaLnBrk="1" hangingPunct="1">
              <a:buFontTx/>
              <a:buNone/>
            </a:pPr>
            <a:r>
              <a:rPr lang="en-US" altLang="en-US">
                <a:latin typeface="Times New Roman" pitchFamily="18" charset="0"/>
              </a:rPr>
              <a:t>first English Bible to omit </a:t>
            </a:r>
          </a:p>
          <a:p>
            <a:pPr algn="ctr" eaLnBrk="1" hangingPunct="1">
              <a:buFontTx/>
              <a:buNone/>
            </a:pPr>
            <a:r>
              <a:rPr lang="en-US" altLang="en-US">
                <a:latin typeface="Times New Roman" pitchFamily="18" charset="0"/>
              </a:rPr>
              <a:t>the Apocrypha.</a:t>
            </a:r>
          </a:p>
        </p:txBody>
      </p:sp>
      <p:sp>
        <p:nvSpPr>
          <p:cNvPr id="121862" name="AutoShape 66"/>
          <p:cNvSpPr>
            <a:spLocks noChangeArrowheads="1"/>
          </p:cNvSpPr>
          <p:nvPr/>
        </p:nvSpPr>
        <p:spPr bwMode="auto">
          <a:xfrm rot="10800000">
            <a:off x="61722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pic>
        <p:nvPicPr>
          <p:cNvPr id="121863"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435100"/>
            <a:ext cx="2667000" cy="32766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21864" name="Text Box 68"/>
          <p:cNvSpPr txBox="1">
            <a:spLocks noChangeArrowheads="1"/>
          </p:cNvSpPr>
          <p:nvPr/>
        </p:nvSpPr>
        <p:spPr bwMode="auto">
          <a:xfrm>
            <a:off x="6651625" y="4800600"/>
            <a:ext cx="184150" cy="457200"/>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spcBef>
                <a:spcPct val="50000"/>
              </a:spcBef>
              <a:buFontTx/>
              <a:buNone/>
            </a:pPr>
            <a:endParaRPr lang="en-US" altLang="en-US" sz="2400" b="1">
              <a:latin typeface="Times New Roman" pitchFamily="18" charset="0"/>
            </a:endParaRPr>
          </a:p>
        </p:txBody>
      </p:sp>
      <p:sp>
        <p:nvSpPr>
          <p:cNvPr id="121865" name="Text Box 69"/>
          <p:cNvSpPr txBox="1">
            <a:spLocks noChangeArrowheads="1"/>
          </p:cNvSpPr>
          <p:nvPr/>
        </p:nvSpPr>
        <p:spPr bwMode="auto">
          <a:xfrm>
            <a:off x="5943600" y="4770438"/>
            <a:ext cx="2692400" cy="822325"/>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400" b="1">
                <a:latin typeface="Times New Roman" pitchFamily="18" charset="0"/>
              </a:rPr>
              <a:t>William Shakespeare</a:t>
            </a:r>
          </a:p>
        </p:txBody>
      </p:sp>
      <p:grpSp>
        <p:nvGrpSpPr>
          <p:cNvPr id="121866" name="Group 70"/>
          <p:cNvGrpSpPr>
            <a:grpSpLocks/>
          </p:cNvGrpSpPr>
          <p:nvPr/>
        </p:nvGrpSpPr>
        <p:grpSpPr bwMode="auto">
          <a:xfrm>
            <a:off x="2552700" y="5486400"/>
            <a:ext cx="381000" cy="609600"/>
            <a:chOff x="1608" y="3408"/>
            <a:chExt cx="240" cy="384"/>
          </a:xfrm>
        </p:grpSpPr>
        <p:sp>
          <p:nvSpPr>
            <p:cNvPr id="121868" name="Line 71"/>
            <p:cNvSpPr>
              <a:spLocks noChangeShapeType="1"/>
            </p:cNvSpPr>
            <p:nvPr/>
          </p:nvSpPr>
          <p:spPr bwMode="auto">
            <a:xfrm flipV="1">
              <a:off x="1728" y="3408"/>
              <a:ext cx="0" cy="384"/>
            </a:xfrm>
            <a:prstGeom prst="line">
              <a:avLst/>
            </a:prstGeom>
            <a:noFill/>
            <a:ln w="41275">
              <a:solidFill>
                <a:srgbClr val="FFDE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9" name="Line 72"/>
            <p:cNvSpPr>
              <a:spLocks noChangeShapeType="1"/>
            </p:cNvSpPr>
            <p:nvPr/>
          </p:nvSpPr>
          <p:spPr bwMode="auto">
            <a:xfrm flipH="1" flipV="1">
              <a:off x="1608" y="3504"/>
              <a:ext cx="240" cy="0"/>
            </a:xfrm>
            <a:prstGeom prst="line">
              <a:avLst/>
            </a:prstGeom>
            <a:noFill/>
            <a:ln w="41275">
              <a:solidFill>
                <a:srgbClr val="FFDE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59" name="Text Box 83"/>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80"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2"/>
          <p:cNvSpPr txBox="1">
            <a:spLocks noChangeArrowheads="1"/>
          </p:cNvSpPr>
          <p:nvPr/>
        </p:nvSpPr>
        <p:spPr bwMode="auto">
          <a:xfrm>
            <a:off x="381000" y="1295400"/>
            <a:ext cx="5638800"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endParaRPr lang="en-US" altLang="en-US" sz="1200">
              <a:latin typeface="Times New Roman" pitchFamily="18" charset="0"/>
            </a:endParaRPr>
          </a:p>
          <a:p>
            <a:pPr algn="ctr" eaLnBrk="1" hangingPunct="1">
              <a:lnSpc>
                <a:spcPct val="80000"/>
              </a:lnSpc>
              <a:buFontTx/>
              <a:buNone/>
            </a:pPr>
            <a:r>
              <a:rPr lang="en-US" altLang="en-US">
                <a:latin typeface="Times New Roman" pitchFamily="18" charset="0"/>
              </a:rPr>
              <a:t>It was so accurate and popular, that a half-century later, when the King James Bible came out… it retained more than 90% of the exact wording of the Geneva Bible. </a:t>
            </a:r>
          </a:p>
        </p:txBody>
      </p:sp>
      <p:sp>
        <p:nvSpPr>
          <p:cNvPr id="73742" name="Rectangle 14"/>
          <p:cNvSpPr>
            <a:spLocks noChangeArrowheads="1"/>
          </p:cNvSpPr>
          <p:nvPr/>
        </p:nvSpPr>
        <p:spPr bwMode="auto">
          <a:xfrm>
            <a:off x="4254500" y="628650"/>
            <a:ext cx="4021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a:solidFill>
                  <a:srgbClr val="660104"/>
                </a:solidFill>
                <a:effectLst>
                  <a:outerShdw blurRad="38100" dist="38100" dir="2700000" algn="tl">
                    <a:srgbClr val="000000"/>
                  </a:outerShdw>
                </a:effectLst>
              </a:rPr>
              <a:t>The Geneva Bible</a:t>
            </a:r>
            <a:endParaRPr lang="en-US" sz="3600">
              <a:solidFill>
                <a:srgbClr val="660104"/>
              </a:solidFill>
              <a:effectLst>
                <a:outerShdw blurRad="38100" dist="38100" dir="2700000" algn="tl">
                  <a:srgbClr val="000000"/>
                </a:outerShdw>
              </a:effectLst>
            </a:endParaRPr>
          </a:p>
        </p:txBody>
      </p:sp>
      <p:sp>
        <p:nvSpPr>
          <p:cNvPr id="122885" name="Text Box 19"/>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1560</a:t>
            </a:r>
          </a:p>
        </p:txBody>
      </p:sp>
      <p:sp>
        <p:nvSpPr>
          <p:cNvPr id="122886" name="AutoShape 65"/>
          <p:cNvSpPr>
            <a:spLocks noChangeArrowheads="1"/>
          </p:cNvSpPr>
          <p:nvPr/>
        </p:nvSpPr>
        <p:spPr bwMode="auto">
          <a:xfrm rot="10800000">
            <a:off x="61722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pic>
        <p:nvPicPr>
          <p:cNvPr id="122887" name="Picture 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0613" y="1447800"/>
            <a:ext cx="2211387" cy="33528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22888" name="Text Box 67"/>
          <p:cNvSpPr txBox="1">
            <a:spLocks noChangeArrowheads="1"/>
          </p:cNvSpPr>
          <p:nvPr/>
        </p:nvSpPr>
        <p:spPr bwMode="auto">
          <a:xfrm>
            <a:off x="6172200" y="4914900"/>
            <a:ext cx="2286000" cy="822325"/>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spcBef>
                <a:spcPct val="50000"/>
              </a:spcBef>
              <a:buFontTx/>
              <a:buNone/>
            </a:pPr>
            <a:r>
              <a:rPr lang="en-US" altLang="en-US" sz="2400" b="1">
                <a:latin typeface="Times New Roman" pitchFamily="18" charset="0"/>
              </a:rPr>
              <a:t>Page from Geneva Bible</a:t>
            </a:r>
            <a:endParaRPr lang="en-US" altLang="en-US" sz="2200">
              <a:latin typeface="Times New Roman" pitchFamily="18" charset="0"/>
            </a:endParaRPr>
          </a:p>
        </p:txBody>
      </p:sp>
      <p:sp>
        <p:nvSpPr>
          <p:cNvPr id="73807" name="Text Box 7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80"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2"/>
          <p:cNvSpPr txBox="1">
            <a:spLocks noChangeArrowheads="1"/>
          </p:cNvSpPr>
          <p:nvPr/>
        </p:nvSpPr>
        <p:spPr bwMode="auto">
          <a:xfrm>
            <a:off x="228600" y="984250"/>
            <a:ext cx="5715000"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eaLnBrk="1" hangingPunct="1"/>
            <a:endParaRPr lang="en-US" altLang="en-US" sz="1200">
              <a:latin typeface="Times New Roman" pitchFamily="18" charset="0"/>
            </a:endParaRPr>
          </a:p>
          <a:p>
            <a:pPr eaLnBrk="1" hangingPunct="1">
              <a:buFontTx/>
              <a:buNone/>
            </a:pPr>
            <a:r>
              <a:rPr lang="en-US" altLang="en-US">
                <a:latin typeface="Times New Roman" pitchFamily="18" charset="0"/>
              </a:rPr>
              <a:t>Due to a passage in Genesis describing the clothing that God fashioned for Adam and Eve upon expulsion from the Garden of Eden as "Breeches" (an antiquated form of "Britches"), some people referred to the </a:t>
            </a:r>
            <a:r>
              <a:rPr lang="en-US" altLang="en-US" u="sng">
                <a:latin typeface="Times New Roman" pitchFamily="18" charset="0"/>
              </a:rPr>
              <a:t>Geneva Bible as the Breeches Bible.</a:t>
            </a:r>
          </a:p>
        </p:txBody>
      </p:sp>
      <p:sp>
        <p:nvSpPr>
          <p:cNvPr id="73742" name="Rectangle 14"/>
          <p:cNvSpPr>
            <a:spLocks noChangeArrowheads="1"/>
          </p:cNvSpPr>
          <p:nvPr/>
        </p:nvSpPr>
        <p:spPr bwMode="auto">
          <a:xfrm>
            <a:off x="4254500" y="628650"/>
            <a:ext cx="4021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a:solidFill>
                  <a:srgbClr val="660104"/>
                </a:solidFill>
                <a:effectLst>
                  <a:outerShdw blurRad="38100" dist="38100" dir="2700000" algn="tl">
                    <a:srgbClr val="000000"/>
                  </a:outerShdw>
                </a:effectLst>
              </a:rPr>
              <a:t>The Geneva Bible</a:t>
            </a:r>
            <a:endParaRPr lang="en-US" sz="3600">
              <a:solidFill>
                <a:srgbClr val="660104"/>
              </a:solidFill>
              <a:effectLst>
                <a:outerShdw blurRad="38100" dist="38100" dir="2700000" algn="tl">
                  <a:srgbClr val="000000"/>
                </a:outerShdw>
              </a:effectLst>
            </a:endParaRPr>
          </a:p>
        </p:txBody>
      </p:sp>
      <p:sp>
        <p:nvSpPr>
          <p:cNvPr id="123909" name="Text Box 19"/>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Times New Roman" pitchFamily="18" charset="0"/>
              </a:rPr>
              <a:t>AD </a:t>
            </a:r>
            <a:r>
              <a:rPr lang="en-US" altLang="en-US" b="1">
                <a:solidFill>
                  <a:schemeClr val="bg1"/>
                </a:solidFill>
                <a:latin typeface="Times New Roman" pitchFamily="18" charset="0"/>
              </a:rPr>
              <a:t>1560</a:t>
            </a:r>
          </a:p>
        </p:txBody>
      </p:sp>
      <p:sp>
        <p:nvSpPr>
          <p:cNvPr id="123910" name="AutoShape 65"/>
          <p:cNvSpPr>
            <a:spLocks noChangeArrowheads="1"/>
          </p:cNvSpPr>
          <p:nvPr/>
        </p:nvSpPr>
        <p:spPr bwMode="auto">
          <a:xfrm rot="10800000">
            <a:off x="61722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pic>
        <p:nvPicPr>
          <p:cNvPr id="123911" name="Picture 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0613" y="1447800"/>
            <a:ext cx="2211387" cy="33528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123912" name="Text Box 67"/>
          <p:cNvSpPr txBox="1">
            <a:spLocks noChangeArrowheads="1"/>
          </p:cNvSpPr>
          <p:nvPr/>
        </p:nvSpPr>
        <p:spPr bwMode="auto">
          <a:xfrm>
            <a:off x="6172200" y="4914900"/>
            <a:ext cx="2286000" cy="822325"/>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spcBef>
                <a:spcPct val="50000"/>
              </a:spcBef>
              <a:buFontTx/>
              <a:buNone/>
            </a:pPr>
            <a:r>
              <a:rPr lang="en-US" altLang="en-US" sz="2400" b="1">
                <a:latin typeface="Times New Roman" pitchFamily="18" charset="0"/>
              </a:rPr>
              <a:t>Page from Geneva Bible</a:t>
            </a:r>
            <a:endParaRPr lang="en-US" altLang="en-US" sz="2200">
              <a:latin typeface="Times New Roman" pitchFamily="18" charset="0"/>
            </a:endParaRPr>
          </a:p>
        </p:txBody>
      </p:sp>
      <p:sp>
        <p:nvSpPr>
          <p:cNvPr id="73807" name="Text Box 7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Course Content</a:t>
            </a:r>
          </a:p>
        </p:txBody>
      </p:sp>
      <p:pic>
        <p:nvPicPr>
          <p:cNvPr id="4" name="Picture 3"/>
          <p:cNvPicPr>
            <a:picLocks noChangeAspect="1"/>
          </p:cNvPicPr>
          <p:nvPr/>
        </p:nvPicPr>
        <p:blipFill rotWithShape="1">
          <a:blip r:embed="rId2"/>
          <a:srcRect l="30985" t="4286" r="37486"/>
          <a:stretch/>
        </p:blipFill>
        <p:spPr>
          <a:xfrm>
            <a:off x="6553200" y="1880394"/>
            <a:ext cx="2438401" cy="3886200"/>
          </a:xfrm>
          <a:prstGeom prst="rect">
            <a:avLst/>
          </a:prstGeom>
          <a:effectLst>
            <a:softEdge rad="63500"/>
          </a:effectLst>
        </p:spPr>
      </p:pic>
      <p:pic>
        <p:nvPicPr>
          <p:cNvPr id="97284"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16113"/>
            <a:ext cx="5253038"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76"/>
          <p:cNvSpPr txBox="1">
            <a:spLocks noChangeArrowheads="1"/>
          </p:cNvSpPr>
          <p:nvPr/>
        </p:nvSpPr>
        <p:spPr bwMode="auto">
          <a:xfrm>
            <a:off x="150813" y="1460500"/>
            <a:ext cx="6019800" cy="4400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hangingPunct="1">
              <a:buFontTx/>
              <a:buNone/>
            </a:pPr>
            <a:r>
              <a:rPr lang="en-US" altLang="en-US" sz="2800"/>
              <a:t>Deficiencies in the Great Bible became evident when compared to Geneva Bible, but it was unacceptable to church leaders since it had sectarian marginal notes and some questionable passages. Matthew Parker, Arch-Bishop of Canterbury, and 8 bishops revised the Great Bible. The front page showed Queen Elizabeth and Bishops presiding over a bishop dominated church.</a:t>
            </a:r>
          </a:p>
        </p:txBody>
      </p:sp>
      <p:grpSp>
        <p:nvGrpSpPr>
          <p:cNvPr id="124931" name="Group 9"/>
          <p:cNvGrpSpPr>
            <a:grpSpLocks/>
          </p:cNvGrpSpPr>
          <p:nvPr/>
        </p:nvGrpSpPr>
        <p:grpSpPr bwMode="auto">
          <a:xfrm>
            <a:off x="-76200" y="6057900"/>
            <a:ext cx="9244013" cy="800100"/>
            <a:chOff x="-76200" y="6057900"/>
            <a:chExt cx="9244013" cy="800100"/>
          </a:xfrm>
        </p:grpSpPr>
        <p:sp>
          <p:nvSpPr>
            <p:cNvPr id="11" name="Text Box 126"/>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grpSp>
          <p:nvGrpSpPr>
            <p:cNvPr id="124939" name="Group 11"/>
            <p:cNvGrpSpPr>
              <a:grpSpLocks/>
            </p:cNvGrpSpPr>
            <p:nvPr/>
          </p:nvGrpSpPr>
          <p:grpSpPr bwMode="auto">
            <a:xfrm>
              <a:off x="-1" y="6057900"/>
              <a:ext cx="3886200" cy="800100"/>
              <a:chOff x="-1" y="6057900"/>
              <a:chExt cx="3886200" cy="800100"/>
            </a:xfrm>
          </p:grpSpPr>
          <p:sp>
            <p:nvSpPr>
              <p:cNvPr id="124951" name="Rectangle 23"/>
              <p:cNvSpPr>
                <a:spLocks noChangeArrowheads="1"/>
              </p:cNvSpPr>
              <p:nvPr/>
            </p:nvSpPr>
            <p:spPr bwMode="auto">
              <a:xfrm>
                <a:off x="-1" y="6507163"/>
                <a:ext cx="3886199" cy="350837"/>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52" name="Rectangle 24"/>
              <p:cNvSpPr>
                <a:spLocks noChangeArrowheads="1"/>
              </p:cNvSpPr>
              <p:nvPr/>
            </p:nvSpPr>
            <p:spPr bwMode="auto">
              <a:xfrm>
                <a:off x="0" y="6057900"/>
                <a:ext cx="381000" cy="8001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53" name="Rectangle 25"/>
              <p:cNvSpPr>
                <a:spLocks noChangeArrowheads="1"/>
              </p:cNvSpPr>
              <p:nvPr/>
            </p:nvSpPr>
            <p:spPr bwMode="auto">
              <a:xfrm>
                <a:off x="533400" y="6057900"/>
                <a:ext cx="990600"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54" name="Rectangle 26"/>
              <p:cNvSpPr>
                <a:spLocks noChangeArrowheads="1"/>
              </p:cNvSpPr>
              <p:nvPr/>
            </p:nvSpPr>
            <p:spPr bwMode="auto">
              <a:xfrm>
                <a:off x="1572852" y="6057900"/>
                <a:ext cx="1143000"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55" name="Rectangle 27"/>
              <p:cNvSpPr>
                <a:spLocks noChangeArrowheads="1"/>
              </p:cNvSpPr>
              <p:nvPr/>
            </p:nvSpPr>
            <p:spPr bwMode="auto">
              <a:xfrm>
                <a:off x="2783870" y="6057900"/>
                <a:ext cx="1102329"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4940" name="Group 12"/>
            <p:cNvGrpSpPr>
              <a:grpSpLocks/>
            </p:cNvGrpSpPr>
            <p:nvPr/>
          </p:nvGrpSpPr>
          <p:grpSpPr bwMode="auto">
            <a:xfrm>
              <a:off x="3886198" y="6057900"/>
              <a:ext cx="2284600" cy="800100"/>
              <a:chOff x="3886198" y="6057900"/>
              <a:chExt cx="2284600" cy="800100"/>
            </a:xfrm>
          </p:grpSpPr>
          <p:sp>
            <p:nvSpPr>
              <p:cNvPr id="124948" name="Rectangle 20"/>
              <p:cNvSpPr>
                <a:spLocks noChangeArrowheads="1"/>
              </p:cNvSpPr>
              <p:nvPr/>
            </p:nvSpPr>
            <p:spPr bwMode="auto">
              <a:xfrm>
                <a:off x="3934117" y="6057900"/>
                <a:ext cx="1030569" cy="40005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49" name="Rectangle 21"/>
              <p:cNvSpPr>
                <a:spLocks noChangeArrowheads="1"/>
              </p:cNvSpPr>
              <p:nvPr/>
            </p:nvSpPr>
            <p:spPr bwMode="auto">
              <a:xfrm>
                <a:off x="5013655" y="6059713"/>
                <a:ext cx="1157143" cy="40005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50" name="Rectangle 22"/>
              <p:cNvSpPr>
                <a:spLocks noChangeArrowheads="1"/>
              </p:cNvSpPr>
              <p:nvPr/>
            </p:nvSpPr>
            <p:spPr bwMode="auto">
              <a:xfrm>
                <a:off x="3886198" y="6507163"/>
                <a:ext cx="2284600" cy="350837"/>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4941" name="Group 13"/>
            <p:cNvGrpSpPr>
              <a:grpSpLocks/>
            </p:cNvGrpSpPr>
            <p:nvPr/>
          </p:nvGrpSpPr>
          <p:grpSpPr bwMode="auto">
            <a:xfrm>
              <a:off x="6170798" y="6057900"/>
              <a:ext cx="1413673" cy="800100"/>
              <a:chOff x="6170798" y="6057900"/>
              <a:chExt cx="1413673" cy="800100"/>
            </a:xfrm>
          </p:grpSpPr>
          <p:sp>
            <p:nvSpPr>
              <p:cNvPr id="124946" name="Rectangle 18"/>
              <p:cNvSpPr>
                <a:spLocks noChangeArrowheads="1"/>
              </p:cNvSpPr>
              <p:nvPr/>
            </p:nvSpPr>
            <p:spPr bwMode="auto">
              <a:xfrm>
                <a:off x="6224091" y="6057900"/>
                <a:ext cx="1321111" cy="4000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47" name="Rectangle 19"/>
              <p:cNvSpPr>
                <a:spLocks noChangeArrowheads="1"/>
              </p:cNvSpPr>
              <p:nvPr/>
            </p:nvSpPr>
            <p:spPr bwMode="auto">
              <a:xfrm>
                <a:off x="6170798" y="6507163"/>
                <a:ext cx="1413673" cy="35083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4942" name="Group 14"/>
            <p:cNvGrpSpPr>
              <a:grpSpLocks/>
            </p:cNvGrpSpPr>
            <p:nvPr/>
          </p:nvGrpSpPr>
          <p:grpSpPr bwMode="auto">
            <a:xfrm>
              <a:off x="7584471" y="6057900"/>
              <a:ext cx="1561117" cy="800100"/>
              <a:chOff x="7584471" y="6057900"/>
              <a:chExt cx="1561117" cy="800100"/>
            </a:xfrm>
          </p:grpSpPr>
          <p:sp>
            <p:nvSpPr>
              <p:cNvPr id="124943" name="Rectangle 15"/>
              <p:cNvSpPr>
                <a:spLocks noChangeArrowheads="1"/>
              </p:cNvSpPr>
              <p:nvPr/>
            </p:nvSpPr>
            <p:spPr bwMode="auto">
              <a:xfrm>
                <a:off x="7605974" y="6057900"/>
                <a:ext cx="1134119" cy="40005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44" name="Rectangle 16"/>
              <p:cNvSpPr>
                <a:spLocks noChangeArrowheads="1"/>
              </p:cNvSpPr>
              <p:nvPr/>
            </p:nvSpPr>
            <p:spPr bwMode="auto">
              <a:xfrm>
                <a:off x="7584471" y="6507163"/>
                <a:ext cx="1561117" cy="350837"/>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4945" name="Rectangle 17"/>
              <p:cNvSpPr>
                <a:spLocks noChangeArrowheads="1"/>
              </p:cNvSpPr>
              <p:nvPr/>
            </p:nvSpPr>
            <p:spPr bwMode="auto">
              <a:xfrm>
                <a:off x="8863510" y="6059712"/>
                <a:ext cx="280490" cy="798287"/>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pic>
        <p:nvPicPr>
          <p:cNvPr id="124932" name="Picture 86" descr="titlebgblue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 Box 18"/>
          <p:cNvSpPr txBox="1">
            <a:spLocks noChangeArrowheads="1"/>
          </p:cNvSpPr>
          <p:nvPr/>
        </p:nvSpPr>
        <p:spPr bwMode="auto">
          <a:xfrm>
            <a:off x="1471613" y="533400"/>
            <a:ext cx="16144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r>
              <a:rPr lang="en-US" altLang="en-US" sz="2800" b="1">
                <a:solidFill>
                  <a:schemeClr val="bg1"/>
                </a:solidFill>
              </a:rPr>
              <a:t>AD </a:t>
            </a:r>
            <a:r>
              <a:rPr lang="en-US" altLang="en-US" b="1">
                <a:solidFill>
                  <a:schemeClr val="bg1"/>
                </a:solidFill>
              </a:rPr>
              <a:t>1568</a:t>
            </a:r>
          </a:p>
        </p:txBody>
      </p:sp>
      <p:sp>
        <p:nvSpPr>
          <p:cNvPr id="124934" name="AutoShape 69"/>
          <p:cNvSpPr>
            <a:spLocks noChangeArrowheads="1"/>
          </p:cNvSpPr>
          <p:nvPr/>
        </p:nvSpPr>
        <p:spPr bwMode="auto">
          <a:xfrm rot="10800000">
            <a:off x="60198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endParaRPr lang="en-US" altLang="en-US" sz="2400"/>
          </a:p>
        </p:txBody>
      </p:sp>
      <p:sp>
        <p:nvSpPr>
          <p:cNvPr id="69711" name="Text Box 7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69717" name="Text Box 85"/>
          <p:cNvSpPr txBox="1">
            <a:spLocks noChangeArrowheads="1"/>
          </p:cNvSpPr>
          <p:nvPr/>
        </p:nvSpPr>
        <p:spPr bwMode="auto">
          <a:xfrm>
            <a:off x="4038600" y="593725"/>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dirty="0">
                <a:solidFill>
                  <a:srgbClr val="660104"/>
                </a:solidFill>
                <a:effectLst>
                  <a:outerShdw blurRad="38100" dist="38100" dir="2700000" algn="tl">
                    <a:srgbClr val="000000"/>
                  </a:outerShdw>
                </a:effectLst>
              </a:rPr>
              <a:t>The Bishop’s Bible</a:t>
            </a:r>
            <a:endParaRPr lang="en-US" sz="4000" b="1" dirty="0">
              <a:effectLst>
                <a:outerShdw blurRad="38100" dist="38100" dir="2700000" algn="tl">
                  <a:srgbClr val="FFFFFF"/>
                </a:outerShdw>
              </a:effectLst>
            </a:endParaRPr>
          </a:p>
        </p:txBody>
      </p:sp>
      <p:pic>
        <p:nvPicPr>
          <p:cNvPr id="124937" name="Picture 2" descr="M:\How We Got the Bible - 2011\Reference Material\Other\8_7a-Bishjops bible c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8713" y="1398588"/>
            <a:ext cx="2889250"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08" name="Text Box 76"/>
          <p:cNvSpPr txBox="1">
            <a:spLocks noChangeArrowheads="1"/>
          </p:cNvSpPr>
          <p:nvPr/>
        </p:nvSpPr>
        <p:spPr bwMode="auto">
          <a:xfrm>
            <a:off x="1825625" y="1993900"/>
            <a:ext cx="5440363" cy="3563938"/>
          </a:xfrm>
          <a:prstGeom prst="rect">
            <a:avLst/>
          </a:prstGeom>
          <a:solidFill>
            <a:schemeClr val="bg1"/>
          </a:solidFill>
          <a:ln>
            <a:noFill/>
          </a:ln>
          <a:effectLst/>
        </p:spPr>
        <p:txBody>
          <a:bodyPr>
            <a:spAutoFit/>
          </a:bodyPr>
          <a:lstStyle/>
          <a:p>
            <a:pPr lvl="1" algn="l">
              <a:defRPr/>
            </a:pPr>
            <a:r>
              <a:rPr lang="en-US" b="1" dirty="0"/>
              <a:t>Ecclesiastes 11:1</a:t>
            </a:r>
          </a:p>
          <a:p>
            <a:pPr marL="0" lvl="1" algn="l">
              <a:defRPr/>
            </a:pPr>
            <a:r>
              <a:rPr lang="en-US" dirty="0"/>
              <a:t>Geneva Bible used</a:t>
            </a:r>
          </a:p>
          <a:p>
            <a:pPr lvl="1" algn="l">
              <a:defRPr/>
            </a:pPr>
            <a:endParaRPr lang="en-US" dirty="0"/>
          </a:p>
          <a:p>
            <a:pPr lvl="1" algn="l">
              <a:defRPr/>
            </a:pPr>
            <a:r>
              <a:rPr lang="en-US" dirty="0"/>
              <a:t>	“Cast thy bread upon the waters”</a:t>
            </a:r>
          </a:p>
          <a:p>
            <a:pPr lvl="1" algn="l">
              <a:defRPr/>
            </a:pPr>
            <a:r>
              <a:rPr lang="en-US" dirty="0"/>
              <a:t> </a:t>
            </a:r>
          </a:p>
          <a:p>
            <a:pPr marL="0" lvl="1" algn="l">
              <a:defRPr/>
            </a:pPr>
            <a:r>
              <a:rPr lang="en-US" dirty="0"/>
              <a:t>Bishop’s Bible translation used </a:t>
            </a:r>
          </a:p>
          <a:p>
            <a:pPr marL="0" lvl="1" algn="l">
              <a:defRPr/>
            </a:pPr>
            <a:endParaRPr lang="en-US" dirty="0"/>
          </a:p>
          <a:p>
            <a:pPr marL="0" lvl="1" algn="l">
              <a:defRPr/>
            </a:pPr>
            <a:r>
              <a:rPr lang="en-US" dirty="0"/>
              <a:t>	“Lay thy bread upon wet faces”</a:t>
            </a:r>
            <a:endParaRPr lang="en-US" sz="3600" dirty="0"/>
          </a:p>
        </p:txBody>
      </p:sp>
      <p:grpSp>
        <p:nvGrpSpPr>
          <p:cNvPr id="125955" name="Group 9"/>
          <p:cNvGrpSpPr>
            <a:grpSpLocks/>
          </p:cNvGrpSpPr>
          <p:nvPr/>
        </p:nvGrpSpPr>
        <p:grpSpPr bwMode="auto">
          <a:xfrm>
            <a:off x="-76200" y="6057900"/>
            <a:ext cx="9244013" cy="800100"/>
            <a:chOff x="-76200" y="6057900"/>
            <a:chExt cx="9244013" cy="800100"/>
          </a:xfrm>
        </p:grpSpPr>
        <p:sp>
          <p:nvSpPr>
            <p:cNvPr id="11" name="Text Box 126"/>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grpSp>
          <p:nvGrpSpPr>
            <p:cNvPr id="125964" name="Group 11"/>
            <p:cNvGrpSpPr>
              <a:grpSpLocks/>
            </p:cNvGrpSpPr>
            <p:nvPr/>
          </p:nvGrpSpPr>
          <p:grpSpPr bwMode="auto">
            <a:xfrm>
              <a:off x="-1" y="6057900"/>
              <a:ext cx="3886200" cy="800100"/>
              <a:chOff x="-1" y="6057900"/>
              <a:chExt cx="3886200" cy="800100"/>
            </a:xfrm>
          </p:grpSpPr>
          <p:sp>
            <p:nvSpPr>
              <p:cNvPr id="125976" name="Rectangle 23"/>
              <p:cNvSpPr>
                <a:spLocks noChangeArrowheads="1"/>
              </p:cNvSpPr>
              <p:nvPr/>
            </p:nvSpPr>
            <p:spPr bwMode="auto">
              <a:xfrm>
                <a:off x="-1" y="6507163"/>
                <a:ext cx="3886199" cy="350837"/>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77" name="Rectangle 24"/>
              <p:cNvSpPr>
                <a:spLocks noChangeArrowheads="1"/>
              </p:cNvSpPr>
              <p:nvPr/>
            </p:nvSpPr>
            <p:spPr bwMode="auto">
              <a:xfrm>
                <a:off x="0" y="6057900"/>
                <a:ext cx="381000" cy="8001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78" name="Rectangle 25"/>
              <p:cNvSpPr>
                <a:spLocks noChangeArrowheads="1"/>
              </p:cNvSpPr>
              <p:nvPr/>
            </p:nvSpPr>
            <p:spPr bwMode="auto">
              <a:xfrm>
                <a:off x="533400" y="6057900"/>
                <a:ext cx="990600"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79" name="Rectangle 26"/>
              <p:cNvSpPr>
                <a:spLocks noChangeArrowheads="1"/>
              </p:cNvSpPr>
              <p:nvPr/>
            </p:nvSpPr>
            <p:spPr bwMode="auto">
              <a:xfrm>
                <a:off x="1572852" y="6057900"/>
                <a:ext cx="1143000"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80" name="Rectangle 27"/>
              <p:cNvSpPr>
                <a:spLocks noChangeArrowheads="1"/>
              </p:cNvSpPr>
              <p:nvPr/>
            </p:nvSpPr>
            <p:spPr bwMode="auto">
              <a:xfrm>
                <a:off x="2783870" y="6057900"/>
                <a:ext cx="1102329"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5965" name="Group 12"/>
            <p:cNvGrpSpPr>
              <a:grpSpLocks/>
            </p:cNvGrpSpPr>
            <p:nvPr/>
          </p:nvGrpSpPr>
          <p:grpSpPr bwMode="auto">
            <a:xfrm>
              <a:off x="3886198" y="6057900"/>
              <a:ext cx="2284600" cy="800100"/>
              <a:chOff x="3886198" y="6057900"/>
              <a:chExt cx="2284600" cy="800100"/>
            </a:xfrm>
          </p:grpSpPr>
          <p:sp>
            <p:nvSpPr>
              <p:cNvPr id="125973" name="Rectangle 20"/>
              <p:cNvSpPr>
                <a:spLocks noChangeArrowheads="1"/>
              </p:cNvSpPr>
              <p:nvPr/>
            </p:nvSpPr>
            <p:spPr bwMode="auto">
              <a:xfrm>
                <a:off x="3934117" y="6057900"/>
                <a:ext cx="1030569" cy="40005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74" name="Rectangle 21"/>
              <p:cNvSpPr>
                <a:spLocks noChangeArrowheads="1"/>
              </p:cNvSpPr>
              <p:nvPr/>
            </p:nvSpPr>
            <p:spPr bwMode="auto">
              <a:xfrm>
                <a:off x="5013655" y="6059713"/>
                <a:ext cx="1157143" cy="40005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75" name="Rectangle 22"/>
              <p:cNvSpPr>
                <a:spLocks noChangeArrowheads="1"/>
              </p:cNvSpPr>
              <p:nvPr/>
            </p:nvSpPr>
            <p:spPr bwMode="auto">
              <a:xfrm>
                <a:off x="3886198" y="6507163"/>
                <a:ext cx="2284600" cy="350837"/>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5966" name="Group 13"/>
            <p:cNvGrpSpPr>
              <a:grpSpLocks/>
            </p:cNvGrpSpPr>
            <p:nvPr/>
          </p:nvGrpSpPr>
          <p:grpSpPr bwMode="auto">
            <a:xfrm>
              <a:off x="6170798" y="6057900"/>
              <a:ext cx="1413673" cy="800100"/>
              <a:chOff x="6170798" y="6057900"/>
              <a:chExt cx="1413673" cy="800100"/>
            </a:xfrm>
          </p:grpSpPr>
          <p:sp>
            <p:nvSpPr>
              <p:cNvPr id="125971" name="Rectangle 18"/>
              <p:cNvSpPr>
                <a:spLocks noChangeArrowheads="1"/>
              </p:cNvSpPr>
              <p:nvPr/>
            </p:nvSpPr>
            <p:spPr bwMode="auto">
              <a:xfrm>
                <a:off x="6224091" y="6057900"/>
                <a:ext cx="1321111" cy="4000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72" name="Rectangle 19"/>
              <p:cNvSpPr>
                <a:spLocks noChangeArrowheads="1"/>
              </p:cNvSpPr>
              <p:nvPr/>
            </p:nvSpPr>
            <p:spPr bwMode="auto">
              <a:xfrm>
                <a:off x="6170798" y="6507163"/>
                <a:ext cx="1413673" cy="35083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5967" name="Group 14"/>
            <p:cNvGrpSpPr>
              <a:grpSpLocks/>
            </p:cNvGrpSpPr>
            <p:nvPr/>
          </p:nvGrpSpPr>
          <p:grpSpPr bwMode="auto">
            <a:xfrm>
              <a:off x="7584471" y="6057900"/>
              <a:ext cx="1561117" cy="800100"/>
              <a:chOff x="7584471" y="6057900"/>
              <a:chExt cx="1561117" cy="800100"/>
            </a:xfrm>
          </p:grpSpPr>
          <p:sp>
            <p:nvSpPr>
              <p:cNvPr id="125968" name="Rectangle 15"/>
              <p:cNvSpPr>
                <a:spLocks noChangeArrowheads="1"/>
              </p:cNvSpPr>
              <p:nvPr/>
            </p:nvSpPr>
            <p:spPr bwMode="auto">
              <a:xfrm>
                <a:off x="7605974" y="6057900"/>
                <a:ext cx="1134119" cy="40005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69" name="Rectangle 16"/>
              <p:cNvSpPr>
                <a:spLocks noChangeArrowheads="1"/>
              </p:cNvSpPr>
              <p:nvPr/>
            </p:nvSpPr>
            <p:spPr bwMode="auto">
              <a:xfrm>
                <a:off x="7584471" y="6507163"/>
                <a:ext cx="1561117" cy="350837"/>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5970" name="Rectangle 17"/>
              <p:cNvSpPr>
                <a:spLocks noChangeArrowheads="1"/>
              </p:cNvSpPr>
              <p:nvPr/>
            </p:nvSpPr>
            <p:spPr bwMode="auto">
              <a:xfrm>
                <a:off x="8863510" y="6059712"/>
                <a:ext cx="280490" cy="798287"/>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pic>
        <p:nvPicPr>
          <p:cNvPr id="125956" name="Picture 86" descr="titlebgblue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18"/>
          <p:cNvSpPr txBox="1">
            <a:spLocks noChangeArrowheads="1"/>
          </p:cNvSpPr>
          <p:nvPr/>
        </p:nvSpPr>
        <p:spPr bwMode="auto">
          <a:xfrm>
            <a:off x="1471613" y="533400"/>
            <a:ext cx="16144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r>
              <a:rPr lang="en-US" altLang="en-US" sz="2800" b="1">
                <a:solidFill>
                  <a:schemeClr val="bg1"/>
                </a:solidFill>
              </a:rPr>
              <a:t>AD </a:t>
            </a:r>
            <a:r>
              <a:rPr lang="en-US" altLang="en-US" b="1">
                <a:solidFill>
                  <a:schemeClr val="bg1"/>
                </a:solidFill>
              </a:rPr>
              <a:t>1568</a:t>
            </a:r>
          </a:p>
        </p:txBody>
      </p:sp>
      <p:sp>
        <p:nvSpPr>
          <p:cNvPr id="125958" name="AutoShape 69"/>
          <p:cNvSpPr>
            <a:spLocks noChangeArrowheads="1"/>
          </p:cNvSpPr>
          <p:nvPr/>
        </p:nvSpPr>
        <p:spPr bwMode="auto">
          <a:xfrm rot="10800000">
            <a:off x="60198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endParaRPr lang="en-US" altLang="en-US" sz="2400"/>
          </a:p>
        </p:txBody>
      </p:sp>
      <p:sp>
        <p:nvSpPr>
          <p:cNvPr id="69711" name="Text Box 7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
        <p:nvSpPr>
          <p:cNvPr id="69717" name="Text Box 85"/>
          <p:cNvSpPr txBox="1">
            <a:spLocks noChangeArrowheads="1"/>
          </p:cNvSpPr>
          <p:nvPr/>
        </p:nvSpPr>
        <p:spPr bwMode="auto">
          <a:xfrm>
            <a:off x="4038600" y="593725"/>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000" b="1" dirty="0">
                <a:solidFill>
                  <a:srgbClr val="660104"/>
                </a:solidFill>
                <a:effectLst>
                  <a:outerShdw blurRad="38100" dist="38100" dir="2700000" algn="tl">
                    <a:srgbClr val="000000"/>
                  </a:outerShdw>
                </a:effectLst>
              </a:rPr>
              <a:t>The Bishop’s Bible</a:t>
            </a:r>
            <a:endParaRPr lang="en-US" sz="4000" b="1" dirty="0">
              <a:effectLst>
                <a:outerShdw blurRad="38100" dist="38100" dir="2700000" algn="tl">
                  <a:srgbClr val="FFFFFF"/>
                </a:outerShdw>
              </a:effectLst>
            </a:endParaRPr>
          </a:p>
        </p:txBody>
      </p:sp>
      <p:pic>
        <p:nvPicPr>
          <p:cNvPr id="125961" name="Picture 6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676400"/>
            <a:ext cx="1708150" cy="25908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pic>
        <p:nvPicPr>
          <p:cNvPr id="125962" name="Picture 2" descr="M:\How We Got the Bible - 2011\Reference Material\Other\8_7a-Bishjops bible cov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2938" y="1676400"/>
            <a:ext cx="2174875"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smtClean="0"/>
              <a:t>King James Bible </a:t>
            </a:r>
          </a:p>
        </p:txBody>
      </p:sp>
      <p:sp>
        <p:nvSpPr>
          <p:cNvPr id="126979" name="Rectangle 3"/>
          <p:cNvSpPr>
            <a:spLocks noGrp="1" noChangeArrowheads="1"/>
          </p:cNvSpPr>
          <p:nvPr>
            <p:ph type="body" idx="1"/>
          </p:nvPr>
        </p:nvSpPr>
        <p:spPr>
          <a:xfrm>
            <a:off x="762000" y="1766888"/>
            <a:ext cx="8382000" cy="4113212"/>
          </a:xfrm>
        </p:spPr>
        <p:txBody>
          <a:bodyPr/>
          <a:lstStyle/>
          <a:p>
            <a:pPr eaLnBrk="1" hangingPunct="1">
              <a:lnSpc>
                <a:spcPct val="90000"/>
              </a:lnSpc>
            </a:pPr>
            <a:r>
              <a:rPr lang="en-US" altLang="en-US" sz="2400" smtClean="0"/>
              <a:t>With the death of Queen Elizabeth I, Prince James VI of Scotland became King James I of England in 1603. </a:t>
            </a:r>
          </a:p>
          <a:p>
            <a:pPr eaLnBrk="1" hangingPunct="1">
              <a:lnSpc>
                <a:spcPct val="90000"/>
              </a:lnSpc>
            </a:pPr>
            <a:r>
              <a:rPr lang="en-US" altLang="en-US" sz="2400" smtClean="0"/>
              <a:t>The Protestant clergy approached the new King in </a:t>
            </a:r>
            <a:r>
              <a:rPr lang="en-US" altLang="en-US" sz="2400" b="1" smtClean="0"/>
              <a:t>1604</a:t>
            </a:r>
            <a:r>
              <a:rPr lang="en-US" altLang="en-US" sz="2400" smtClean="0"/>
              <a:t> and announced their desire for a new translation to replace the Bishop's Bible first printed in </a:t>
            </a:r>
            <a:r>
              <a:rPr lang="en-US" altLang="en-US" sz="2400" b="1" smtClean="0"/>
              <a:t>1568</a:t>
            </a:r>
            <a:r>
              <a:rPr lang="en-US" altLang="en-US" sz="2400" smtClean="0"/>
              <a:t>. </a:t>
            </a:r>
          </a:p>
          <a:p>
            <a:pPr eaLnBrk="1" hangingPunct="1">
              <a:lnSpc>
                <a:spcPct val="90000"/>
              </a:lnSpc>
            </a:pPr>
            <a:r>
              <a:rPr lang="en-US" altLang="en-US" sz="2400" smtClean="0"/>
              <a:t>They knew that the Geneva Version had won the hearts of the people because of its excellent scholarship, accuracy, and exhaustive commentary. </a:t>
            </a:r>
          </a:p>
          <a:p>
            <a:pPr eaLnBrk="1" hangingPunct="1">
              <a:lnSpc>
                <a:spcPct val="90000"/>
              </a:lnSpc>
            </a:pPr>
            <a:r>
              <a:rPr lang="en-US" altLang="en-US" sz="2400" smtClean="0"/>
              <a:t>Did not want the controversial marginal notes (proclaiming the Pope an Anti-Christ, etc.) Essentially, the leaders of the church desired a Bible for the people, with scriptural references only for word clarification or cross-references.</a:t>
            </a:r>
          </a:p>
        </p:txBody>
      </p:sp>
      <p:pic>
        <p:nvPicPr>
          <p:cNvPr id="126980" name="Picture 4" descr="King-Jam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8425" y="0"/>
            <a:ext cx="13874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81" name="Group 6"/>
          <p:cNvGrpSpPr>
            <a:grpSpLocks/>
          </p:cNvGrpSpPr>
          <p:nvPr/>
        </p:nvGrpSpPr>
        <p:grpSpPr bwMode="auto">
          <a:xfrm>
            <a:off x="-76200" y="6057900"/>
            <a:ext cx="9244013" cy="800100"/>
            <a:chOff x="-76200" y="6057900"/>
            <a:chExt cx="9244013" cy="800100"/>
          </a:xfrm>
        </p:grpSpPr>
        <p:sp>
          <p:nvSpPr>
            <p:cNvPr id="8" name="Text Box 126"/>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grpSp>
          <p:nvGrpSpPr>
            <p:cNvPr id="126985" name="Group 8"/>
            <p:cNvGrpSpPr>
              <a:grpSpLocks/>
            </p:cNvGrpSpPr>
            <p:nvPr/>
          </p:nvGrpSpPr>
          <p:grpSpPr bwMode="auto">
            <a:xfrm>
              <a:off x="-1" y="6057900"/>
              <a:ext cx="3886200" cy="800100"/>
              <a:chOff x="-1" y="6057900"/>
              <a:chExt cx="3886200" cy="800100"/>
            </a:xfrm>
          </p:grpSpPr>
          <p:sp>
            <p:nvSpPr>
              <p:cNvPr id="126997" name="Rectangle 20"/>
              <p:cNvSpPr>
                <a:spLocks noChangeArrowheads="1"/>
              </p:cNvSpPr>
              <p:nvPr/>
            </p:nvSpPr>
            <p:spPr bwMode="auto">
              <a:xfrm>
                <a:off x="-1" y="6507163"/>
                <a:ext cx="3886199" cy="350837"/>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6998" name="Rectangle 21"/>
              <p:cNvSpPr>
                <a:spLocks noChangeArrowheads="1"/>
              </p:cNvSpPr>
              <p:nvPr/>
            </p:nvSpPr>
            <p:spPr bwMode="auto">
              <a:xfrm>
                <a:off x="0" y="6057900"/>
                <a:ext cx="381000" cy="8001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6999" name="Rectangle 22"/>
              <p:cNvSpPr>
                <a:spLocks noChangeArrowheads="1"/>
              </p:cNvSpPr>
              <p:nvPr/>
            </p:nvSpPr>
            <p:spPr bwMode="auto">
              <a:xfrm>
                <a:off x="533400" y="6057900"/>
                <a:ext cx="990600"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7000" name="Rectangle 23"/>
              <p:cNvSpPr>
                <a:spLocks noChangeArrowheads="1"/>
              </p:cNvSpPr>
              <p:nvPr/>
            </p:nvSpPr>
            <p:spPr bwMode="auto">
              <a:xfrm>
                <a:off x="1572852" y="6057900"/>
                <a:ext cx="1143000"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7001" name="Rectangle 24"/>
              <p:cNvSpPr>
                <a:spLocks noChangeArrowheads="1"/>
              </p:cNvSpPr>
              <p:nvPr/>
            </p:nvSpPr>
            <p:spPr bwMode="auto">
              <a:xfrm>
                <a:off x="2783870" y="6057900"/>
                <a:ext cx="1102329" cy="40005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6986" name="Group 9"/>
            <p:cNvGrpSpPr>
              <a:grpSpLocks/>
            </p:cNvGrpSpPr>
            <p:nvPr/>
          </p:nvGrpSpPr>
          <p:grpSpPr bwMode="auto">
            <a:xfrm>
              <a:off x="3886198" y="6057900"/>
              <a:ext cx="2284600" cy="800100"/>
              <a:chOff x="3886198" y="6057900"/>
              <a:chExt cx="2284600" cy="800100"/>
            </a:xfrm>
          </p:grpSpPr>
          <p:sp>
            <p:nvSpPr>
              <p:cNvPr id="126994" name="Rectangle 17"/>
              <p:cNvSpPr>
                <a:spLocks noChangeArrowheads="1"/>
              </p:cNvSpPr>
              <p:nvPr/>
            </p:nvSpPr>
            <p:spPr bwMode="auto">
              <a:xfrm>
                <a:off x="3934117" y="6057900"/>
                <a:ext cx="1030569" cy="40005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6995" name="Rectangle 18"/>
              <p:cNvSpPr>
                <a:spLocks noChangeArrowheads="1"/>
              </p:cNvSpPr>
              <p:nvPr/>
            </p:nvSpPr>
            <p:spPr bwMode="auto">
              <a:xfrm>
                <a:off x="5013655" y="6059713"/>
                <a:ext cx="1157143" cy="40005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6996" name="Rectangle 19"/>
              <p:cNvSpPr>
                <a:spLocks noChangeArrowheads="1"/>
              </p:cNvSpPr>
              <p:nvPr/>
            </p:nvSpPr>
            <p:spPr bwMode="auto">
              <a:xfrm>
                <a:off x="3886198" y="6507163"/>
                <a:ext cx="2284600" cy="350837"/>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6987" name="Group 10"/>
            <p:cNvGrpSpPr>
              <a:grpSpLocks/>
            </p:cNvGrpSpPr>
            <p:nvPr/>
          </p:nvGrpSpPr>
          <p:grpSpPr bwMode="auto">
            <a:xfrm>
              <a:off x="6170798" y="6057900"/>
              <a:ext cx="1413673" cy="800100"/>
              <a:chOff x="6170798" y="6057900"/>
              <a:chExt cx="1413673" cy="800100"/>
            </a:xfrm>
          </p:grpSpPr>
          <p:sp>
            <p:nvSpPr>
              <p:cNvPr id="126992" name="Rectangle 15"/>
              <p:cNvSpPr>
                <a:spLocks noChangeArrowheads="1"/>
              </p:cNvSpPr>
              <p:nvPr/>
            </p:nvSpPr>
            <p:spPr bwMode="auto">
              <a:xfrm>
                <a:off x="6224091" y="6057900"/>
                <a:ext cx="1321111" cy="4000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6993" name="Rectangle 16"/>
              <p:cNvSpPr>
                <a:spLocks noChangeArrowheads="1"/>
              </p:cNvSpPr>
              <p:nvPr/>
            </p:nvSpPr>
            <p:spPr bwMode="auto">
              <a:xfrm>
                <a:off x="6170798" y="6507163"/>
                <a:ext cx="1413673" cy="35083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nvGrpSpPr>
            <p:cNvPr id="126988" name="Group 11"/>
            <p:cNvGrpSpPr>
              <a:grpSpLocks/>
            </p:cNvGrpSpPr>
            <p:nvPr/>
          </p:nvGrpSpPr>
          <p:grpSpPr bwMode="auto">
            <a:xfrm>
              <a:off x="7584471" y="6057900"/>
              <a:ext cx="1561117" cy="800100"/>
              <a:chOff x="7584471" y="6057900"/>
              <a:chExt cx="1561117" cy="800100"/>
            </a:xfrm>
          </p:grpSpPr>
          <p:sp>
            <p:nvSpPr>
              <p:cNvPr id="126989" name="Rectangle 12"/>
              <p:cNvSpPr>
                <a:spLocks noChangeArrowheads="1"/>
              </p:cNvSpPr>
              <p:nvPr/>
            </p:nvSpPr>
            <p:spPr bwMode="auto">
              <a:xfrm>
                <a:off x="7605974" y="6057900"/>
                <a:ext cx="1134119" cy="40005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6990" name="Rectangle 13"/>
              <p:cNvSpPr>
                <a:spLocks noChangeArrowheads="1"/>
              </p:cNvSpPr>
              <p:nvPr/>
            </p:nvSpPr>
            <p:spPr bwMode="auto">
              <a:xfrm>
                <a:off x="7584471" y="6507163"/>
                <a:ext cx="1561117" cy="350837"/>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sp>
            <p:nvSpPr>
              <p:cNvPr id="126991" name="Rectangle 14"/>
              <p:cNvSpPr>
                <a:spLocks noChangeArrowheads="1"/>
              </p:cNvSpPr>
              <p:nvPr/>
            </p:nvSpPr>
            <p:spPr bwMode="auto">
              <a:xfrm>
                <a:off x="8863510" y="6059712"/>
                <a:ext cx="280490" cy="798287"/>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spcBef>
                    <a:spcPct val="0"/>
                  </a:spcBef>
                  <a:buFontTx/>
                  <a:buNone/>
                </a:pPr>
                <a:endParaRPr lang="en-US" altLang="en-US" sz="2400" u="sng">
                  <a:latin typeface="Arial" charset="0"/>
                </a:endParaRPr>
              </a:p>
            </p:txBody>
          </p:sp>
        </p:grpSp>
      </p:grpSp>
      <p:sp>
        <p:nvSpPr>
          <p:cNvPr id="126982" name="AutoShape 69"/>
          <p:cNvSpPr>
            <a:spLocks noChangeArrowheads="1"/>
          </p:cNvSpPr>
          <p:nvPr/>
        </p:nvSpPr>
        <p:spPr bwMode="auto">
          <a:xfrm rot="10800000">
            <a:off x="6224588"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endParaRPr lang="en-US" altLang="en-US" sz="2400"/>
          </a:p>
        </p:txBody>
      </p:sp>
      <p:sp>
        <p:nvSpPr>
          <p:cNvPr id="27" name="Text Box 79"/>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rPr>
              <a:t>1500 BC       500 BC       AD 1      AD 500      AD 1000       AD 1500        AD 1900        AD 2000</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4"/>
          <p:cNvSpPr>
            <a:spLocks noGrp="1"/>
          </p:cNvSpPr>
          <p:nvPr>
            <p:ph type="title"/>
          </p:nvPr>
        </p:nvSpPr>
        <p:spPr/>
        <p:txBody>
          <a:bodyPr/>
          <a:lstStyle/>
          <a:p>
            <a:pPr eaLnBrk="1" hangingPunct="1"/>
            <a:r>
              <a:rPr lang="en-US" altLang="en-US" smtClean="0"/>
              <a:t>King James – Two View Points</a:t>
            </a:r>
          </a:p>
        </p:txBody>
      </p:sp>
      <p:graphicFrame>
        <p:nvGraphicFramePr>
          <p:cNvPr id="6" name="Table 5"/>
          <p:cNvGraphicFramePr>
            <a:graphicFrameLocks noGrp="1"/>
          </p:cNvGraphicFramePr>
          <p:nvPr/>
        </p:nvGraphicFramePr>
        <p:xfrm>
          <a:off x="914400" y="1905000"/>
          <a:ext cx="7696200" cy="4664075"/>
        </p:xfrm>
        <a:graphic>
          <a:graphicData uri="http://schemas.openxmlformats.org/drawingml/2006/table">
            <a:tbl>
              <a:tblPr firstRow="1" firstCol="1" bandRow="1"/>
              <a:tblGrid>
                <a:gridCol w="3848100"/>
                <a:gridCol w="3848100"/>
              </a:tblGrid>
              <a:tr h="274357">
                <a:tc>
                  <a:txBody>
                    <a:bodyPr/>
                    <a:lstStyle/>
                    <a:p>
                      <a:pPr marL="0" marR="0" algn="just">
                        <a:spcBef>
                          <a:spcPts val="0"/>
                        </a:spcBef>
                        <a:spcAft>
                          <a:spcPts val="300"/>
                        </a:spcAft>
                      </a:pPr>
                      <a:r>
                        <a:rPr lang="en-US" sz="1800" dirty="0">
                          <a:effectLst/>
                          <a:latin typeface="Tahoma"/>
                          <a:ea typeface="Times New Roman"/>
                        </a:rPr>
                        <a:t>Church of England</a:t>
                      </a:r>
                      <a:endParaRPr lang="en-US" sz="1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spcBef>
                          <a:spcPts val="0"/>
                        </a:spcBef>
                        <a:spcAft>
                          <a:spcPts val="300"/>
                        </a:spcAft>
                      </a:pPr>
                      <a:r>
                        <a:rPr lang="en-US" sz="1800">
                          <a:effectLst/>
                          <a:latin typeface="Tahoma"/>
                          <a:ea typeface="Times New Roman"/>
                        </a:rPr>
                        <a:t>Puritans</a:t>
                      </a:r>
                      <a:endParaRPr lang="en-US" sz="1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548715">
                <a:tc>
                  <a:txBody>
                    <a:bodyPr/>
                    <a:lstStyle/>
                    <a:p>
                      <a:pPr marL="0" marR="0" algn="just">
                        <a:spcBef>
                          <a:spcPts val="0"/>
                        </a:spcBef>
                        <a:spcAft>
                          <a:spcPts val="300"/>
                        </a:spcAft>
                      </a:pPr>
                      <a:r>
                        <a:rPr lang="en-US" sz="1800">
                          <a:effectLst/>
                          <a:latin typeface="Tahoma"/>
                          <a:ea typeface="Times New Roman"/>
                        </a:rPr>
                        <a:t>Bishops/Priests needed for a church to interpret God’s word for them</a:t>
                      </a:r>
                      <a:endParaRPr lang="en-US" sz="1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spcBef>
                          <a:spcPts val="0"/>
                        </a:spcBef>
                        <a:spcAft>
                          <a:spcPts val="300"/>
                        </a:spcAft>
                      </a:pPr>
                      <a:r>
                        <a:rPr lang="en-US" sz="1800">
                          <a:effectLst/>
                          <a:latin typeface="Tahoma"/>
                          <a:ea typeface="Times New Roman"/>
                        </a:rPr>
                        <a:t>Christians could have access to God’s word without help</a:t>
                      </a:r>
                      <a:endParaRPr lang="en-US" sz="1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823072">
                <a:tc>
                  <a:txBody>
                    <a:bodyPr/>
                    <a:lstStyle/>
                    <a:p>
                      <a:pPr marL="0" marR="0" algn="just">
                        <a:spcBef>
                          <a:spcPts val="0"/>
                        </a:spcBef>
                        <a:spcAft>
                          <a:spcPts val="300"/>
                        </a:spcAft>
                      </a:pPr>
                      <a:r>
                        <a:rPr lang="en-US" sz="1800">
                          <a:effectLst/>
                          <a:latin typeface="Tahoma"/>
                          <a:ea typeface="Times New Roman"/>
                        </a:rPr>
                        <a:t>Private interpretation of scripture a sin of arrogance</a:t>
                      </a:r>
                      <a:endParaRPr lang="en-US" sz="1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spcBef>
                          <a:spcPts val="0"/>
                        </a:spcBef>
                        <a:spcAft>
                          <a:spcPts val="300"/>
                        </a:spcAft>
                      </a:pPr>
                      <a:r>
                        <a:rPr lang="en-US" sz="1800">
                          <a:effectLst/>
                          <a:latin typeface="Tahoma"/>
                          <a:ea typeface="Times New Roman"/>
                        </a:rPr>
                        <a:t>Each souls can converse with God’s word directly unmediated by any worldly church</a:t>
                      </a:r>
                      <a:endParaRPr lang="en-US" sz="1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548715">
                <a:tc>
                  <a:txBody>
                    <a:bodyPr/>
                    <a:lstStyle/>
                    <a:p>
                      <a:pPr marL="0" marR="0" algn="just">
                        <a:spcBef>
                          <a:spcPts val="0"/>
                        </a:spcBef>
                        <a:spcAft>
                          <a:spcPts val="300"/>
                        </a:spcAft>
                      </a:pPr>
                      <a:r>
                        <a:rPr lang="en-US" sz="1800" dirty="0">
                          <a:effectLst/>
                          <a:latin typeface="Tahoma"/>
                          <a:ea typeface="Times New Roman"/>
                        </a:rPr>
                        <a:t> </a:t>
                      </a:r>
                      <a:endParaRPr lang="en-US" sz="1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spcBef>
                          <a:spcPts val="0"/>
                        </a:spcBef>
                        <a:spcAft>
                          <a:spcPts val="300"/>
                        </a:spcAft>
                      </a:pPr>
                      <a:r>
                        <a:rPr lang="en-US" sz="1800" dirty="0">
                          <a:effectLst/>
                          <a:latin typeface="Tahoma"/>
                          <a:ea typeface="Times New Roman"/>
                        </a:rPr>
                        <a:t>God’s thoughts and actions can be interpreted by the words of scripture</a:t>
                      </a:r>
                      <a:endParaRPr lang="en-US" sz="1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1097429">
                <a:tc>
                  <a:txBody>
                    <a:bodyPr/>
                    <a:lstStyle/>
                    <a:p>
                      <a:pPr marL="0" marR="0" algn="just">
                        <a:spcBef>
                          <a:spcPts val="0"/>
                        </a:spcBef>
                        <a:spcAft>
                          <a:spcPts val="300"/>
                        </a:spcAft>
                      </a:pPr>
                      <a:r>
                        <a:rPr lang="en-US" sz="1800">
                          <a:effectLst/>
                          <a:latin typeface="Tahoma"/>
                          <a:ea typeface="Times New Roman"/>
                        </a:rPr>
                        <a:t>Bible can only be understood from inherited wisdom from tradition, past councils, etc</a:t>
                      </a:r>
                      <a:endParaRPr lang="en-US" sz="1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l">
                        <a:spcBef>
                          <a:spcPts val="0"/>
                        </a:spcBef>
                        <a:spcAft>
                          <a:spcPts val="300"/>
                        </a:spcAft>
                      </a:pPr>
                      <a:r>
                        <a:rPr lang="en-US" sz="1800" dirty="0">
                          <a:effectLst/>
                          <a:latin typeface="Tahoma"/>
                          <a:ea typeface="Times New Roman"/>
                        </a:rPr>
                        <a:t>Against Bishop Bible, Baptizing infants, fasting, kneeling at communion, wedding rings, bishops, priests and priest robes</a:t>
                      </a:r>
                      <a:endParaRPr lang="en-US" sz="1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1371787">
                <a:tc>
                  <a:txBody>
                    <a:bodyPr/>
                    <a:lstStyle/>
                    <a:p>
                      <a:pPr marL="0" marR="0" algn="just">
                        <a:spcBef>
                          <a:spcPts val="0"/>
                        </a:spcBef>
                        <a:spcAft>
                          <a:spcPts val="300"/>
                        </a:spcAft>
                      </a:pPr>
                      <a:r>
                        <a:rPr lang="en-US" sz="1800">
                          <a:effectLst/>
                          <a:latin typeface="Tahoma"/>
                          <a:ea typeface="Times New Roman"/>
                        </a:rPr>
                        <a:t>The church used rituals, crosses, God as a mystery which required ceremony and respect for the inherited pass to be approached and worshipped</a:t>
                      </a:r>
                      <a:endParaRPr lang="en-US" sz="1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spcBef>
                          <a:spcPts val="0"/>
                        </a:spcBef>
                        <a:spcAft>
                          <a:spcPts val="300"/>
                        </a:spcAft>
                      </a:pPr>
                      <a:r>
                        <a:rPr lang="en-US" sz="1800" dirty="0">
                          <a:effectLst/>
                          <a:latin typeface="Tahoma"/>
                          <a:ea typeface="Times New Roman"/>
                        </a:rPr>
                        <a:t>Use of crosses and symbolism the remnants of Catholic worship</a:t>
                      </a:r>
                      <a:endParaRPr lang="en-US" sz="1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81" descr="titlebgblue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14"/>
          <p:cNvSpPr>
            <a:spLocks noChangeArrowheads="1"/>
          </p:cNvSpPr>
          <p:nvPr/>
        </p:nvSpPr>
        <p:spPr bwMode="auto">
          <a:xfrm>
            <a:off x="247650" y="2981325"/>
            <a:ext cx="62484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a:latin typeface="Times New Roman" pitchFamily="18" charset="0"/>
              </a:rPr>
              <a:t>For six years, six teams of scholars using the </a:t>
            </a:r>
            <a:r>
              <a:rPr lang="en-US" altLang="en-US" i="1">
                <a:latin typeface="Times New Roman" pitchFamily="18" charset="0"/>
              </a:rPr>
              <a:t>Textus Receptus,</a:t>
            </a:r>
            <a:r>
              <a:rPr lang="en-US" altLang="en-US">
                <a:latin typeface="Times New Roman" pitchFamily="18" charset="0"/>
              </a:rPr>
              <a:t> Bishops Bible, and Tyndale’s Bible, complete the new version in </a:t>
            </a:r>
            <a:r>
              <a:rPr lang="en-US" altLang="en-US" sz="2800">
                <a:latin typeface="Times New Roman" pitchFamily="18" charset="0"/>
              </a:rPr>
              <a:t>AD</a:t>
            </a:r>
            <a:r>
              <a:rPr lang="en-US" altLang="en-US">
                <a:latin typeface="Times New Roman" pitchFamily="18" charset="0"/>
              </a:rPr>
              <a:t> 1611.</a:t>
            </a:r>
          </a:p>
        </p:txBody>
      </p:sp>
      <p:sp>
        <p:nvSpPr>
          <p:cNvPr id="80911" name="Rectangle 15"/>
          <p:cNvSpPr>
            <a:spLocks noChangeArrowheads="1"/>
          </p:cNvSpPr>
          <p:nvPr/>
        </p:nvSpPr>
        <p:spPr bwMode="auto">
          <a:xfrm>
            <a:off x="3968750" y="628650"/>
            <a:ext cx="45545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a:solidFill>
                  <a:srgbClr val="660104"/>
                </a:solidFill>
                <a:effectLst>
                  <a:outerShdw blurRad="38100" dist="38100" dir="2700000" algn="tl">
                    <a:srgbClr val="000000"/>
                  </a:outerShdw>
                </a:effectLst>
                <a:latin typeface="Arial" charset="0"/>
              </a:rPr>
              <a:t>King James Version</a:t>
            </a:r>
          </a:p>
        </p:txBody>
      </p:sp>
      <p:sp>
        <p:nvSpPr>
          <p:cNvPr id="129029" name="Text Box 17"/>
          <p:cNvSpPr txBox="1">
            <a:spLocks noChangeArrowheads="1"/>
          </p:cNvSpPr>
          <p:nvPr/>
        </p:nvSpPr>
        <p:spPr bwMode="auto">
          <a:xfrm>
            <a:off x="1428750" y="533400"/>
            <a:ext cx="1700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r>
              <a:rPr lang="en-US" altLang="en-US" sz="2800" b="1">
                <a:solidFill>
                  <a:schemeClr val="bg1"/>
                </a:solidFill>
                <a:latin typeface="Arial" charset="0"/>
              </a:rPr>
              <a:t>AD </a:t>
            </a:r>
            <a:r>
              <a:rPr lang="en-US" altLang="en-US" b="1">
                <a:solidFill>
                  <a:schemeClr val="bg1"/>
                </a:solidFill>
                <a:latin typeface="Arial" charset="0"/>
              </a:rPr>
              <a:t>1611</a:t>
            </a:r>
          </a:p>
        </p:txBody>
      </p:sp>
      <p:sp>
        <p:nvSpPr>
          <p:cNvPr id="129030" name="Text Box 20"/>
          <p:cNvSpPr txBox="1">
            <a:spLocks noChangeArrowheads="1"/>
          </p:cNvSpPr>
          <p:nvPr/>
        </p:nvSpPr>
        <p:spPr bwMode="auto">
          <a:xfrm>
            <a:off x="6781800" y="4892675"/>
            <a:ext cx="2362200" cy="822325"/>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spcBef>
                <a:spcPct val="50000"/>
              </a:spcBef>
              <a:buFontTx/>
              <a:buNone/>
            </a:pPr>
            <a:r>
              <a:rPr lang="en-US" altLang="en-US" sz="2400" b="1">
                <a:latin typeface="Arial" charset="0"/>
              </a:rPr>
              <a:t>King James I of England</a:t>
            </a:r>
          </a:p>
        </p:txBody>
      </p:sp>
      <p:sp>
        <p:nvSpPr>
          <p:cNvPr id="129031" name="Text Box 66"/>
          <p:cNvSpPr txBox="1">
            <a:spLocks noChangeArrowheads="1"/>
          </p:cNvSpPr>
          <p:nvPr/>
        </p:nvSpPr>
        <p:spPr bwMode="auto">
          <a:xfrm>
            <a:off x="139700" y="1411288"/>
            <a:ext cx="6629400" cy="1570037"/>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eaLnBrk="1" hangingPunct="1">
              <a:buFontTx/>
              <a:buNone/>
            </a:pPr>
            <a:r>
              <a:rPr lang="en-US" altLang="en-US">
                <a:latin typeface="Arial" charset="0"/>
              </a:rPr>
              <a:t>King James I commissions 54 scholars to undertake a new Bible translation.  </a:t>
            </a:r>
            <a:endParaRPr lang="en-US" altLang="en-US" sz="2400" b="1">
              <a:latin typeface="Arial" charset="0"/>
            </a:endParaRPr>
          </a:p>
        </p:txBody>
      </p:sp>
      <p:sp>
        <p:nvSpPr>
          <p:cNvPr id="129032" name="AutoShape 67"/>
          <p:cNvSpPr>
            <a:spLocks noChangeArrowheads="1"/>
          </p:cNvSpPr>
          <p:nvPr/>
        </p:nvSpPr>
        <p:spPr bwMode="auto">
          <a:xfrm rot="10800000">
            <a:off x="6324600" y="5867400"/>
            <a:ext cx="457200" cy="228600"/>
          </a:xfrm>
          <a:prstGeom prst="triangle">
            <a:avLst>
              <a:gd name="adj" fmla="val 50000"/>
            </a:avLst>
          </a:prstGeom>
          <a:solidFill>
            <a:srgbClr val="B8070D"/>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tx1"/>
                </a:solidFill>
                <a:latin typeface="Times" pitchFamily="-44" charset="0"/>
              </a:defRPr>
            </a:lvl1pPr>
            <a:lvl2pPr marL="742950" indent="-285750" algn="l" eaLnBrk="0" hangingPunct="0">
              <a:buChar char="–"/>
              <a:defRPr sz="2800">
                <a:solidFill>
                  <a:schemeClr val="tx1"/>
                </a:solidFill>
                <a:latin typeface="Times" pitchFamily="-44" charset="0"/>
              </a:defRPr>
            </a:lvl2pPr>
            <a:lvl3pPr marL="1143000" indent="-228600" algn="l" eaLnBrk="0" hangingPunct="0">
              <a:buChar char="•"/>
              <a:defRPr sz="2400">
                <a:solidFill>
                  <a:schemeClr val="tx1"/>
                </a:solidFill>
                <a:latin typeface="Times" pitchFamily="-44" charset="0"/>
              </a:defRPr>
            </a:lvl3pPr>
            <a:lvl4pPr marL="1600200" indent="-228600" algn="l" eaLnBrk="0" hangingPunct="0">
              <a:buChar char="–"/>
              <a:defRPr sz="2000">
                <a:solidFill>
                  <a:schemeClr val="tx1"/>
                </a:solidFill>
                <a:latin typeface="Times" pitchFamily="-44" charset="0"/>
              </a:defRPr>
            </a:lvl4pPr>
            <a:lvl5pPr marL="2057400" indent="-228600" algn="l" eaLnBrk="0" hangingPunct="0">
              <a:buChar char="»"/>
              <a:defRPr sz="2000">
                <a:solidFill>
                  <a:schemeClr val="tx1"/>
                </a:solidFill>
                <a:latin typeface="Times" pitchFamily="-44" charset="0"/>
              </a:defRPr>
            </a:lvl5pPr>
            <a:lvl6pPr marL="2514600" indent="-228600" eaLnBrk="0" fontAlgn="base" hangingPunct="0">
              <a:spcBef>
                <a:spcPct val="20000"/>
              </a:spcBef>
              <a:spcAft>
                <a:spcPct val="0"/>
              </a:spcAft>
              <a:buChar char="»"/>
              <a:defRPr sz="2000">
                <a:solidFill>
                  <a:schemeClr val="tx1"/>
                </a:solidFill>
                <a:latin typeface="Times" pitchFamily="-44" charset="0"/>
              </a:defRPr>
            </a:lvl6pPr>
            <a:lvl7pPr marL="2971800" indent="-228600" eaLnBrk="0" fontAlgn="base" hangingPunct="0">
              <a:spcBef>
                <a:spcPct val="20000"/>
              </a:spcBef>
              <a:spcAft>
                <a:spcPct val="0"/>
              </a:spcAft>
              <a:buChar char="»"/>
              <a:defRPr sz="2000">
                <a:solidFill>
                  <a:schemeClr val="tx1"/>
                </a:solidFill>
                <a:latin typeface="Times" pitchFamily="-44" charset="0"/>
              </a:defRPr>
            </a:lvl7pPr>
            <a:lvl8pPr marL="3429000" indent="-228600" eaLnBrk="0" fontAlgn="base" hangingPunct="0">
              <a:spcBef>
                <a:spcPct val="20000"/>
              </a:spcBef>
              <a:spcAft>
                <a:spcPct val="0"/>
              </a:spcAft>
              <a:buChar char="»"/>
              <a:defRPr sz="2000">
                <a:solidFill>
                  <a:schemeClr val="tx1"/>
                </a:solidFill>
                <a:latin typeface="Times" pitchFamily="-44" charset="0"/>
              </a:defRPr>
            </a:lvl8pPr>
            <a:lvl9pPr marL="3886200" indent="-228600" eaLnBrk="0" fontAlgn="base" hangingPunct="0">
              <a:spcBef>
                <a:spcPct val="20000"/>
              </a:spcBef>
              <a:spcAft>
                <a:spcPct val="0"/>
              </a:spcAft>
              <a:buChar char="»"/>
              <a:defRPr sz="2000">
                <a:solidFill>
                  <a:schemeClr val="tx1"/>
                </a:solidFill>
                <a:latin typeface="Times" pitchFamily="-44" charset="0"/>
              </a:defRPr>
            </a:lvl9pPr>
          </a:lstStyle>
          <a:p>
            <a:pPr algn="ctr" eaLnBrk="1" hangingPunct="1">
              <a:buFontTx/>
              <a:buNone/>
            </a:pPr>
            <a:endParaRPr lang="en-US" altLang="en-US" sz="2400">
              <a:latin typeface="Times New Roman" pitchFamily="18" charset="0"/>
            </a:endParaRPr>
          </a:p>
        </p:txBody>
      </p:sp>
      <p:pic>
        <p:nvPicPr>
          <p:cNvPr id="129033" name="Picture 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6263" y="2057400"/>
            <a:ext cx="1989137" cy="2743200"/>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80976" name="Text Box 80"/>
          <p:cNvSpPr txBox="1">
            <a:spLocks noChangeArrowheads="1"/>
          </p:cNvSpPr>
          <p:nvPr/>
        </p:nvSpPr>
        <p:spPr bwMode="auto">
          <a:xfrm>
            <a:off x="-76200" y="6507163"/>
            <a:ext cx="9244013" cy="3508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defRPr/>
            </a:pPr>
            <a:r>
              <a:rPr lang="en-US" sz="1700">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4"/>
          <p:cNvSpPr>
            <a:spLocks noGrp="1"/>
          </p:cNvSpPr>
          <p:nvPr>
            <p:ph type="title"/>
          </p:nvPr>
        </p:nvSpPr>
        <p:spPr/>
        <p:txBody>
          <a:bodyPr/>
          <a:lstStyle/>
          <a:p>
            <a:pPr eaLnBrk="1" hangingPunct="1"/>
            <a:r>
              <a:rPr lang="en-US" altLang="en-US" smtClean="0"/>
              <a:t>Rules for Translating</a:t>
            </a:r>
          </a:p>
        </p:txBody>
      </p:sp>
      <p:sp>
        <p:nvSpPr>
          <p:cNvPr id="2" name="TextBox 1"/>
          <p:cNvSpPr txBox="1"/>
          <p:nvPr/>
        </p:nvSpPr>
        <p:spPr>
          <a:xfrm>
            <a:off x="4724400" y="1752600"/>
            <a:ext cx="4191000" cy="4154488"/>
          </a:xfrm>
          <a:prstGeom prst="rect">
            <a:avLst/>
          </a:prstGeom>
          <a:solidFill>
            <a:schemeClr val="accent6">
              <a:lumMod val="20000"/>
              <a:lumOff val="80000"/>
            </a:schemeClr>
          </a:solidFill>
        </p:spPr>
        <p:txBody>
          <a:bodyPr>
            <a:spAutoFit/>
          </a:bodyPr>
          <a:lstStyle/>
          <a:p>
            <a:pPr marL="228600" indent="-228600" algn="l">
              <a:buFont typeface="+mj-lt"/>
              <a:buAutoNum type="arabicPeriod"/>
              <a:defRPr/>
            </a:pPr>
            <a:r>
              <a:rPr lang="en-US" sz="1200" dirty="0"/>
              <a:t>Use Bishops Bible with as little alteration as possible (8%). </a:t>
            </a:r>
          </a:p>
          <a:p>
            <a:pPr marL="228600" indent="-228600" algn="l">
              <a:buFont typeface="+mj-lt"/>
              <a:buAutoNum type="arabicPeriod"/>
              <a:defRPr/>
            </a:pPr>
            <a:r>
              <a:rPr lang="en-US" sz="1200" dirty="0"/>
              <a:t>Names of the prophets and holy writers retained as used by people.</a:t>
            </a:r>
          </a:p>
          <a:p>
            <a:pPr marL="228600" indent="-228600" algn="l">
              <a:buFont typeface="+mj-lt"/>
              <a:buAutoNum type="arabicPeriod"/>
              <a:defRPr/>
            </a:pPr>
            <a:r>
              <a:rPr lang="en-US" sz="1200" dirty="0"/>
              <a:t>Keep the old ecclesiastical words</a:t>
            </a:r>
          </a:p>
          <a:p>
            <a:pPr marL="228600" indent="-228600" algn="l">
              <a:buFont typeface="+mj-lt"/>
              <a:buAutoNum type="arabicPeriod"/>
              <a:defRPr/>
            </a:pPr>
            <a:r>
              <a:rPr lang="en-US" sz="1200" dirty="0"/>
              <a:t>When questioning translation of a word use what is in most agreement with ancient church  fathers. </a:t>
            </a:r>
          </a:p>
          <a:p>
            <a:pPr marL="228600" indent="-228600" algn="l">
              <a:buFont typeface="+mj-lt"/>
              <a:buAutoNum type="arabicPeriod"/>
              <a:defRPr/>
            </a:pPr>
            <a:r>
              <a:rPr lang="en-US" sz="1200" dirty="0"/>
              <a:t>Keep Division of chapters</a:t>
            </a:r>
          </a:p>
          <a:p>
            <a:pPr marL="228600" indent="-228600" algn="l">
              <a:buFont typeface="+mj-lt"/>
              <a:buAutoNum type="arabicPeriod"/>
              <a:defRPr/>
            </a:pPr>
            <a:r>
              <a:rPr lang="en-US" sz="1200" dirty="0"/>
              <a:t>No marginal notes except for explanation of words.</a:t>
            </a:r>
          </a:p>
          <a:p>
            <a:pPr marL="228600" indent="-228600" algn="l">
              <a:buFont typeface="+mj-lt"/>
              <a:buAutoNum type="arabicPeriod"/>
              <a:defRPr/>
            </a:pPr>
            <a:r>
              <a:rPr lang="en-US" sz="1200" dirty="0"/>
              <a:t>Make reference of one Scripture to another.</a:t>
            </a:r>
          </a:p>
          <a:p>
            <a:pPr marL="228600" indent="-228600" algn="l">
              <a:buFont typeface="+mj-lt"/>
              <a:buAutoNum type="arabicPeriod"/>
              <a:defRPr/>
            </a:pPr>
            <a:r>
              <a:rPr lang="en-US" sz="1200" dirty="0"/>
              <a:t>Each company is to confer on translation on each  member and agree</a:t>
            </a:r>
          </a:p>
          <a:p>
            <a:pPr marL="228600" indent="-228600" algn="l">
              <a:buFont typeface="+mj-lt"/>
              <a:buAutoNum type="arabicPeriod"/>
              <a:defRPr/>
            </a:pPr>
            <a:r>
              <a:rPr lang="en-US" sz="1200" dirty="0"/>
              <a:t>When a company has completed translation then reviewed  by rest of the translators</a:t>
            </a:r>
          </a:p>
          <a:p>
            <a:pPr marL="228600" indent="-228600" algn="l">
              <a:buFont typeface="+mj-lt"/>
              <a:buAutoNum type="arabicPeriod"/>
              <a:defRPr/>
            </a:pPr>
            <a:r>
              <a:rPr lang="en-US" sz="1200" dirty="0"/>
              <a:t>If the other companies have issues with parts of the translation sent to them, make a note of the questioned passage and send back to the translators. If agreement cannot be reached it will be reviewed at the end of the work </a:t>
            </a:r>
          </a:p>
          <a:p>
            <a:pPr marL="228600" indent="-228600" algn="l">
              <a:buFont typeface="+mj-lt"/>
              <a:buAutoNum type="arabicPeriod"/>
              <a:defRPr/>
            </a:pPr>
            <a:r>
              <a:rPr lang="en-US" sz="1200" dirty="0"/>
              <a:t>If any given passage has an obscure or doubted meaning direct questions to any learned man who would have knowledge on the matter</a:t>
            </a:r>
          </a:p>
        </p:txBody>
      </p:sp>
      <p:pic>
        <p:nvPicPr>
          <p:cNvPr id="130052" name="Picture 9" descr="http://www.nowtheendbegins.com/images/KJV/king-james-bible-translat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828800"/>
            <a:ext cx="35687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5"/>
          <p:cNvSpPr>
            <a:spLocks noChangeArrowheads="1"/>
          </p:cNvSpPr>
          <p:nvPr/>
        </p:nvSpPr>
        <p:spPr bwMode="auto">
          <a:xfrm>
            <a:off x="2916238" y="3921125"/>
            <a:ext cx="19621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hangingPunct="1">
              <a:buFontTx/>
              <a:buNone/>
            </a:pPr>
            <a:r>
              <a:rPr lang="en-US" altLang="en-US" sz="1600">
                <a:solidFill>
                  <a:srgbClr val="000000"/>
                </a:solidFill>
              </a:rPr>
              <a:t>Richard Bancroft</a:t>
            </a:r>
          </a:p>
          <a:p>
            <a:pPr eaLnBrk="1" hangingPunct="1">
              <a:buFontTx/>
              <a:buNone/>
            </a:pPr>
            <a:r>
              <a:rPr lang="en-US" altLang="en-US" sz="1600">
                <a:solidFill>
                  <a:srgbClr val="000000"/>
                </a:solidFill>
              </a:rPr>
              <a:t>Archbishop of Canterbury</a:t>
            </a:r>
          </a:p>
          <a:p>
            <a:pPr eaLnBrk="1" hangingPunct="1">
              <a:buFontTx/>
              <a:buNone/>
            </a:pPr>
            <a:r>
              <a:rPr lang="en-US" altLang="en-US" sz="1600">
                <a:solidFill>
                  <a:srgbClr val="000000"/>
                </a:solidFill>
              </a:rPr>
              <a:t>Principle Organizer of Companies &amp; Rules of Translation</a:t>
            </a:r>
          </a:p>
          <a:p>
            <a:pPr eaLnBrk="1" hangingPunct="1">
              <a:buFontTx/>
              <a:buNone/>
            </a:pPr>
            <a:r>
              <a:rPr lang="en-US" altLang="en-US" sz="1600">
                <a:solidFill>
                  <a:srgbClr val="000000"/>
                </a:solidFill>
              </a:rPr>
              <a:t>1544-1610</a:t>
            </a:r>
          </a:p>
        </p:txBody>
      </p:sp>
      <p:pic>
        <p:nvPicPr>
          <p:cNvPr id="130054" name="Picture 2" descr="File:Richard Bancroft from NP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00" y="3921125"/>
            <a:ext cx="193833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tLang="en-US" smtClean="0"/>
              <a:t>King James Bible</a:t>
            </a:r>
          </a:p>
        </p:txBody>
      </p:sp>
      <p:sp>
        <p:nvSpPr>
          <p:cNvPr id="131075" name="Rectangle 3"/>
          <p:cNvSpPr>
            <a:spLocks noGrp="1" noChangeArrowheads="1"/>
          </p:cNvSpPr>
          <p:nvPr>
            <p:ph type="body" idx="1"/>
          </p:nvPr>
        </p:nvSpPr>
        <p:spPr>
          <a:xfrm>
            <a:off x="914400" y="1762125"/>
            <a:ext cx="8077200" cy="5091113"/>
          </a:xfrm>
        </p:spPr>
        <p:txBody>
          <a:bodyPr/>
          <a:lstStyle/>
          <a:p>
            <a:pPr eaLnBrk="1" hangingPunct="1">
              <a:lnSpc>
                <a:spcPct val="80000"/>
              </a:lnSpc>
            </a:pPr>
            <a:r>
              <a:rPr lang="en-US" altLang="en-US" sz="2000" smtClean="0"/>
              <a:t>This "translation to end all translations" (for a while at least) was the result of the combined effort of about fifty scholars. They took into consideration: </a:t>
            </a:r>
          </a:p>
          <a:p>
            <a:pPr lvl="1" eaLnBrk="1" hangingPunct="1">
              <a:lnSpc>
                <a:spcPct val="80000"/>
              </a:lnSpc>
            </a:pPr>
            <a:r>
              <a:rPr lang="en-US" altLang="en-US" sz="1600" smtClean="0"/>
              <a:t>Bishop Bible, Tyndale New Testament, </a:t>
            </a:r>
          </a:p>
          <a:p>
            <a:pPr lvl="1" eaLnBrk="1" hangingPunct="1">
              <a:lnSpc>
                <a:spcPct val="80000"/>
              </a:lnSpc>
            </a:pPr>
            <a:r>
              <a:rPr lang="en-US" altLang="en-US" sz="1600" smtClean="0"/>
              <a:t>The Coverdale Bible, </a:t>
            </a:r>
          </a:p>
          <a:p>
            <a:pPr lvl="1" eaLnBrk="1" hangingPunct="1">
              <a:lnSpc>
                <a:spcPct val="80000"/>
              </a:lnSpc>
            </a:pPr>
            <a:r>
              <a:rPr lang="en-US" altLang="en-US" sz="1600" smtClean="0"/>
              <a:t>The Matthews Bible, </a:t>
            </a:r>
          </a:p>
          <a:p>
            <a:pPr lvl="1" eaLnBrk="1" hangingPunct="1">
              <a:lnSpc>
                <a:spcPct val="80000"/>
              </a:lnSpc>
            </a:pPr>
            <a:r>
              <a:rPr lang="en-US" altLang="en-US" sz="1600" smtClean="0"/>
              <a:t>The Great Bible, </a:t>
            </a:r>
          </a:p>
          <a:p>
            <a:pPr lvl="1" eaLnBrk="1" hangingPunct="1">
              <a:lnSpc>
                <a:spcPct val="80000"/>
              </a:lnSpc>
            </a:pPr>
            <a:r>
              <a:rPr lang="en-US" altLang="en-US" sz="1600" smtClean="0"/>
              <a:t>The Geneva Bible, </a:t>
            </a:r>
          </a:p>
          <a:p>
            <a:pPr lvl="1" eaLnBrk="1" hangingPunct="1">
              <a:lnSpc>
                <a:spcPct val="80000"/>
              </a:lnSpc>
            </a:pPr>
            <a:r>
              <a:rPr lang="en-US" altLang="en-US" sz="1600" smtClean="0"/>
              <a:t>even the Rheims New Testament (Catholic)</a:t>
            </a:r>
          </a:p>
          <a:p>
            <a:pPr eaLnBrk="1" hangingPunct="1">
              <a:lnSpc>
                <a:spcPct val="80000"/>
              </a:lnSpc>
            </a:pPr>
            <a:r>
              <a:rPr lang="en-US" altLang="en-US" sz="2000" smtClean="0"/>
              <a:t> Revision of the Bishop's Bible had begun. </a:t>
            </a:r>
          </a:p>
          <a:p>
            <a:pPr lvl="1" eaLnBrk="1" hangingPunct="1">
              <a:lnSpc>
                <a:spcPct val="80000"/>
              </a:lnSpc>
            </a:pPr>
            <a:r>
              <a:rPr lang="en-US" altLang="en-US" sz="1600" b="1" smtClean="0"/>
              <a:t>1603</a:t>
            </a:r>
            <a:r>
              <a:rPr lang="en-US" altLang="en-US" sz="1600" smtClean="0"/>
              <a:t> King James becomes King of England</a:t>
            </a:r>
          </a:p>
          <a:p>
            <a:pPr lvl="1" eaLnBrk="1" hangingPunct="1">
              <a:lnSpc>
                <a:spcPct val="80000"/>
              </a:lnSpc>
            </a:pPr>
            <a:r>
              <a:rPr lang="en-US" altLang="en-US" sz="1600" b="1" smtClean="0"/>
              <a:t>1604</a:t>
            </a:r>
            <a:r>
              <a:rPr lang="en-US" altLang="en-US" sz="1600" smtClean="0"/>
              <a:t> Hampton Court Conference (</a:t>
            </a:r>
            <a:r>
              <a:rPr lang="en-US" altLang="en-US" sz="1400" i="1" smtClean="0"/>
              <a:t>Othello, Merry Wives of  Winsdor, Measure for Measure</a:t>
            </a:r>
            <a:r>
              <a:rPr lang="en-US" altLang="en-US" sz="1600" smtClean="0"/>
              <a:t>)</a:t>
            </a:r>
          </a:p>
          <a:p>
            <a:pPr lvl="1" eaLnBrk="1" hangingPunct="1">
              <a:lnSpc>
                <a:spcPct val="80000"/>
              </a:lnSpc>
            </a:pPr>
            <a:r>
              <a:rPr lang="en-US" altLang="en-US" sz="1600" smtClean="0"/>
              <a:t>From </a:t>
            </a:r>
            <a:r>
              <a:rPr lang="en-US" altLang="en-US" sz="1600" b="1" smtClean="0"/>
              <a:t>1605</a:t>
            </a:r>
            <a:r>
              <a:rPr lang="en-US" altLang="en-US" sz="1600" smtClean="0"/>
              <a:t> to </a:t>
            </a:r>
            <a:r>
              <a:rPr lang="en-US" altLang="en-US" sz="1600" b="1" smtClean="0"/>
              <a:t>1606</a:t>
            </a:r>
            <a:r>
              <a:rPr lang="en-US" altLang="en-US" sz="1600" smtClean="0"/>
              <a:t> the scholars engaged in private research. </a:t>
            </a:r>
          </a:p>
          <a:p>
            <a:pPr lvl="2" eaLnBrk="1" hangingPunct="1">
              <a:lnSpc>
                <a:spcPct val="80000"/>
              </a:lnSpc>
            </a:pPr>
            <a:r>
              <a:rPr lang="en-US" altLang="en-US" sz="1600" b="1" smtClean="0"/>
              <a:t>1605</a:t>
            </a:r>
            <a:r>
              <a:rPr lang="en-US" altLang="en-US" sz="1600" smtClean="0"/>
              <a:t> Gunpowder plot – </a:t>
            </a:r>
            <a:r>
              <a:rPr lang="en-US" altLang="en-US" sz="1600" i="1" smtClean="0"/>
              <a:t>Merchant of Venice, King Lear</a:t>
            </a:r>
          </a:p>
          <a:p>
            <a:pPr lvl="1" eaLnBrk="1" hangingPunct="1">
              <a:lnSpc>
                <a:spcPct val="80000"/>
              </a:lnSpc>
            </a:pPr>
            <a:r>
              <a:rPr lang="en-US" altLang="en-US" sz="1600" smtClean="0"/>
              <a:t>From </a:t>
            </a:r>
            <a:r>
              <a:rPr lang="en-US" altLang="en-US" sz="1600" b="1" smtClean="0"/>
              <a:t>1607</a:t>
            </a:r>
            <a:r>
              <a:rPr lang="en-US" altLang="en-US" sz="1600" smtClean="0"/>
              <a:t> to </a:t>
            </a:r>
            <a:r>
              <a:rPr lang="en-US" altLang="en-US" sz="1600" b="1" smtClean="0"/>
              <a:t>1609</a:t>
            </a:r>
            <a:r>
              <a:rPr lang="en-US" altLang="en-US" sz="1600" smtClean="0"/>
              <a:t> the work was assembled. </a:t>
            </a:r>
          </a:p>
          <a:p>
            <a:pPr lvl="1" eaLnBrk="1" hangingPunct="1">
              <a:lnSpc>
                <a:spcPct val="80000"/>
              </a:lnSpc>
            </a:pPr>
            <a:r>
              <a:rPr lang="en-US" altLang="en-US" sz="1600" smtClean="0"/>
              <a:t>In </a:t>
            </a:r>
            <a:r>
              <a:rPr lang="en-US" altLang="en-US" sz="1600" b="1" smtClean="0"/>
              <a:t>1610</a:t>
            </a:r>
            <a:r>
              <a:rPr lang="en-US" altLang="en-US" sz="1600" smtClean="0"/>
              <a:t> the work went to press </a:t>
            </a:r>
          </a:p>
          <a:p>
            <a:pPr lvl="1" eaLnBrk="1" hangingPunct="1">
              <a:lnSpc>
                <a:spcPct val="80000"/>
              </a:lnSpc>
            </a:pPr>
            <a:r>
              <a:rPr lang="en-US" altLang="en-US" sz="1600" smtClean="0"/>
              <a:t>In </a:t>
            </a:r>
            <a:r>
              <a:rPr lang="en-US" altLang="en-US" sz="1600" b="1" smtClean="0"/>
              <a:t>1611</a:t>
            </a:r>
            <a:r>
              <a:rPr lang="en-US" altLang="en-US" sz="1600" smtClean="0"/>
              <a:t> the first of the huge (16 inch tall) pulpit folios known today as "The 1611 King James Bible" came off the printing press. </a:t>
            </a:r>
          </a:p>
          <a:p>
            <a:pPr eaLnBrk="1" hangingPunct="1">
              <a:lnSpc>
                <a:spcPct val="80000"/>
              </a:lnSpc>
              <a:buFontTx/>
              <a:buNone/>
            </a:pPr>
            <a:endParaRPr lang="en-US" altLang="en-US" sz="2000" smtClean="0"/>
          </a:p>
        </p:txBody>
      </p:sp>
      <p:pic>
        <p:nvPicPr>
          <p:cNvPr id="131076" name="Picture 4" descr="King-Jam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975" y="0"/>
            <a:ext cx="1266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5338" y="2317750"/>
            <a:ext cx="341947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4"/>
          <p:cNvSpPr>
            <a:spLocks noGrp="1"/>
          </p:cNvSpPr>
          <p:nvPr>
            <p:ph type="title"/>
          </p:nvPr>
        </p:nvSpPr>
        <p:spPr/>
        <p:txBody>
          <a:bodyPr/>
          <a:lstStyle/>
          <a:p>
            <a:pPr eaLnBrk="1" hangingPunct="1"/>
            <a:r>
              <a:rPr lang="en-US" altLang="en-US" smtClean="0"/>
              <a:t>Westminster Company</a:t>
            </a:r>
          </a:p>
        </p:txBody>
      </p:sp>
      <p:sp>
        <p:nvSpPr>
          <p:cNvPr id="132099" name="TextBox 1"/>
          <p:cNvSpPr txBox="1">
            <a:spLocks noChangeArrowheads="1"/>
          </p:cNvSpPr>
          <p:nvPr/>
        </p:nvSpPr>
        <p:spPr bwMode="auto">
          <a:xfrm>
            <a:off x="736600" y="1714500"/>
            <a:ext cx="2560638"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hangingPunct="1">
              <a:buFontTx/>
              <a:buNone/>
            </a:pPr>
            <a:r>
              <a:rPr lang="en-US" altLang="en-US" sz="1600"/>
              <a:t>1</a:t>
            </a:r>
            <a:r>
              <a:rPr lang="en-US" altLang="en-US" sz="1600" baseline="30000"/>
              <a:t>st</a:t>
            </a:r>
            <a:r>
              <a:rPr lang="en-US" altLang="en-US" sz="1600"/>
              <a:t> Westminster Company</a:t>
            </a:r>
          </a:p>
          <a:p>
            <a:pPr eaLnBrk="1" hangingPunct="1">
              <a:buFontTx/>
              <a:buNone/>
            </a:pPr>
            <a:r>
              <a:rPr lang="en-US" altLang="en-US" sz="1600"/>
              <a:t>Lancelot Andrews (Director)</a:t>
            </a:r>
          </a:p>
          <a:p>
            <a:pPr eaLnBrk="1" hangingPunct="1">
              <a:buFontTx/>
              <a:buNone/>
            </a:pPr>
            <a:r>
              <a:rPr lang="en-US" altLang="en-US" sz="1600"/>
              <a:t>1555-1626</a:t>
            </a:r>
          </a:p>
          <a:p>
            <a:pPr eaLnBrk="1" hangingPunct="1">
              <a:buFontTx/>
              <a:buNone/>
            </a:pPr>
            <a:endParaRPr lang="en-US" altLang="en-US" sz="1600"/>
          </a:p>
          <a:p>
            <a:pPr eaLnBrk="1" hangingPunct="1">
              <a:buFontTx/>
              <a:buNone/>
            </a:pPr>
            <a:r>
              <a:rPr lang="en-US" altLang="en-US" sz="1600"/>
              <a:t>Genesis</a:t>
            </a:r>
          </a:p>
          <a:p>
            <a:pPr eaLnBrk="1" hangingPunct="1">
              <a:buFontTx/>
              <a:buNone/>
            </a:pPr>
            <a:r>
              <a:rPr lang="en-US" altLang="en-US" sz="1600"/>
              <a:t>Exodus</a:t>
            </a:r>
          </a:p>
          <a:p>
            <a:pPr eaLnBrk="1" hangingPunct="1">
              <a:buFontTx/>
              <a:buNone/>
            </a:pPr>
            <a:r>
              <a:rPr lang="en-US" altLang="en-US" sz="1600"/>
              <a:t>Leviticus</a:t>
            </a:r>
          </a:p>
          <a:p>
            <a:pPr eaLnBrk="1" hangingPunct="1">
              <a:buFontTx/>
              <a:buNone/>
            </a:pPr>
            <a:r>
              <a:rPr lang="en-US" altLang="en-US" sz="1600"/>
              <a:t>Numbers</a:t>
            </a:r>
          </a:p>
          <a:p>
            <a:pPr eaLnBrk="1" hangingPunct="1">
              <a:buFontTx/>
              <a:buNone/>
            </a:pPr>
            <a:r>
              <a:rPr lang="en-US" altLang="en-US" sz="1600"/>
              <a:t>Deuteronomy</a:t>
            </a:r>
          </a:p>
          <a:p>
            <a:pPr eaLnBrk="1" hangingPunct="1">
              <a:buFontTx/>
              <a:buNone/>
            </a:pPr>
            <a:r>
              <a:rPr lang="en-US" altLang="en-US" sz="1600"/>
              <a:t>Joshua</a:t>
            </a:r>
          </a:p>
          <a:p>
            <a:pPr eaLnBrk="1" hangingPunct="1">
              <a:buFontTx/>
              <a:buNone/>
            </a:pPr>
            <a:r>
              <a:rPr lang="en-US" altLang="en-US" sz="1600"/>
              <a:t>Judges</a:t>
            </a:r>
          </a:p>
          <a:p>
            <a:pPr eaLnBrk="1" hangingPunct="1">
              <a:buFontTx/>
              <a:buNone/>
            </a:pPr>
            <a:r>
              <a:rPr lang="en-US" altLang="en-US" sz="1600"/>
              <a:t>Ruth</a:t>
            </a:r>
          </a:p>
          <a:p>
            <a:pPr eaLnBrk="1" hangingPunct="1">
              <a:buFontTx/>
              <a:buNone/>
            </a:pPr>
            <a:r>
              <a:rPr lang="en-US" altLang="en-US" sz="1600"/>
              <a:t>1,2 Samuel</a:t>
            </a:r>
          </a:p>
          <a:p>
            <a:pPr eaLnBrk="1" hangingPunct="1">
              <a:buFontTx/>
              <a:buNone/>
            </a:pPr>
            <a:r>
              <a:rPr lang="en-US" altLang="en-US" sz="1600"/>
              <a:t>1,2 Kings</a:t>
            </a:r>
          </a:p>
        </p:txBody>
      </p:sp>
      <p:sp>
        <p:nvSpPr>
          <p:cNvPr id="132100" name="TextBox 6"/>
          <p:cNvSpPr txBox="1">
            <a:spLocks noChangeArrowheads="1"/>
          </p:cNvSpPr>
          <p:nvPr/>
        </p:nvSpPr>
        <p:spPr bwMode="auto">
          <a:xfrm>
            <a:off x="6146800" y="1676400"/>
            <a:ext cx="2971800"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hangingPunct="1">
              <a:buFontTx/>
              <a:buNone/>
            </a:pPr>
            <a:r>
              <a:rPr lang="en-US" altLang="en-US" sz="1600"/>
              <a:t>2</a:t>
            </a:r>
            <a:r>
              <a:rPr lang="en-US" altLang="en-US" sz="1600" baseline="30000"/>
              <a:t>nd</a:t>
            </a:r>
            <a:r>
              <a:rPr lang="en-US" altLang="en-US" sz="1600"/>
              <a:t> Westminster Company</a:t>
            </a:r>
          </a:p>
          <a:p>
            <a:pPr eaLnBrk="1" hangingPunct="1">
              <a:buFontTx/>
              <a:buNone/>
            </a:pPr>
            <a:r>
              <a:rPr lang="en-US" altLang="en-US" sz="1600"/>
              <a:t>William Barlow (Director)</a:t>
            </a:r>
          </a:p>
          <a:p>
            <a:pPr eaLnBrk="1" hangingPunct="1">
              <a:buFontTx/>
              <a:buNone/>
            </a:pPr>
            <a:r>
              <a:rPr lang="en-US" altLang="en-US" sz="1600"/>
              <a:t>??-1613</a:t>
            </a:r>
          </a:p>
          <a:p>
            <a:pPr eaLnBrk="1" hangingPunct="1">
              <a:buFontTx/>
              <a:buNone/>
            </a:pPr>
            <a:endParaRPr lang="en-US" altLang="en-US" sz="1600"/>
          </a:p>
          <a:p>
            <a:pPr eaLnBrk="1" hangingPunct="1">
              <a:buFontTx/>
              <a:buNone/>
            </a:pPr>
            <a:r>
              <a:rPr lang="en-US" altLang="en-US" sz="1600"/>
              <a:t>Romans		Hebrews</a:t>
            </a:r>
          </a:p>
          <a:p>
            <a:pPr eaLnBrk="1" hangingPunct="1">
              <a:buFontTx/>
              <a:buNone/>
            </a:pPr>
            <a:r>
              <a:rPr lang="en-US" altLang="en-US" sz="1600"/>
              <a:t>1,2 Corinthians	James</a:t>
            </a:r>
          </a:p>
          <a:p>
            <a:pPr eaLnBrk="1" hangingPunct="1">
              <a:buFontTx/>
              <a:buNone/>
            </a:pPr>
            <a:r>
              <a:rPr lang="en-US" altLang="en-US" sz="1600"/>
              <a:t>Galatians		1,2 Peter</a:t>
            </a:r>
          </a:p>
          <a:p>
            <a:pPr eaLnBrk="1" hangingPunct="1">
              <a:buFontTx/>
              <a:buNone/>
            </a:pPr>
            <a:r>
              <a:rPr lang="en-US" altLang="en-US" sz="1600"/>
              <a:t>Ephesians		1,2,3 John</a:t>
            </a:r>
          </a:p>
          <a:p>
            <a:pPr eaLnBrk="1" hangingPunct="1">
              <a:buFontTx/>
              <a:buNone/>
            </a:pPr>
            <a:r>
              <a:rPr lang="en-US" altLang="en-US" sz="1600"/>
              <a:t>Philippians	Jude</a:t>
            </a:r>
          </a:p>
          <a:p>
            <a:pPr eaLnBrk="1" hangingPunct="1">
              <a:buFontTx/>
              <a:buNone/>
            </a:pPr>
            <a:r>
              <a:rPr lang="en-US" altLang="en-US" sz="1600"/>
              <a:t>Colossians</a:t>
            </a:r>
          </a:p>
          <a:p>
            <a:pPr eaLnBrk="1" hangingPunct="1">
              <a:buFontTx/>
              <a:buNone/>
            </a:pPr>
            <a:r>
              <a:rPr lang="en-US" altLang="en-US" sz="1600"/>
              <a:t>1,2 Thessalonians</a:t>
            </a:r>
          </a:p>
          <a:p>
            <a:pPr eaLnBrk="1" hangingPunct="1">
              <a:buFontTx/>
              <a:buNone/>
            </a:pPr>
            <a:r>
              <a:rPr lang="en-US" altLang="en-US" sz="1600"/>
              <a:t>1,2 Timothy</a:t>
            </a:r>
          </a:p>
          <a:p>
            <a:pPr eaLnBrk="1" hangingPunct="1">
              <a:buFontTx/>
              <a:buNone/>
            </a:pPr>
            <a:r>
              <a:rPr lang="en-US" altLang="en-US" sz="1600"/>
              <a:t>Titus</a:t>
            </a:r>
          </a:p>
          <a:p>
            <a:pPr eaLnBrk="1" hangingPunct="1">
              <a:buFontTx/>
              <a:buNone/>
            </a:pPr>
            <a:r>
              <a:rPr lang="en-US" altLang="en-US" sz="1600"/>
              <a:t>Philemon</a:t>
            </a:r>
          </a:p>
          <a:p>
            <a:pPr eaLnBrk="1" hangingPunct="1">
              <a:buFontTx/>
              <a:buNone/>
            </a:pPr>
            <a:endParaRPr lang="en-US" altLang="en-US" sz="1600"/>
          </a:p>
        </p:txBody>
      </p:sp>
      <p:pic>
        <p:nvPicPr>
          <p:cNvPr id="1321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16510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5" descr="http://t1.gstatic.com/images?q=tbn:ANd9GcQz1-dkaty8A9lQDYC2Mqm4x_8fmtYakk8LuIK-yivHjSe0MJtU9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450" y="3429000"/>
            <a:ext cx="19367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4"/>
          <p:cNvSpPr>
            <a:spLocks noGrp="1"/>
          </p:cNvSpPr>
          <p:nvPr>
            <p:ph type="title"/>
          </p:nvPr>
        </p:nvSpPr>
        <p:spPr/>
        <p:txBody>
          <a:bodyPr/>
          <a:lstStyle/>
          <a:p>
            <a:pPr eaLnBrk="1" hangingPunct="1"/>
            <a:r>
              <a:rPr lang="en-US" altLang="en-US" smtClean="0"/>
              <a:t>Cambridge Company </a:t>
            </a:r>
            <a:br>
              <a:rPr lang="en-US" altLang="en-US" smtClean="0"/>
            </a:br>
            <a:r>
              <a:rPr lang="en-US" altLang="en-US" smtClean="0"/>
              <a:t>Puritan Element</a:t>
            </a:r>
          </a:p>
        </p:txBody>
      </p:sp>
      <p:sp>
        <p:nvSpPr>
          <p:cNvPr id="133123" name="TextBox 1"/>
          <p:cNvSpPr txBox="1">
            <a:spLocks noChangeArrowheads="1"/>
          </p:cNvSpPr>
          <p:nvPr/>
        </p:nvSpPr>
        <p:spPr bwMode="auto">
          <a:xfrm>
            <a:off x="736600" y="1714500"/>
            <a:ext cx="22860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hangingPunct="1">
              <a:buFontTx/>
              <a:buNone/>
            </a:pPr>
            <a:r>
              <a:rPr lang="en-US" altLang="en-US" sz="1600"/>
              <a:t>1</a:t>
            </a:r>
            <a:r>
              <a:rPr lang="en-US" altLang="en-US" sz="1600" baseline="30000"/>
              <a:t>st</a:t>
            </a:r>
            <a:r>
              <a:rPr lang="en-US" altLang="en-US" sz="1600"/>
              <a:t> Cambridge Company</a:t>
            </a:r>
          </a:p>
          <a:p>
            <a:pPr eaLnBrk="1" hangingPunct="1">
              <a:buFontTx/>
              <a:buNone/>
            </a:pPr>
            <a:r>
              <a:rPr lang="en-US" altLang="en-US" sz="1600"/>
              <a:t>Edward Lively (Director)</a:t>
            </a:r>
          </a:p>
          <a:p>
            <a:pPr eaLnBrk="1" hangingPunct="1">
              <a:buFontTx/>
              <a:buNone/>
            </a:pPr>
            <a:r>
              <a:rPr lang="en-US" altLang="en-US" sz="1600"/>
              <a:t>1545-1605</a:t>
            </a:r>
          </a:p>
          <a:p>
            <a:pPr eaLnBrk="1" hangingPunct="1">
              <a:buFontTx/>
              <a:buNone/>
            </a:pPr>
            <a:endParaRPr lang="en-US" altLang="en-US" sz="1600"/>
          </a:p>
          <a:p>
            <a:pPr eaLnBrk="1" hangingPunct="1">
              <a:buFontTx/>
              <a:buNone/>
            </a:pPr>
            <a:r>
              <a:rPr lang="en-US" altLang="en-US" sz="1600"/>
              <a:t>1,2 Chronicles</a:t>
            </a:r>
          </a:p>
          <a:p>
            <a:pPr eaLnBrk="1" hangingPunct="1">
              <a:buFontTx/>
              <a:buNone/>
            </a:pPr>
            <a:r>
              <a:rPr lang="en-US" altLang="en-US" sz="1600"/>
              <a:t>Ezra</a:t>
            </a:r>
          </a:p>
          <a:p>
            <a:pPr eaLnBrk="1" hangingPunct="1">
              <a:buFontTx/>
              <a:buNone/>
            </a:pPr>
            <a:r>
              <a:rPr lang="en-US" altLang="en-US" sz="1600"/>
              <a:t>Nehemiah</a:t>
            </a:r>
          </a:p>
          <a:p>
            <a:pPr eaLnBrk="1" hangingPunct="1">
              <a:buFontTx/>
              <a:buNone/>
            </a:pPr>
            <a:r>
              <a:rPr lang="en-US" altLang="en-US" sz="1600"/>
              <a:t>Esther</a:t>
            </a:r>
          </a:p>
          <a:p>
            <a:pPr eaLnBrk="1" hangingPunct="1">
              <a:buFontTx/>
              <a:buNone/>
            </a:pPr>
            <a:r>
              <a:rPr lang="en-US" altLang="en-US" sz="1600"/>
              <a:t>Job</a:t>
            </a:r>
          </a:p>
          <a:p>
            <a:pPr eaLnBrk="1" hangingPunct="1">
              <a:buFontTx/>
              <a:buNone/>
            </a:pPr>
            <a:r>
              <a:rPr lang="en-US" altLang="en-US" sz="1600"/>
              <a:t>Psalms</a:t>
            </a:r>
          </a:p>
          <a:p>
            <a:pPr eaLnBrk="1" hangingPunct="1">
              <a:buFontTx/>
              <a:buNone/>
            </a:pPr>
            <a:r>
              <a:rPr lang="en-US" altLang="en-US" sz="1600"/>
              <a:t>Proverbs</a:t>
            </a:r>
          </a:p>
          <a:p>
            <a:pPr eaLnBrk="1" hangingPunct="1">
              <a:buFontTx/>
              <a:buNone/>
            </a:pPr>
            <a:r>
              <a:rPr lang="en-US" altLang="en-US" sz="1600"/>
              <a:t>Ecclesiastes</a:t>
            </a:r>
          </a:p>
          <a:p>
            <a:pPr eaLnBrk="1" hangingPunct="1">
              <a:buFontTx/>
              <a:buNone/>
            </a:pPr>
            <a:r>
              <a:rPr lang="en-US" altLang="en-US" sz="1600"/>
              <a:t>Song of Songs</a:t>
            </a:r>
          </a:p>
        </p:txBody>
      </p:sp>
      <p:sp>
        <p:nvSpPr>
          <p:cNvPr id="133124" name="TextBox 6"/>
          <p:cNvSpPr txBox="1">
            <a:spLocks noChangeArrowheads="1"/>
          </p:cNvSpPr>
          <p:nvPr/>
        </p:nvSpPr>
        <p:spPr bwMode="auto">
          <a:xfrm>
            <a:off x="6146800" y="1676400"/>
            <a:ext cx="2971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hangingPunct="1">
              <a:buFontTx/>
              <a:buNone/>
            </a:pPr>
            <a:r>
              <a:rPr lang="en-US" altLang="en-US" sz="1600"/>
              <a:t>2</a:t>
            </a:r>
            <a:r>
              <a:rPr lang="en-US" altLang="en-US" sz="1600" baseline="30000"/>
              <a:t>nd</a:t>
            </a:r>
            <a:r>
              <a:rPr lang="en-US" altLang="en-US" sz="1600"/>
              <a:t> Cambridge Company</a:t>
            </a:r>
          </a:p>
          <a:p>
            <a:pPr eaLnBrk="1" hangingPunct="1">
              <a:buFontTx/>
              <a:buNone/>
            </a:pPr>
            <a:r>
              <a:rPr lang="en-US" altLang="en-US" sz="1600"/>
              <a:t>John Duport (Director)</a:t>
            </a:r>
          </a:p>
          <a:p>
            <a:pPr eaLnBrk="1" hangingPunct="1">
              <a:buFontTx/>
              <a:buNone/>
            </a:pPr>
            <a:r>
              <a:rPr lang="en-US" altLang="en-US" sz="1600"/>
              <a:t>??-1617</a:t>
            </a:r>
          </a:p>
          <a:p>
            <a:pPr eaLnBrk="1" hangingPunct="1">
              <a:buFontTx/>
              <a:buNone/>
            </a:pPr>
            <a:endParaRPr lang="en-US" altLang="en-US" sz="1600"/>
          </a:p>
          <a:p>
            <a:pPr eaLnBrk="1" hangingPunct="1">
              <a:buFontTx/>
              <a:buNone/>
            </a:pPr>
            <a:r>
              <a:rPr lang="en-US" altLang="en-US" sz="1600"/>
              <a:t>The Apocrypha</a:t>
            </a:r>
          </a:p>
          <a:p>
            <a:pPr eaLnBrk="1" hangingPunct="1">
              <a:buFontTx/>
              <a:buNone/>
            </a:pPr>
            <a:endParaRPr lang="en-US" altLang="en-US" sz="1600"/>
          </a:p>
        </p:txBody>
      </p:sp>
      <p:pic>
        <p:nvPicPr>
          <p:cNvPr id="13312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5338" y="1638300"/>
            <a:ext cx="278606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9" descr="http://www.nowtheendbegins.com/images/KJV/king-james-bible-translato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700" y="3656013"/>
            <a:ext cx="35687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4"/>
          <p:cNvSpPr>
            <a:spLocks noGrp="1"/>
          </p:cNvSpPr>
          <p:nvPr>
            <p:ph type="title"/>
          </p:nvPr>
        </p:nvSpPr>
        <p:spPr/>
        <p:txBody>
          <a:bodyPr/>
          <a:lstStyle/>
          <a:p>
            <a:pPr eaLnBrk="1" hangingPunct="1"/>
            <a:r>
              <a:rPr lang="en-US" altLang="en-US" smtClean="0"/>
              <a:t>Oxford Company </a:t>
            </a:r>
          </a:p>
        </p:txBody>
      </p:sp>
      <p:sp>
        <p:nvSpPr>
          <p:cNvPr id="134147" name="TextBox 1"/>
          <p:cNvSpPr txBox="1">
            <a:spLocks noChangeArrowheads="1"/>
          </p:cNvSpPr>
          <p:nvPr/>
        </p:nvSpPr>
        <p:spPr bwMode="auto">
          <a:xfrm>
            <a:off x="736600" y="1714500"/>
            <a:ext cx="2171700"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hangingPunct="1">
              <a:buFontTx/>
              <a:buNone/>
            </a:pPr>
            <a:r>
              <a:rPr lang="en-US" altLang="en-US" sz="1600"/>
              <a:t>1</a:t>
            </a:r>
            <a:r>
              <a:rPr lang="en-US" altLang="en-US" sz="1600" baseline="30000"/>
              <a:t>st</a:t>
            </a:r>
            <a:r>
              <a:rPr lang="en-US" altLang="en-US" sz="1600"/>
              <a:t> Oxford Company</a:t>
            </a:r>
          </a:p>
          <a:p>
            <a:pPr eaLnBrk="1" hangingPunct="1">
              <a:buFontTx/>
              <a:buNone/>
            </a:pPr>
            <a:r>
              <a:rPr lang="en-US" altLang="en-US" sz="1600"/>
              <a:t>John Harding (Director)</a:t>
            </a:r>
          </a:p>
          <a:p>
            <a:pPr eaLnBrk="1" hangingPunct="1">
              <a:buFontTx/>
              <a:buNone/>
            </a:pPr>
            <a:endParaRPr lang="en-US" altLang="en-US" sz="1600"/>
          </a:p>
          <a:p>
            <a:pPr eaLnBrk="1" hangingPunct="1">
              <a:buFontTx/>
              <a:buNone/>
            </a:pPr>
            <a:endParaRPr lang="en-US" altLang="en-US" sz="1600"/>
          </a:p>
          <a:p>
            <a:pPr eaLnBrk="1" hangingPunct="1">
              <a:buFontTx/>
              <a:buNone/>
            </a:pPr>
            <a:r>
              <a:rPr lang="en-US" altLang="en-US" sz="1600"/>
              <a:t>Isaiah</a:t>
            </a:r>
          </a:p>
          <a:p>
            <a:pPr eaLnBrk="1" hangingPunct="1">
              <a:buFontTx/>
              <a:buNone/>
            </a:pPr>
            <a:r>
              <a:rPr lang="en-US" altLang="en-US" sz="1600"/>
              <a:t>Jeremiah</a:t>
            </a:r>
          </a:p>
          <a:p>
            <a:pPr eaLnBrk="1" hangingPunct="1">
              <a:buFontTx/>
              <a:buNone/>
            </a:pPr>
            <a:r>
              <a:rPr lang="en-US" altLang="en-US" sz="1600"/>
              <a:t>Lamentations</a:t>
            </a:r>
          </a:p>
          <a:p>
            <a:pPr eaLnBrk="1" hangingPunct="1">
              <a:buFontTx/>
              <a:buNone/>
            </a:pPr>
            <a:r>
              <a:rPr lang="en-US" altLang="en-US" sz="1600"/>
              <a:t>Ezekiel</a:t>
            </a:r>
          </a:p>
          <a:p>
            <a:pPr eaLnBrk="1" hangingPunct="1">
              <a:buFontTx/>
              <a:buNone/>
            </a:pPr>
            <a:r>
              <a:rPr lang="en-US" altLang="en-US" sz="1600"/>
              <a:t>Daniel</a:t>
            </a:r>
          </a:p>
          <a:p>
            <a:pPr eaLnBrk="1" hangingPunct="1">
              <a:buFontTx/>
              <a:buNone/>
            </a:pPr>
            <a:r>
              <a:rPr lang="en-US" altLang="en-US" sz="1600"/>
              <a:t>Hosea</a:t>
            </a:r>
          </a:p>
          <a:p>
            <a:pPr eaLnBrk="1" hangingPunct="1">
              <a:buFontTx/>
              <a:buNone/>
            </a:pPr>
            <a:r>
              <a:rPr lang="en-US" altLang="en-US" sz="1600"/>
              <a:t>Joel</a:t>
            </a:r>
          </a:p>
          <a:p>
            <a:pPr eaLnBrk="1" hangingPunct="1">
              <a:buFontTx/>
              <a:buNone/>
            </a:pPr>
            <a:r>
              <a:rPr lang="en-US" altLang="en-US" sz="1600"/>
              <a:t>Amos</a:t>
            </a:r>
          </a:p>
          <a:p>
            <a:pPr eaLnBrk="1" hangingPunct="1">
              <a:buFontTx/>
              <a:buNone/>
            </a:pPr>
            <a:r>
              <a:rPr lang="en-US" altLang="en-US" sz="1600"/>
              <a:t>Obadiah</a:t>
            </a:r>
          </a:p>
          <a:p>
            <a:pPr eaLnBrk="1" hangingPunct="1">
              <a:buFontTx/>
              <a:buNone/>
            </a:pPr>
            <a:r>
              <a:rPr lang="en-US" altLang="en-US" sz="1600"/>
              <a:t>Jonah	  Micah</a:t>
            </a:r>
          </a:p>
          <a:p>
            <a:pPr eaLnBrk="1" hangingPunct="1">
              <a:buFontTx/>
              <a:buNone/>
            </a:pPr>
            <a:r>
              <a:rPr lang="en-US" altLang="en-US" sz="1600"/>
              <a:t>Nahum	  Habakkuk</a:t>
            </a:r>
          </a:p>
          <a:p>
            <a:pPr eaLnBrk="1" hangingPunct="1">
              <a:buFontTx/>
              <a:buNone/>
            </a:pPr>
            <a:r>
              <a:rPr lang="en-US" altLang="en-US" sz="1600"/>
              <a:t>Zephaniah	  Haggai</a:t>
            </a:r>
          </a:p>
          <a:p>
            <a:pPr eaLnBrk="1" hangingPunct="1">
              <a:buFontTx/>
              <a:buNone/>
            </a:pPr>
            <a:r>
              <a:rPr lang="en-US" altLang="en-US" sz="1600"/>
              <a:t>Malachi</a:t>
            </a:r>
          </a:p>
        </p:txBody>
      </p:sp>
      <p:sp>
        <p:nvSpPr>
          <p:cNvPr id="134148" name="TextBox 6"/>
          <p:cNvSpPr txBox="1">
            <a:spLocks noChangeArrowheads="1"/>
          </p:cNvSpPr>
          <p:nvPr/>
        </p:nvSpPr>
        <p:spPr bwMode="auto">
          <a:xfrm>
            <a:off x="6146800" y="1676400"/>
            <a:ext cx="2971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hangingPunct="1">
              <a:buFontTx/>
              <a:buNone/>
            </a:pPr>
            <a:r>
              <a:rPr lang="en-US" altLang="en-US" sz="1600"/>
              <a:t>2</a:t>
            </a:r>
            <a:r>
              <a:rPr lang="en-US" altLang="en-US" sz="1600" baseline="30000"/>
              <a:t>nd</a:t>
            </a:r>
            <a:r>
              <a:rPr lang="en-US" altLang="en-US" sz="1600"/>
              <a:t> Oxford Company</a:t>
            </a:r>
          </a:p>
          <a:p>
            <a:pPr eaLnBrk="1" hangingPunct="1">
              <a:buFontTx/>
              <a:buNone/>
            </a:pPr>
            <a:r>
              <a:rPr lang="en-US" altLang="en-US" sz="1600"/>
              <a:t>Thomas Ravis (Director)</a:t>
            </a:r>
          </a:p>
          <a:p>
            <a:pPr eaLnBrk="1" hangingPunct="1">
              <a:buFontTx/>
              <a:buNone/>
            </a:pPr>
            <a:r>
              <a:rPr lang="en-US" altLang="en-US" sz="1600"/>
              <a:t>1560-1609</a:t>
            </a:r>
          </a:p>
          <a:p>
            <a:pPr eaLnBrk="1" hangingPunct="1">
              <a:buFontTx/>
              <a:buNone/>
            </a:pPr>
            <a:endParaRPr lang="en-US" altLang="en-US" sz="1600"/>
          </a:p>
          <a:p>
            <a:pPr eaLnBrk="1" hangingPunct="1">
              <a:buFontTx/>
              <a:buNone/>
            </a:pPr>
            <a:r>
              <a:rPr lang="en-US" altLang="en-US" sz="1600"/>
              <a:t>Matthew</a:t>
            </a:r>
          </a:p>
          <a:p>
            <a:pPr eaLnBrk="1" hangingPunct="1">
              <a:buFontTx/>
              <a:buNone/>
            </a:pPr>
            <a:r>
              <a:rPr lang="en-US" altLang="en-US" sz="1600"/>
              <a:t>Marl</a:t>
            </a:r>
          </a:p>
          <a:p>
            <a:pPr eaLnBrk="1" hangingPunct="1">
              <a:buFontTx/>
              <a:buNone/>
            </a:pPr>
            <a:r>
              <a:rPr lang="en-US" altLang="en-US" sz="1600"/>
              <a:t>Luke</a:t>
            </a:r>
          </a:p>
          <a:p>
            <a:pPr eaLnBrk="1" hangingPunct="1">
              <a:buFontTx/>
              <a:buNone/>
            </a:pPr>
            <a:r>
              <a:rPr lang="en-US" altLang="en-US" sz="1600"/>
              <a:t>John</a:t>
            </a:r>
          </a:p>
          <a:p>
            <a:pPr eaLnBrk="1" hangingPunct="1">
              <a:buFontTx/>
              <a:buNone/>
            </a:pPr>
            <a:r>
              <a:rPr lang="en-US" altLang="en-US" sz="1600"/>
              <a:t>Acts</a:t>
            </a:r>
          </a:p>
          <a:p>
            <a:pPr eaLnBrk="1" hangingPunct="1">
              <a:buFontTx/>
              <a:buNone/>
            </a:pPr>
            <a:r>
              <a:rPr lang="en-US" altLang="en-US" sz="1600"/>
              <a:t>Revelation</a:t>
            </a:r>
          </a:p>
          <a:p>
            <a:pPr eaLnBrk="1" hangingPunct="1">
              <a:buFontTx/>
              <a:buNone/>
            </a:pPr>
            <a:endParaRPr lang="en-US" altLang="en-US" sz="1600"/>
          </a:p>
        </p:txBody>
      </p:sp>
      <p:pic>
        <p:nvPicPr>
          <p:cNvPr id="134149" name="Picture 9" descr="http://www.nowtheendbegins.com/images/KJV/king-james-bible-translato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3656013"/>
            <a:ext cx="35687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830388"/>
            <a:ext cx="2438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p:nvPr>
        </p:nvSpPr>
        <p:spPr>
          <a:xfrm rot="5400000">
            <a:off x="5143500" y="2857500"/>
            <a:ext cx="6858000" cy="1143000"/>
          </a:xfrm>
          <a:solidFill>
            <a:schemeClr val="tx1"/>
          </a:solidFill>
        </p:spPr>
        <p:txBody>
          <a:bodyPr/>
          <a:lstStyle/>
          <a:p>
            <a:pPr eaLnBrk="1" hangingPunct="1"/>
            <a:r>
              <a:rPr lang="en-US" altLang="en-US" sz="3600" smtClean="0"/>
              <a:t>Origin &amp; Growth of English Bible</a:t>
            </a:r>
          </a:p>
        </p:txBody>
      </p:sp>
      <p:pic>
        <p:nvPicPr>
          <p:cNvPr id="98307" name="Picture 5" descr="English Bible History"/>
          <p:cNvPicPr>
            <a:picLocks noChangeAspect="1" noChangeArrowheads="1"/>
          </p:cNvPicPr>
          <p:nvPr/>
        </p:nvPicPr>
        <p:blipFill>
          <a:blip r:embed="rId2">
            <a:extLst>
              <a:ext uri="{28A0092B-C50C-407E-A947-70E740481C1C}">
                <a14:useLocalDpi xmlns:a14="http://schemas.microsoft.com/office/drawing/2010/main" val="0"/>
              </a:ext>
            </a:extLst>
          </a:blip>
          <a:srcRect t="5859"/>
          <a:stretch>
            <a:fillRect/>
          </a:stretch>
        </p:blipFill>
        <p:spPr bwMode="auto">
          <a:xfrm>
            <a:off x="0" y="0"/>
            <a:ext cx="6399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0" name="Rectangle 6"/>
          <p:cNvSpPr>
            <a:spLocks noChangeArrowheads="1"/>
          </p:cNvSpPr>
          <p:nvPr/>
        </p:nvSpPr>
        <p:spPr bwMode="auto">
          <a:xfrm>
            <a:off x="0" y="4595813"/>
            <a:ext cx="6273800" cy="1728787"/>
          </a:xfrm>
          <a:prstGeom prst="rect">
            <a:avLst/>
          </a:prstGeom>
          <a:solidFill>
            <a:schemeClr val="accent1">
              <a:alpha val="4784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bg1"/>
                </a:solidFill>
                <a:latin typeface="Arial" charset="0"/>
              </a:defRPr>
            </a:lvl1pPr>
            <a:lvl2pPr marL="742950" indent="-285750" algn="l" eaLnBrk="0" hangingPunct="0">
              <a:buChar char="–"/>
              <a:defRPr sz="2800">
                <a:solidFill>
                  <a:schemeClr val="bg1"/>
                </a:solidFill>
                <a:latin typeface="Arial" charset="0"/>
              </a:defRPr>
            </a:lvl2pPr>
            <a:lvl3pPr marL="1143000" indent="-228600" algn="l" eaLnBrk="0" hangingPunct="0">
              <a:buChar char="•"/>
              <a:defRPr sz="2400">
                <a:solidFill>
                  <a:schemeClr val="bg1"/>
                </a:solidFill>
                <a:latin typeface="Arial" charset="0"/>
              </a:defRPr>
            </a:lvl3pPr>
            <a:lvl4pPr marL="1600200" indent="-228600" algn="l" eaLnBrk="0" hangingPunct="0">
              <a:buChar char="–"/>
              <a:defRPr sz="2000">
                <a:solidFill>
                  <a:schemeClr val="bg1"/>
                </a:solidFill>
                <a:latin typeface="Arial" charset="0"/>
              </a:defRPr>
            </a:lvl4pPr>
            <a:lvl5pPr marL="2057400" indent="-228600" algn="l" eaLnBrk="0" hangingPunct="0">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1" hangingPunct="1">
              <a:spcBef>
                <a:spcPct val="0"/>
              </a:spcBef>
              <a:buFontTx/>
              <a:buNone/>
            </a:pPr>
            <a:endParaRPr lang="en-US" altLang="en-US" sz="4000">
              <a:solidFill>
                <a:srgbClr val="000000"/>
              </a:solidFill>
            </a:endParaRPr>
          </a:p>
        </p:txBody>
      </p:sp>
      <p:sp>
        <p:nvSpPr>
          <p:cNvPr id="292872" name="Text Box 8"/>
          <p:cNvSpPr txBox="1">
            <a:spLocks noChangeArrowheads="1"/>
          </p:cNvSpPr>
          <p:nvPr/>
        </p:nvSpPr>
        <p:spPr bwMode="auto">
          <a:xfrm>
            <a:off x="1063625" y="4681538"/>
            <a:ext cx="4016375" cy="769937"/>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bg1"/>
                </a:solidFill>
                <a:latin typeface="Arial" charset="0"/>
              </a:defRPr>
            </a:lvl1pPr>
            <a:lvl2pPr marL="742950" indent="-285750" algn="l" eaLnBrk="0" hangingPunct="0">
              <a:buChar char="–"/>
              <a:defRPr sz="2800">
                <a:solidFill>
                  <a:schemeClr val="bg1"/>
                </a:solidFill>
                <a:latin typeface="Arial" charset="0"/>
              </a:defRPr>
            </a:lvl2pPr>
            <a:lvl3pPr marL="1143000" indent="-228600" algn="l" eaLnBrk="0" hangingPunct="0">
              <a:buChar char="•"/>
              <a:defRPr sz="2400">
                <a:solidFill>
                  <a:schemeClr val="bg1"/>
                </a:solidFill>
                <a:latin typeface="Arial" charset="0"/>
              </a:defRPr>
            </a:lvl3pPr>
            <a:lvl4pPr marL="1600200" indent="-228600" algn="l" eaLnBrk="0" hangingPunct="0">
              <a:buChar char="–"/>
              <a:defRPr sz="2000">
                <a:solidFill>
                  <a:schemeClr val="bg1"/>
                </a:solidFill>
                <a:latin typeface="Arial" charset="0"/>
              </a:defRPr>
            </a:lvl4pPr>
            <a:lvl5pPr marL="2057400" indent="-228600" algn="l" eaLnBrk="0" hangingPunct="0">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hangingPunct="1">
              <a:spcBef>
                <a:spcPct val="0"/>
              </a:spcBef>
              <a:buFontTx/>
              <a:buNone/>
            </a:pPr>
            <a:r>
              <a:rPr lang="en-US" altLang="en-US" sz="4400">
                <a:solidFill>
                  <a:srgbClr val="000000"/>
                </a:solidFill>
              </a:rPr>
              <a:t>Lessons  4 to 9</a:t>
            </a:r>
          </a:p>
        </p:txBody>
      </p:sp>
      <p:sp>
        <p:nvSpPr>
          <p:cNvPr id="292873" name="Text Box 9"/>
          <p:cNvSpPr txBox="1">
            <a:spLocks noChangeArrowheads="1"/>
          </p:cNvSpPr>
          <p:nvPr/>
        </p:nvSpPr>
        <p:spPr bwMode="auto">
          <a:xfrm>
            <a:off x="4391025" y="2117725"/>
            <a:ext cx="3200400" cy="7620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bg1"/>
                </a:solidFill>
                <a:latin typeface="Arial" charset="0"/>
              </a:defRPr>
            </a:lvl1pPr>
            <a:lvl2pPr marL="742950" indent="-285750" algn="l" eaLnBrk="0" hangingPunct="0">
              <a:buChar char="–"/>
              <a:defRPr sz="2800">
                <a:solidFill>
                  <a:schemeClr val="bg1"/>
                </a:solidFill>
                <a:latin typeface="Arial" charset="0"/>
              </a:defRPr>
            </a:lvl2pPr>
            <a:lvl3pPr marL="1143000" indent="-228600" algn="l" eaLnBrk="0" hangingPunct="0">
              <a:buChar char="•"/>
              <a:defRPr sz="2400">
                <a:solidFill>
                  <a:schemeClr val="bg1"/>
                </a:solidFill>
                <a:latin typeface="Arial" charset="0"/>
              </a:defRPr>
            </a:lvl3pPr>
            <a:lvl4pPr marL="1600200" indent="-228600" algn="l" eaLnBrk="0" hangingPunct="0">
              <a:buChar char="–"/>
              <a:defRPr sz="2000">
                <a:solidFill>
                  <a:schemeClr val="bg1"/>
                </a:solidFill>
                <a:latin typeface="Arial" charset="0"/>
              </a:defRPr>
            </a:lvl4pPr>
            <a:lvl5pPr marL="2057400" indent="-228600" algn="l" eaLnBrk="0" hangingPunct="0">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hangingPunct="1">
              <a:spcBef>
                <a:spcPct val="0"/>
              </a:spcBef>
              <a:buFontTx/>
              <a:buNone/>
            </a:pPr>
            <a:r>
              <a:rPr lang="en-US" altLang="en-US" sz="4400">
                <a:solidFill>
                  <a:srgbClr val="000000"/>
                </a:solidFill>
              </a:rPr>
              <a:t>Lessons  11</a:t>
            </a:r>
          </a:p>
        </p:txBody>
      </p:sp>
      <p:sp>
        <p:nvSpPr>
          <p:cNvPr id="292874" name="AutoShape 10"/>
          <p:cNvSpPr>
            <a:spLocks/>
          </p:cNvSpPr>
          <p:nvPr/>
        </p:nvSpPr>
        <p:spPr bwMode="auto">
          <a:xfrm>
            <a:off x="3340100" y="2241550"/>
            <a:ext cx="1016000" cy="2139950"/>
          </a:xfrm>
          <a:prstGeom prst="rightBrace">
            <a:avLst>
              <a:gd name="adj1" fmla="val 18654"/>
              <a:gd name="adj2" fmla="val 50000"/>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bg1"/>
                </a:solidFill>
                <a:latin typeface="Arial" charset="0"/>
              </a:defRPr>
            </a:lvl1pPr>
            <a:lvl2pPr marL="742950" indent="-285750" algn="l" eaLnBrk="0" hangingPunct="0">
              <a:buChar char="–"/>
              <a:defRPr sz="2800">
                <a:solidFill>
                  <a:schemeClr val="bg1"/>
                </a:solidFill>
                <a:latin typeface="Arial" charset="0"/>
              </a:defRPr>
            </a:lvl2pPr>
            <a:lvl3pPr marL="1143000" indent="-228600" algn="l" eaLnBrk="0" hangingPunct="0">
              <a:buChar char="•"/>
              <a:defRPr sz="2400">
                <a:solidFill>
                  <a:schemeClr val="bg1"/>
                </a:solidFill>
                <a:latin typeface="Arial" charset="0"/>
              </a:defRPr>
            </a:lvl3pPr>
            <a:lvl4pPr marL="1600200" indent="-228600" algn="l" eaLnBrk="0" hangingPunct="0">
              <a:buChar char="–"/>
              <a:defRPr sz="2000">
                <a:solidFill>
                  <a:schemeClr val="bg1"/>
                </a:solidFill>
                <a:latin typeface="Arial" charset="0"/>
              </a:defRPr>
            </a:lvl4pPr>
            <a:lvl5pPr marL="2057400" indent="-228600" algn="l" eaLnBrk="0" hangingPunct="0">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92876" name="Rectangle 12"/>
          <p:cNvSpPr>
            <a:spLocks noChangeArrowheads="1"/>
          </p:cNvSpPr>
          <p:nvPr/>
        </p:nvSpPr>
        <p:spPr bwMode="auto">
          <a:xfrm>
            <a:off x="0" y="0"/>
            <a:ext cx="6273800" cy="1879600"/>
          </a:xfrm>
          <a:prstGeom prst="rect">
            <a:avLst/>
          </a:prstGeom>
          <a:solidFill>
            <a:schemeClr val="accent1">
              <a:alpha val="4784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chemeClr val="bg1"/>
                </a:solidFill>
                <a:latin typeface="Arial" charset="0"/>
              </a:defRPr>
            </a:lvl1pPr>
            <a:lvl2pPr marL="742950" indent="-285750" algn="l" eaLnBrk="0" hangingPunct="0">
              <a:buChar char="–"/>
              <a:defRPr sz="2800">
                <a:solidFill>
                  <a:schemeClr val="bg1"/>
                </a:solidFill>
                <a:latin typeface="Arial" charset="0"/>
              </a:defRPr>
            </a:lvl2pPr>
            <a:lvl3pPr marL="1143000" indent="-228600" algn="l" eaLnBrk="0" hangingPunct="0">
              <a:buChar char="•"/>
              <a:defRPr sz="2400">
                <a:solidFill>
                  <a:schemeClr val="bg1"/>
                </a:solidFill>
                <a:latin typeface="Arial" charset="0"/>
              </a:defRPr>
            </a:lvl3pPr>
            <a:lvl4pPr marL="1600200" indent="-228600" algn="l" eaLnBrk="0" hangingPunct="0">
              <a:buChar char="–"/>
              <a:defRPr sz="2000">
                <a:solidFill>
                  <a:schemeClr val="bg1"/>
                </a:solidFill>
                <a:latin typeface="Arial" charset="0"/>
              </a:defRPr>
            </a:lvl4pPr>
            <a:lvl5pPr marL="2057400" indent="-228600" algn="l" eaLnBrk="0" hangingPunct="0">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1" hangingPunct="1">
              <a:spcBef>
                <a:spcPct val="0"/>
              </a:spcBef>
              <a:buFontTx/>
              <a:buNone/>
            </a:pPr>
            <a:endParaRPr lang="en-US" altLang="en-US" sz="4000">
              <a:solidFill>
                <a:srgbClr val="000000"/>
              </a:solidFill>
            </a:endParaRPr>
          </a:p>
        </p:txBody>
      </p:sp>
      <p:sp>
        <p:nvSpPr>
          <p:cNvPr id="292875" name="Text Box 11"/>
          <p:cNvSpPr txBox="1">
            <a:spLocks noChangeArrowheads="1"/>
          </p:cNvSpPr>
          <p:nvPr/>
        </p:nvSpPr>
        <p:spPr bwMode="auto">
          <a:xfrm>
            <a:off x="4378325" y="1155700"/>
            <a:ext cx="3200400" cy="7620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bg1"/>
                </a:solidFill>
                <a:latin typeface="Arial" charset="0"/>
              </a:defRPr>
            </a:lvl1pPr>
            <a:lvl2pPr marL="742950" indent="-285750" algn="l" eaLnBrk="0" hangingPunct="0">
              <a:buChar char="–"/>
              <a:defRPr sz="2800">
                <a:solidFill>
                  <a:schemeClr val="bg1"/>
                </a:solidFill>
                <a:latin typeface="Arial" charset="0"/>
              </a:defRPr>
            </a:lvl2pPr>
            <a:lvl3pPr marL="1143000" indent="-228600" algn="l" eaLnBrk="0" hangingPunct="0">
              <a:buChar char="•"/>
              <a:defRPr sz="2400">
                <a:solidFill>
                  <a:schemeClr val="bg1"/>
                </a:solidFill>
                <a:latin typeface="Arial" charset="0"/>
              </a:defRPr>
            </a:lvl3pPr>
            <a:lvl4pPr marL="1600200" indent="-228600" algn="l" eaLnBrk="0" hangingPunct="0">
              <a:buChar char="–"/>
              <a:defRPr sz="2000">
                <a:solidFill>
                  <a:schemeClr val="bg1"/>
                </a:solidFill>
                <a:latin typeface="Arial" charset="0"/>
              </a:defRPr>
            </a:lvl4pPr>
            <a:lvl5pPr marL="2057400" indent="-228600" algn="l" eaLnBrk="0" hangingPunct="0">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hangingPunct="1">
              <a:spcBef>
                <a:spcPct val="0"/>
              </a:spcBef>
              <a:buFontTx/>
              <a:buNone/>
            </a:pPr>
            <a:r>
              <a:rPr lang="en-US" altLang="en-US" sz="4400">
                <a:solidFill>
                  <a:srgbClr val="000000"/>
                </a:solidFill>
              </a:rPr>
              <a:t>Lessons  12</a:t>
            </a:r>
          </a:p>
        </p:txBody>
      </p:sp>
      <p:sp>
        <p:nvSpPr>
          <p:cNvPr id="10" name="Text Box 9"/>
          <p:cNvSpPr txBox="1">
            <a:spLocks noChangeArrowheads="1"/>
          </p:cNvSpPr>
          <p:nvPr/>
        </p:nvSpPr>
        <p:spPr bwMode="auto">
          <a:xfrm>
            <a:off x="4356100" y="3032125"/>
            <a:ext cx="3200400" cy="7620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buChar char="•"/>
              <a:defRPr sz="3200">
                <a:solidFill>
                  <a:schemeClr val="bg1"/>
                </a:solidFill>
                <a:latin typeface="Arial" charset="0"/>
              </a:defRPr>
            </a:lvl1pPr>
            <a:lvl2pPr marL="742950" indent="-285750" algn="l" eaLnBrk="0" hangingPunct="0">
              <a:buChar char="–"/>
              <a:defRPr sz="2800">
                <a:solidFill>
                  <a:schemeClr val="bg1"/>
                </a:solidFill>
                <a:latin typeface="Arial" charset="0"/>
              </a:defRPr>
            </a:lvl2pPr>
            <a:lvl3pPr marL="1143000" indent="-228600" algn="l" eaLnBrk="0" hangingPunct="0">
              <a:buChar char="•"/>
              <a:defRPr sz="2400">
                <a:solidFill>
                  <a:schemeClr val="bg1"/>
                </a:solidFill>
                <a:latin typeface="Arial" charset="0"/>
              </a:defRPr>
            </a:lvl3pPr>
            <a:lvl4pPr marL="1600200" indent="-228600" algn="l" eaLnBrk="0" hangingPunct="0">
              <a:buChar char="–"/>
              <a:defRPr sz="2000">
                <a:solidFill>
                  <a:schemeClr val="bg1"/>
                </a:solidFill>
                <a:latin typeface="Arial" charset="0"/>
              </a:defRPr>
            </a:lvl4pPr>
            <a:lvl5pPr marL="2057400" indent="-228600" algn="l" eaLnBrk="0" hangingPunct="0">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hangingPunct="1">
              <a:spcBef>
                <a:spcPct val="0"/>
              </a:spcBef>
              <a:buFontTx/>
              <a:buNone/>
            </a:pPr>
            <a:r>
              <a:rPr lang="en-US" altLang="en-US" sz="4400">
                <a:solidFill>
                  <a:srgbClr val="000000"/>
                </a:solidFill>
              </a:rPr>
              <a:t>Lessons  10</a:t>
            </a:r>
          </a:p>
        </p:txBody>
      </p:sp>
      <p:cxnSp>
        <p:nvCxnSpPr>
          <p:cNvPr id="98315" name="Straight Arrow Connector 2"/>
          <p:cNvCxnSpPr>
            <a:cxnSpLocks noChangeShapeType="1"/>
          </p:cNvCxnSpPr>
          <p:nvPr/>
        </p:nvCxnSpPr>
        <p:spPr bwMode="auto">
          <a:xfrm>
            <a:off x="3340100" y="1987550"/>
            <a:ext cx="1030288" cy="261938"/>
          </a:xfrm>
          <a:prstGeom prst="straightConnector1">
            <a:avLst/>
          </a:prstGeom>
          <a:noFill/>
          <a:ln w="38100">
            <a:solidFill>
              <a:srgbClr val="FF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8"/>
          <p:cNvSpPr txBox="1">
            <a:spLocks noChangeArrowheads="1"/>
          </p:cNvSpPr>
          <p:nvPr/>
        </p:nvSpPr>
        <p:spPr bwMode="auto">
          <a:xfrm>
            <a:off x="889000" y="5788025"/>
            <a:ext cx="4014788" cy="76993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chemeClr val="bg1"/>
                </a:solidFill>
                <a:latin typeface="Arial" charset="0"/>
              </a:defRPr>
            </a:lvl1pPr>
            <a:lvl2pPr marL="742950" indent="-285750" algn="l" eaLnBrk="0" hangingPunct="0">
              <a:buChar char="–"/>
              <a:defRPr sz="2800">
                <a:solidFill>
                  <a:schemeClr val="bg1"/>
                </a:solidFill>
                <a:latin typeface="Arial" charset="0"/>
              </a:defRPr>
            </a:lvl2pPr>
            <a:lvl3pPr marL="1143000" indent="-228600" algn="l" eaLnBrk="0" hangingPunct="0">
              <a:buChar char="•"/>
              <a:defRPr sz="2400">
                <a:solidFill>
                  <a:schemeClr val="bg1"/>
                </a:solidFill>
                <a:latin typeface="Arial" charset="0"/>
              </a:defRPr>
            </a:lvl3pPr>
            <a:lvl4pPr marL="1600200" indent="-228600" algn="l" eaLnBrk="0" hangingPunct="0">
              <a:buChar char="–"/>
              <a:defRPr sz="2000">
                <a:solidFill>
                  <a:schemeClr val="bg1"/>
                </a:solidFill>
                <a:latin typeface="Arial" charset="0"/>
              </a:defRPr>
            </a:lvl4pPr>
            <a:lvl5pPr marL="2057400" indent="-228600" algn="l" eaLnBrk="0" hangingPunct="0">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eaLnBrk="1" hangingPunct="1">
              <a:spcBef>
                <a:spcPct val="0"/>
              </a:spcBef>
              <a:buFontTx/>
              <a:buNone/>
            </a:pPr>
            <a:r>
              <a:rPr lang="en-US" altLang="en-US" sz="4400">
                <a:solidFill>
                  <a:srgbClr val="000000"/>
                </a:solidFill>
              </a:rPr>
              <a:t>Lessons  1 to 3</a:t>
            </a:r>
          </a:p>
        </p:txBody>
      </p:sp>
      <p:pic>
        <p:nvPicPr>
          <p:cNvPr id="9831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650" y="4729163"/>
            <a:ext cx="2825750" cy="211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8" name="Isosceles Triangle 5"/>
          <p:cNvSpPr>
            <a:spLocks noChangeArrowheads="1"/>
          </p:cNvSpPr>
          <p:nvPr/>
        </p:nvSpPr>
        <p:spPr bwMode="auto">
          <a:xfrm rot="5400000">
            <a:off x="4880769" y="5803107"/>
            <a:ext cx="777875" cy="731837"/>
          </a:xfrm>
          <a:prstGeom prst="triangle">
            <a:avLst>
              <a:gd name="adj" fmla="val 51139"/>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l" eaLnBrk="1" hangingPunct="1">
              <a:spcBef>
                <a:spcPct val="0"/>
              </a:spcBef>
            </a:pPr>
            <a:endParaRPr lang="en-US" altLang="en-US" sz="440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checkerboard(across)">
                                      <p:cBhvr>
                                        <p:cTn id="7" dur="500"/>
                                        <p:tgtEl>
                                          <p:spTgt spid="29287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2872"/>
                                        </p:tgtEl>
                                        <p:attrNameLst>
                                          <p:attrName>style.visibility</p:attrName>
                                        </p:attrNameLst>
                                      </p:cBhvr>
                                      <p:to>
                                        <p:strVal val="visible"/>
                                      </p:to>
                                    </p:set>
                                    <p:animEffect transition="in" filter="checkerboard(across)">
                                      <p:cBhvr>
                                        <p:cTn id="10" dur="500"/>
                                        <p:tgtEl>
                                          <p:spTgt spid="2928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92874"/>
                                        </p:tgtEl>
                                        <p:attrNameLst>
                                          <p:attrName>style.visibility</p:attrName>
                                        </p:attrNameLst>
                                      </p:cBhvr>
                                      <p:to>
                                        <p:strVal val="visible"/>
                                      </p:to>
                                    </p:set>
                                    <p:animEffect transition="in" filter="checkerboard(across)">
                                      <p:cBhvr>
                                        <p:cTn id="15" dur="500"/>
                                        <p:tgtEl>
                                          <p:spTgt spid="29287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92873"/>
                                        </p:tgtEl>
                                        <p:attrNameLst>
                                          <p:attrName>style.visibility</p:attrName>
                                        </p:attrNameLst>
                                      </p:cBhvr>
                                      <p:to>
                                        <p:strVal val="visible"/>
                                      </p:to>
                                    </p:set>
                                    <p:animEffect transition="in" filter="checkerboard(across)">
                                      <p:cBhvr>
                                        <p:cTn id="18" dur="500"/>
                                        <p:tgtEl>
                                          <p:spTgt spid="29287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92875"/>
                                        </p:tgtEl>
                                        <p:attrNameLst>
                                          <p:attrName>style.visibility</p:attrName>
                                        </p:attrNameLst>
                                      </p:cBhvr>
                                      <p:to>
                                        <p:strVal val="visible"/>
                                      </p:to>
                                    </p:set>
                                    <p:animEffect transition="in" filter="checkerboard(across)">
                                      <p:cBhvr>
                                        <p:cTn id="23" dur="500"/>
                                        <p:tgtEl>
                                          <p:spTgt spid="2928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92876"/>
                                        </p:tgtEl>
                                        <p:attrNameLst>
                                          <p:attrName>style.visibility</p:attrName>
                                        </p:attrNameLst>
                                      </p:cBhvr>
                                      <p:to>
                                        <p:strVal val="visible"/>
                                      </p:to>
                                    </p:set>
                                    <p:animEffect transition="in" filter="checkerboard(across)">
                                      <p:cBhvr>
                                        <p:cTn id="26" dur="500"/>
                                        <p:tgtEl>
                                          <p:spTgt spid="29287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0" grpId="0" animBg="1"/>
      <p:bldP spid="292872" grpId="0" animBg="1"/>
      <p:bldP spid="292873" grpId="0" animBg="1"/>
      <p:bldP spid="292874" grpId="0" animBg="1"/>
      <p:bldP spid="292876" grpId="0" animBg="1"/>
      <p:bldP spid="292875" grpId="0" animBg="1"/>
      <p:bldP spid="10"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4"/>
          <p:cNvSpPr>
            <a:spLocks noGrp="1"/>
          </p:cNvSpPr>
          <p:nvPr>
            <p:ph type="title"/>
          </p:nvPr>
        </p:nvSpPr>
        <p:spPr>
          <a:xfrm>
            <a:off x="1028700" y="0"/>
            <a:ext cx="7772400" cy="1143000"/>
          </a:xfrm>
        </p:spPr>
        <p:txBody>
          <a:bodyPr/>
          <a:lstStyle/>
          <a:p>
            <a:pPr eaLnBrk="1" hangingPunct="1"/>
            <a:r>
              <a:rPr lang="en-US" altLang="en-US" smtClean="0"/>
              <a:t>Luke 1:57</a:t>
            </a:r>
          </a:p>
        </p:txBody>
      </p:sp>
      <p:pic>
        <p:nvPicPr>
          <p:cNvPr id="188418" name="Picture 2"/>
          <p:cNvPicPr>
            <a:picLocks noChangeAspect="1" noChangeArrowheads="1"/>
          </p:cNvPicPr>
          <p:nvPr/>
        </p:nvPicPr>
        <p:blipFill>
          <a:blip r:embed="rId2"/>
          <a:srcRect/>
          <a:stretch>
            <a:fillRect/>
          </a:stretch>
        </p:blipFill>
        <p:spPr bwMode="auto">
          <a:xfrm>
            <a:off x="1143000" y="1143000"/>
            <a:ext cx="7391400" cy="3816350"/>
          </a:xfrm>
          <a:prstGeom prst="rect">
            <a:avLst/>
          </a:prstGeom>
          <a:solidFill>
            <a:schemeClr val="accent6">
              <a:lumMod val="20000"/>
              <a:lumOff val="80000"/>
            </a:schemeClr>
          </a:solidFill>
          <a:ln>
            <a:noFill/>
          </a:ln>
        </p:spPr>
      </p:pic>
      <p:sp>
        <p:nvSpPr>
          <p:cNvPr id="4" name="Rectangle 3"/>
          <p:cNvSpPr/>
          <p:nvPr/>
        </p:nvSpPr>
        <p:spPr>
          <a:xfrm>
            <a:off x="1163638" y="5081588"/>
            <a:ext cx="7391400" cy="1557337"/>
          </a:xfrm>
          <a:prstGeom prst="rect">
            <a:avLst/>
          </a:prstGeom>
          <a:solidFill>
            <a:schemeClr val="accent6">
              <a:lumMod val="20000"/>
              <a:lumOff val="80000"/>
            </a:schemeClr>
          </a:solidFill>
        </p:spPr>
        <p:txBody>
          <a:bodyPr>
            <a:spAutoFit/>
          </a:bodyPr>
          <a:lstStyle/>
          <a:p>
            <a:pPr algn="l">
              <a:defRPr/>
            </a:pPr>
            <a:r>
              <a:rPr lang="en-US" sz="1400" b="1" dirty="0">
                <a:latin typeface="Arial" pitchFamily="34" charset="0"/>
                <a:cs typeface="Arial" pitchFamily="34" charset="0"/>
              </a:rPr>
              <a:t>NRSV &amp; ESV -14 words</a:t>
            </a:r>
            <a:r>
              <a:rPr lang="en-US" sz="1400" dirty="0">
                <a:latin typeface="Arial" pitchFamily="34" charset="0"/>
                <a:cs typeface="Arial" pitchFamily="34" charset="0"/>
              </a:rPr>
              <a:t/>
            </a:r>
            <a:br>
              <a:rPr lang="en-US" sz="1400" dirty="0">
                <a:latin typeface="Arial" pitchFamily="34" charset="0"/>
                <a:cs typeface="Arial" pitchFamily="34" charset="0"/>
              </a:rPr>
            </a:br>
            <a:r>
              <a:rPr lang="en-US" sz="1400" dirty="0">
                <a:latin typeface="Arial" pitchFamily="34" charset="0"/>
                <a:cs typeface="Arial" pitchFamily="34" charset="0"/>
              </a:rPr>
              <a:t>Now the time came for Elizabeth to give birth, and she bore a son.</a:t>
            </a:r>
          </a:p>
          <a:p>
            <a:pPr algn="l">
              <a:defRPr/>
            </a:pPr>
            <a:r>
              <a:rPr lang="en-US" sz="1400" b="1" dirty="0">
                <a:latin typeface="Arial" pitchFamily="34" charset="0"/>
                <a:cs typeface="Arial" pitchFamily="34" charset="0"/>
              </a:rPr>
              <a:t>NASB – 17 words</a:t>
            </a:r>
          </a:p>
          <a:p>
            <a:pPr algn="l">
              <a:defRPr/>
            </a:pPr>
            <a:r>
              <a:rPr lang="en-US" sz="1400" dirty="0">
                <a:latin typeface="Arial" pitchFamily="34" charset="0"/>
                <a:cs typeface="Arial" pitchFamily="34" charset="0"/>
              </a:rPr>
              <a:t>Now the time had come for Elizabeth to give birth, and she gave birth to a son</a:t>
            </a:r>
            <a:r>
              <a:rPr lang="en-US" sz="1400" dirty="0"/>
              <a:t>.</a:t>
            </a:r>
          </a:p>
          <a:p>
            <a:pPr algn="l">
              <a:defRPr/>
            </a:pPr>
            <a:r>
              <a:rPr lang="en-US" sz="1400" b="1" dirty="0">
                <a:latin typeface="Arial" pitchFamily="34" charset="0"/>
                <a:cs typeface="Arial" pitchFamily="34" charset="0"/>
              </a:rPr>
              <a:t>New Century Bible – 13 words</a:t>
            </a:r>
          </a:p>
          <a:p>
            <a:pPr algn="l">
              <a:defRPr/>
            </a:pPr>
            <a:r>
              <a:rPr lang="en-US" sz="1400" dirty="0">
                <a:latin typeface="Arial" pitchFamily="34" charset="0"/>
                <a:cs typeface="Arial" pitchFamily="34" charset="0"/>
              </a:rPr>
              <a:t>When it was time for Elizabeth to give birth, she had a boy </a:t>
            </a:r>
          </a:p>
        </p:txBody>
      </p:sp>
      <p:sp>
        <p:nvSpPr>
          <p:cNvPr id="135173" name="TextBox 5"/>
          <p:cNvSpPr txBox="1">
            <a:spLocks noChangeArrowheads="1"/>
          </p:cNvSpPr>
          <p:nvPr/>
        </p:nvSpPr>
        <p:spPr bwMode="auto">
          <a:xfrm>
            <a:off x="7685088" y="4340225"/>
            <a:ext cx="849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r>
              <a:rPr lang="en-US" altLang="en-US" sz="1400">
                <a:solidFill>
                  <a:srgbClr val="FF3300"/>
                </a:solidFill>
              </a:rPr>
              <a:t>15 words</a:t>
            </a:r>
          </a:p>
        </p:txBody>
      </p:sp>
      <p:sp>
        <p:nvSpPr>
          <p:cNvPr id="135174" name="TextBox 5"/>
          <p:cNvSpPr txBox="1">
            <a:spLocks noChangeArrowheads="1"/>
          </p:cNvSpPr>
          <p:nvPr/>
        </p:nvSpPr>
        <p:spPr bwMode="auto">
          <a:xfrm>
            <a:off x="7432675" y="1595438"/>
            <a:ext cx="84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r>
              <a:rPr lang="en-US" altLang="en-US" sz="1400">
                <a:solidFill>
                  <a:srgbClr val="FF3300"/>
                </a:solidFill>
              </a:rPr>
              <a:t>13 words</a:t>
            </a:r>
          </a:p>
        </p:txBody>
      </p:sp>
      <p:sp>
        <p:nvSpPr>
          <p:cNvPr id="135175" name="TextBox 5"/>
          <p:cNvSpPr txBox="1">
            <a:spLocks noChangeArrowheads="1"/>
          </p:cNvSpPr>
          <p:nvPr/>
        </p:nvSpPr>
        <p:spPr bwMode="auto">
          <a:xfrm>
            <a:off x="7396163" y="2673350"/>
            <a:ext cx="849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r>
              <a:rPr lang="en-US" altLang="en-US" sz="1400">
                <a:solidFill>
                  <a:srgbClr val="FF3300"/>
                </a:solidFill>
              </a:rPr>
              <a:t>15 words</a:t>
            </a:r>
          </a:p>
        </p:txBody>
      </p:sp>
      <p:sp>
        <p:nvSpPr>
          <p:cNvPr id="135176" name="Rectangle 1"/>
          <p:cNvSpPr>
            <a:spLocks noChangeArrowheads="1"/>
          </p:cNvSpPr>
          <p:nvPr/>
        </p:nvSpPr>
        <p:spPr bwMode="auto">
          <a:xfrm>
            <a:off x="1319213" y="2981325"/>
            <a:ext cx="6926262" cy="36671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135177" name="Rectangle 8"/>
          <p:cNvSpPr>
            <a:spLocks noChangeArrowheads="1"/>
          </p:cNvSpPr>
          <p:nvPr/>
        </p:nvSpPr>
        <p:spPr bwMode="auto">
          <a:xfrm>
            <a:off x="1319213" y="1928813"/>
            <a:ext cx="6926262" cy="3651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135178" name="Rectangle 9"/>
          <p:cNvSpPr>
            <a:spLocks noChangeArrowheads="1"/>
          </p:cNvSpPr>
          <p:nvPr/>
        </p:nvSpPr>
        <p:spPr bwMode="auto">
          <a:xfrm>
            <a:off x="1397000" y="4594225"/>
            <a:ext cx="6924675" cy="3651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tLang="en-US" smtClean="0"/>
              <a:t>Comparison of KJV to Parallel Bible of the Time</a:t>
            </a:r>
          </a:p>
        </p:txBody>
      </p:sp>
      <p:pic>
        <p:nvPicPr>
          <p:cNvPr id="13619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1830388"/>
            <a:ext cx="7129462"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8750" y="1735138"/>
            <a:ext cx="1792288" cy="164306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l" eaLnBrk="1" hangingPunct="1"/>
            <a:r>
              <a:rPr lang="en-US" altLang="en-US" sz="1400" b="1"/>
              <a:t>2 Corinthians 5:13 (ESV) </a:t>
            </a:r>
          </a:p>
          <a:p>
            <a:pPr algn="l" eaLnBrk="1" hangingPunct="1"/>
            <a:r>
              <a:rPr lang="en-US" altLang="en-US" sz="1400"/>
              <a:t> For if we are beside ourselves, it is for God; if we are in our right mind, it is for you.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990600" y="-304800"/>
            <a:ext cx="7772400" cy="1143000"/>
          </a:xfrm>
        </p:spPr>
        <p:txBody>
          <a:bodyPr/>
          <a:lstStyle/>
          <a:p>
            <a:pPr eaLnBrk="1" hangingPunct="1"/>
            <a:r>
              <a:rPr lang="en-US" altLang="en-US" smtClean="0"/>
              <a:t>1611 King James </a:t>
            </a:r>
          </a:p>
        </p:txBody>
      </p:sp>
      <p:sp>
        <p:nvSpPr>
          <p:cNvPr id="137219" name="Rectangle 3"/>
          <p:cNvSpPr>
            <a:spLocks noGrp="1" noChangeArrowheads="1"/>
          </p:cNvSpPr>
          <p:nvPr>
            <p:ph type="body" idx="1"/>
          </p:nvPr>
        </p:nvSpPr>
        <p:spPr/>
        <p:txBody>
          <a:bodyPr/>
          <a:lstStyle/>
          <a:p>
            <a:pPr eaLnBrk="1" hangingPunct="1"/>
            <a:endParaRPr lang="en-US" altLang="en-US" smtClean="0"/>
          </a:p>
        </p:txBody>
      </p:sp>
      <p:pic>
        <p:nvPicPr>
          <p:cNvPr id="137220" name="Picture 4" descr="leaf_KJ16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696200" cy="1017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rot="5400000">
            <a:off x="4897438" y="2611437"/>
            <a:ext cx="6858000" cy="1635125"/>
          </a:xfrm>
          <a:solidFill>
            <a:schemeClr val="tx1"/>
          </a:solidFill>
        </p:spPr>
        <p:txBody>
          <a:bodyPr/>
          <a:lstStyle/>
          <a:p>
            <a:r>
              <a:rPr lang="en-US" altLang="en-US" sz="4000" smtClean="0"/>
              <a:t>King James</a:t>
            </a:r>
            <a:br>
              <a:rPr lang="en-US" altLang="en-US" sz="4000" smtClean="0"/>
            </a:br>
            <a:r>
              <a:rPr lang="en-US" altLang="en-US" sz="4000" smtClean="0"/>
              <a:t>1611</a:t>
            </a:r>
          </a:p>
        </p:txBody>
      </p:sp>
      <p:pic>
        <p:nvPicPr>
          <p:cNvPr id="138243" name="Picture 6" descr="Ancient Bible"/>
          <p:cNvPicPr>
            <a:picLocks noChangeAspect="1" noChangeArrowheads="1"/>
          </p:cNvPicPr>
          <p:nvPr/>
        </p:nvPicPr>
        <p:blipFill>
          <a:blip r:embed="rId2">
            <a:extLst>
              <a:ext uri="{28A0092B-C50C-407E-A947-70E740481C1C}">
                <a14:useLocalDpi xmlns:a14="http://schemas.microsoft.com/office/drawing/2010/main" val="0"/>
              </a:ext>
            </a:extLst>
          </a:blip>
          <a:srcRect l="22400" r="16000"/>
          <a:stretch>
            <a:fillRect/>
          </a:stretch>
        </p:blipFill>
        <p:spPr bwMode="auto">
          <a:xfrm>
            <a:off x="7938" y="0"/>
            <a:ext cx="2817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KJV-King-James-Version-Bible-first-edition-title-page-16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5"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286000" y="5222875"/>
            <a:ext cx="6858000" cy="1635125"/>
          </a:xfrm>
          <a:solidFill>
            <a:schemeClr val="tx1"/>
          </a:solidFill>
        </p:spPr>
        <p:txBody>
          <a:bodyPr/>
          <a:lstStyle/>
          <a:p>
            <a:r>
              <a:rPr lang="en-US" altLang="en-US" sz="4000" smtClean="0"/>
              <a:t>King James</a:t>
            </a:r>
            <a:br>
              <a:rPr lang="en-US" altLang="en-US" sz="4000" smtClean="0"/>
            </a:br>
            <a:r>
              <a:rPr lang="en-US" altLang="en-US" sz="4000" smtClean="0"/>
              <a:t>1611</a:t>
            </a:r>
          </a:p>
        </p:txBody>
      </p:sp>
      <p:pic>
        <p:nvPicPr>
          <p:cNvPr id="139267" name="Picture 8" descr="ksf1682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3" y="365125"/>
            <a:ext cx="6783387"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6" descr="ksf168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1650"/>
            <a:ext cx="32639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rot="5400000">
            <a:off x="5143500" y="2857500"/>
            <a:ext cx="6858000" cy="1143000"/>
          </a:xfrm>
          <a:solidFill>
            <a:schemeClr val="tx1"/>
          </a:solidFill>
        </p:spPr>
        <p:txBody>
          <a:bodyPr/>
          <a:lstStyle/>
          <a:p>
            <a:r>
              <a:rPr lang="en-US" altLang="en-US" smtClean="0"/>
              <a:t>King James - 1611</a:t>
            </a:r>
          </a:p>
        </p:txBody>
      </p:sp>
      <p:pic>
        <p:nvPicPr>
          <p:cNvPr id="140291" name="Picture 4" descr="KJA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96250" cy="130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rot="5400000">
            <a:off x="5143500" y="2857500"/>
            <a:ext cx="6858000" cy="1143000"/>
          </a:xfrm>
          <a:solidFill>
            <a:schemeClr val="tx1"/>
          </a:solidFill>
        </p:spPr>
        <p:txBody>
          <a:bodyPr/>
          <a:lstStyle/>
          <a:p>
            <a:r>
              <a:rPr lang="en-US" altLang="en-US" smtClean="0"/>
              <a:t>King James - 1611</a:t>
            </a:r>
          </a:p>
        </p:txBody>
      </p:sp>
      <p:pic>
        <p:nvPicPr>
          <p:cNvPr id="141315" name="Picture 5" descr="KJA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96250" cy="132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13" y="236538"/>
            <a:ext cx="8269287" cy="560387"/>
          </a:xfrm>
        </p:spPr>
        <p:txBody>
          <a:bodyPr/>
          <a:lstStyle/>
          <a:p>
            <a:pPr eaLnBrk="1" fontAlgn="auto" hangingPunct="1">
              <a:spcAft>
                <a:spcPts val="0"/>
              </a:spcAft>
              <a:defRPr/>
            </a:pPr>
            <a:r>
              <a:rPr lang="en-US" sz="3600" b="1" cap="none" dirty="0" smtClean="0">
                <a:solidFill>
                  <a:srgbClr val="FFFF00"/>
                </a:solidFill>
                <a:ea typeface="+mj-ea"/>
              </a:rPr>
              <a:t>3 major periods of church history</a:t>
            </a:r>
            <a:endParaRPr lang="en-US" sz="1800" b="1" cap="none" dirty="0">
              <a:solidFill>
                <a:srgbClr val="FFFF00"/>
              </a:solidFill>
              <a:ea typeface="+mj-ea"/>
            </a:endParaRPr>
          </a:p>
        </p:txBody>
      </p:sp>
      <p:sp>
        <p:nvSpPr>
          <p:cNvPr id="3" name="Content Placeholder 2"/>
          <p:cNvSpPr>
            <a:spLocks noGrp="1"/>
          </p:cNvSpPr>
          <p:nvPr>
            <p:ph sz="quarter" idx="13"/>
          </p:nvPr>
        </p:nvSpPr>
        <p:spPr>
          <a:xfrm>
            <a:off x="265113" y="1017588"/>
            <a:ext cx="8878887" cy="4697412"/>
          </a:xfrm>
        </p:spPr>
        <p:txBody>
          <a:bodyPr>
            <a:normAutofit fontScale="70000" lnSpcReduction="20000"/>
          </a:bodyPr>
          <a:lstStyle/>
          <a:p>
            <a:pPr eaLnBrk="1" fontAlgn="auto" hangingPunct="1">
              <a:spcBef>
                <a:spcPts val="0"/>
              </a:spcBef>
              <a:spcAft>
                <a:spcPts val="1200"/>
              </a:spcAft>
              <a:buFont typeface="Arial" panose="020B0604020202020204" pitchFamily="34" charset="0"/>
              <a:buChar char="•"/>
              <a:defRPr/>
            </a:pPr>
            <a:r>
              <a:rPr lang="en-US" sz="3200" b="1" dirty="0" smtClean="0">
                <a:ea typeface="+mn-ea"/>
              </a:rPr>
              <a:t>patristic period</a:t>
            </a:r>
            <a:r>
              <a:rPr lang="en-US" sz="3200" dirty="0" smtClean="0">
                <a:ea typeface="+mn-ea"/>
              </a:rPr>
              <a:t> (100-604)</a:t>
            </a:r>
          </a:p>
          <a:p>
            <a:pPr marL="693738" lvl="1" indent="-354013" eaLnBrk="1" fontAlgn="auto" hangingPunct="1">
              <a:spcBef>
                <a:spcPts val="0"/>
              </a:spcBef>
              <a:spcAft>
                <a:spcPts val="1200"/>
              </a:spcAft>
              <a:buFont typeface="Arial" panose="020B0604020202020204" pitchFamily="34" charset="0"/>
              <a:buChar char="•"/>
              <a:defRPr/>
            </a:pPr>
            <a:r>
              <a:rPr lang="en-US" sz="2900" dirty="0">
                <a:ea typeface="+mn-ea"/>
              </a:rPr>
              <a:t>explosion of vernacular versions</a:t>
            </a:r>
          </a:p>
          <a:p>
            <a:pPr marL="693738" lvl="1" indent="-354013" eaLnBrk="1" fontAlgn="auto" hangingPunct="1">
              <a:spcBef>
                <a:spcPts val="0"/>
              </a:spcBef>
              <a:spcAft>
                <a:spcPts val="1200"/>
              </a:spcAft>
              <a:buFont typeface="Arial" panose="020B0604020202020204" pitchFamily="34" charset="0"/>
              <a:buChar char="•"/>
              <a:defRPr/>
            </a:pPr>
            <a:r>
              <a:rPr lang="en-US" sz="2800" dirty="0" smtClean="0">
                <a:ea typeface="+mn-ea"/>
              </a:rPr>
              <a:t>post-NT until Council of Chalcedon (451)</a:t>
            </a:r>
          </a:p>
          <a:p>
            <a:pPr marL="693738" lvl="1" indent="-354013" eaLnBrk="1" fontAlgn="auto" hangingPunct="1">
              <a:lnSpc>
                <a:spcPct val="120000"/>
              </a:lnSpc>
              <a:spcBef>
                <a:spcPts val="0"/>
              </a:spcBef>
              <a:spcAft>
                <a:spcPts val="0"/>
              </a:spcAft>
              <a:buFont typeface="Arial" panose="020B0604020202020204" pitchFamily="34" charset="0"/>
              <a:buChar char="•"/>
              <a:defRPr/>
            </a:pPr>
            <a:r>
              <a:rPr lang="en-US" sz="2800" dirty="0" smtClean="0">
                <a:ea typeface="+mn-ea"/>
              </a:rPr>
              <a:t>transitional phase: 451-604 (Gregory the Great)</a:t>
            </a:r>
          </a:p>
          <a:p>
            <a:pPr marL="1093788" lvl="2" indent="-354013" eaLnBrk="1" fontAlgn="auto" hangingPunct="1">
              <a:lnSpc>
                <a:spcPct val="120000"/>
              </a:lnSpc>
              <a:spcBef>
                <a:spcPts val="0"/>
              </a:spcBef>
              <a:spcAft>
                <a:spcPts val="0"/>
              </a:spcAft>
              <a:buFont typeface="Arial" panose="020B0604020202020204" pitchFamily="34" charset="0"/>
              <a:buChar char="•"/>
              <a:defRPr/>
            </a:pPr>
            <a:r>
              <a:rPr lang="en-US" sz="2800" dirty="0" smtClean="0">
                <a:ea typeface="+mn-ea"/>
              </a:rPr>
              <a:t> </a:t>
            </a:r>
            <a:r>
              <a:rPr lang="en-US" sz="2800" dirty="0" smtClean="0"/>
              <a:t>Jerome’s </a:t>
            </a:r>
            <a:r>
              <a:rPr lang="en-US" sz="2800" dirty="0"/>
              <a:t>Vulgate; Augustine’s </a:t>
            </a:r>
            <a:r>
              <a:rPr lang="en-US" sz="2800" dirty="0" smtClean="0"/>
              <a:t>theology</a:t>
            </a:r>
          </a:p>
          <a:p>
            <a:pPr marL="1093788" lvl="2" indent="-354013" eaLnBrk="1" fontAlgn="auto" hangingPunct="1">
              <a:lnSpc>
                <a:spcPct val="120000"/>
              </a:lnSpc>
              <a:spcBef>
                <a:spcPts val="0"/>
              </a:spcBef>
              <a:spcAft>
                <a:spcPts val="0"/>
              </a:spcAft>
              <a:buFont typeface="Arial" panose="020B0604020202020204" pitchFamily="34" charset="0"/>
              <a:buChar char="•"/>
              <a:defRPr/>
            </a:pPr>
            <a:r>
              <a:rPr lang="en-US" sz="2800" dirty="0" smtClean="0">
                <a:ea typeface="+mn-ea"/>
              </a:rPr>
              <a:t>Frozen – no commentaries </a:t>
            </a:r>
            <a:r>
              <a:rPr lang="en-US" sz="2800" dirty="0" err="1" smtClean="0">
                <a:ea typeface="+mn-ea"/>
              </a:rPr>
              <a:t>etc</a:t>
            </a:r>
            <a:endParaRPr lang="en-US" sz="2800" dirty="0" smtClean="0">
              <a:ea typeface="+mn-ea"/>
            </a:endParaRPr>
          </a:p>
          <a:p>
            <a:pPr eaLnBrk="1" fontAlgn="auto" hangingPunct="1">
              <a:spcBef>
                <a:spcPts val="0"/>
              </a:spcBef>
              <a:spcAft>
                <a:spcPts val="1200"/>
              </a:spcAft>
              <a:buFont typeface="Arial" panose="020B0604020202020204" pitchFamily="34" charset="0"/>
              <a:buChar char="•"/>
              <a:defRPr/>
            </a:pPr>
            <a:r>
              <a:rPr lang="en-US" sz="3200" b="1" dirty="0" smtClean="0">
                <a:ea typeface="+mn-ea"/>
              </a:rPr>
              <a:t>medieval period</a:t>
            </a:r>
            <a:r>
              <a:rPr lang="en-US" sz="3200" dirty="0" smtClean="0">
                <a:ea typeface="+mn-ea"/>
              </a:rPr>
              <a:t> (604-1517)</a:t>
            </a:r>
          </a:p>
          <a:p>
            <a:pPr marL="693738" lvl="1" indent="-354013" eaLnBrk="1" fontAlgn="auto" hangingPunct="1">
              <a:spcBef>
                <a:spcPts val="0"/>
              </a:spcBef>
              <a:spcAft>
                <a:spcPts val="0"/>
              </a:spcAft>
              <a:buFont typeface="Arial" panose="020B0604020202020204" pitchFamily="34" charset="0"/>
              <a:buChar char="•"/>
              <a:defRPr/>
            </a:pPr>
            <a:r>
              <a:rPr lang="en-US" sz="2800" dirty="0" smtClean="0">
                <a:ea typeface="+mn-ea"/>
              </a:rPr>
              <a:t>from Gregory the Great to the Reformation</a:t>
            </a:r>
          </a:p>
          <a:p>
            <a:pPr marL="693738" lvl="1" indent="-354013" eaLnBrk="1" fontAlgn="auto" hangingPunct="1">
              <a:spcBef>
                <a:spcPts val="0"/>
              </a:spcBef>
              <a:spcAft>
                <a:spcPts val="0"/>
              </a:spcAft>
              <a:buFont typeface="Arial" panose="020B0604020202020204" pitchFamily="34" charset="0"/>
              <a:buChar char="•"/>
              <a:defRPr/>
            </a:pPr>
            <a:r>
              <a:rPr lang="en-US" sz="2800" dirty="0">
                <a:ea typeface="+mn-ea"/>
              </a:rPr>
              <a:t>Latin foreign tongue (even in Italy</a:t>
            </a:r>
            <a:r>
              <a:rPr lang="en-US" sz="2800" dirty="0" smtClean="0">
                <a:ea typeface="+mn-ea"/>
              </a:rPr>
              <a:t>)</a:t>
            </a:r>
          </a:p>
          <a:p>
            <a:pPr marL="693738" lvl="1" indent="-354013" eaLnBrk="1" fontAlgn="auto" hangingPunct="1">
              <a:spcBef>
                <a:spcPts val="0"/>
              </a:spcBef>
              <a:spcAft>
                <a:spcPts val="0"/>
              </a:spcAft>
              <a:buFont typeface="Arial" panose="020B0604020202020204" pitchFamily="34" charset="0"/>
              <a:buChar char="•"/>
              <a:defRPr/>
            </a:pPr>
            <a:endParaRPr lang="en-US" sz="2800" dirty="0" smtClean="0">
              <a:ea typeface="+mn-ea"/>
            </a:endParaRPr>
          </a:p>
          <a:p>
            <a:pPr eaLnBrk="1" fontAlgn="auto" hangingPunct="1">
              <a:spcBef>
                <a:spcPts val="0"/>
              </a:spcBef>
              <a:spcAft>
                <a:spcPts val="1200"/>
              </a:spcAft>
              <a:buFont typeface="Arial" panose="020B0604020202020204" pitchFamily="34" charset="0"/>
              <a:buChar char="•"/>
              <a:defRPr/>
            </a:pPr>
            <a:r>
              <a:rPr lang="en-US" sz="3200" b="1" dirty="0" smtClean="0">
                <a:ea typeface="+mn-ea"/>
              </a:rPr>
              <a:t>modern period</a:t>
            </a:r>
            <a:r>
              <a:rPr lang="en-US" sz="3200" dirty="0" smtClean="0">
                <a:ea typeface="+mn-ea"/>
              </a:rPr>
              <a:t> (1517-present)</a:t>
            </a:r>
          </a:p>
          <a:p>
            <a:pPr marL="693738" lvl="1" indent="-354013" eaLnBrk="1" fontAlgn="auto" hangingPunct="1">
              <a:spcBef>
                <a:spcPts val="0"/>
              </a:spcBef>
              <a:spcAft>
                <a:spcPts val="3600"/>
              </a:spcAft>
              <a:buFont typeface="Arial" panose="020B0604020202020204" pitchFamily="34" charset="0"/>
              <a:buChar char="•"/>
              <a:defRPr/>
            </a:pPr>
            <a:r>
              <a:rPr lang="en-US" sz="2800" dirty="0"/>
              <a:t>from </a:t>
            </a:r>
            <a:r>
              <a:rPr lang="en-US" sz="2800" dirty="0" smtClean="0"/>
              <a:t>the Reformation to today</a:t>
            </a:r>
            <a:endParaRPr lang="en-US" sz="2800" dirty="0"/>
          </a:p>
          <a:p>
            <a:pPr eaLnBrk="1" fontAlgn="auto" hangingPunct="1">
              <a:spcBef>
                <a:spcPts val="0"/>
              </a:spcBef>
              <a:spcAft>
                <a:spcPts val="3600"/>
              </a:spcAft>
              <a:buFont typeface="Arial" panose="020B0604020202020204" pitchFamily="34" charset="0"/>
              <a:buChar char="•"/>
              <a:defRPr/>
            </a:pPr>
            <a:endParaRPr lang="en-US" sz="3200" dirty="0" smtClean="0">
              <a:ea typeface="+mn-ea"/>
            </a:endParaRPr>
          </a:p>
        </p:txBody>
      </p:sp>
      <p:sp>
        <p:nvSpPr>
          <p:cNvPr id="99332" name="TextBox 3"/>
          <p:cNvSpPr txBox="1">
            <a:spLocks noChangeArrowheads="1"/>
          </p:cNvSpPr>
          <p:nvPr/>
        </p:nvSpPr>
        <p:spPr bwMode="auto">
          <a:xfrm>
            <a:off x="265113" y="6400800"/>
            <a:ext cx="740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1pPr>
            <a:lvl2pPr marL="742950" indent="-28575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2pPr>
            <a:lvl3pPr marL="11430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3pPr>
            <a:lvl4pPr marL="16002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4pPr>
            <a:lvl5pPr marL="20574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5pPr>
            <a:lvl6pPr marL="25146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6pPr>
            <a:lvl7pPr marL="29718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7pPr>
            <a:lvl8pPr marL="34290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8pPr>
            <a:lvl9pPr marL="38862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9pPr>
          </a:lstStyle>
          <a:p>
            <a:pPr eaLnBrk="1" hangingPunct="1">
              <a:spcBef>
                <a:spcPct val="0"/>
              </a:spcBef>
              <a:spcAft>
                <a:spcPct val="0"/>
              </a:spcAft>
              <a:buClrTx/>
              <a:buFontTx/>
              <a:buNone/>
            </a:pPr>
            <a:r>
              <a:rPr lang="en-US" altLang="en-US" sz="1800" b="1">
                <a:solidFill>
                  <a:srgbClr val="FFFF00"/>
                </a:solidFill>
              </a:rPr>
              <a:t>Translations and Commentaries in Church History</a:t>
            </a:r>
          </a:p>
        </p:txBody>
      </p:sp>
      <p:pic>
        <p:nvPicPr>
          <p:cNvPr id="99333" name="Picture 6" descr="MCj0212043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5650" y="147638"/>
            <a:ext cx="181292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2" descr="C:\Users\hamiltont\AppData\Local\Microsoft\Windows\Temporary Internet Files\Content.IE5\RDO1Q050\MP90040013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9325" y="5500688"/>
            <a:ext cx="1662113" cy="12176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13" y="236538"/>
            <a:ext cx="8269287" cy="560387"/>
          </a:xfrm>
        </p:spPr>
        <p:txBody>
          <a:bodyPr/>
          <a:lstStyle/>
          <a:p>
            <a:pPr eaLnBrk="1" fontAlgn="auto" hangingPunct="1">
              <a:spcAft>
                <a:spcPts val="0"/>
              </a:spcAft>
              <a:defRPr/>
            </a:pPr>
            <a:r>
              <a:rPr lang="en-US" sz="3600" b="1" cap="none" dirty="0" smtClean="0">
                <a:solidFill>
                  <a:srgbClr val="FFFF00"/>
                </a:solidFill>
                <a:ea typeface="+mj-ea"/>
              </a:rPr>
              <a:t>Patristic period </a:t>
            </a:r>
            <a:r>
              <a:rPr lang="en-US" sz="2800" b="1" cap="none" dirty="0" smtClean="0">
                <a:solidFill>
                  <a:srgbClr val="FFFF00"/>
                </a:solidFill>
                <a:ea typeface="+mj-ea"/>
              </a:rPr>
              <a:t>(100-451)</a:t>
            </a:r>
            <a:endParaRPr lang="en-US" sz="2800" b="1" cap="none" dirty="0">
              <a:solidFill>
                <a:srgbClr val="FFFF00"/>
              </a:solidFill>
              <a:ea typeface="+mj-ea"/>
            </a:endParaRPr>
          </a:p>
        </p:txBody>
      </p:sp>
      <p:sp>
        <p:nvSpPr>
          <p:cNvPr id="3" name="Content Placeholder 2"/>
          <p:cNvSpPr>
            <a:spLocks noGrp="1"/>
          </p:cNvSpPr>
          <p:nvPr>
            <p:ph sz="quarter" idx="13"/>
          </p:nvPr>
        </p:nvSpPr>
        <p:spPr>
          <a:xfrm>
            <a:off x="265113" y="973138"/>
            <a:ext cx="8878887" cy="4741862"/>
          </a:xfrm>
        </p:spPr>
        <p:txBody>
          <a:bodyPr>
            <a:normAutofit lnSpcReduction="10000"/>
          </a:bodyPr>
          <a:lstStyle/>
          <a:p>
            <a:pPr marL="0" indent="0" eaLnBrk="1" fontAlgn="auto" hangingPunct="1">
              <a:spcBef>
                <a:spcPts val="0"/>
              </a:spcBef>
              <a:spcAft>
                <a:spcPts val="3000"/>
              </a:spcAft>
              <a:buFont typeface="Arial" panose="020B0604020202020204" pitchFamily="34" charset="0"/>
              <a:buNone/>
              <a:defRPr/>
            </a:pPr>
            <a:r>
              <a:rPr lang="en-US" sz="3200" b="1" dirty="0" smtClean="0">
                <a:ea typeface="+mn-ea"/>
              </a:rPr>
              <a:t>explosion of biblical commentaries</a:t>
            </a:r>
            <a:endParaRPr lang="en-US" sz="3200" dirty="0" smtClean="0">
              <a:ea typeface="+mn-ea"/>
            </a:endParaRPr>
          </a:p>
          <a:p>
            <a:pPr marL="354013" indent="-354013" eaLnBrk="1" hangingPunct="1">
              <a:lnSpc>
                <a:spcPct val="90000"/>
              </a:lnSpc>
              <a:spcBef>
                <a:spcPts val="0"/>
              </a:spcBef>
              <a:spcAft>
                <a:spcPts val="3000"/>
              </a:spcAft>
              <a:buSzPct val="100000"/>
              <a:buFont typeface="Arial" panose="020B0604020202020204" pitchFamily="34" charset="0"/>
              <a:buChar char="•"/>
              <a:defRPr/>
            </a:pPr>
            <a:r>
              <a:rPr lang="en-US" sz="3200" b="1" dirty="0" smtClean="0"/>
              <a:t>Alexandrian School:</a:t>
            </a:r>
            <a:r>
              <a:rPr lang="en-US" sz="2600" dirty="0" smtClean="0"/>
              <a:t> </a:t>
            </a:r>
            <a:r>
              <a:rPr lang="en-US" sz="2600" dirty="0" err="1" smtClean="0"/>
              <a:t>Pantaenus</a:t>
            </a:r>
            <a:r>
              <a:rPr lang="en-US" sz="2600" dirty="0" smtClean="0"/>
              <a:t>, Clement,                    Origen, Dionysius, </a:t>
            </a:r>
            <a:r>
              <a:rPr lang="en-US" sz="2600" dirty="0" err="1" smtClean="0"/>
              <a:t>Didymus</a:t>
            </a:r>
            <a:r>
              <a:rPr lang="en-US" sz="2600" dirty="0" smtClean="0"/>
              <a:t> the Blind, Cyril, </a:t>
            </a:r>
            <a:r>
              <a:rPr lang="en-US" sz="2600" dirty="0" err="1" smtClean="0"/>
              <a:t>Pierius</a:t>
            </a:r>
            <a:r>
              <a:rPr lang="en-US" sz="2600" dirty="0" smtClean="0"/>
              <a:t>,                   Ambrose</a:t>
            </a:r>
          </a:p>
          <a:p>
            <a:pPr marL="354013" indent="-354013" eaLnBrk="1" hangingPunct="1">
              <a:lnSpc>
                <a:spcPct val="90000"/>
              </a:lnSpc>
              <a:spcBef>
                <a:spcPts val="0"/>
              </a:spcBef>
              <a:spcAft>
                <a:spcPts val="3000"/>
              </a:spcAft>
              <a:buSzPct val="100000"/>
              <a:buFont typeface="Arial" panose="020B0604020202020204" pitchFamily="34" charset="0"/>
              <a:buChar char="•"/>
              <a:defRPr/>
            </a:pPr>
            <a:r>
              <a:rPr lang="en-US" sz="3200" b="1" dirty="0" err="1" smtClean="0"/>
              <a:t>Antiochene</a:t>
            </a:r>
            <a:r>
              <a:rPr lang="en-US" sz="3200" b="1" dirty="0" smtClean="0"/>
              <a:t> </a:t>
            </a:r>
            <a:r>
              <a:rPr lang="en-US" sz="3200" b="1" dirty="0"/>
              <a:t>School:</a:t>
            </a:r>
            <a:r>
              <a:rPr lang="en-US" sz="2600" dirty="0"/>
              <a:t> </a:t>
            </a:r>
            <a:r>
              <a:rPr lang="en-US" sz="2600" dirty="0" smtClean="0"/>
              <a:t>Lucian, Eusebius, Maris, </a:t>
            </a:r>
            <a:r>
              <a:rPr lang="en-US" sz="2600" dirty="0" err="1" smtClean="0"/>
              <a:t>Eudoxius</a:t>
            </a:r>
            <a:r>
              <a:rPr lang="en-US" sz="2600" dirty="0" smtClean="0"/>
              <a:t>, </a:t>
            </a:r>
            <a:r>
              <a:rPr lang="en-US" sz="2600" dirty="0" err="1" smtClean="0"/>
              <a:t>Theognis</a:t>
            </a:r>
            <a:r>
              <a:rPr lang="en-US" sz="2600" dirty="0" smtClean="0"/>
              <a:t>, </a:t>
            </a:r>
            <a:r>
              <a:rPr lang="en-US" sz="2600" dirty="0" err="1" smtClean="0"/>
              <a:t>Asterius</a:t>
            </a:r>
            <a:r>
              <a:rPr lang="en-US" sz="2600" dirty="0" smtClean="0"/>
              <a:t>, Arius, </a:t>
            </a:r>
            <a:r>
              <a:rPr lang="en-US" sz="2600" dirty="0" err="1" smtClean="0"/>
              <a:t>Diodorus</a:t>
            </a:r>
            <a:r>
              <a:rPr lang="en-US" sz="2600" dirty="0" smtClean="0"/>
              <a:t>, Theodore, </a:t>
            </a:r>
            <a:r>
              <a:rPr lang="en-US" sz="2600" dirty="0" err="1" smtClean="0"/>
              <a:t>Polychronius</a:t>
            </a:r>
            <a:r>
              <a:rPr lang="en-US" sz="2600" dirty="0" smtClean="0"/>
              <a:t>,   John Chrysostom, </a:t>
            </a:r>
            <a:r>
              <a:rPr lang="en-US" sz="2600" dirty="0" err="1" smtClean="0"/>
              <a:t>Ephraem</a:t>
            </a:r>
            <a:endParaRPr lang="en-US" sz="2600" dirty="0"/>
          </a:p>
          <a:p>
            <a:pPr marL="354013" indent="-354013" eaLnBrk="1" hangingPunct="1">
              <a:lnSpc>
                <a:spcPct val="90000"/>
              </a:lnSpc>
              <a:spcBef>
                <a:spcPts val="0"/>
              </a:spcBef>
              <a:spcAft>
                <a:spcPts val="1800"/>
              </a:spcAft>
              <a:buSzPct val="100000"/>
              <a:buFont typeface="Arial" panose="020B0604020202020204" pitchFamily="34" charset="0"/>
              <a:buChar char="•"/>
              <a:defRPr/>
            </a:pPr>
            <a:r>
              <a:rPr lang="en-US" sz="3200" b="1" dirty="0" smtClean="0"/>
              <a:t>Eclectic:</a:t>
            </a:r>
            <a:r>
              <a:rPr lang="en-US" sz="2600" dirty="0" smtClean="0"/>
              <a:t> </a:t>
            </a:r>
            <a:r>
              <a:rPr lang="en-US" sz="2600" dirty="0" err="1" smtClean="0"/>
              <a:t>Isidore</a:t>
            </a:r>
            <a:r>
              <a:rPr lang="en-US" sz="2600" dirty="0" smtClean="0"/>
              <a:t>, </a:t>
            </a:r>
            <a:r>
              <a:rPr lang="en-US" sz="2600" dirty="0" err="1" smtClean="0"/>
              <a:t>Theodoret</a:t>
            </a:r>
            <a:r>
              <a:rPr lang="en-US" sz="2600" dirty="0" smtClean="0"/>
              <a:t>, Gregory of Nazianzus, Gregory of Nyssa, Hilary, </a:t>
            </a:r>
            <a:r>
              <a:rPr lang="en-US" sz="2600" dirty="0" err="1" smtClean="0"/>
              <a:t>Ambrosiaster</a:t>
            </a:r>
            <a:r>
              <a:rPr lang="en-US" sz="2600" dirty="0" smtClean="0"/>
              <a:t>, Pelagius, Jerome, Augustine</a:t>
            </a:r>
            <a:endParaRPr lang="en-US" sz="2600" dirty="0"/>
          </a:p>
        </p:txBody>
      </p:sp>
      <p:sp>
        <p:nvSpPr>
          <p:cNvPr id="100356" name="TextBox 3"/>
          <p:cNvSpPr txBox="1">
            <a:spLocks noChangeArrowheads="1"/>
          </p:cNvSpPr>
          <p:nvPr/>
        </p:nvSpPr>
        <p:spPr bwMode="auto">
          <a:xfrm>
            <a:off x="265113" y="6400800"/>
            <a:ext cx="740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1pPr>
            <a:lvl2pPr marL="742950" indent="-28575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2pPr>
            <a:lvl3pPr marL="11430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3pPr>
            <a:lvl4pPr marL="16002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4pPr>
            <a:lvl5pPr marL="20574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5pPr>
            <a:lvl6pPr marL="25146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6pPr>
            <a:lvl7pPr marL="29718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7pPr>
            <a:lvl8pPr marL="34290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8pPr>
            <a:lvl9pPr marL="38862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9pPr>
          </a:lstStyle>
          <a:p>
            <a:pPr eaLnBrk="1" hangingPunct="1">
              <a:spcBef>
                <a:spcPct val="0"/>
              </a:spcBef>
              <a:spcAft>
                <a:spcPct val="0"/>
              </a:spcAft>
              <a:buClrTx/>
              <a:buFontTx/>
              <a:buNone/>
            </a:pPr>
            <a:r>
              <a:rPr lang="en-US" altLang="en-US" sz="1800" b="1">
                <a:solidFill>
                  <a:srgbClr val="FFFF00"/>
                </a:solidFill>
              </a:rPr>
              <a:t>Translations and Commentaries in Church History</a:t>
            </a:r>
          </a:p>
        </p:txBody>
      </p:sp>
      <p:pic>
        <p:nvPicPr>
          <p:cNvPr id="100357" name="Picture 2" descr="C:\Users\hamiltont\AppData\Local\Microsoft\Windows\Temporary Internet Files\Content.IE5\RDO1Q050\MP90040013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9325" y="5500688"/>
            <a:ext cx="1662113" cy="12176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4" descr="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263" y="257175"/>
            <a:ext cx="1654175" cy="24495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English Versions &amp; Editions</a:t>
            </a:r>
          </a:p>
        </p:txBody>
      </p:sp>
      <p:grpSp>
        <p:nvGrpSpPr>
          <p:cNvPr id="101379" name="Group 2"/>
          <p:cNvGrpSpPr>
            <a:grpSpLocks/>
          </p:cNvGrpSpPr>
          <p:nvPr/>
        </p:nvGrpSpPr>
        <p:grpSpPr bwMode="auto">
          <a:xfrm>
            <a:off x="0" y="1827213"/>
            <a:ext cx="9144000" cy="2133600"/>
            <a:chOff x="304800" y="1981200"/>
            <a:chExt cx="8132579" cy="1905000"/>
          </a:xfrm>
        </p:grpSpPr>
        <p:pic>
          <p:nvPicPr>
            <p:cNvPr id="1013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518076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563" y="1981200"/>
              <a:ext cx="2951816"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1380" name="Group 3"/>
          <p:cNvGrpSpPr>
            <a:grpSpLocks/>
          </p:cNvGrpSpPr>
          <p:nvPr/>
        </p:nvGrpSpPr>
        <p:grpSpPr bwMode="auto">
          <a:xfrm>
            <a:off x="793750" y="3925888"/>
            <a:ext cx="8080375" cy="2546350"/>
            <a:chOff x="1000531" y="4116818"/>
            <a:chExt cx="7230837" cy="2059779"/>
          </a:xfrm>
        </p:grpSpPr>
        <p:pic>
          <p:nvPicPr>
            <p:cNvPr id="1013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531" y="4226173"/>
              <a:ext cx="2919412" cy="1950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943" y="4116818"/>
              <a:ext cx="4311425" cy="1202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1381" name="TextBox 4"/>
          <p:cNvSpPr txBox="1">
            <a:spLocks noChangeArrowheads="1"/>
          </p:cNvSpPr>
          <p:nvPr/>
        </p:nvSpPr>
        <p:spPr bwMode="auto">
          <a:xfrm>
            <a:off x="8270875" y="4348163"/>
            <a:ext cx="785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6"/>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7"/>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r>
              <a:rPr lang="en-US" altLang="en-US" sz="1800">
                <a:solidFill>
                  <a:srgbClr val="000000"/>
                </a:solidFill>
                <a:latin typeface="Tahoma" pitchFamily="34" charset="0"/>
                <a:cs typeface="Tahoma" pitchFamily="34" charset="0"/>
              </a:rPr>
              <a:t>Today</a:t>
            </a:r>
          </a:p>
        </p:txBody>
      </p:sp>
      <p:sp>
        <p:nvSpPr>
          <p:cNvPr id="101382" name="TextBox 5"/>
          <p:cNvSpPr txBox="1">
            <a:spLocks noChangeArrowheads="1"/>
          </p:cNvSpPr>
          <p:nvPr/>
        </p:nvSpPr>
        <p:spPr bwMode="auto">
          <a:xfrm>
            <a:off x="6737350" y="6240463"/>
            <a:ext cx="22542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6"/>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7"/>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r>
              <a:rPr lang="en-US" altLang="en-US" sz="1100"/>
              <a:t>Visual History of King James Bible</a:t>
            </a:r>
          </a:p>
          <a:p>
            <a:pPr algn="ctr" eaLnBrk="1" hangingPunct="1">
              <a:buFontTx/>
              <a:buNone/>
            </a:pPr>
            <a:r>
              <a:rPr lang="en-US" altLang="en-US" sz="1100"/>
              <a:t>Donald Brake &amp; Shelly Bleach 2011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Development of English</a:t>
            </a:r>
          </a:p>
        </p:txBody>
      </p:sp>
      <p:pic>
        <p:nvPicPr>
          <p:cNvPr id="1024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070100"/>
            <a:ext cx="767715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763" y="4206875"/>
            <a:ext cx="1712912" cy="2000250"/>
          </a:xfrm>
          <a:prstGeom prst="rect">
            <a:avLst/>
          </a:prstGeom>
          <a:noFill/>
          <a:ln w="50800">
            <a:solidFill>
              <a:srgbClr val="FF0066">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54"/>
          <p:cNvSpPr txBox="1">
            <a:spLocks noChangeArrowheads="1"/>
          </p:cNvSpPr>
          <p:nvPr/>
        </p:nvSpPr>
        <p:spPr bwMode="auto">
          <a:xfrm>
            <a:off x="3730625" y="6356350"/>
            <a:ext cx="1957388" cy="368300"/>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spcBef>
                <a:spcPct val="50000"/>
              </a:spcBef>
              <a:buFontTx/>
              <a:buNone/>
            </a:pPr>
            <a:r>
              <a:rPr lang="en-US" altLang="en-US" sz="1800" b="1"/>
              <a:t>Geoffrey Chaucer</a:t>
            </a:r>
          </a:p>
        </p:txBody>
      </p:sp>
      <p:pic>
        <p:nvPicPr>
          <p:cNvPr id="6" name="Picture 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0413" y="4173538"/>
            <a:ext cx="1419225" cy="2047875"/>
          </a:xfrm>
          <a:prstGeom prst="rect">
            <a:avLst/>
          </a:prstGeom>
          <a:noFill/>
          <a:ln w="50800">
            <a:solidFill>
              <a:srgbClr val="FF0066">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77"/>
          <p:cNvSpPr txBox="1">
            <a:spLocks noChangeArrowheads="1"/>
          </p:cNvSpPr>
          <p:nvPr/>
        </p:nvSpPr>
        <p:spPr bwMode="auto">
          <a:xfrm>
            <a:off x="5840413" y="6357938"/>
            <a:ext cx="1550987" cy="369887"/>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spcBef>
                <a:spcPct val="50000"/>
              </a:spcBef>
              <a:buFontTx/>
              <a:buNone/>
            </a:pPr>
            <a:r>
              <a:rPr lang="en-US" altLang="en-US" sz="1800" b="1"/>
              <a:t>John Wycliffe</a:t>
            </a:r>
          </a:p>
        </p:txBody>
      </p:sp>
      <p:pic>
        <p:nvPicPr>
          <p:cNvPr id="8" name="Picture 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1988" y="0"/>
            <a:ext cx="1377950" cy="1693863"/>
          </a:xfrm>
          <a:prstGeom prst="rect">
            <a:avLst/>
          </a:prstGeom>
          <a:noFill/>
          <a:ln w="50800">
            <a:solidFill>
              <a:srgbClr val="008CFF">
                <a:alpha val="50195"/>
              </a:srgbClr>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69"/>
          <p:cNvSpPr txBox="1">
            <a:spLocks noChangeArrowheads="1"/>
          </p:cNvSpPr>
          <p:nvPr/>
        </p:nvSpPr>
        <p:spPr bwMode="auto">
          <a:xfrm>
            <a:off x="6354763" y="1693863"/>
            <a:ext cx="2692400" cy="369887"/>
          </a:xfrm>
          <a:prstGeom prst="rect">
            <a:avLst/>
          </a:prstGeom>
          <a:noFill/>
          <a:ln>
            <a:noFill/>
          </a:ln>
          <a:effectLst/>
          <a:extLst>
            <a:ext uri="{909E8E84-426E-40DD-AFC4-6F175D3DCCD1}">
              <a14:hiddenFill xmlns:a14="http://schemas.microsoft.com/office/drawing/2010/main">
                <a:solidFill>
                  <a:srgbClr val="FFE2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hangingPunct="1">
              <a:buFontTx/>
              <a:buNone/>
            </a:pPr>
            <a:r>
              <a:rPr lang="en-US" altLang="en-US" sz="1800" b="1"/>
              <a:t>William Shakespeare</a:t>
            </a:r>
          </a:p>
        </p:txBody>
      </p:sp>
      <p:sp>
        <p:nvSpPr>
          <p:cNvPr id="10" name="Rectangle 9"/>
          <p:cNvSpPr>
            <a:spLocks noChangeArrowheads="1"/>
          </p:cNvSpPr>
          <p:nvPr/>
        </p:nvSpPr>
        <p:spPr bwMode="auto">
          <a:xfrm>
            <a:off x="3044825" y="2070100"/>
            <a:ext cx="5819775" cy="2039938"/>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
        <p:nvSpPr>
          <p:cNvPr id="11" name="Rectangle 10"/>
          <p:cNvSpPr>
            <a:spLocks noChangeArrowheads="1"/>
          </p:cNvSpPr>
          <p:nvPr/>
        </p:nvSpPr>
        <p:spPr bwMode="auto">
          <a:xfrm>
            <a:off x="6950075" y="2070100"/>
            <a:ext cx="1914525" cy="2039938"/>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nodeType="afterGroup">
                            <p:stCondLst>
                              <p:cond delay="0"/>
                            </p:stCondLst>
                            <p:childTnLst>
                              <p:par>
                                <p:cTn id="25" presetID="9" presetClass="entr" presetSubtype="0" fill="hold" grpId="0"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dissolve">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P spid="7" grpId="0" build="p" autoUpdateAnimBg="0" advAuto="0"/>
      <p:bldP spid="9" grpId="0" build="p" autoUpdateAnimBg="0" advAuto="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13" y="236538"/>
            <a:ext cx="8269287" cy="560387"/>
          </a:xfrm>
        </p:spPr>
        <p:txBody>
          <a:bodyPr/>
          <a:lstStyle/>
          <a:p>
            <a:pPr eaLnBrk="1" fontAlgn="auto" hangingPunct="1">
              <a:spcAft>
                <a:spcPts val="0"/>
              </a:spcAft>
              <a:defRPr/>
            </a:pPr>
            <a:r>
              <a:rPr lang="en-US" sz="3600" b="1" cap="none" dirty="0" smtClean="0">
                <a:solidFill>
                  <a:srgbClr val="FFFF66"/>
                </a:solidFill>
                <a:ea typeface="+mj-ea"/>
              </a:rPr>
              <a:t>John Wycliffe </a:t>
            </a:r>
            <a:r>
              <a:rPr lang="en-US" sz="2800" b="1" cap="none" dirty="0" smtClean="0">
                <a:solidFill>
                  <a:srgbClr val="FFFF66"/>
                </a:solidFill>
                <a:ea typeface="+mj-ea"/>
              </a:rPr>
              <a:t>(1324?-1384)</a:t>
            </a:r>
            <a:endParaRPr lang="en-US" sz="2800" b="1" cap="none" dirty="0">
              <a:solidFill>
                <a:srgbClr val="FFFF66"/>
              </a:solidFill>
              <a:ea typeface="+mj-ea"/>
            </a:endParaRPr>
          </a:p>
        </p:txBody>
      </p:sp>
      <p:sp>
        <p:nvSpPr>
          <p:cNvPr id="3" name="Content Placeholder 2"/>
          <p:cNvSpPr>
            <a:spLocks noGrp="1"/>
          </p:cNvSpPr>
          <p:nvPr>
            <p:ph sz="quarter" idx="13"/>
          </p:nvPr>
        </p:nvSpPr>
        <p:spPr>
          <a:xfrm>
            <a:off x="265113" y="973138"/>
            <a:ext cx="8696325" cy="4741862"/>
          </a:xfrm>
        </p:spPr>
        <p:txBody>
          <a:bodyPr>
            <a:normAutofit fontScale="92500"/>
          </a:bodyPr>
          <a:lstStyle/>
          <a:p>
            <a:pPr marL="117475" indent="-117475">
              <a:buFont typeface="Arial" panose="020B0604020202020204" pitchFamily="34" charset="0"/>
              <a:buNone/>
              <a:defRPr/>
            </a:pPr>
            <a:r>
              <a:rPr lang="en-US" sz="2800" dirty="0"/>
              <a:t>“No man was so rude a scholar but that </a:t>
            </a:r>
            <a:r>
              <a:rPr lang="en-US" sz="2800" dirty="0" smtClean="0"/>
              <a:t>he might                   learn </a:t>
            </a:r>
            <a:r>
              <a:rPr lang="en-US" sz="2800" dirty="0"/>
              <a:t>the words of the Gospel </a:t>
            </a:r>
            <a:r>
              <a:rPr lang="en-US" sz="2800" dirty="0" smtClean="0"/>
              <a:t>according to </a:t>
            </a:r>
            <a:r>
              <a:rPr lang="en-US" sz="2800" dirty="0"/>
              <a:t>his </a:t>
            </a:r>
            <a:r>
              <a:rPr lang="en-US" sz="2800" dirty="0" smtClean="0"/>
              <a:t>                  simplicity</a:t>
            </a:r>
            <a:r>
              <a:rPr lang="en-US" sz="2800" dirty="0"/>
              <a:t>.”</a:t>
            </a:r>
          </a:p>
          <a:p>
            <a:pPr marL="117475" indent="-117475">
              <a:buFont typeface="Arial" panose="020B0604020202020204" pitchFamily="34" charset="0"/>
              <a:buNone/>
              <a:defRPr/>
            </a:pPr>
            <a:r>
              <a:rPr lang="en-US" sz="2800" dirty="0"/>
              <a:t>“Those Heretics who pretend that the laity need </a:t>
            </a:r>
            <a:r>
              <a:rPr lang="en-US" sz="2800" dirty="0" smtClean="0"/>
              <a:t>                     not </a:t>
            </a:r>
            <a:r>
              <a:rPr lang="en-US" sz="2800" dirty="0"/>
              <a:t>know God’s law but that the knowledge which priests have had imparted to them by word of mouth is sufficient, do not deserve to be listened to. For Holy Scriptures is the faith of the Church, and the more widely its true meaning becomes known the better it will be. Therefore since the laity should know the faith, it should be taught in whatever language is most easily comprehended…. Christ and His apostles taught the people in the language best known to them.”</a:t>
            </a:r>
          </a:p>
        </p:txBody>
      </p:sp>
      <p:sp>
        <p:nvSpPr>
          <p:cNvPr id="103428" name="TextBox 3"/>
          <p:cNvSpPr txBox="1">
            <a:spLocks noChangeArrowheads="1"/>
          </p:cNvSpPr>
          <p:nvPr/>
        </p:nvSpPr>
        <p:spPr bwMode="auto">
          <a:xfrm>
            <a:off x="265113" y="6400800"/>
            <a:ext cx="740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1pPr>
            <a:lvl2pPr marL="742950" indent="-28575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2pPr>
            <a:lvl3pPr marL="11430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3pPr>
            <a:lvl4pPr marL="16002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4pPr>
            <a:lvl5pPr marL="2057400" indent="-228600" algn="l" eaLnBrk="0" hangingPunct="0">
              <a:spcAft>
                <a:spcPts val="600"/>
              </a:spcAft>
              <a:buClr>
                <a:schemeClr val="tx2"/>
              </a:buClr>
              <a:buFont typeface="Arial" charset="0"/>
              <a:buChar char="•"/>
              <a:defRPr sz="1700">
                <a:solidFill>
                  <a:schemeClr val="tx1"/>
                </a:solidFill>
                <a:latin typeface="Arial Narrow" pitchFamily="34" charset="0"/>
                <a:ea typeface="MS PGothic" pitchFamily="34" charset="-128"/>
              </a:defRPr>
            </a:lvl5pPr>
            <a:lvl6pPr marL="25146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6pPr>
            <a:lvl7pPr marL="29718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7pPr>
            <a:lvl8pPr marL="34290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8pPr>
            <a:lvl9pPr marL="38862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MS PGothic" pitchFamily="34" charset="-128"/>
              </a:defRPr>
            </a:lvl9pPr>
          </a:lstStyle>
          <a:p>
            <a:pPr eaLnBrk="1" hangingPunct="1">
              <a:spcBef>
                <a:spcPct val="0"/>
              </a:spcBef>
              <a:spcAft>
                <a:spcPct val="0"/>
              </a:spcAft>
              <a:buClrTx/>
              <a:buFontTx/>
              <a:buNone/>
            </a:pPr>
            <a:r>
              <a:rPr lang="en-US" altLang="en-US" sz="1800" b="1">
                <a:solidFill>
                  <a:srgbClr val="FFFF00"/>
                </a:solidFill>
              </a:rPr>
              <a:t>Translations and Commentaries in Church History</a:t>
            </a:r>
          </a:p>
        </p:txBody>
      </p:sp>
      <p:pic>
        <p:nvPicPr>
          <p:cNvPr id="103429" name="Picture 2" descr="C:\Users\hamiltont\AppData\Local\Microsoft\Windows\Temporary Internet Files\Content.IE5\RDO1Q050\MP90040013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9325" y="5500688"/>
            <a:ext cx="1662113" cy="121761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3430"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888" y="374650"/>
            <a:ext cx="1860550" cy="22161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hurch-History-Temp">
  <a:themeElements>
    <a:clrScheme name="Church-History-Temp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Church-History-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Church-History-Temp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Church-History-Temp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Church-History-Temp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Church-History-Temp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Church-History-Temp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Church-History-Temp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hurch-History-Temp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9.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Office2000\Templates\Presentation Designs\Expedition.pot</Template>
  <TotalTime>3043</TotalTime>
  <Words>2939</Words>
  <Application>Microsoft Office PowerPoint</Application>
  <PresentationFormat>On-screen Show (4:3)</PresentationFormat>
  <Paragraphs>375</Paragraphs>
  <Slides>46</Slides>
  <Notes>16</Notes>
  <HiddenSlides>0</HiddenSlides>
  <MMClips>0</MMClips>
  <ScaleCrop>false</ScaleCrop>
  <HeadingPairs>
    <vt:vector size="8" baseType="variant">
      <vt:variant>
        <vt:lpstr>Fonts Used</vt:lpstr>
      </vt:variant>
      <vt:variant>
        <vt:i4>8</vt:i4>
      </vt:variant>
      <vt:variant>
        <vt:lpstr>Theme</vt:lpstr>
      </vt:variant>
      <vt:variant>
        <vt:i4>10</vt:i4>
      </vt:variant>
      <vt:variant>
        <vt:lpstr>Embedded OLE Servers</vt:lpstr>
      </vt:variant>
      <vt:variant>
        <vt:i4>1</vt:i4>
      </vt:variant>
      <vt:variant>
        <vt:lpstr>Slide Titles</vt:lpstr>
      </vt:variant>
      <vt:variant>
        <vt:i4>46</vt:i4>
      </vt:variant>
    </vt:vector>
  </HeadingPairs>
  <TitlesOfParts>
    <vt:vector size="65" baseType="lpstr">
      <vt:lpstr>Times New Roman</vt:lpstr>
      <vt:lpstr>Arial</vt:lpstr>
      <vt:lpstr>Wingdings</vt:lpstr>
      <vt:lpstr>Times</vt:lpstr>
      <vt:lpstr>Arial Narrow</vt:lpstr>
      <vt:lpstr>MS PGothic</vt:lpstr>
      <vt:lpstr>Algerian</vt:lpstr>
      <vt:lpstr>Tahoma</vt:lpstr>
      <vt:lpstr>Expedition</vt:lpstr>
      <vt:lpstr>Default Design</vt:lpstr>
      <vt:lpstr>Blank</vt:lpstr>
      <vt:lpstr>1_Expedition</vt:lpstr>
      <vt:lpstr>3_Church-History-Temp</vt:lpstr>
      <vt:lpstr>2_Default Design</vt:lpstr>
      <vt:lpstr>2_Expedition</vt:lpstr>
      <vt:lpstr>Horizon</vt:lpstr>
      <vt:lpstr>1_Horizon</vt:lpstr>
      <vt:lpstr>2_Horizon</vt:lpstr>
      <vt:lpstr>Adobe Photoshop Elements Image</vt:lpstr>
      <vt:lpstr>HOW WE GOT the Bible</vt:lpstr>
      <vt:lpstr>Class Objectives</vt:lpstr>
      <vt:lpstr>Course Content</vt:lpstr>
      <vt:lpstr>Origin &amp; Growth of English Bible</vt:lpstr>
      <vt:lpstr>3 major periods of church history</vt:lpstr>
      <vt:lpstr>Patristic period (100-451)</vt:lpstr>
      <vt:lpstr>English Versions &amp; Editions</vt:lpstr>
      <vt:lpstr>Development of English</vt:lpstr>
      <vt:lpstr>John Wycliffe (1324?-1384)</vt:lpstr>
      <vt:lpstr>Wycliffe on Scripture </vt:lpstr>
      <vt:lpstr>PowerPoint Presentation</vt:lpstr>
      <vt:lpstr>PowerPoint Presentation</vt:lpstr>
      <vt:lpstr>PowerPoint Presentation</vt:lpstr>
      <vt:lpstr>PowerPoint Presentation</vt:lpstr>
      <vt:lpstr>PowerPoint Presentation</vt:lpstr>
      <vt:lpstr>PowerPoint Presentation</vt:lpstr>
      <vt:lpstr>William Tyndale (1494-1536 )</vt:lpstr>
      <vt:lpstr>1537 Matthew-Tyndale Leaf             </vt:lpstr>
      <vt:lpstr>PowerPoint Presentation</vt:lpstr>
      <vt:lpstr>Tyndale</vt:lpstr>
      <vt:lpstr>PowerPoint Presentation</vt:lpstr>
      <vt:lpstr>PowerPoint Presentation</vt:lpstr>
      <vt:lpstr>PowerPoint Presentation</vt:lpstr>
      <vt:lpstr>1539-40 Great Bible Leaf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King James Bible </vt:lpstr>
      <vt:lpstr>King James – Two View Points</vt:lpstr>
      <vt:lpstr>PowerPoint Presentation</vt:lpstr>
      <vt:lpstr>Rules for Translating</vt:lpstr>
      <vt:lpstr>King James Bible</vt:lpstr>
      <vt:lpstr>Westminster Company</vt:lpstr>
      <vt:lpstr>Cambridge Company  Puritan Element</vt:lpstr>
      <vt:lpstr>Oxford Company </vt:lpstr>
      <vt:lpstr>Luke 1:57</vt:lpstr>
      <vt:lpstr>Comparison of KJV to Parallel Bible of the Time</vt:lpstr>
      <vt:lpstr>1611 King James </vt:lpstr>
      <vt:lpstr>King James 1611</vt:lpstr>
      <vt:lpstr>King James 1611</vt:lpstr>
      <vt:lpstr>King James - 1611</vt:lpstr>
      <vt:lpstr>King James - 1611</vt:lpstr>
    </vt:vector>
  </TitlesOfParts>
  <Company>Haynes Clan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Daniel Haynes</dc:creator>
  <cp:lastModifiedBy>Danny Haynes</cp:lastModifiedBy>
  <cp:revision>79</cp:revision>
  <dcterms:created xsi:type="dcterms:W3CDTF">2007-09-14T01:02:15Z</dcterms:created>
  <dcterms:modified xsi:type="dcterms:W3CDTF">2018-02-17T18:11:51Z</dcterms:modified>
</cp:coreProperties>
</file>