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9E2E1-1100-4E2C-A968-E061B1850FBB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1251F-CCF4-4F04-804C-5745D16DC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54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7CE22E-31FE-40BA-86AE-90D2FCF09F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91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0062-10ED-466F-B089-31C2AE310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AE51-7E44-463F-AD4E-0D192CC4C0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10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0062-10ED-466F-B089-31C2AE310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AE51-7E44-463F-AD4E-0D192CC4C0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611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0062-10ED-466F-B089-31C2AE310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AE51-7E44-463F-AD4E-0D192CC4C0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2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0062-10ED-466F-B089-31C2AE310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AE51-7E44-463F-AD4E-0D192CC4C0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28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0062-10ED-466F-B089-31C2AE310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AE51-7E44-463F-AD4E-0D192CC4C0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8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0062-10ED-466F-B089-31C2AE310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AE51-7E44-463F-AD4E-0D192CC4C0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0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0062-10ED-466F-B089-31C2AE310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AE51-7E44-463F-AD4E-0D192CC4C0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40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0062-10ED-466F-B089-31C2AE310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AE51-7E44-463F-AD4E-0D192CC4C0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1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0062-10ED-466F-B089-31C2AE310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AE51-7E44-463F-AD4E-0D192CC4C0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7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0062-10ED-466F-B089-31C2AE310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AE51-7E44-463F-AD4E-0D192CC4C0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6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0062-10ED-466F-B089-31C2AE310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AE51-7E44-463F-AD4E-0D192CC4C0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4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60062-10ED-466F-B089-31C2AE310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1AE51-7E44-463F-AD4E-0D192CC4C0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7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3733802"/>
            <a:ext cx="9326880" cy="23050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Lisbon, Portugal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Beira &amp; Maputo, Mozambique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Victoria,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Mahe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Seychelles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1447800"/>
            <a:ext cx="7680960" cy="1752600"/>
          </a:xfrm>
        </p:spPr>
        <p:txBody>
          <a:bodyPr anchor="ctr">
            <a:noAutofit/>
          </a:bodyPr>
          <a:lstStyle/>
          <a:p>
            <a:r>
              <a:rPr lang="en-US" sz="5280" b="1" dirty="0">
                <a:solidFill>
                  <a:srgbClr val="FFFF00"/>
                </a:solidFill>
                <a:latin typeface="+mj-lt"/>
              </a:rPr>
              <a:t>May 2017</a:t>
            </a:r>
          </a:p>
          <a:p>
            <a:r>
              <a:rPr lang="en-US" sz="5280" b="1" dirty="0">
                <a:solidFill>
                  <a:srgbClr val="FFFF00"/>
                </a:solidFill>
                <a:latin typeface="+mj-lt"/>
              </a:rPr>
              <a:t>Preaching &amp; Teaching Trip</a:t>
            </a:r>
          </a:p>
        </p:txBody>
      </p:sp>
    </p:spTree>
    <p:extLst>
      <p:ext uri="{BB962C8B-B14F-4D97-AF65-F5344CB8AC3E}">
        <p14:creationId xmlns:p14="http://schemas.microsoft.com/office/powerpoint/2010/main" val="3598971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4386127" cy="24660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Studies In </a:t>
            </a:r>
            <a:r>
              <a:rPr lang="en-US" dirty="0" err="1">
                <a:solidFill>
                  <a:srgbClr val="FFFF00"/>
                </a:solidFill>
              </a:rPr>
              <a:t>Boane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740706"/>
            <a:ext cx="6586673" cy="4117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27" y="0"/>
            <a:ext cx="6586673" cy="411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28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Joy Of Teaching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94" y="1405148"/>
            <a:ext cx="8782230" cy="548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22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And Of Teasing Your FIL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94" y="1368278"/>
            <a:ext cx="8782230" cy="548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26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"/>
            <a:ext cx="4754880" cy="25403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Luke 8:1-3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Kind Of Women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5" y="2540373"/>
            <a:ext cx="6899296" cy="4312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0" y="0"/>
            <a:ext cx="6217920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18496"/>
          <a:stretch/>
        </p:blipFill>
        <p:spPr>
          <a:xfrm>
            <a:off x="609600" y="1943100"/>
            <a:ext cx="109728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4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3386" y="0"/>
            <a:ext cx="6359014" cy="18395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Sharing The Scriptures</a:t>
            </a:r>
          </a:p>
        </p:txBody>
      </p:sp>
      <p:pic>
        <p:nvPicPr>
          <p:cNvPr id="1026" name="Picture 2" descr="Image may contain: one or more people, people standing, crowd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39556"/>
            <a:ext cx="10972800" cy="498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may contain: 2 people, people smiling, people standing and indo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5"/>
          <a:stretch/>
        </p:blipFill>
        <p:spPr bwMode="auto">
          <a:xfrm>
            <a:off x="609604" y="0"/>
            <a:ext cx="46137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20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193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3733802"/>
            <a:ext cx="9326880" cy="23050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Lisbon, Portugal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Beira &amp; Maputo, Mozambique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Victoria, </a:t>
            </a:r>
            <a:r>
              <a:rPr lang="en-US" b="1" dirty="0" err="1">
                <a:solidFill>
                  <a:schemeClr val="bg1"/>
                </a:solidFill>
              </a:rPr>
              <a:t>Mahe</a:t>
            </a:r>
            <a:r>
              <a:rPr lang="en-US" b="1" dirty="0">
                <a:solidFill>
                  <a:schemeClr val="bg1"/>
                </a:solidFill>
              </a:rPr>
              <a:t>, Seychelles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1447800"/>
            <a:ext cx="7680960" cy="1752600"/>
          </a:xfrm>
        </p:spPr>
        <p:txBody>
          <a:bodyPr anchor="ctr">
            <a:noAutofit/>
          </a:bodyPr>
          <a:lstStyle/>
          <a:p>
            <a:r>
              <a:rPr lang="en-US" sz="5280" b="1" dirty="0">
                <a:solidFill>
                  <a:srgbClr val="FFFF00"/>
                </a:solidFill>
                <a:latin typeface="+mj-lt"/>
              </a:rPr>
              <a:t>May 2017</a:t>
            </a:r>
          </a:p>
          <a:p>
            <a:r>
              <a:rPr lang="en-US" sz="5280" b="1" dirty="0">
                <a:solidFill>
                  <a:srgbClr val="FFFF00"/>
                </a:solidFill>
                <a:latin typeface="+mj-lt"/>
              </a:rPr>
              <a:t>Preaching &amp; Teaching Trip</a:t>
            </a:r>
          </a:p>
        </p:txBody>
      </p:sp>
    </p:spTree>
    <p:extLst>
      <p:ext uri="{BB962C8B-B14F-4D97-AF65-F5344CB8AC3E}">
        <p14:creationId xmlns:p14="http://schemas.microsoft.com/office/powerpoint/2010/main" val="1103921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Where In The World Did We Go?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06451"/>
            <a:ext cx="10972800" cy="515155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4CD4E67-869C-47C8-B3FF-4B962A76BEE0}"/>
              </a:ext>
            </a:extLst>
          </p:cNvPr>
          <p:cNvSpPr/>
          <p:nvPr/>
        </p:nvSpPr>
        <p:spPr>
          <a:xfrm>
            <a:off x="8473440" y="5201673"/>
            <a:ext cx="914400" cy="231457"/>
          </a:xfrm>
          <a:prstGeom prst="wedgeRoundRectCallout">
            <a:avLst>
              <a:gd name="adj1" fmla="val -125545"/>
              <a:gd name="adj2" fmla="val -121894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</a:pPr>
            <a:r>
              <a:rPr lang="en-US" sz="1080" b="1" dirty="0">
                <a:solidFill>
                  <a:prstClr val="white"/>
                </a:solidFill>
                <a:latin typeface="Calibri"/>
              </a:rPr>
              <a:t>Seychelles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0E3C98-1DE2-4927-BDBF-DF023660C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28" y="1679649"/>
            <a:ext cx="4685512" cy="526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38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"/>
            <a:ext cx="9875520" cy="14176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Seychelle Islands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687D9-44B3-46E8-B0B6-50665DD35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371600"/>
            <a:ext cx="877824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43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74640"/>
            <a:ext cx="3749040" cy="2392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Thomas’ Hospitality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2667000"/>
            <a:ext cx="6704585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80" y="4918"/>
            <a:ext cx="6675120" cy="417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4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Where In The World Did We Go?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06451"/>
            <a:ext cx="10972800" cy="51515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A63C0A9-FE52-4E02-89F1-8D7DF19B7E47}"/>
              </a:ext>
            </a:extLst>
          </p:cNvPr>
          <p:cNvSpPr/>
          <p:nvPr/>
        </p:nvSpPr>
        <p:spPr>
          <a:xfrm>
            <a:off x="4907280" y="3471864"/>
            <a:ext cx="731520" cy="231457"/>
          </a:xfrm>
          <a:prstGeom prst="wedgeRoundRectCallout">
            <a:avLst>
              <a:gd name="adj1" fmla="val 72558"/>
              <a:gd name="adj2" fmla="val 115143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</a:pPr>
            <a:r>
              <a:rPr lang="en-US" sz="1080" b="1" dirty="0">
                <a:solidFill>
                  <a:prstClr val="white"/>
                </a:solidFill>
                <a:latin typeface="Calibri"/>
              </a:rPr>
              <a:t>Portugal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5063F62-05BE-4139-A125-65D077687DF0}"/>
              </a:ext>
            </a:extLst>
          </p:cNvPr>
          <p:cNvSpPr/>
          <p:nvPr/>
        </p:nvSpPr>
        <p:spPr>
          <a:xfrm>
            <a:off x="7376160" y="5715001"/>
            <a:ext cx="1005840" cy="231457"/>
          </a:xfrm>
          <a:prstGeom prst="wedgeRoundRectCallout">
            <a:avLst>
              <a:gd name="adj1" fmla="val -69683"/>
              <a:gd name="adj2" fmla="val -166849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</a:pPr>
            <a:r>
              <a:rPr lang="en-US" sz="1080" b="1" dirty="0">
                <a:solidFill>
                  <a:prstClr val="white"/>
                </a:solidFill>
                <a:latin typeface="Calibri"/>
              </a:rPr>
              <a:t>Mozambique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D463243-3ED3-452A-8A90-7950C7ACD2A5}"/>
              </a:ext>
            </a:extLst>
          </p:cNvPr>
          <p:cNvSpPr/>
          <p:nvPr/>
        </p:nvSpPr>
        <p:spPr>
          <a:xfrm>
            <a:off x="8473440" y="5201673"/>
            <a:ext cx="914400" cy="231457"/>
          </a:xfrm>
          <a:prstGeom prst="wedgeRoundRectCallout">
            <a:avLst>
              <a:gd name="adj1" fmla="val -125545"/>
              <a:gd name="adj2" fmla="val -121894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</a:pPr>
            <a:r>
              <a:rPr lang="en-US" sz="1080" b="1" dirty="0">
                <a:solidFill>
                  <a:prstClr val="white"/>
                </a:solidFill>
                <a:latin typeface="Calibri"/>
              </a:rPr>
              <a:t>Seychelles</a:t>
            </a:r>
          </a:p>
        </p:txBody>
      </p:sp>
    </p:spTree>
    <p:extLst>
      <p:ext uri="{BB962C8B-B14F-4D97-AF65-F5344CB8AC3E}">
        <p14:creationId xmlns:p14="http://schemas.microsoft.com/office/powerpoint/2010/main" val="384521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Outside of building where the church meets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4" y="1368278"/>
            <a:ext cx="8782230" cy="548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42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Church In Victoria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1981200"/>
            <a:ext cx="1038758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14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2740" y="274640"/>
            <a:ext cx="4251023" cy="201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All things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to all men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169" y="342437"/>
            <a:ext cx="6858000" cy="6173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12580"/>
          <a:stretch/>
        </p:blipFill>
        <p:spPr>
          <a:xfrm>
            <a:off x="6782741" y="2833398"/>
            <a:ext cx="4799663" cy="40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Monday lunch: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Jimmy, Peter, Tim, and 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94" y="1363362"/>
            <a:ext cx="8782230" cy="548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19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Meeting Simon outside a supermarket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4" y="1381575"/>
            <a:ext cx="8766270" cy="547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31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949" y="274638"/>
            <a:ext cx="5271811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Fishers of men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12" y="2514600"/>
            <a:ext cx="6949440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699" y="285750"/>
            <a:ext cx="5715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29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94" y="1336322"/>
            <a:ext cx="8782230" cy="54897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Tuesday night class on Evangelism</a:t>
            </a:r>
          </a:p>
        </p:txBody>
      </p:sp>
    </p:spTree>
    <p:extLst>
      <p:ext uri="{BB962C8B-B14F-4D97-AF65-F5344CB8AC3E}">
        <p14:creationId xmlns:p14="http://schemas.microsoft.com/office/powerpoint/2010/main" val="3474844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Wednesday night study at Peter’s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1" y="1200152"/>
            <a:ext cx="905256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7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5737" r="4302"/>
          <a:stretch/>
        </p:blipFill>
        <p:spPr>
          <a:xfrm>
            <a:off x="6171214" y="1"/>
            <a:ext cx="5411186" cy="358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819" y="274640"/>
            <a:ext cx="5114741" cy="21637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Wednesday night, late dinner after study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18779" r="7273"/>
          <a:stretch/>
        </p:blipFill>
        <p:spPr>
          <a:xfrm>
            <a:off x="609599" y="2895603"/>
            <a:ext cx="6555662" cy="39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63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Thursday Night Men’s Class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8320" y="1543049"/>
            <a:ext cx="850392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22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First 2 Nights Spent On Planes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57300"/>
            <a:ext cx="896112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9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Thursday Night Men’s Class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52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t="19513" r="4218" b="7621"/>
          <a:stretch/>
        </p:blipFill>
        <p:spPr>
          <a:xfrm rot="5400000">
            <a:off x="175721" y="1348282"/>
            <a:ext cx="5964804" cy="5097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7300" y="342900"/>
            <a:ext cx="6858000" cy="617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6811" y="333559"/>
            <a:ext cx="6867832" cy="618104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"/>
            <a:ext cx="4800600" cy="1417638"/>
          </a:xfrm>
        </p:spPr>
        <p:txBody>
          <a:bodyPr anchor="t">
            <a:noAutofit/>
          </a:bodyPr>
          <a:lstStyle/>
          <a:p>
            <a:r>
              <a:rPr lang="en-US" sz="3840" dirty="0">
                <a:solidFill>
                  <a:srgbClr val="FFFF00"/>
                </a:solidFill>
              </a:rPr>
              <a:t>Tuesday lunch with the Jean Marc &amp; Tracy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E9FE49-251E-435A-B7BA-3AE5C2081C91}"/>
              </a:ext>
            </a:extLst>
          </p:cNvPr>
          <p:cNvSpPr txBox="1"/>
          <p:nvPr/>
        </p:nvSpPr>
        <p:spPr>
          <a:xfrm flipH="1">
            <a:off x="609600" y="6211670"/>
            <a:ext cx="1209823" cy="75713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LiLia</a:t>
            </a:r>
            <a:endParaRPr lang="en-US" sz="432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574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74640"/>
            <a:ext cx="4114800" cy="22399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Baptism of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Deborah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3" y="-34413"/>
            <a:ext cx="6347706" cy="3967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67000"/>
            <a:ext cx="67056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06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9042" y="345442"/>
            <a:ext cx="69088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88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Church In Lisbon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391886"/>
            <a:ext cx="877824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47760" y="6378086"/>
            <a:ext cx="1280160" cy="4247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2160" dirty="0">
                <a:solidFill>
                  <a:prstClr val="white"/>
                </a:solidFill>
                <a:latin typeface="Calibri"/>
              </a:rPr>
              <a:t>Peterson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5231" y="6482538"/>
            <a:ext cx="1280160" cy="4247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2160" dirty="0">
                <a:solidFill>
                  <a:prstClr val="white"/>
                </a:solidFill>
                <a:latin typeface="Calibri"/>
              </a:rPr>
              <a:t>Thays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4240" y="6482538"/>
            <a:ext cx="1280160" cy="4247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2160" dirty="0" err="1">
                <a:solidFill>
                  <a:prstClr val="white"/>
                </a:solidFill>
                <a:latin typeface="Calibri"/>
              </a:rPr>
              <a:t>Caio</a:t>
            </a:r>
            <a:endParaRPr lang="en-US" sz="216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5508" y="6378086"/>
            <a:ext cx="1554480" cy="4247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2160" dirty="0" err="1">
                <a:solidFill>
                  <a:prstClr val="white"/>
                </a:solidFill>
                <a:latin typeface="Calibri"/>
              </a:rPr>
              <a:t>Lu</a:t>
            </a:r>
            <a:r>
              <a:rPr lang="en-US" sz="2160" dirty="0" err="1">
                <a:solidFill>
                  <a:prstClr val="white"/>
                </a:solidFill>
                <a:latin typeface="Calibri"/>
                <a:cs typeface="Calibri"/>
              </a:rPr>
              <a:t>íz</a:t>
            </a:r>
            <a:r>
              <a:rPr lang="en-US" sz="2160" dirty="0">
                <a:solidFill>
                  <a:prstClr val="white"/>
                </a:solidFill>
                <a:latin typeface="Calibri"/>
                <a:cs typeface="Calibri"/>
              </a:rPr>
              <a:t> Felipe</a:t>
            </a:r>
            <a:endParaRPr lang="en-US" sz="216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4960" y="1388806"/>
            <a:ext cx="1280160" cy="4247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2160" dirty="0" err="1">
                <a:solidFill>
                  <a:prstClr val="white"/>
                </a:solidFill>
                <a:latin typeface="Calibri"/>
              </a:rPr>
              <a:t>Lauana</a:t>
            </a:r>
            <a:endParaRPr lang="en-US" sz="216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3360" y="1371600"/>
            <a:ext cx="1280160" cy="4247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2160" dirty="0">
                <a:solidFill>
                  <a:prstClr val="white"/>
                </a:solidFill>
                <a:latin typeface="Calibri"/>
              </a:rPr>
              <a:t>Isabel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61760" y="1383268"/>
            <a:ext cx="1280160" cy="4247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2160" dirty="0">
                <a:solidFill>
                  <a:prstClr val="white"/>
                </a:solidFill>
                <a:latin typeface="Calibri"/>
              </a:rPr>
              <a:t>Tim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8720" y="1371600"/>
            <a:ext cx="1280160" cy="4247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2160" dirty="0">
                <a:solidFill>
                  <a:prstClr val="white"/>
                </a:solidFill>
                <a:latin typeface="Calibri"/>
              </a:rPr>
              <a:t>Luis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35680" y="1371600"/>
            <a:ext cx="1280160" cy="4247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2160" dirty="0">
                <a:solidFill>
                  <a:prstClr val="white"/>
                </a:solidFill>
                <a:latin typeface="Calibri"/>
              </a:rPr>
              <a:t>Joe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89760" y="1371600"/>
            <a:ext cx="1280160" cy="4247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2160" dirty="0" err="1">
                <a:solidFill>
                  <a:prstClr val="white"/>
                </a:solidFill>
                <a:latin typeface="Calibri"/>
              </a:rPr>
              <a:t>Elen</a:t>
            </a:r>
            <a:endParaRPr lang="en-US" sz="216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617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336406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Toll Required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600200"/>
            <a:ext cx="6336406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Lots of support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Financial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Emotional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spiritual</a:t>
            </a:r>
          </a:p>
          <a:p>
            <a:r>
              <a:rPr lang="en-US" dirty="0">
                <a:solidFill>
                  <a:schemeClr val="bg1"/>
                </a:solidFill>
              </a:rPr>
              <a:t>A willing family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06" y="0"/>
            <a:ext cx="4636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0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Studies In Beira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4" y="1368278"/>
            <a:ext cx="8782230" cy="548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35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Preaching all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6525" y="1642125"/>
            <a:ext cx="5490002" cy="4941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2" y="1365541"/>
            <a:ext cx="8782230" cy="548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Acts 17:11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4" y="1368278"/>
            <a:ext cx="8782230" cy="5489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9120" y="2"/>
            <a:ext cx="338328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2880" b="1" dirty="0">
                <a:solidFill>
                  <a:prstClr val="white"/>
                </a:solidFill>
                <a:latin typeface="Calibri"/>
              </a:rPr>
              <a:t>THIS!</a:t>
            </a:r>
          </a:p>
          <a:p>
            <a:pPr algn="ctr" defTabSz="1097280"/>
            <a:r>
              <a:rPr lang="en-US" sz="2880" b="1" dirty="0">
                <a:solidFill>
                  <a:prstClr val="white"/>
                </a:solidFill>
                <a:latin typeface="Calibri"/>
              </a:rPr>
              <a:t>This is why I go to Mozambique</a:t>
            </a:r>
          </a:p>
        </p:txBody>
      </p:sp>
    </p:spTree>
    <p:extLst>
      <p:ext uri="{BB962C8B-B14F-4D97-AF65-F5344CB8AC3E}">
        <p14:creationId xmlns:p14="http://schemas.microsoft.com/office/powerpoint/2010/main" val="304198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800100"/>
            <a:ext cx="9692640" cy="605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1800" y="2"/>
            <a:ext cx="4800600" cy="141763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Bathroom In </a:t>
            </a:r>
            <a:r>
              <a:rPr lang="en-US" dirty="0" err="1">
                <a:solidFill>
                  <a:srgbClr val="FFFF00"/>
                </a:solidFill>
              </a:rPr>
              <a:t>Boane</a:t>
            </a:r>
            <a:r>
              <a:rPr lang="en-US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" y="342900"/>
            <a:ext cx="6858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175</Words>
  <Application>Microsoft Office PowerPoint</Application>
  <PresentationFormat>Widescreen</PresentationFormat>
  <Paragraphs>58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1_Office Theme</vt:lpstr>
      <vt:lpstr>Lisbon, Portugal Beira &amp; Maputo, Mozambique Victoria, Mahe, Seychelles</vt:lpstr>
      <vt:lpstr>Where In The World Did We Go?</vt:lpstr>
      <vt:lpstr>First 2 Nights Spent On Planes</vt:lpstr>
      <vt:lpstr>The Church In Lisbon</vt:lpstr>
      <vt:lpstr>Toll Required</vt:lpstr>
      <vt:lpstr>Studies In Beira</vt:lpstr>
      <vt:lpstr>Preaching all day</vt:lpstr>
      <vt:lpstr>Acts 17:11</vt:lpstr>
      <vt:lpstr>Bathroom In Boane?</vt:lpstr>
      <vt:lpstr>Studies In Boane</vt:lpstr>
      <vt:lpstr>The Joy Of Teaching</vt:lpstr>
      <vt:lpstr>And Of Teasing Your FIL</vt:lpstr>
      <vt:lpstr>Luke 8:1-3 Kind Of Women</vt:lpstr>
      <vt:lpstr>Sharing The Scriptures</vt:lpstr>
      <vt:lpstr>PowerPoint Presentation</vt:lpstr>
      <vt:lpstr>Lisbon, Portugal Beira &amp; Maputo, Mozambique Victoria, Mahe, Seychelles</vt:lpstr>
      <vt:lpstr>Where In The World Did We Go?</vt:lpstr>
      <vt:lpstr>The Seychelle Islands</vt:lpstr>
      <vt:lpstr>Thomas’ Hospitality</vt:lpstr>
      <vt:lpstr>Outside of building where the church meets</vt:lpstr>
      <vt:lpstr>The Church In Victoria</vt:lpstr>
      <vt:lpstr>All things to all men</vt:lpstr>
      <vt:lpstr>Monday lunch: Jimmy, Peter, Tim, and I</vt:lpstr>
      <vt:lpstr>Meeting Simon outside a supermarket</vt:lpstr>
      <vt:lpstr>Fishers of men </vt:lpstr>
      <vt:lpstr>Tuesday night class on Evangelism</vt:lpstr>
      <vt:lpstr>Wednesday night study at Peter’s</vt:lpstr>
      <vt:lpstr>Wednesday night, late dinner after study</vt:lpstr>
      <vt:lpstr>Thursday Night Men’s Class</vt:lpstr>
      <vt:lpstr>Thursday Night Men’s Class</vt:lpstr>
      <vt:lpstr>Tuesday lunch with the Jean Marc &amp; Tracy</vt:lpstr>
      <vt:lpstr>Baptism of Deborah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Lisbon, Portugal Beira &amp; Maputo, Mozambique Victoria, Mahe, Seychelles</dc:title>
  <dc:creator>Embry</dc:creator>
  <cp:lastModifiedBy>Embry</cp:lastModifiedBy>
  <cp:revision>1</cp:revision>
  <dcterms:created xsi:type="dcterms:W3CDTF">2018-02-25T22:53:47Z</dcterms:created>
  <dcterms:modified xsi:type="dcterms:W3CDTF">2018-02-25T22:54:52Z</dcterms:modified>
</cp:coreProperties>
</file>