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1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4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426DB-4B3B-4161-B7B6-40ADB13F405E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4DB5C-76BC-4E99-B496-A642FC2A5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69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8BE8B974-9453-436E-9E08-A7CC26A2B2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2D906623-44EA-48B5-8CB8-CD42A450D02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C9E68F58-303B-435A-8C3C-D5DDAC23AF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692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3F5B6F-800B-41AF-9D49-BADEAA1D7C4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45692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1312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2E2C1360-8D13-4E32-821B-273EF362144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D0C1EAD9-5031-4E2D-980D-97C5419A27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057DFBA1-4CCB-4748-8D4E-6BDBCB3418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692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5B115A-48C8-430F-A31B-4E58FC219E8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45692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612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D86520F6-522C-4D09-95F4-42724F26C05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552D76FF-4A10-4ED5-B148-3D00C5C9E9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2E331BC6-CA47-4A35-9357-33D578FCFE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692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5E11D2-48EA-41EF-A299-1DA20D1D431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45692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877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2E2C1360-8D13-4E32-821B-273EF362144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D0C1EAD9-5031-4E2D-980D-97C5419A27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057DFBA1-4CCB-4748-8D4E-6BDBCB3418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692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5B115A-48C8-430F-A31B-4E58FC219E8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45692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2566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7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5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83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1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39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67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95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23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B6FC9-657E-4BD5-B523-6281FD0CF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7F2EB-1234-4BDC-91FE-F32021D7FF3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E067D-E1F0-4D57-BC5F-F2B2064E4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4F59B-888B-461F-A43E-C78A4C59D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74D7C-61F2-4640-AB74-EBF2F6377B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286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DA771-737A-49DB-9E7E-181A70D71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B4862-94BA-4D18-81D6-EB213F77D2B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929B1-E5C4-406F-B0CA-91A2AC55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ACB6E-DB51-4A4C-84D9-9EF3F916A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27444-3656-4ADB-AAC4-06D40E8314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57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2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0B1DF-FC99-44CA-A23D-0B953634B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6E84C-A0F1-4D18-9C54-26929BA4C87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4AB15-8BBE-4BB2-B349-E49B098B8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E8B7A-9715-4BE0-A672-9F5D06AEB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708C7-97C6-451E-AD74-42F777B5B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48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91D87-0E5E-4359-BDC4-AD65477AE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C3156-D35C-4395-BBD4-235D20A36E2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C65B9-87E8-44A2-BE68-2CB10BAD3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58D30-B348-43D5-B3AA-D3740400C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2BB07-D6DB-4895-9760-2D033CC927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867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6"/>
          </a:xfrm>
        </p:spPr>
        <p:txBody>
          <a:bodyPr anchor="t"/>
          <a:lstStyle>
            <a:lvl1pPr algn="l">
              <a:defRPr sz="372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1pPr>
            <a:lvl2pPr marL="42790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2pPr>
            <a:lvl3pPr marL="855809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283714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7116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2139526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567429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995334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4232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5D23C-69DD-4EAD-953A-F64820F45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58D4A-1493-4790-88B3-497F7E2FE74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20FEC-0EA2-43A5-8B8B-1C95BD99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8C53B-D3AB-4BCA-A0B5-7A0BDA91E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7BEFF-1107-46E7-B4D0-C9DA91A340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626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40"/>
            </a:lvl1pPr>
            <a:lvl2pPr>
              <a:defRPr sz="2280"/>
            </a:lvl2pPr>
            <a:lvl3pPr>
              <a:defRPr sz="192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40"/>
            </a:lvl1pPr>
            <a:lvl2pPr>
              <a:defRPr sz="2280"/>
            </a:lvl2pPr>
            <a:lvl3pPr>
              <a:defRPr sz="192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242F5B0-452D-4D68-BB2F-B04C888FA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31E85-7C26-42EC-B3A3-8B923CF4624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6CCD95-6DBA-4E5B-8E7E-88085E2B4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587CF1-C9B6-4A15-B037-F0ECDAEF9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70E7F-9B1A-42C3-BC1B-E895694AE6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097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6"/>
            <a:ext cx="5386917" cy="639762"/>
          </a:xfrm>
        </p:spPr>
        <p:txBody>
          <a:bodyPr anchor="b"/>
          <a:lstStyle>
            <a:lvl1pPr marL="0" indent="0">
              <a:buNone/>
              <a:defRPr sz="2280" b="1"/>
            </a:lvl1pPr>
            <a:lvl2pPr marL="427906" indent="0">
              <a:buNone/>
              <a:defRPr sz="1920" b="1"/>
            </a:lvl2pPr>
            <a:lvl3pPr marL="855809" indent="0">
              <a:buNone/>
              <a:defRPr sz="1680" b="1"/>
            </a:lvl3pPr>
            <a:lvl4pPr marL="1283714" indent="0">
              <a:buNone/>
              <a:defRPr sz="1440" b="1"/>
            </a:lvl4pPr>
            <a:lvl5pPr marL="1711620" indent="0">
              <a:buNone/>
              <a:defRPr sz="1440" b="1"/>
            </a:lvl5pPr>
            <a:lvl6pPr marL="2139526" indent="0">
              <a:buNone/>
              <a:defRPr sz="1440" b="1"/>
            </a:lvl6pPr>
            <a:lvl7pPr marL="2567429" indent="0">
              <a:buNone/>
              <a:defRPr sz="1440" b="1"/>
            </a:lvl7pPr>
            <a:lvl8pPr marL="2995334" indent="0">
              <a:buNone/>
              <a:defRPr sz="1440" b="1"/>
            </a:lvl8pPr>
            <a:lvl9pPr marL="34232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280"/>
            </a:lvl1pPr>
            <a:lvl2pPr>
              <a:defRPr sz="1920"/>
            </a:lvl2pPr>
            <a:lvl3pPr>
              <a:defRPr sz="168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6"/>
            <a:ext cx="5389033" cy="639762"/>
          </a:xfrm>
        </p:spPr>
        <p:txBody>
          <a:bodyPr anchor="b"/>
          <a:lstStyle>
            <a:lvl1pPr marL="0" indent="0">
              <a:buNone/>
              <a:defRPr sz="2280" b="1"/>
            </a:lvl1pPr>
            <a:lvl2pPr marL="427906" indent="0">
              <a:buNone/>
              <a:defRPr sz="1920" b="1"/>
            </a:lvl2pPr>
            <a:lvl3pPr marL="855809" indent="0">
              <a:buNone/>
              <a:defRPr sz="1680" b="1"/>
            </a:lvl3pPr>
            <a:lvl4pPr marL="1283714" indent="0">
              <a:buNone/>
              <a:defRPr sz="1440" b="1"/>
            </a:lvl4pPr>
            <a:lvl5pPr marL="1711620" indent="0">
              <a:buNone/>
              <a:defRPr sz="1440" b="1"/>
            </a:lvl5pPr>
            <a:lvl6pPr marL="2139526" indent="0">
              <a:buNone/>
              <a:defRPr sz="1440" b="1"/>
            </a:lvl6pPr>
            <a:lvl7pPr marL="2567429" indent="0">
              <a:buNone/>
              <a:defRPr sz="1440" b="1"/>
            </a:lvl7pPr>
            <a:lvl8pPr marL="2995334" indent="0">
              <a:buNone/>
              <a:defRPr sz="1440" b="1"/>
            </a:lvl8pPr>
            <a:lvl9pPr marL="34232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280"/>
            </a:lvl1pPr>
            <a:lvl2pPr>
              <a:defRPr sz="1920"/>
            </a:lvl2pPr>
            <a:lvl3pPr>
              <a:defRPr sz="168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FD8DF22-ADC5-4F39-82D0-10C48528C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692A4-E867-4BF1-957E-DFBAD427EA9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13169CA-1765-47D4-857A-37E058F4C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1DA2111-DBD2-46CC-A7A6-A47BC47A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B87FC-67E1-41F5-9AD7-3357C6925C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9429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224636C-A251-4F50-8176-B782B07AD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386A5-EEEE-4239-B150-E461E206B71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AE5D64-D54A-4F7B-B044-FE109DB67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36E6099-BA3F-47B6-8CD4-B11CB21E1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06E5F-16A2-40CA-AAB8-B017AB82AA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4702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6D6FEFE-C865-4A1D-BB4A-8FA4CEDFD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2FF73-0EA9-4A84-837A-A16FEAEEE4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5DED67B-BDD4-4D08-B45D-CE82A073F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4D30407-4833-4388-A275-A313695AB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43ED6-564A-4897-96A3-0F7B367C31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08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2"/>
            <a:ext cx="4011084" cy="1162050"/>
          </a:xfrm>
        </p:spPr>
        <p:txBody>
          <a:bodyPr anchor="b"/>
          <a:lstStyle>
            <a:lvl1pPr algn="l">
              <a:defRPr sz="192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3000"/>
            </a:lvl1pPr>
            <a:lvl2pPr>
              <a:defRPr sz="2640"/>
            </a:lvl2pPr>
            <a:lvl3pPr>
              <a:defRPr sz="228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320"/>
            </a:lvl1pPr>
            <a:lvl2pPr marL="427906" indent="0">
              <a:buNone/>
              <a:defRPr sz="1080"/>
            </a:lvl2pPr>
            <a:lvl3pPr marL="855809" indent="0">
              <a:buNone/>
              <a:defRPr sz="960"/>
            </a:lvl3pPr>
            <a:lvl4pPr marL="1283714" indent="0">
              <a:buNone/>
              <a:defRPr sz="840"/>
            </a:lvl4pPr>
            <a:lvl5pPr marL="1711620" indent="0">
              <a:buNone/>
              <a:defRPr sz="840"/>
            </a:lvl5pPr>
            <a:lvl6pPr marL="2139526" indent="0">
              <a:buNone/>
              <a:defRPr sz="840"/>
            </a:lvl6pPr>
            <a:lvl7pPr marL="2567429" indent="0">
              <a:buNone/>
              <a:defRPr sz="840"/>
            </a:lvl7pPr>
            <a:lvl8pPr marL="2995334" indent="0">
              <a:buNone/>
              <a:defRPr sz="840"/>
            </a:lvl8pPr>
            <a:lvl9pPr marL="3423240" indent="0">
              <a:buNone/>
              <a:defRPr sz="8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49F6855-3EE0-43EB-9023-71D3EC775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0CBF2-A501-49DB-AEE8-7C6C6DA3202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F282FE0-993C-439F-B9E6-8AD46BB39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23C11EC-269C-438B-BC1C-86D5B4CFA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37E09-2AA2-4AC9-A2DC-C83BB4851D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525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92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000"/>
            </a:lvl1pPr>
            <a:lvl2pPr marL="427906" indent="0">
              <a:buNone/>
              <a:defRPr sz="2640"/>
            </a:lvl2pPr>
            <a:lvl3pPr marL="855809" indent="0">
              <a:buNone/>
              <a:defRPr sz="2280"/>
            </a:lvl3pPr>
            <a:lvl4pPr marL="1283714" indent="0">
              <a:buNone/>
              <a:defRPr sz="1920"/>
            </a:lvl4pPr>
            <a:lvl5pPr marL="1711620" indent="0">
              <a:buNone/>
              <a:defRPr sz="1920"/>
            </a:lvl5pPr>
            <a:lvl6pPr marL="2139526" indent="0">
              <a:buNone/>
              <a:defRPr sz="1920"/>
            </a:lvl6pPr>
            <a:lvl7pPr marL="2567429" indent="0">
              <a:buNone/>
              <a:defRPr sz="1920"/>
            </a:lvl7pPr>
            <a:lvl8pPr marL="2995334" indent="0">
              <a:buNone/>
              <a:defRPr sz="1920"/>
            </a:lvl8pPr>
            <a:lvl9pPr marL="3423240" indent="0">
              <a:buNone/>
              <a:defRPr sz="192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320"/>
            </a:lvl1pPr>
            <a:lvl2pPr marL="427906" indent="0">
              <a:buNone/>
              <a:defRPr sz="1080"/>
            </a:lvl2pPr>
            <a:lvl3pPr marL="855809" indent="0">
              <a:buNone/>
              <a:defRPr sz="960"/>
            </a:lvl3pPr>
            <a:lvl4pPr marL="1283714" indent="0">
              <a:buNone/>
              <a:defRPr sz="840"/>
            </a:lvl4pPr>
            <a:lvl5pPr marL="1711620" indent="0">
              <a:buNone/>
              <a:defRPr sz="840"/>
            </a:lvl5pPr>
            <a:lvl6pPr marL="2139526" indent="0">
              <a:buNone/>
              <a:defRPr sz="840"/>
            </a:lvl6pPr>
            <a:lvl7pPr marL="2567429" indent="0">
              <a:buNone/>
              <a:defRPr sz="840"/>
            </a:lvl7pPr>
            <a:lvl8pPr marL="2995334" indent="0">
              <a:buNone/>
              <a:defRPr sz="840"/>
            </a:lvl8pPr>
            <a:lvl9pPr marL="3423240" indent="0">
              <a:buNone/>
              <a:defRPr sz="8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F0A00D9-D16C-4EBD-9B16-D86EC778F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33ED5-B336-483B-BCBC-37689862D4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8283D22-9D5E-4AD4-BD27-045407D41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F54448-6B92-4D3A-97AE-AA92DCD2D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DEC7D-4360-4155-8A30-0F7F8C7BE9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27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E9B74D1-4AA2-45C7-B5B9-17B47E250BE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317" tIns="35659" rIns="71317" bIns="3565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73B9C2B-1ACF-48CC-8D6D-DAB20C8BAF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317" tIns="35659" rIns="71317" bIns="35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4B3C1-5378-4269-BCCC-1AAC22BF8D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71317" tIns="35659" rIns="71317" bIns="3565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8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1097280">
              <a:defRPr/>
            </a:pPr>
            <a:fld id="{403D24B3-759D-426A-81EE-D93ADD39EF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97280">
                <a:defRPr/>
              </a:pPr>
              <a:t>2/25/2018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9CED4-B1E0-4322-B775-95C7E94C77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71317" tIns="35659" rIns="71317" bIns="3565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8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109728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C5DC7-2778-41E4-AA76-617BB7500B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wrap="square" lIns="71317" tIns="35659" rIns="71317" bIns="35659" numCol="1" anchor="ctr" anchorCtr="0" compatLnSpc="1">
            <a:prstTxWarp prst="textNoShape">
              <a:avLst/>
            </a:prstTxWarp>
          </a:bodyPr>
          <a:lstStyle>
            <a:lvl1pPr algn="r">
              <a:defRPr sz="108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1097280" fontAlgn="base">
              <a:spcBef>
                <a:spcPct val="0"/>
              </a:spcBef>
              <a:spcAft>
                <a:spcPct val="0"/>
              </a:spcAft>
            </a:pPr>
            <a:fld id="{39638880-8585-42D6-A6F6-E655263B6EDC}" type="slidenum">
              <a:rPr lang="en-US" altLang="en-US" smtClean="0">
                <a:cs typeface="Arial" panose="020B0604020202020204" pitchFamily="34" charset="0"/>
              </a:rPr>
              <a:pPr defTabSz="109728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68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8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8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8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8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80">
          <a:solidFill>
            <a:schemeClr val="tx1"/>
          </a:solidFill>
          <a:latin typeface="Calibri" pitchFamily="34" charset="0"/>
        </a:defRPr>
      </a:lvl5pPr>
      <a:lvl6pPr marL="427906" algn="ctr" rtl="0" fontAlgn="base">
        <a:spcBef>
          <a:spcPct val="0"/>
        </a:spcBef>
        <a:spcAft>
          <a:spcPct val="0"/>
        </a:spcAft>
        <a:defRPr sz="4080">
          <a:solidFill>
            <a:schemeClr val="tx1"/>
          </a:solidFill>
          <a:latin typeface="Calibri" pitchFamily="34" charset="0"/>
        </a:defRPr>
      </a:lvl6pPr>
      <a:lvl7pPr marL="855809" algn="ctr" rtl="0" fontAlgn="base">
        <a:spcBef>
          <a:spcPct val="0"/>
        </a:spcBef>
        <a:spcAft>
          <a:spcPct val="0"/>
        </a:spcAft>
        <a:defRPr sz="4080">
          <a:solidFill>
            <a:schemeClr val="tx1"/>
          </a:solidFill>
          <a:latin typeface="Calibri" pitchFamily="34" charset="0"/>
        </a:defRPr>
      </a:lvl7pPr>
      <a:lvl8pPr marL="1283714" algn="ctr" rtl="0" fontAlgn="base">
        <a:spcBef>
          <a:spcPct val="0"/>
        </a:spcBef>
        <a:spcAft>
          <a:spcPct val="0"/>
        </a:spcAft>
        <a:defRPr sz="4080">
          <a:solidFill>
            <a:schemeClr val="tx1"/>
          </a:solidFill>
          <a:latin typeface="Calibri" pitchFamily="34" charset="0"/>
        </a:defRPr>
      </a:lvl8pPr>
      <a:lvl9pPr marL="1711620" algn="ctr" rtl="0" fontAlgn="base">
        <a:spcBef>
          <a:spcPct val="0"/>
        </a:spcBef>
        <a:spcAft>
          <a:spcPct val="0"/>
        </a:spcAft>
        <a:defRPr sz="4080">
          <a:solidFill>
            <a:schemeClr val="tx1"/>
          </a:solidFill>
          <a:latin typeface="Calibri" pitchFamily="34" charset="0"/>
        </a:defRPr>
      </a:lvl9pPr>
    </p:titleStyle>
    <p:bodyStyle>
      <a:lvl1pPr marL="320928" indent="-32092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5346" indent="-26744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069762" indent="-21395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80" kern="1200">
          <a:solidFill>
            <a:schemeClr val="tx1"/>
          </a:solidFill>
          <a:latin typeface="+mn-lt"/>
          <a:ea typeface="+mn-ea"/>
          <a:cs typeface="+mn-cs"/>
        </a:defRPr>
      </a:lvl3pPr>
      <a:lvl4pPr marL="1497667" indent="-21395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25573" indent="-21395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353476" indent="-213953" algn="l" defTabSz="855809" rtl="0" eaLnBrk="1" latinLnBrk="0" hangingPunct="1">
        <a:spcBef>
          <a:spcPct val="20000"/>
        </a:spcBef>
        <a:buFont typeface="Arial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781382" indent="-213953" algn="l" defTabSz="855809" rtl="0" eaLnBrk="1" latinLnBrk="0" hangingPunct="1">
        <a:spcBef>
          <a:spcPct val="20000"/>
        </a:spcBef>
        <a:buFont typeface="Arial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209287" indent="-213953" algn="l" defTabSz="855809" rtl="0" eaLnBrk="1" latinLnBrk="0" hangingPunct="1">
        <a:spcBef>
          <a:spcPct val="20000"/>
        </a:spcBef>
        <a:buFont typeface="Arial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637192" indent="-213953" algn="l" defTabSz="855809" rtl="0" eaLnBrk="1" latinLnBrk="0" hangingPunct="1">
        <a:spcBef>
          <a:spcPct val="20000"/>
        </a:spcBef>
        <a:buFont typeface="Arial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5809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7906" algn="l" defTabSz="855809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5809" algn="l" defTabSz="855809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3714" algn="l" defTabSz="855809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11620" algn="l" defTabSz="855809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9526" algn="l" defTabSz="855809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7429" algn="l" defTabSz="855809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95334" algn="l" defTabSz="855809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23240" algn="l" defTabSz="855809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D286A-F36E-450D-9D7E-A3A129899F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1"/>
            <a:ext cx="10972800" cy="3276600"/>
          </a:xfrm>
        </p:spPr>
        <p:txBody>
          <a:bodyPr/>
          <a:lstStyle/>
          <a:p>
            <a:pPr eaLnBrk="1" hangingPunct="1"/>
            <a:r>
              <a:rPr lang="en-US" altLang="en-US" sz="5040" b="1" dirty="0">
                <a:solidFill>
                  <a:srgbClr val="FFFF00"/>
                </a:solidFill>
              </a:rPr>
              <a:t>Learning to work together</a:t>
            </a:r>
            <a:br>
              <a:rPr lang="en-US" altLang="en-US" sz="5040" b="1" dirty="0">
                <a:solidFill>
                  <a:srgbClr val="FFFF00"/>
                </a:solidFill>
              </a:rPr>
            </a:br>
            <a:r>
              <a:rPr lang="en-US" altLang="en-US" sz="4440" dirty="0">
                <a:solidFill>
                  <a:schemeClr val="bg2"/>
                </a:solidFill>
              </a:rPr>
              <a:t>A study of Nehemiah 3</a:t>
            </a:r>
            <a:endParaRPr lang="en-US" altLang="en-US" sz="5040" b="1" dirty="0">
              <a:solidFill>
                <a:srgbClr val="FFFF0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423DE83-9080-4C73-9AE5-0A8B95567445}"/>
              </a:ext>
            </a:extLst>
          </p:cNvPr>
          <p:cNvSpPr txBox="1">
            <a:spLocks/>
          </p:cNvSpPr>
          <p:nvPr/>
        </p:nvSpPr>
        <p:spPr bwMode="auto">
          <a:xfrm>
            <a:off x="609600" y="3067878"/>
            <a:ext cx="10972800" cy="3810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vert="horz" wrap="square" lIns="85577" tIns="42790" rIns="85577" bIns="427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855878" eaLnBrk="1" hangingPunct="1"/>
            <a:r>
              <a:rPr lang="en-US" altLang="en-US" sz="5040" b="1" dirty="0" err="1">
                <a:solidFill>
                  <a:prstClr val="black"/>
                </a:solidFill>
                <a:latin typeface="Calibri"/>
              </a:rPr>
              <a:t>Aprediendo</a:t>
            </a:r>
            <a:r>
              <a:rPr lang="en-US" altLang="en-US" sz="5040" b="1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altLang="en-US" sz="5040" b="1" dirty="0" err="1">
                <a:solidFill>
                  <a:prstClr val="black"/>
                </a:solidFill>
                <a:latin typeface="Calibri"/>
              </a:rPr>
              <a:t>trabajar</a:t>
            </a:r>
            <a:r>
              <a:rPr lang="en-US" altLang="en-US" sz="504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en-US" sz="5040" b="1" dirty="0" err="1">
                <a:solidFill>
                  <a:prstClr val="black"/>
                </a:solidFill>
                <a:latin typeface="Calibri"/>
              </a:rPr>
              <a:t>juntos</a:t>
            </a:r>
            <a:endParaRPr lang="en-US" altLang="en-US" sz="5040" b="1" dirty="0">
              <a:solidFill>
                <a:prstClr val="black"/>
              </a:solidFill>
              <a:latin typeface="Calibri"/>
            </a:endParaRPr>
          </a:p>
          <a:p>
            <a:pPr defTabSz="855878" eaLnBrk="1" hangingPunct="1"/>
            <a:r>
              <a:rPr lang="en-US" altLang="en-US" sz="444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Un </a:t>
            </a:r>
            <a:r>
              <a:rPr lang="en-US" altLang="en-US" sz="444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estudio</a:t>
            </a:r>
            <a:r>
              <a:rPr lang="en-US" altLang="en-US" sz="444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de </a:t>
            </a:r>
            <a:r>
              <a:rPr lang="en-US" altLang="en-US" sz="444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Nehem</a:t>
            </a:r>
            <a:r>
              <a:rPr lang="en-US" altLang="en-US" sz="444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sym typeface="WP MultinationalA Roman" panose="02020604050505020304" pitchFamily="18" charset="2"/>
              </a:rPr>
              <a:t>ias</a:t>
            </a:r>
            <a:r>
              <a:rPr lang="en-US" altLang="en-US" sz="444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  <a:sym typeface="WP MultinationalA Roman" panose="02020604050505020304" pitchFamily="18" charset="2"/>
              </a:rPr>
              <a:t> 3</a:t>
            </a:r>
            <a:endParaRPr lang="en-US" altLang="en-US" sz="444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129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itle 1">
            <a:extLst>
              <a:ext uri="{FF2B5EF4-FFF2-40B4-BE49-F238E27FC236}">
                <a16:creationId xmlns:a16="http://schemas.microsoft.com/office/drawing/2014/main" id="{11474861-D1DC-42BB-8B79-A35162CD5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5417820" cy="8382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altLang="en-US" sz="3000" b="1" dirty="0"/>
              <a:t>Let us rise up and build</a:t>
            </a:r>
            <a:br>
              <a:rPr lang="en-US" altLang="en-US" sz="3000" b="1" dirty="0"/>
            </a:br>
            <a:r>
              <a:rPr lang="en-US" altLang="en-US" sz="2280" b="1" dirty="0" err="1"/>
              <a:t>Neh</a:t>
            </a:r>
            <a:r>
              <a:rPr lang="en-US" altLang="en-US" sz="2280" b="1" dirty="0"/>
              <a:t> 2:18</a:t>
            </a:r>
            <a:endParaRPr lang="en-US" altLang="en-US" sz="3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16937-5B47-4C11-905A-38038E4007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838200"/>
            <a:ext cx="5417820" cy="6019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 dirty="0">
                <a:solidFill>
                  <a:srgbClr val="FFFF00"/>
                </a:solidFill>
              </a:rPr>
              <a:t>Side by side</a:t>
            </a:r>
          </a:p>
          <a:p>
            <a:pPr marL="427889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40" dirty="0">
                <a:solidFill>
                  <a:schemeClr val="bg1"/>
                </a:solidFill>
              </a:rPr>
              <a:t>“Next to”</a:t>
            </a:r>
            <a:endParaRPr lang="en-US" sz="336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5DBBCE9-FCC5-4967-AF4A-4AF347734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4580" y="838200"/>
            <a:ext cx="5417820" cy="6019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 dirty="0" err="1">
                <a:solidFill>
                  <a:srgbClr val="FFFF00"/>
                </a:solidFill>
              </a:rPr>
              <a:t>Lado</a:t>
            </a:r>
            <a:r>
              <a:rPr lang="en-US" sz="3000" b="1" dirty="0">
                <a:solidFill>
                  <a:srgbClr val="FFFF00"/>
                </a:solidFill>
              </a:rPr>
              <a:t> a </a:t>
            </a:r>
            <a:r>
              <a:rPr lang="en-US" sz="3000" b="1" dirty="0" err="1">
                <a:solidFill>
                  <a:srgbClr val="FFFF00"/>
                </a:solidFill>
              </a:rPr>
              <a:t>lado</a:t>
            </a:r>
            <a:endParaRPr lang="en-US" sz="3000" b="1" dirty="0">
              <a:solidFill>
                <a:srgbClr val="FFFF00"/>
              </a:solidFill>
            </a:endParaRPr>
          </a:p>
          <a:p>
            <a:pPr marL="427889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40" dirty="0">
                <a:solidFill>
                  <a:schemeClr val="bg1"/>
                </a:solidFill>
              </a:rPr>
              <a:t>“al </a:t>
            </a:r>
            <a:r>
              <a:rPr lang="en-US" sz="2640" dirty="0" err="1">
                <a:solidFill>
                  <a:schemeClr val="bg1"/>
                </a:solidFill>
              </a:rPr>
              <a:t>lado</a:t>
            </a:r>
            <a:r>
              <a:rPr lang="en-US" sz="2640" dirty="0">
                <a:solidFill>
                  <a:schemeClr val="bg1"/>
                </a:solidFill>
              </a:rPr>
              <a:t>”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083DBAF-A213-44FD-A1B5-F7029480BD44}"/>
              </a:ext>
            </a:extLst>
          </p:cNvPr>
          <p:cNvSpPr txBox="1">
            <a:spLocks/>
          </p:cNvSpPr>
          <p:nvPr/>
        </p:nvSpPr>
        <p:spPr bwMode="auto">
          <a:xfrm>
            <a:off x="6164580" y="0"/>
            <a:ext cx="5417820" cy="838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577" tIns="42790" rIns="85577" bIns="427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855878" eaLnBrk="1" hangingPunct="1"/>
            <a:r>
              <a:rPr lang="en-US" sz="3360" b="1" dirty="0" err="1">
                <a:solidFill>
                  <a:prstClr val="black"/>
                </a:solidFill>
                <a:latin typeface="Calibri"/>
              </a:rPr>
              <a:t>Levantémonos</a:t>
            </a:r>
            <a:r>
              <a:rPr lang="en-US" sz="3360" b="1" dirty="0">
                <a:solidFill>
                  <a:prstClr val="black"/>
                </a:solidFill>
                <a:latin typeface="Calibri"/>
              </a:rPr>
              <a:t> y </a:t>
            </a:r>
            <a:r>
              <a:rPr lang="en-US" sz="3360" b="1" dirty="0" err="1">
                <a:solidFill>
                  <a:prstClr val="black"/>
                </a:solidFill>
                <a:latin typeface="Calibri"/>
              </a:rPr>
              <a:t>edifiquemos</a:t>
            </a:r>
            <a:endParaRPr lang="en-US" sz="3360" b="1" dirty="0">
              <a:solidFill>
                <a:prstClr val="black"/>
              </a:solidFill>
              <a:latin typeface="Calibri"/>
            </a:endParaRPr>
          </a:p>
          <a:p>
            <a:pPr defTabSz="855878" eaLnBrk="1" hangingPunct="1"/>
            <a:r>
              <a:rPr lang="en-US" altLang="en-US" sz="2280" b="1" dirty="0" err="1">
                <a:solidFill>
                  <a:prstClr val="black"/>
                </a:solidFill>
                <a:latin typeface="Calibri"/>
              </a:rPr>
              <a:t>Neh</a:t>
            </a:r>
            <a:r>
              <a:rPr lang="en-US" altLang="en-US" sz="2280" b="1" dirty="0">
                <a:solidFill>
                  <a:prstClr val="black"/>
                </a:solidFill>
                <a:latin typeface="Calibri"/>
              </a:rPr>
              <a:t> 2:18</a:t>
            </a:r>
            <a:endParaRPr lang="en-US" altLang="en-US" sz="132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98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>
            <a:extLst>
              <a:ext uri="{FF2B5EF4-FFF2-40B4-BE49-F238E27FC236}">
                <a16:creationId xmlns:a16="http://schemas.microsoft.com/office/drawing/2014/main" id="{86830AAF-EA94-4261-BB8E-C44FD666A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423" y="41247"/>
            <a:ext cx="5325035" cy="6365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577" tIns="42790" rIns="85577" bIns="4279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855878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to </a:t>
            </a:r>
            <a:r>
              <a:rPr lang="en-US" altLang="en-US" sz="2400" i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Eliashib</a:t>
            </a:r>
            <a:r>
              <a:rPr lang="en-US" alt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men of Jericho built. And </a:t>
            </a:r>
            <a:r>
              <a:rPr lang="en-US" alt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to them </a:t>
            </a:r>
            <a:r>
              <a:rPr lang="en-US" altLang="en-US" sz="2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Zaccur</a:t>
            </a:r>
            <a:r>
              <a:rPr lang="en-US" alt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son of </a:t>
            </a:r>
            <a:r>
              <a:rPr lang="en-US" altLang="en-US" sz="2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Imri</a:t>
            </a:r>
            <a:r>
              <a:rPr lang="en-US" alt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built.</a:t>
            </a:r>
          </a:p>
          <a:p>
            <a:pPr algn="just" defTabSz="855878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Also the sons of </a:t>
            </a:r>
            <a:r>
              <a:rPr lang="en-US" altLang="en-US" sz="2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Hassenaah</a:t>
            </a:r>
            <a:r>
              <a:rPr lang="en-US" alt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built the Fish Gate; they laid its beams and hung its doors with its bolts and bars. </a:t>
            </a:r>
          </a:p>
          <a:p>
            <a:pPr algn="just" defTabSz="855878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to them </a:t>
            </a:r>
            <a:r>
              <a:rPr lang="en-US" altLang="en-US" sz="2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Meremoth</a:t>
            </a:r>
            <a:r>
              <a:rPr lang="en-US" alt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son of Urijah, the son of </a:t>
            </a:r>
            <a:r>
              <a:rPr lang="en-US" altLang="en-US" sz="2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Koz</a:t>
            </a:r>
            <a:r>
              <a:rPr lang="en-US" alt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made repairs. </a:t>
            </a:r>
            <a:r>
              <a:rPr lang="en-US" alt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to them </a:t>
            </a:r>
            <a:r>
              <a:rPr lang="en-US" altLang="en-US" sz="2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Meshullam</a:t>
            </a:r>
            <a:r>
              <a:rPr lang="en-US" alt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son of </a:t>
            </a:r>
            <a:r>
              <a:rPr lang="en-US" altLang="en-US" sz="2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Berechiah</a:t>
            </a:r>
            <a:r>
              <a:rPr lang="en-US" alt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 son of </a:t>
            </a:r>
            <a:r>
              <a:rPr lang="en-US" altLang="en-US" sz="2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Meshezabel</a:t>
            </a:r>
            <a:r>
              <a:rPr lang="en-US" alt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made repairs. </a:t>
            </a:r>
            <a:r>
              <a:rPr lang="en-US" alt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to them</a:t>
            </a:r>
            <a:r>
              <a:rPr lang="en-US" alt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Zadok the son of </a:t>
            </a:r>
            <a:r>
              <a:rPr lang="en-US" altLang="en-US" sz="2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Baana</a:t>
            </a:r>
            <a:r>
              <a:rPr lang="en-US" alt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made repairs. </a:t>
            </a:r>
          </a:p>
          <a:p>
            <a:pPr algn="just" defTabSz="855878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to them </a:t>
            </a:r>
            <a:r>
              <a:rPr lang="en-US" alt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2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Tekoites</a:t>
            </a:r>
            <a:r>
              <a:rPr lang="en-US" alt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made repairs; but their nobles did not put their shoulders to the work of their Lord.1</a:t>
            </a: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A6157D24-4CB9-4B70-865C-D9409F735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0543" y="43033"/>
            <a:ext cx="5325035" cy="6586657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  <p:txBody>
          <a:bodyPr wrap="square" lIns="85577" tIns="42790" rIns="85577" bIns="4279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855878" fontAlgn="base">
              <a:spcAft>
                <a:spcPct val="0"/>
              </a:spcAft>
              <a:buNone/>
            </a:pPr>
            <a:r>
              <a:rPr lang="en-US" altLang="en-US" sz="240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s-E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Junto a ella </a:t>
            </a:r>
            <a:r>
              <a:rPr lang="es-E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edificaron los varones de Jericó, y </a:t>
            </a:r>
            <a:r>
              <a:rPr lang="es-E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luego</a:t>
            </a:r>
            <a:r>
              <a:rPr lang="es-E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edificó </a:t>
            </a:r>
            <a:r>
              <a:rPr lang="es-ES" sz="2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Zacur</a:t>
            </a:r>
            <a:r>
              <a:rPr lang="es-E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hijo de </a:t>
            </a:r>
            <a:r>
              <a:rPr lang="es-ES" sz="2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Imri</a:t>
            </a:r>
            <a:r>
              <a:rPr lang="es-E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 defTabSz="855878" fontAlgn="base">
              <a:spcAft>
                <a:spcPct val="0"/>
              </a:spcAft>
              <a:buNone/>
            </a:pPr>
            <a:r>
              <a:rPr lang="es-ES" sz="240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3 </a:t>
            </a:r>
            <a:r>
              <a:rPr lang="es-E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hijos de </a:t>
            </a:r>
            <a:r>
              <a:rPr lang="es-ES" sz="2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Senaa</a:t>
            </a:r>
            <a:r>
              <a:rPr lang="es-E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edificaron la puerta del Pescado; ellos la enmaderaron, y levantaron sus puertas, con sus cerraduras y sus cerrojos. </a:t>
            </a:r>
          </a:p>
          <a:p>
            <a:pPr algn="just" defTabSz="855878" fontAlgn="base">
              <a:spcAft>
                <a:spcPct val="0"/>
              </a:spcAft>
              <a:buNone/>
            </a:pPr>
            <a:r>
              <a:rPr lang="es-ES" sz="240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lang="es-E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Junto a ellos </a:t>
            </a:r>
            <a:r>
              <a:rPr lang="es-E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restauró </a:t>
            </a:r>
            <a:r>
              <a:rPr lang="es-ES" sz="2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Meremot</a:t>
            </a:r>
            <a:r>
              <a:rPr lang="es-E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hijo de Urías, hijo de Cos, y </a:t>
            </a:r>
            <a:r>
              <a:rPr lang="es-E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lado de ellos </a:t>
            </a:r>
            <a:r>
              <a:rPr lang="es-E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restauró </a:t>
            </a:r>
            <a:r>
              <a:rPr lang="es-ES" sz="2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Mesulam</a:t>
            </a:r>
            <a:r>
              <a:rPr lang="es-E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hijo de </a:t>
            </a:r>
            <a:r>
              <a:rPr lang="es-ES" sz="2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Berequías</a:t>
            </a:r>
            <a:r>
              <a:rPr lang="es-E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hijo de </a:t>
            </a:r>
            <a:r>
              <a:rPr lang="es-ES" sz="2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Mesezabeel</a:t>
            </a:r>
            <a:r>
              <a:rPr lang="es-E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Junto a ellos </a:t>
            </a:r>
            <a:r>
              <a:rPr lang="es-E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restauró </a:t>
            </a:r>
            <a:r>
              <a:rPr lang="es-ES" sz="2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Sadoc</a:t>
            </a:r>
            <a:r>
              <a:rPr lang="es-E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hijo de </a:t>
            </a:r>
            <a:r>
              <a:rPr lang="es-ES" sz="2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Baana</a:t>
            </a:r>
            <a:r>
              <a:rPr lang="es-E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 defTabSz="855878" fontAlgn="base">
              <a:spcAft>
                <a:spcPct val="0"/>
              </a:spcAft>
              <a:buNone/>
            </a:pPr>
            <a:r>
              <a:rPr lang="es-ES" sz="240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es-E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inmediato a ellos </a:t>
            </a:r>
            <a:r>
              <a:rPr lang="es-E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restauraron los </a:t>
            </a:r>
            <a:r>
              <a:rPr lang="es-ES" sz="2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tecoítas</a:t>
            </a:r>
            <a:r>
              <a:rPr lang="es-E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pero sus grandes no se prestaron para ayudar a la obra de su Señor. </a:t>
            </a:r>
            <a:endParaRPr lang="es-ES" sz="24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356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itle 1">
            <a:extLst>
              <a:ext uri="{FF2B5EF4-FFF2-40B4-BE49-F238E27FC236}">
                <a16:creationId xmlns:a16="http://schemas.microsoft.com/office/drawing/2014/main" id="{11474861-D1DC-42BB-8B79-A35162CD5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5417820" cy="8382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altLang="en-US" sz="3000" b="1" dirty="0"/>
              <a:t>Let us rise up and build</a:t>
            </a:r>
            <a:br>
              <a:rPr lang="en-US" altLang="en-US" sz="3000" b="1" dirty="0"/>
            </a:br>
            <a:r>
              <a:rPr lang="en-US" altLang="en-US" sz="2280" b="1" dirty="0" err="1"/>
              <a:t>Neh</a:t>
            </a:r>
            <a:r>
              <a:rPr lang="en-US" altLang="en-US" sz="2280" b="1" dirty="0"/>
              <a:t> 2:18</a:t>
            </a:r>
            <a:endParaRPr lang="en-US" altLang="en-US" sz="3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16937-5B47-4C11-905A-38038E4007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838200"/>
            <a:ext cx="5417820" cy="6019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 dirty="0">
                <a:solidFill>
                  <a:srgbClr val="FFFF00"/>
                </a:solidFill>
              </a:rPr>
              <a:t>Side by side</a:t>
            </a:r>
          </a:p>
          <a:p>
            <a:pPr marL="427889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40" dirty="0">
                <a:solidFill>
                  <a:schemeClr val="bg1"/>
                </a:solidFill>
              </a:rPr>
              <a:t>“Next to”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 dirty="0">
                <a:solidFill>
                  <a:srgbClr val="FFFF00"/>
                </a:solidFill>
              </a:rPr>
              <a:t>No experience necessary</a:t>
            </a:r>
          </a:p>
          <a:p>
            <a:pPr marL="427889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40" dirty="0">
                <a:solidFill>
                  <a:schemeClr val="bg1"/>
                </a:solidFill>
              </a:rPr>
              <a:t>Goldsmiths &amp; Perfumers (V.8)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 dirty="0">
                <a:solidFill>
                  <a:srgbClr val="FFFF00"/>
                </a:solidFill>
              </a:rPr>
              <a:t>Protect your family</a:t>
            </a:r>
          </a:p>
          <a:p>
            <a:pPr marL="427889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40" dirty="0">
                <a:solidFill>
                  <a:schemeClr val="bg1"/>
                </a:solidFill>
              </a:rPr>
              <a:t>Begin at home (Vs.10, 23, 28-30)</a:t>
            </a:r>
          </a:p>
          <a:p>
            <a:pPr marL="427889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40" dirty="0">
                <a:solidFill>
                  <a:schemeClr val="bg1"/>
                </a:solidFill>
              </a:rPr>
              <a:t>Involve your children (V.12)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 dirty="0">
                <a:solidFill>
                  <a:srgbClr val="FFFF00"/>
                </a:solidFill>
              </a:rPr>
              <a:t>Working Overtime</a:t>
            </a:r>
          </a:p>
          <a:p>
            <a:pPr marL="427889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40" dirty="0">
                <a:solidFill>
                  <a:schemeClr val="bg1"/>
                </a:solidFill>
              </a:rPr>
              <a:t>Double Duty (Vs.4, 21), (Vs.4, 30)</a:t>
            </a:r>
          </a:p>
          <a:p>
            <a:pPr marL="427889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40" dirty="0">
                <a:solidFill>
                  <a:schemeClr val="bg1"/>
                </a:solidFill>
              </a:rPr>
              <a:t>Dirty hands (Vs.5, 27)</a:t>
            </a:r>
          </a:p>
          <a:p>
            <a:pPr marL="427889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40" dirty="0">
                <a:solidFill>
                  <a:schemeClr val="bg1"/>
                </a:solidFill>
              </a:rPr>
              <a:t>Baruch (V.20)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sz="336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5DBBCE9-FCC5-4967-AF4A-4AF347734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4580" y="838200"/>
            <a:ext cx="5417820" cy="6019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 dirty="0" err="1">
                <a:solidFill>
                  <a:srgbClr val="FFFF00"/>
                </a:solidFill>
              </a:rPr>
              <a:t>Lado</a:t>
            </a:r>
            <a:r>
              <a:rPr lang="en-US" sz="3000" b="1" dirty="0">
                <a:solidFill>
                  <a:srgbClr val="FFFF00"/>
                </a:solidFill>
              </a:rPr>
              <a:t> a </a:t>
            </a:r>
            <a:r>
              <a:rPr lang="en-US" sz="3000" b="1" dirty="0" err="1">
                <a:solidFill>
                  <a:srgbClr val="FFFF00"/>
                </a:solidFill>
              </a:rPr>
              <a:t>lado</a:t>
            </a:r>
            <a:endParaRPr lang="en-US" sz="3000" b="1" dirty="0">
              <a:solidFill>
                <a:srgbClr val="FFFF00"/>
              </a:solidFill>
            </a:endParaRPr>
          </a:p>
          <a:p>
            <a:pPr marL="427889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40" dirty="0">
                <a:solidFill>
                  <a:schemeClr val="bg1"/>
                </a:solidFill>
              </a:rPr>
              <a:t>“Al </a:t>
            </a:r>
            <a:r>
              <a:rPr lang="en-US" sz="2640" dirty="0" err="1">
                <a:solidFill>
                  <a:schemeClr val="bg1"/>
                </a:solidFill>
              </a:rPr>
              <a:t>lado</a:t>
            </a:r>
            <a:r>
              <a:rPr lang="en-US" sz="2640" dirty="0">
                <a:solidFill>
                  <a:schemeClr val="bg1"/>
                </a:solidFill>
              </a:rPr>
              <a:t>”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 dirty="0">
                <a:solidFill>
                  <a:srgbClr val="FFFF00"/>
                </a:solidFill>
              </a:rPr>
              <a:t>No se </a:t>
            </a:r>
            <a:r>
              <a:rPr lang="en-US" sz="3000" b="1" dirty="0" err="1">
                <a:solidFill>
                  <a:srgbClr val="FFFF00"/>
                </a:solidFill>
              </a:rPr>
              <a:t>necesita</a:t>
            </a:r>
            <a:r>
              <a:rPr lang="en-US" sz="3000" b="1" dirty="0">
                <a:solidFill>
                  <a:srgbClr val="FFFF00"/>
                </a:solidFill>
              </a:rPr>
              <a:t> </a:t>
            </a:r>
            <a:r>
              <a:rPr lang="en-US" sz="3000" b="1" dirty="0" err="1">
                <a:solidFill>
                  <a:srgbClr val="FFFF00"/>
                </a:solidFill>
              </a:rPr>
              <a:t>experiencia</a:t>
            </a:r>
            <a:endParaRPr lang="en-US" sz="3000" b="1" dirty="0">
              <a:solidFill>
                <a:srgbClr val="FFFF00"/>
              </a:solidFill>
            </a:endParaRPr>
          </a:p>
          <a:p>
            <a:pPr marL="427889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40" dirty="0" err="1">
                <a:solidFill>
                  <a:schemeClr val="bg1"/>
                </a:solidFill>
              </a:rPr>
              <a:t>Plateros</a:t>
            </a:r>
            <a:r>
              <a:rPr lang="en-US" sz="2640" dirty="0">
                <a:solidFill>
                  <a:schemeClr val="bg1"/>
                </a:solidFill>
              </a:rPr>
              <a:t> y </a:t>
            </a:r>
            <a:r>
              <a:rPr lang="en-US" sz="2640" dirty="0" err="1">
                <a:solidFill>
                  <a:schemeClr val="bg1"/>
                </a:solidFill>
              </a:rPr>
              <a:t>perfumistas</a:t>
            </a:r>
            <a:r>
              <a:rPr lang="en-US" sz="2640" dirty="0">
                <a:solidFill>
                  <a:schemeClr val="bg1"/>
                </a:solidFill>
              </a:rPr>
              <a:t> (V.8)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 dirty="0">
                <a:solidFill>
                  <a:srgbClr val="FFFF00"/>
                </a:solidFill>
              </a:rPr>
              <a:t>Protege a </a:t>
            </a:r>
            <a:r>
              <a:rPr lang="en-US" sz="3000" b="1" dirty="0" err="1">
                <a:solidFill>
                  <a:srgbClr val="FFFF00"/>
                </a:solidFill>
              </a:rPr>
              <a:t>tu</a:t>
            </a:r>
            <a:r>
              <a:rPr lang="en-US" sz="3000" b="1" dirty="0">
                <a:solidFill>
                  <a:srgbClr val="FFFF00"/>
                </a:solidFill>
              </a:rPr>
              <a:t> </a:t>
            </a:r>
            <a:r>
              <a:rPr lang="en-US" sz="3000" b="1" dirty="0" err="1">
                <a:solidFill>
                  <a:srgbClr val="FFFF00"/>
                </a:solidFill>
              </a:rPr>
              <a:t>familia</a:t>
            </a:r>
            <a:endParaRPr lang="en-US" sz="3000" b="1" dirty="0">
              <a:solidFill>
                <a:srgbClr val="FFFF00"/>
              </a:solidFill>
            </a:endParaRPr>
          </a:p>
          <a:p>
            <a:pPr marL="427889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40" dirty="0" err="1">
                <a:solidFill>
                  <a:schemeClr val="bg1"/>
                </a:solidFill>
              </a:rPr>
              <a:t>Comienza</a:t>
            </a:r>
            <a:r>
              <a:rPr lang="en-US" sz="2640" dirty="0">
                <a:solidFill>
                  <a:schemeClr val="bg1"/>
                </a:solidFill>
              </a:rPr>
              <a:t> </a:t>
            </a:r>
            <a:r>
              <a:rPr lang="en-US" sz="2640" dirty="0" err="1">
                <a:solidFill>
                  <a:schemeClr val="bg1"/>
                </a:solidFill>
              </a:rPr>
              <a:t>en</a:t>
            </a:r>
            <a:r>
              <a:rPr lang="en-US" sz="2640" dirty="0">
                <a:solidFill>
                  <a:schemeClr val="bg1"/>
                </a:solidFill>
              </a:rPr>
              <a:t> casa (Vs.10, 23, 28-30)</a:t>
            </a:r>
          </a:p>
          <a:p>
            <a:pPr marL="427889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40" dirty="0">
                <a:solidFill>
                  <a:schemeClr val="bg1"/>
                </a:solidFill>
              </a:rPr>
              <a:t>Involucre a </a:t>
            </a:r>
            <a:r>
              <a:rPr lang="en-US" sz="2640" dirty="0" err="1">
                <a:solidFill>
                  <a:schemeClr val="bg1"/>
                </a:solidFill>
              </a:rPr>
              <a:t>sus</a:t>
            </a:r>
            <a:r>
              <a:rPr lang="en-US" sz="2640" dirty="0">
                <a:solidFill>
                  <a:schemeClr val="bg1"/>
                </a:solidFill>
              </a:rPr>
              <a:t> </a:t>
            </a:r>
            <a:r>
              <a:rPr lang="en-US" sz="2640" dirty="0" err="1">
                <a:solidFill>
                  <a:schemeClr val="bg1"/>
                </a:solidFill>
              </a:rPr>
              <a:t>hijos</a:t>
            </a:r>
            <a:r>
              <a:rPr lang="en-US" sz="2640" dirty="0">
                <a:solidFill>
                  <a:schemeClr val="bg1"/>
                </a:solidFill>
              </a:rPr>
              <a:t> (V.12)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 dirty="0" err="1">
                <a:solidFill>
                  <a:srgbClr val="FFFF00"/>
                </a:solidFill>
              </a:rPr>
              <a:t>Trabajando</a:t>
            </a:r>
            <a:r>
              <a:rPr lang="en-US" sz="3000" b="1" dirty="0">
                <a:solidFill>
                  <a:srgbClr val="FFFF00"/>
                </a:solidFill>
              </a:rPr>
              <a:t> horas extra</a:t>
            </a:r>
          </a:p>
          <a:p>
            <a:pPr marL="427889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40" dirty="0" err="1">
                <a:solidFill>
                  <a:schemeClr val="bg1"/>
                </a:solidFill>
              </a:rPr>
              <a:t>Deber</a:t>
            </a:r>
            <a:r>
              <a:rPr lang="en-US" sz="2640" dirty="0">
                <a:solidFill>
                  <a:schemeClr val="bg1"/>
                </a:solidFill>
              </a:rPr>
              <a:t> </a:t>
            </a:r>
            <a:r>
              <a:rPr lang="en-US" sz="2640" dirty="0" err="1">
                <a:solidFill>
                  <a:schemeClr val="bg1"/>
                </a:solidFill>
              </a:rPr>
              <a:t>doble</a:t>
            </a:r>
            <a:r>
              <a:rPr lang="en-US" sz="2640" dirty="0">
                <a:solidFill>
                  <a:schemeClr val="bg1"/>
                </a:solidFill>
              </a:rPr>
              <a:t> (Vs.4, 21), (Vs.4, 30)</a:t>
            </a:r>
          </a:p>
          <a:p>
            <a:pPr marL="427889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40" dirty="0">
                <a:solidFill>
                  <a:schemeClr val="bg1"/>
                </a:solidFill>
              </a:rPr>
              <a:t>Manos </a:t>
            </a:r>
            <a:r>
              <a:rPr lang="en-US" sz="2640" dirty="0" err="1">
                <a:solidFill>
                  <a:schemeClr val="bg1"/>
                </a:solidFill>
              </a:rPr>
              <a:t>sucias</a:t>
            </a:r>
            <a:r>
              <a:rPr lang="en-US" sz="2640" dirty="0">
                <a:solidFill>
                  <a:schemeClr val="bg1"/>
                </a:solidFill>
              </a:rPr>
              <a:t> (Vs.5, 27)</a:t>
            </a:r>
          </a:p>
          <a:p>
            <a:pPr marL="427889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40" dirty="0" err="1">
                <a:solidFill>
                  <a:schemeClr val="bg1"/>
                </a:solidFill>
              </a:rPr>
              <a:t>Baruc</a:t>
            </a:r>
            <a:r>
              <a:rPr lang="en-US" sz="2640" dirty="0">
                <a:solidFill>
                  <a:schemeClr val="bg1"/>
                </a:solidFill>
              </a:rPr>
              <a:t> (V.20)</a:t>
            </a:r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083DBAF-A213-44FD-A1B5-F7029480BD44}"/>
              </a:ext>
            </a:extLst>
          </p:cNvPr>
          <p:cNvSpPr txBox="1">
            <a:spLocks/>
          </p:cNvSpPr>
          <p:nvPr/>
        </p:nvSpPr>
        <p:spPr bwMode="auto">
          <a:xfrm>
            <a:off x="6164580" y="0"/>
            <a:ext cx="5417820" cy="838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577" tIns="42790" rIns="85577" bIns="427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855878" eaLnBrk="1" hangingPunct="1"/>
            <a:r>
              <a:rPr lang="en-US" sz="3360" b="1" dirty="0" err="1">
                <a:solidFill>
                  <a:prstClr val="black"/>
                </a:solidFill>
                <a:latin typeface="Calibri"/>
              </a:rPr>
              <a:t>Levantémonos</a:t>
            </a:r>
            <a:r>
              <a:rPr lang="en-US" sz="3360" b="1" dirty="0">
                <a:solidFill>
                  <a:prstClr val="black"/>
                </a:solidFill>
                <a:latin typeface="Calibri"/>
              </a:rPr>
              <a:t> y </a:t>
            </a:r>
            <a:r>
              <a:rPr lang="en-US" sz="3360" b="1" dirty="0" err="1">
                <a:solidFill>
                  <a:prstClr val="black"/>
                </a:solidFill>
                <a:latin typeface="Calibri"/>
              </a:rPr>
              <a:t>edifiquemos</a:t>
            </a:r>
            <a:endParaRPr lang="en-US" sz="3360" b="1" dirty="0">
              <a:solidFill>
                <a:prstClr val="black"/>
              </a:solidFill>
              <a:latin typeface="Calibri"/>
            </a:endParaRPr>
          </a:p>
          <a:p>
            <a:pPr defTabSz="855878" eaLnBrk="1" hangingPunct="1"/>
            <a:r>
              <a:rPr lang="en-US" altLang="en-US" sz="2280" b="1" dirty="0" err="1">
                <a:solidFill>
                  <a:prstClr val="black"/>
                </a:solidFill>
                <a:latin typeface="Calibri"/>
              </a:rPr>
              <a:t>Neh</a:t>
            </a:r>
            <a:r>
              <a:rPr lang="en-US" altLang="en-US" sz="2280" b="1" dirty="0">
                <a:solidFill>
                  <a:prstClr val="black"/>
                </a:solidFill>
                <a:latin typeface="Calibri"/>
              </a:rPr>
              <a:t> 2:18</a:t>
            </a:r>
            <a:endParaRPr lang="en-US" altLang="en-US" sz="132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043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Widescreen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WP MultinationalA Roman</vt:lpstr>
      <vt:lpstr>3_Office Theme</vt:lpstr>
      <vt:lpstr>Learning to work together A study of Nehemiah 3</vt:lpstr>
      <vt:lpstr>Let us rise up and build Neh 2:18</vt:lpstr>
      <vt:lpstr>PowerPoint Presentation</vt:lpstr>
      <vt:lpstr>Let us rise up and build Neh 2:18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to work together A study of Nehemiah 3</dc:title>
  <dc:creator>Brad Beutjer</dc:creator>
  <cp:lastModifiedBy>Brad Beutjer</cp:lastModifiedBy>
  <cp:revision>1</cp:revision>
  <dcterms:created xsi:type="dcterms:W3CDTF">2018-02-25T17:05:06Z</dcterms:created>
  <dcterms:modified xsi:type="dcterms:W3CDTF">2018-02-25T17:05:44Z</dcterms:modified>
</cp:coreProperties>
</file>