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6" r:id="rId10"/>
    <p:sldId id="271" r:id="rId11"/>
    <p:sldId id="265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Heb.+12:25-29&amp;version=NKJV#fen-NKJV-30241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4BFA-0F8E-4BDF-A533-F22938F00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Unshakeable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4F5EB-B5F1-4978-8508-ACBD0A541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979490"/>
            <a:ext cx="8825658" cy="86142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12:18-29</a:t>
            </a:r>
          </a:p>
        </p:txBody>
      </p:sp>
    </p:spTree>
    <p:extLst>
      <p:ext uri="{BB962C8B-B14F-4D97-AF65-F5344CB8AC3E}">
        <p14:creationId xmlns:p14="http://schemas.microsoft.com/office/powerpoint/2010/main" val="3568923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3D41-2F84-4C87-A4DB-1F4349E2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95775"/>
            <a:ext cx="9255138" cy="19812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will be                    </a:t>
            </a:r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Better!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F4F67-B7FA-485E-8799-E4AD52888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2332" y="2067951"/>
            <a:ext cx="10127335" cy="4191000"/>
          </a:xfrm>
        </p:spPr>
        <p:txBody>
          <a:bodyPr>
            <a:noAutofit/>
          </a:bodyPr>
          <a:lstStyle/>
          <a:p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41 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Son of Man will send out His angels, and they will gather out of His kingdom all things that offend, and those who practice lawlessness, 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42 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will cast them into the furnace of fire. There will be wailing and gnashing of teeth. 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43 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 righteous will shine forth as the sun in the kingdom of their Father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He who has ears to hear, let him hear!</a:t>
            </a:r>
          </a:p>
        </p:txBody>
      </p:sp>
    </p:spTree>
    <p:extLst>
      <p:ext uri="{BB962C8B-B14F-4D97-AF65-F5344CB8AC3E}">
        <p14:creationId xmlns:p14="http://schemas.microsoft.com/office/powerpoint/2010/main" val="204726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1FB761C-DC23-4D87-B03C-C0D35650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122795"/>
            <a:ext cx="8825657" cy="191564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a Citizen of that Unshakeable Kingdom?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34F00214-9E32-44FD-808A-DB6EFF33FEDB}"/>
              </a:ext>
            </a:extLst>
          </p:cNvPr>
          <p:cNvSpPr txBox="1">
            <a:spLocks/>
          </p:cNvSpPr>
          <p:nvPr/>
        </p:nvSpPr>
        <p:spPr>
          <a:xfrm>
            <a:off x="1154956" y="1392703"/>
            <a:ext cx="8825657" cy="1645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97AF91-B294-4454-A71C-8B35DABF7CD6}"/>
              </a:ext>
            </a:extLst>
          </p:cNvPr>
          <p:cNvSpPr txBox="1"/>
          <p:nvPr/>
        </p:nvSpPr>
        <p:spPr>
          <a:xfrm>
            <a:off x="2740177" y="3622037"/>
            <a:ext cx="7036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“I’m a member of the church”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BEB687-C4A9-4C6F-9325-A8C094AA9095}"/>
              </a:ext>
            </a:extLst>
          </p:cNvPr>
          <p:cNvSpPr txBox="1"/>
          <p:nvPr/>
        </p:nvSpPr>
        <p:spPr>
          <a:xfrm>
            <a:off x="2247807" y="4545367"/>
            <a:ext cx="7036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aren’t the church and the kingdom the same thing?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5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A4938C-2EFC-4363-BF08-06A9548DEB74}"/>
              </a:ext>
            </a:extLst>
          </p:cNvPr>
          <p:cNvSpPr txBox="1">
            <a:spLocks/>
          </p:cNvSpPr>
          <p:nvPr/>
        </p:nvSpPr>
        <p:spPr>
          <a:xfrm>
            <a:off x="190500" y="981909"/>
            <a:ext cx="4114800" cy="46690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600" b="1" dirty="0">
                <a:solidFill>
                  <a:srgbClr val="FFFF00"/>
                </a:solidFill>
              </a:rPr>
              <a:t>Humble</a:t>
            </a:r>
            <a:r>
              <a:rPr lang="en-US" sz="2600" dirty="0"/>
              <a:t>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Mournful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Meek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Righteous 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Merciful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Pure in Heart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Peacemaker </a:t>
            </a:r>
            <a:endParaRPr lang="en-US" sz="2600" dirty="0"/>
          </a:p>
          <a:p>
            <a:r>
              <a:rPr lang="en-US" sz="2600" b="1" dirty="0">
                <a:solidFill>
                  <a:srgbClr val="FFFF00"/>
                </a:solidFill>
              </a:rPr>
              <a:t>Persecuted 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F96317-9A43-4A38-BE3C-164812675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83906"/>
            <a:ext cx="9974997" cy="140053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Citizens described in N.T.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BDF8A6-BF9F-4046-B9DF-C54D4DB7900C}"/>
              </a:ext>
            </a:extLst>
          </p:cNvPr>
          <p:cNvSpPr txBox="1"/>
          <p:nvPr/>
        </p:nvSpPr>
        <p:spPr>
          <a:xfrm>
            <a:off x="2799471" y="987772"/>
            <a:ext cx="57677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Righteous in their hearts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Pleasing God, Not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Laying up treasure in heaven.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Treaing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others as they wish to be treated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“Not everyone who says to Me, ‘Lord, Lord,’ shall enter the kingdom of heaven, but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who does the will of My Father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heaven.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9E69FC-01DE-4FA0-AB8E-211BC141A297}"/>
              </a:ext>
            </a:extLst>
          </p:cNvPr>
          <p:cNvSpPr txBox="1"/>
          <p:nvPr/>
        </p:nvSpPr>
        <p:spPr>
          <a:xfrm>
            <a:off x="8596949" y="1242312"/>
            <a:ext cx="33043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“Assuredly, I say to you, unless you are converted and become as little children, you will by no means enter the kingdom of heaven. </a:t>
            </a:r>
            <a:r>
              <a:rPr lang="en-US" b="1" dirty="0"/>
              <a:t>(Matthew 18:3)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E58BF-7C34-4ADE-B104-635229E0D6DA}"/>
              </a:ext>
            </a:extLst>
          </p:cNvPr>
          <p:cNvSpPr txBox="1"/>
          <p:nvPr/>
        </p:nvSpPr>
        <p:spPr>
          <a:xfrm>
            <a:off x="351692" y="5070110"/>
            <a:ext cx="115495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“Do you not know that the unrighteous will not inherit the kingdom of God? Do not be deceived. Neither fornicators, nor idolaters, nor adulterers, nor homosexuals, nor sodomites, 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nor thieves, nor covetous, nor drunkards, nor revilers, nor extortioners will inherit the kingdom of God.+ (1 Cor.6:9-10)</a:t>
            </a:r>
          </a:p>
        </p:txBody>
      </p:sp>
    </p:spTree>
    <p:extLst>
      <p:ext uri="{BB962C8B-B14F-4D97-AF65-F5344CB8AC3E}">
        <p14:creationId xmlns:p14="http://schemas.microsoft.com/office/powerpoint/2010/main" val="228204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1FB761C-DC23-4D87-B03C-C0D35650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34879"/>
            <a:ext cx="8825657" cy="191564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as we see it is something visible.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34F00214-9E32-44FD-808A-DB6EFF33FEDB}"/>
              </a:ext>
            </a:extLst>
          </p:cNvPr>
          <p:cNvSpPr txBox="1">
            <a:spLocks/>
          </p:cNvSpPr>
          <p:nvPr/>
        </p:nvSpPr>
        <p:spPr>
          <a:xfrm>
            <a:off x="1154956" y="1392703"/>
            <a:ext cx="8825657" cy="1645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7DC404DC-D37F-46E5-ACFF-24EA97D59466}"/>
              </a:ext>
            </a:extLst>
          </p:cNvPr>
          <p:cNvSpPr txBox="1">
            <a:spLocks/>
          </p:cNvSpPr>
          <p:nvPr/>
        </p:nvSpPr>
        <p:spPr>
          <a:xfrm>
            <a:off x="1154955" y="3016552"/>
            <a:ext cx="8825657" cy="1915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think of as the church may be different from what God sees as His kingdom.</a:t>
            </a:r>
          </a:p>
        </p:txBody>
      </p:sp>
    </p:spTree>
    <p:extLst>
      <p:ext uri="{BB962C8B-B14F-4D97-AF65-F5344CB8AC3E}">
        <p14:creationId xmlns:p14="http://schemas.microsoft.com/office/powerpoint/2010/main" val="220203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5EBDB3-F146-4290-AE72-17EBB9DAF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81245" y="1053702"/>
            <a:ext cx="6334127" cy="47505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0EAE83-CFEC-4D50-827A-D3D8D0977856}"/>
              </a:ext>
            </a:extLst>
          </p:cNvPr>
          <p:cNvSpPr txBox="1"/>
          <p:nvPr/>
        </p:nvSpPr>
        <p:spPr>
          <a:xfrm rot="20594541">
            <a:off x="4491412" y="2861721"/>
            <a:ext cx="237843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Shaken!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FAE374-A378-4BB5-8972-B2A8A6D22956}"/>
              </a:ext>
            </a:extLst>
          </p:cNvPr>
          <p:cNvSpPr txBox="1"/>
          <p:nvPr/>
        </p:nvSpPr>
        <p:spPr>
          <a:xfrm>
            <a:off x="8428951" y="1449326"/>
            <a:ext cx="34147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“Therefore, since we are receiving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kingdom that cannot be shaken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                     let us be thankful, and so worship God acceptably with reverence and awe.”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130D41-895F-477C-A981-BBDE2451F93E}"/>
              </a:ext>
            </a:extLst>
          </p:cNvPr>
          <p:cNvSpPr txBox="1"/>
          <p:nvPr/>
        </p:nvSpPr>
        <p:spPr>
          <a:xfrm>
            <a:off x="348337" y="261936"/>
            <a:ext cx="2583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 the 1940’s we were very proud of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of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AD87C-4509-49DC-B1AC-06BD7ED52D02}"/>
              </a:ext>
            </a:extLst>
          </p:cNvPr>
          <p:cNvSpPr txBox="1"/>
          <p:nvPr/>
        </p:nvSpPr>
        <p:spPr>
          <a:xfrm>
            <a:off x="348337" y="3428999"/>
            <a:ext cx="27193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News Media were calling it the fastest growing church in the U.S.</a:t>
            </a:r>
          </a:p>
        </p:txBody>
      </p:sp>
    </p:spTree>
    <p:extLst>
      <p:ext uri="{BB962C8B-B14F-4D97-AF65-F5344CB8AC3E}">
        <p14:creationId xmlns:p14="http://schemas.microsoft.com/office/powerpoint/2010/main" val="28334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156064-55CE-4C86-83AB-80C8384CBE6C}"/>
              </a:ext>
            </a:extLst>
          </p:cNvPr>
          <p:cNvSpPr txBox="1"/>
          <p:nvPr/>
        </p:nvSpPr>
        <p:spPr>
          <a:xfrm>
            <a:off x="280219" y="1445345"/>
            <a:ext cx="117102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See that you do not refuse Him who speaks. For if they did not escape who refused Him who spoke on earth, much more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shall we not escape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if we turn away from Him who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speaks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from heaven, 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whose voice then shook the earth; but now He has promised, saying, “Yet once more I shake not only the earth, but also heaven.” 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Now this, “Yet once more,” indicates the removal of those things that are being shaken, as of things that are made, that the things which cannot be shaken may remain.</a:t>
            </a:r>
          </a:p>
          <a:p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Therefore, since we are receiving a kingdom which cannot be shaken, let us have grace, by which we may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  <a:hlinkClick r:id="rId2" tooltip="See footnote c"/>
              </a:rPr>
              <a:t>c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serve God acceptably with reverence and godly fear. </a:t>
            </a:r>
            <a:r>
              <a:rPr lang="en-US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29 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our God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 consuming fire.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5136F-F0F4-4489-9C14-6B51F0BFCA90}"/>
              </a:ext>
            </a:extLst>
          </p:cNvPr>
          <p:cNvSpPr txBox="1"/>
          <p:nvPr/>
        </p:nvSpPr>
        <p:spPr>
          <a:xfrm>
            <a:off x="2816942" y="244904"/>
            <a:ext cx="790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Hebrews 12:25-29</a:t>
            </a:r>
          </a:p>
        </p:txBody>
      </p:sp>
    </p:spTree>
    <p:extLst>
      <p:ext uri="{BB962C8B-B14F-4D97-AF65-F5344CB8AC3E}">
        <p14:creationId xmlns:p14="http://schemas.microsoft.com/office/powerpoint/2010/main" val="321104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C991363-809E-4C30-825F-5F44AF1B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0" y="1447800"/>
            <a:ext cx="8825659" cy="1981200"/>
          </a:xfrm>
        </p:spPr>
        <p:txBody>
          <a:bodyPr/>
          <a:lstStyle/>
          <a:p>
            <a:r>
              <a:rPr lang="en-US" b="1" dirty="0"/>
              <a:t>Reference to Three Shakings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8186D7-1FE7-47FF-8021-A4D558230CAB}"/>
              </a:ext>
            </a:extLst>
          </p:cNvPr>
          <p:cNvSpPr txBox="1"/>
          <p:nvPr/>
        </p:nvSpPr>
        <p:spPr>
          <a:xfrm>
            <a:off x="996460" y="2844225"/>
            <a:ext cx="10199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each case there is a literal shaking of the earth.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E46B28-C737-4FD4-B133-C2357E4DC9A9}"/>
              </a:ext>
            </a:extLst>
          </p:cNvPr>
          <p:cNvSpPr txBox="1"/>
          <p:nvPr/>
        </p:nvSpPr>
        <p:spPr>
          <a:xfrm>
            <a:off x="886264" y="3868822"/>
            <a:ext cx="10072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On each occasion the status quo is “shaken up—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for the better.</a:t>
            </a:r>
          </a:p>
        </p:txBody>
      </p:sp>
    </p:spTree>
    <p:extLst>
      <p:ext uri="{BB962C8B-B14F-4D97-AF65-F5344CB8AC3E}">
        <p14:creationId xmlns:p14="http://schemas.microsoft.com/office/powerpoint/2010/main" val="31905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571BC-2AC4-4289-9836-446E947F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Shaking</a:t>
            </a:r>
            <a:br>
              <a:rPr lang="en-US" b="1" dirty="0"/>
            </a:br>
            <a:br>
              <a:rPr lang="en-US" dirty="0"/>
            </a:br>
            <a:r>
              <a:rPr lang="en-US" sz="3600" dirty="0"/>
              <a:t>Hebrews 12:18-21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CD37A-CFC9-41F4-811B-9C69000E5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849858"/>
            <a:ext cx="8825659" cy="156034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 Sinai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19:16-19; 20:18-19</a:t>
            </a:r>
          </a:p>
        </p:txBody>
      </p:sp>
    </p:spTree>
    <p:extLst>
      <p:ext uri="{BB962C8B-B14F-4D97-AF65-F5344CB8AC3E}">
        <p14:creationId xmlns:p14="http://schemas.microsoft.com/office/powerpoint/2010/main" val="2738382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7D60E1-D9FF-4561-82E4-0A66AB91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The First Shaking at Sinai </a:t>
            </a:r>
            <a:br>
              <a:rPr lang="en-US" b="1" dirty="0"/>
            </a:br>
            <a:r>
              <a:rPr lang="en-US" b="1" dirty="0"/>
              <a:t>			</a:t>
            </a:r>
            <a:r>
              <a:rPr lang="en-US" sz="3600" dirty="0"/>
              <a:t>(Exodus 19:16-19)</a:t>
            </a:r>
            <a:endParaRPr lang="en-US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1A8C67-90E7-4168-9301-780A64359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63" y="3245673"/>
            <a:ext cx="4702202" cy="4195763"/>
          </a:xfrm>
        </p:spPr>
        <p:txBody>
          <a:bodyPr>
            <a:normAutofit/>
          </a:bodyPr>
          <a:lstStyle/>
          <a:p>
            <a:r>
              <a:rPr lang="en-US" sz="2800" dirty="0"/>
              <a:t>Limited knowledge of God </a:t>
            </a:r>
          </a:p>
          <a:p>
            <a:r>
              <a:rPr lang="en-US" sz="2800" dirty="0"/>
              <a:t>Patriarchal Law</a:t>
            </a:r>
          </a:p>
          <a:p>
            <a:r>
              <a:rPr lang="en-US" sz="2800" dirty="0"/>
              <a:t>Mere Family</a:t>
            </a:r>
          </a:p>
          <a:p>
            <a:r>
              <a:rPr lang="en-US" sz="2800" dirty="0"/>
              <a:t>Wanderers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775B3B-9EE4-4D5C-8560-7D41CBE29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0165" y="1863409"/>
            <a:ext cx="6758277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Now therefore, if you will indeed obey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voice </a:t>
            </a:r>
            <a:r>
              <a:rPr lang="en-US" sz="3000" dirty="0"/>
              <a:t>and keep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covenant</a:t>
            </a:r>
            <a:r>
              <a:rPr lang="en-US" sz="3000" dirty="0"/>
              <a:t>, then you shall be a special treasure to Me above all people; for all the earth </a:t>
            </a:r>
            <a:r>
              <a:rPr lang="en-US" sz="3000" i="1" dirty="0"/>
              <a:t>is</a:t>
            </a:r>
            <a:r>
              <a:rPr lang="en-US" sz="3000" dirty="0"/>
              <a:t> Mine. </a:t>
            </a:r>
            <a:r>
              <a:rPr lang="en-US" sz="3000" b="1" baseline="30000" dirty="0"/>
              <a:t>6 </a:t>
            </a:r>
            <a:r>
              <a:rPr lang="en-US" sz="3000" dirty="0"/>
              <a:t>And </a:t>
            </a:r>
            <a:r>
              <a:rPr lang="en-US" sz="3000" b="1" dirty="0">
                <a:solidFill>
                  <a:srgbClr val="FFFF00"/>
                </a:solidFill>
              </a:rPr>
              <a:t>you shall be to Me a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</a:t>
            </a:r>
            <a:r>
              <a:rPr lang="en-US" sz="3000" dirty="0"/>
              <a:t>of priests and a holy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</a:t>
            </a:r>
            <a:r>
              <a:rPr lang="en-US" sz="3000" dirty="0"/>
              <a:t>.’ These </a:t>
            </a:r>
            <a:r>
              <a:rPr lang="en-US" sz="3000" i="1" dirty="0"/>
              <a:t>are</a:t>
            </a:r>
            <a:r>
              <a:rPr lang="en-US" sz="3000" dirty="0"/>
              <a:t> the words which you shall speak to the children of Israel.”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A8082-B3D3-410D-AC7D-470D7C953EC8}"/>
              </a:ext>
            </a:extLst>
          </p:cNvPr>
          <p:cNvSpPr txBox="1"/>
          <p:nvPr/>
        </p:nvSpPr>
        <p:spPr>
          <a:xfrm>
            <a:off x="323558" y="2089151"/>
            <a:ext cx="4443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Slaves recently escaped from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8CA29-3E43-4241-854E-C5B252EC3065}"/>
              </a:ext>
            </a:extLst>
          </p:cNvPr>
          <p:cNvSpPr txBox="1"/>
          <p:nvPr/>
        </p:nvSpPr>
        <p:spPr>
          <a:xfrm>
            <a:off x="6569612" y="1206917"/>
            <a:ext cx="4656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Something Better</a:t>
            </a:r>
          </a:p>
        </p:txBody>
      </p:sp>
    </p:spTree>
    <p:extLst>
      <p:ext uri="{BB962C8B-B14F-4D97-AF65-F5344CB8AC3E}">
        <p14:creationId xmlns:p14="http://schemas.microsoft.com/office/powerpoint/2010/main" val="12446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571BC-2AC4-4289-9836-446E947F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308" y="1447800"/>
            <a:ext cx="8825659" cy="115025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Shaking</a:t>
            </a:r>
            <a:br>
              <a:rPr lang="en-US" b="1" dirty="0"/>
            </a:br>
            <a:br>
              <a:rPr lang="en-US" dirty="0"/>
            </a:br>
            <a:r>
              <a:rPr lang="en-US" sz="3600" b="1" dirty="0"/>
              <a:t>Prophesied by Haggai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b="1" dirty="0"/>
              <a:t>Referred to in Hebrews 12:26</a:t>
            </a:r>
          </a:p>
        </p:txBody>
      </p:sp>
    </p:spTree>
    <p:extLst>
      <p:ext uri="{BB962C8B-B14F-4D97-AF65-F5344CB8AC3E}">
        <p14:creationId xmlns:p14="http://schemas.microsoft.com/office/powerpoint/2010/main" val="1476176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1654AE-B1E1-4F38-8E59-D70EB34CE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1510"/>
          </a:xfrm>
        </p:spPr>
        <p:txBody>
          <a:bodyPr/>
          <a:lstStyle/>
          <a:p>
            <a:r>
              <a:rPr lang="en-US" b="1" dirty="0"/>
              <a:t>Prediction of Haggai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06C2-293A-4DF0-B56B-AAF840B90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09" y="1417149"/>
            <a:ext cx="11633982" cy="530720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God’s people had been conquered, carried away to a foreign land, returned and begun rebuilding a temple. But it was disappointing.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“For thus says the </a:t>
            </a:r>
            <a:r>
              <a:rPr lang="en-US" sz="2800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hosts: ‘Once more (it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little while) I will shake heaven and earth, the sea and dry land; 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I will shake all nations.”</a:t>
            </a:r>
            <a:r>
              <a:rPr lang="en-US" sz="2800" dirty="0"/>
              <a:t> (Haggai 2:6-7)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Inspired Comment: “Now this, “Yet once more,” indicates the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those things that are being shaken,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as of things that are made, that the things which cannot be shaken may remain</a:t>
            </a:r>
            <a:r>
              <a:rPr lang="en-US" sz="2800" dirty="0"/>
              <a:t>.” (Heb. 12:27)</a:t>
            </a:r>
          </a:p>
          <a:p>
            <a:r>
              <a:rPr lang="en-US" sz="2800" dirty="0"/>
              <a:t>The earthly visible things were to be replaced with spiritual ones which would be far better (See John 4:19-24)</a:t>
            </a:r>
          </a:p>
        </p:txBody>
      </p:sp>
    </p:spTree>
    <p:extLst>
      <p:ext uri="{BB962C8B-B14F-4D97-AF65-F5344CB8AC3E}">
        <p14:creationId xmlns:p14="http://schemas.microsoft.com/office/powerpoint/2010/main" val="78139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C89E72-C60F-44D0-BE22-DFE99666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86" y="494922"/>
            <a:ext cx="11311427" cy="84151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Shaking at Calvary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387BFD-4063-45BC-8C12-A5DFCC0FF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4" y="2576526"/>
            <a:ext cx="10649243" cy="3786553"/>
          </a:xfrm>
        </p:spPr>
        <p:txBody>
          <a:bodyPr>
            <a:noAutofit/>
          </a:bodyPr>
          <a:lstStyle/>
          <a:p>
            <a:r>
              <a:rPr lang="en-US" sz="2800" dirty="0"/>
              <a:t>The imperfect Jewish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</a:t>
            </a:r>
            <a:r>
              <a:rPr lang="en-US" sz="2800" dirty="0"/>
              <a:t> were replaced with the perfect King</a:t>
            </a:r>
          </a:p>
          <a:p>
            <a:r>
              <a:rPr lang="en-US" sz="2800" dirty="0"/>
              <a:t>The imperfect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</a:t>
            </a:r>
            <a:r>
              <a:rPr lang="en-US" sz="2800" dirty="0"/>
              <a:t>was replaced with “the perfect law of liberty”</a:t>
            </a:r>
          </a:p>
          <a:p>
            <a:r>
              <a:rPr lang="en-US" sz="2800" dirty="0"/>
              <a:t>The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</a:t>
            </a:r>
            <a:r>
              <a:rPr lang="en-US" sz="2800" dirty="0"/>
              <a:t> were completely forgiven by the blood of Christ</a:t>
            </a:r>
          </a:p>
          <a:p>
            <a:r>
              <a:rPr lang="en-US" sz="2800" dirty="0"/>
              <a:t>The vulnerable earthly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homeland </a:t>
            </a:r>
            <a:r>
              <a:rPr lang="en-US" sz="2800" dirty="0"/>
              <a:t>was exchanged for Heaven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E7504E-C281-4D79-9F39-3A15DEE7C391}"/>
              </a:ext>
            </a:extLst>
          </p:cNvPr>
          <p:cNvSpPr txBox="1"/>
          <p:nvPr/>
        </p:nvSpPr>
        <p:spPr>
          <a:xfrm>
            <a:off x="464234" y="1336432"/>
            <a:ext cx="11338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Then, behold, the veil of the temple was torn in two from top to bottom; and the earth quaked, and the rocks were split.” (Matt. 27:51)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150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7D60E1-D9FF-4561-82E4-0A66AB91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165729"/>
            <a:ext cx="10635176" cy="761721"/>
          </a:xfrm>
        </p:spPr>
        <p:txBody>
          <a:bodyPr/>
          <a:lstStyle/>
          <a:p>
            <a:r>
              <a:rPr lang="en-US" sz="4400" b="1" dirty="0"/>
              <a:t>Result of the Second Shaking </a:t>
            </a:r>
            <a:br>
              <a:rPr lang="en-US" sz="4400" b="1" dirty="0"/>
            </a:br>
            <a:r>
              <a:rPr lang="en-US" sz="3200" dirty="0">
                <a:latin typeface="Arial Narrow" panose="020B0606020202030204" pitchFamily="34" charset="0"/>
              </a:rPr>
              <a:t>(Heb. 12:22-24)</a:t>
            </a:r>
            <a:br>
              <a:rPr lang="en-US" sz="3200" b="1" dirty="0">
                <a:latin typeface="Arial Narrow" panose="020B0606020202030204" pitchFamily="34" charset="0"/>
              </a:rPr>
            </a:br>
            <a:endParaRPr lang="en-US" sz="3200" b="1" i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A43F-6331-42B4-910E-95CFFFFD0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1015" y="2060576"/>
            <a:ext cx="5438799" cy="479742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Arial Narrow" panose="020B0606020202030204" pitchFamily="34" charset="0"/>
              </a:rPr>
              <a:t>S</a:t>
            </a:r>
            <a:r>
              <a:rPr lang="en-US" sz="3000" dirty="0">
                <a:latin typeface="Arial Narrow" panose="020B0606020202030204" pitchFamily="34" charset="0"/>
              </a:rPr>
              <a:t>inai, (could be touched)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Angels as messengers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Israel at Sinai, afraid and forbidden   to touch 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The Lord as Israel’s God Only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Reminders of sinfulness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Moses, mediator of an old imperfect covenant 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Blood of animals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7E428-6454-4B05-92CA-E9DBBA871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9816" y="2056092"/>
            <a:ext cx="6223316" cy="490061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Arial Narrow" panose="020B0606020202030204" pitchFamily="34" charset="0"/>
              </a:rPr>
              <a:t>Mount Zion, the Heavenly Jerusalem seen only by faith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Innumerable company of angels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Church of Firstborn enrolled in heaven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God, Judge of all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Spirits of just men made perfect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Jesus, the Mediator of new and better covenant</a:t>
            </a:r>
          </a:p>
          <a:p>
            <a:r>
              <a:rPr lang="en-US" sz="3000" dirty="0">
                <a:latin typeface="Arial Narrow" panose="020B0606020202030204" pitchFamily="34" charset="0"/>
              </a:rPr>
              <a:t>Blood of Jesus that speaks forgiveness, not vengeance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C9CBFD-08F2-43D3-ADB3-EED58BB70BA5}"/>
              </a:ext>
            </a:extLst>
          </p:cNvPr>
          <p:cNvSpPr txBox="1"/>
          <p:nvPr/>
        </p:nvSpPr>
        <p:spPr>
          <a:xfrm>
            <a:off x="979566" y="1451229"/>
            <a:ext cx="3641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Earthly Visible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22328C-64E1-41FC-96B2-A49ACAF2572A}"/>
              </a:ext>
            </a:extLst>
          </p:cNvPr>
          <p:cNvSpPr txBox="1"/>
          <p:nvPr/>
        </p:nvSpPr>
        <p:spPr>
          <a:xfrm>
            <a:off x="6096000" y="1435561"/>
            <a:ext cx="543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Heavenly, Seen by Faith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97412D-946F-4A8B-8DC7-131CC7C38511}"/>
              </a:ext>
            </a:extLst>
          </p:cNvPr>
          <p:cNvSpPr txBox="1"/>
          <p:nvPr/>
        </p:nvSpPr>
        <p:spPr>
          <a:xfrm>
            <a:off x="6096000" y="804898"/>
            <a:ext cx="4656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Something Better</a:t>
            </a:r>
          </a:p>
        </p:txBody>
      </p:sp>
    </p:spTree>
    <p:extLst>
      <p:ext uri="{BB962C8B-B14F-4D97-AF65-F5344CB8AC3E}">
        <p14:creationId xmlns:p14="http://schemas.microsoft.com/office/powerpoint/2010/main" val="147294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571BC-2AC4-4289-9836-446E947F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443" y="828821"/>
            <a:ext cx="8825659" cy="104218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Third Shaking </a:t>
            </a:r>
            <a:r>
              <a:rPr lang="en-US" dirty="0"/>
              <a:t>(Implied)</a:t>
            </a:r>
            <a:br>
              <a:rPr lang="en-US" b="1" dirty="0"/>
            </a:br>
            <a:br>
              <a:rPr lang="en-US" dirty="0"/>
            </a:b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CD37A-CFC9-41F4-811B-9C69000E5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2825" y="4206827"/>
            <a:ext cx="8825659" cy="156034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Time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3:10-13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4E0259-330B-471E-8928-69E9ECFA2445}"/>
              </a:ext>
            </a:extLst>
          </p:cNvPr>
          <p:cNvSpPr txBox="1"/>
          <p:nvPr/>
        </p:nvSpPr>
        <p:spPr>
          <a:xfrm>
            <a:off x="1464443" y="2138868"/>
            <a:ext cx="90581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Therefore, since we are receiving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kingdom which cannot be shaken,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let us have grace, by which we may serve God acceptably with reverence and godly fear.</a:t>
            </a:r>
            <a:r>
              <a:rPr lang="en-US" sz="3200" dirty="0"/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(Heb. 12:28)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CE345C8-5E14-413F-96A6-B9E99196D22F}"/>
              </a:ext>
            </a:extLst>
          </p:cNvPr>
          <p:cNvSpPr txBox="1">
            <a:spLocks/>
          </p:cNvSpPr>
          <p:nvPr/>
        </p:nvSpPr>
        <p:spPr>
          <a:xfrm>
            <a:off x="1504900" y="5297658"/>
            <a:ext cx="8825659" cy="1560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is Everlasting!</a:t>
            </a:r>
          </a:p>
        </p:txBody>
      </p:sp>
    </p:spTree>
    <p:extLst>
      <p:ext uri="{BB962C8B-B14F-4D97-AF65-F5344CB8AC3E}">
        <p14:creationId xmlns:p14="http://schemas.microsoft.com/office/powerpoint/2010/main" val="487773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</TotalTime>
  <Words>671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Century Gothic</vt:lpstr>
      <vt:lpstr>Wingdings 3</vt:lpstr>
      <vt:lpstr>Ion</vt:lpstr>
      <vt:lpstr>The Unshakeable Kingdom</vt:lpstr>
      <vt:lpstr>Reference to Three Shakings</vt:lpstr>
      <vt:lpstr>The First Shaking  Hebrews 12:18-21</vt:lpstr>
      <vt:lpstr>The First Shaking at Sinai     (Exodus 19:16-19)</vt:lpstr>
      <vt:lpstr>The Second Shaking  Prophesied by Haggai   Referred to in Hebrews 12:26</vt:lpstr>
      <vt:lpstr>Prediction of Haggai</vt:lpstr>
      <vt:lpstr>The Second Shaking at Calvary </vt:lpstr>
      <vt:lpstr>Result of the Second Shaking  (Heb. 12:22-24) </vt:lpstr>
      <vt:lpstr>A Third Shaking (Implied)  </vt:lpstr>
      <vt:lpstr>The result will be                    Something Better!</vt:lpstr>
      <vt:lpstr>Am I a Citizen of that Unshakeable Kingdom?</vt:lpstr>
      <vt:lpstr>Kingdom Citizens described in N.T.</vt:lpstr>
      <vt:lpstr>The church as we see it is something visible.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Unshakeable Kingdom</dc:title>
  <dc:creator>Sewell</dc:creator>
  <cp:lastModifiedBy>Sewell</cp:lastModifiedBy>
  <cp:revision>22</cp:revision>
  <dcterms:created xsi:type="dcterms:W3CDTF">2018-04-01T17:38:32Z</dcterms:created>
  <dcterms:modified xsi:type="dcterms:W3CDTF">2018-04-01T20:55:32Z</dcterms:modified>
</cp:coreProperties>
</file>