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3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/>
    <p:restoredTop sz="94664"/>
  </p:normalViewPr>
  <p:slideViewPr>
    <p:cSldViewPr snapToGrid="0" snapToObjects="1">
      <p:cViewPr varScale="1">
        <p:scale>
          <a:sx n="120" d="100"/>
          <a:sy n="120" d="100"/>
        </p:scale>
        <p:origin x="12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D7837-B76A-6C42-AADE-D71074C9743B}" type="doc">
      <dgm:prSet loTypeId="urn:microsoft.com/office/officeart/2005/8/layout/hList3" loCatId="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9170D20-AD93-8045-A580-BDBA55DE08B9}">
      <dgm:prSet phldrT="[Text]" custT="1"/>
      <dgm:spPr/>
      <dgm:t>
        <a:bodyPr/>
        <a:lstStyle/>
        <a:p>
          <a:r>
            <a:rPr lang="en-US" sz="2800" dirty="0"/>
            <a:t>Priest</a:t>
          </a:r>
        </a:p>
      </dgm:t>
    </dgm:pt>
    <dgm:pt modelId="{C368B57A-7188-5D48-BDE5-AC45FFDAB5DE}" type="parTrans" cxnId="{DF34FEF5-0DD3-D646-886E-65362C38BA9A}">
      <dgm:prSet/>
      <dgm:spPr/>
      <dgm:t>
        <a:bodyPr/>
        <a:lstStyle/>
        <a:p>
          <a:endParaRPr lang="en-US"/>
        </a:p>
      </dgm:t>
    </dgm:pt>
    <dgm:pt modelId="{9280868E-112F-F148-BBD2-F0B232E0EAA7}" type="sibTrans" cxnId="{DF34FEF5-0DD3-D646-886E-65362C38BA9A}">
      <dgm:prSet/>
      <dgm:spPr/>
      <dgm:t>
        <a:bodyPr/>
        <a:lstStyle/>
        <a:p>
          <a:endParaRPr lang="en-US"/>
        </a:p>
      </dgm:t>
    </dgm:pt>
    <dgm:pt modelId="{2FA2D7EF-4C6B-514C-8B40-02B18EA3D0BE}">
      <dgm:prSet phldrT="[Text]" custT="1"/>
      <dgm:spPr/>
      <dgm:t>
        <a:bodyPr/>
        <a:lstStyle/>
        <a:p>
          <a:r>
            <a:rPr lang="en-US" sz="2800" dirty="0"/>
            <a:t>Prophet</a:t>
          </a:r>
        </a:p>
      </dgm:t>
    </dgm:pt>
    <dgm:pt modelId="{82501333-E5A1-AA41-AAEF-BD94D3747FBF}" type="parTrans" cxnId="{4C964FAB-54E7-FE47-BE6B-AEE47A0E471C}">
      <dgm:prSet/>
      <dgm:spPr/>
      <dgm:t>
        <a:bodyPr/>
        <a:lstStyle/>
        <a:p>
          <a:endParaRPr lang="en-US"/>
        </a:p>
      </dgm:t>
    </dgm:pt>
    <dgm:pt modelId="{E29EEAC1-66E9-454D-A93F-2D9B7012E397}" type="sibTrans" cxnId="{4C964FAB-54E7-FE47-BE6B-AEE47A0E471C}">
      <dgm:prSet/>
      <dgm:spPr/>
      <dgm:t>
        <a:bodyPr/>
        <a:lstStyle/>
        <a:p>
          <a:endParaRPr lang="en-US"/>
        </a:p>
      </dgm:t>
    </dgm:pt>
    <dgm:pt modelId="{5ACF654F-6729-C848-8ADE-D8AEFBED054F}">
      <dgm:prSet phldrT="[Text]" custT="1"/>
      <dgm:spPr/>
      <dgm:t>
        <a:bodyPr/>
        <a:lstStyle/>
        <a:p>
          <a:r>
            <a:rPr lang="en-US" sz="2800" dirty="0"/>
            <a:t>King</a:t>
          </a:r>
        </a:p>
      </dgm:t>
    </dgm:pt>
    <dgm:pt modelId="{401742D8-6D1E-064E-9744-2475DAB0A66B}" type="parTrans" cxnId="{47556578-72AE-3145-A21C-A047461929E1}">
      <dgm:prSet/>
      <dgm:spPr/>
      <dgm:t>
        <a:bodyPr/>
        <a:lstStyle/>
        <a:p>
          <a:endParaRPr lang="en-US"/>
        </a:p>
      </dgm:t>
    </dgm:pt>
    <dgm:pt modelId="{2135E26F-B9D0-D544-82B8-12E585BA6965}" type="sibTrans" cxnId="{47556578-72AE-3145-A21C-A047461929E1}">
      <dgm:prSet/>
      <dgm:spPr/>
      <dgm:t>
        <a:bodyPr/>
        <a:lstStyle/>
        <a:p>
          <a:endParaRPr lang="en-US"/>
        </a:p>
      </dgm:t>
    </dgm:pt>
    <dgm:pt modelId="{5EA83E4C-6857-5B49-8862-AA9C409F3BD4}">
      <dgm:prSet phldrT="[Text]" custT="1"/>
      <dgm:spPr/>
      <dgm:t>
        <a:bodyPr/>
        <a:lstStyle/>
        <a:p>
          <a:r>
            <a:rPr lang="en-US" sz="2000" dirty="0"/>
            <a:t>Exodus</a:t>
          </a:r>
          <a:r>
            <a:rPr lang="en-US" sz="2000" baseline="0" dirty="0"/>
            <a:t> 29:29; 40:15</a:t>
          </a:r>
          <a:endParaRPr lang="en-US" sz="2000" dirty="0"/>
        </a:p>
      </dgm:t>
    </dgm:pt>
    <dgm:pt modelId="{821480C1-5D99-9242-B8C6-E6EA638D3981}" type="parTrans" cxnId="{059212DE-D746-5346-84DF-684475771F2C}">
      <dgm:prSet/>
      <dgm:spPr/>
      <dgm:t>
        <a:bodyPr/>
        <a:lstStyle/>
        <a:p>
          <a:endParaRPr lang="en-US"/>
        </a:p>
      </dgm:t>
    </dgm:pt>
    <dgm:pt modelId="{E410C569-44A2-B344-9198-0C898940D840}" type="sibTrans" cxnId="{059212DE-D746-5346-84DF-684475771F2C}">
      <dgm:prSet/>
      <dgm:spPr/>
      <dgm:t>
        <a:bodyPr/>
        <a:lstStyle/>
        <a:p>
          <a:endParaRPr lang="en-US"/>
        </a:p>
      </dgm:t>
    </dgm:pt>
    <dgm:pt modelId="{C22357AC-178B-7C4C-8438-62336D66166A}">
      <dgm:prSet phldrT="[Text]" custT="1"/>
      <dgm:spPr/>
      <dgm:t>
        <a:bodyPr/>
        <a:lstStyle/>
        <a:p>
          <a:r>
            <a:rPr lang="en-US" sz="2000" dirty="0"/>
            <a:t>Role:</a:t>
          </a:r>
          <a:r>
            <a:rPr lang="en-US" sz="2000" baseline="0" dirty="0"/>
            <a:t> Leading the nation in worship to God. </a:t>
          </a:r>
        </a:p>
      </dgm:t>
    </dgm:pt>
    <dgm:pt modelId="{BF824E3E-D1F6-0F44-9A1D-2CC5B11186F7}" type="parTrans" cxnId="{5AC7520B-8B49-D946-AC11-BC18E2E7D4FD}">
      <dgm:prSet/>
      <dgm:spPr/>
      <dgm:t>
        <a:bodyPr/>
        <a:lstStyle/>
        <a:p>
          <a:endParaRPr lang="en-US"/>
        </a:p>
      </dgm:t>
    </dgm:pt>
    <dgm:pt modelId="{FA878C40-BFDB-C047-853D-65081496AC32}" type="sibTrans" cxnId="{5AC7520B-8B49-D946-AC11-BC18E2E7D4FD}">
      <dgm:prSet/>
      <dgm:spPr/>
      <dgm:t>
        <a:bodyPr/>
        <a:lstStyle/>
        <a:p>
          <a:endParaRPr lang="en-US"/>
        </a:p>
      </dgm:t>
    </dgm:pt>
    <dgm:pt modelId="{3FB15B99-C2DB-7B4D-90F8-8F573F1E063F}">
      <dgm:prSet phldrT="[Text]" custT="1"/>
      <dgm:spPr/>
      <dgm:t>
        <a:bodyPr/>
        <a:lstStyle/>
        <a:p>
          <a:r>
            <a:rPr lang="en-US" sz="2000" dirty="0"/>
            <a:t>Atoning</a:t>
          </a:r>
          <a:r>
            <a:rPr lang="en-US" sz="2000" baseline="0" dirty="0"/>
            <a:t> for the sins of the people.</a:t>
          </a:r>
        </a:p>
      </dgm:t>
    </dgm:pt>
    <dgm:pt modelId="{9ABEA782-809E-B64A-A204-5A88BC582B2D}" type="parTrans" cxnId="{C998EB65-17D9-0E4C-93F9-C1794BF46E51}">
      <dgm:prSet/>
      <dgm:spPr/>
      <dgm:t>
        <a:bodyPr/>
        <a:lstStyle/>
        <a:p>
          <a:endParaRPr lang="en-US"/>
        </a:p>
      </dgm:t>
    </dgm:pt>
    <dgm:pt modelId="{551127C2-1483-414D-84B1-CA2B39ACA86F}" type="sibTrans" cxnId="{C998EB65-17D9-0E4C-93F9-C1794BF46E51}">
      <dgm:prSet/>
      <dgm:spPr/>
      <dgm:t>
        <a:bodyPr/>
        <a:lstStyle/>
        <a:p>
          <a:endParaRPr lang="en-US"/>
        </a:p>
      </dgm:t>
    </dgm:pt>
    <dgm:pt modelId="{D2678EE7-02D9-394C-8E9D-8BCC95059284}">
      <dgm:prSet phldrT="[Text]" custT="1"/>
      <dgm:spPr/>
      <dgm:t>
        <a:bodyPr/>
        <a:lstStyle/>
        <a:p>
          <a:r>
            <a:rPr lang="en-US" sz="2000" dirty="0"/>
            <a:t>Served God and the people</a:t>
          </a:r>
        </a:p>
      </dgm:t>
    </dgm:pt>
    <dgm:pt modelId="{6545E791-A2F4-AF42-93EF-1A6EC526A5F8}" type="parTrans" cxnId="{D227CB83-9830-E148-85E9-AB7D8CE3988A}">
      <dgm:prSet/>
      <dgm:spPr/>
      <dgm:t>
        <a:bodyPr/>
        <a:lstStyle/>
        <a:p>
          <a:endParaRPr lang="en-US"/>
        </a:p>
      </dgm:t>
    </dgm:pt>
    <dgm:pt modelId="{6B8953B6-6EAE-1640-8F58-F4D32DD517F4}" type="sibTrans" cxnId="{D227CB83-9830-E148-85E9-AB7D8CE3988A}">
      <dgm:prSet/>
      <dgm:spPr/>
      <dgm:t>
        <a:bodyPr/>
        <a:lstStyle/>
        <a:p>
          <a:endParaRPr lang="en-US"/>
        </a:p>
      </dgm:t>
    </dgm:pt>
    <dgm:pt modelId="{F4CE0C97-2D45-3144-A269-D3C2D8F03F14}">
      <dgm:prSet phldrT="[Text]" custT="1"/>
      <dgm:spPr/>
      <dgm:t>
        <a:bodyPr/>
        <a:lstStyle/>
        <a:p>
          <a:r>
            <a:rPr lang="en-US" sz="2000" dirty="0"/>
            <a:t>1 Kings 19:14-16; Psalm 105:15</a:t>
          </a:r>
        </a:p>
      </dgm:t>
    </dgm:pt>
    <dgm:pt modelId="{C9D1BBFE-F5B5-3E4D-BD8A-1E1B4F82A01E}" type="parTrans" cxnId="{F2B27128-B97D-6C43-A24F-16BA9A2677D7}">
      <dgm:prSet/>
      <dgm:spPr/>
      <dgm:t>
        <a:bodyPr/>
        <a:lstStyle/>
        <a:p>
          <a:endParaRPr lang="en-US"/>
        </a:p>
      </dgm:t>
    </dgm:pt>
    <dgm:pt modelId="{AEB24CAD-02A9-DE4D-B7F4-C7C5BA57C363}" type="sibTrans" cxnId="{F2B27128-B97D-6C43-A24F-16BA9A2677D7}">
      <dgm:prSet/>
      <dgm:spPr/>
      <dgm:t>
        <a:bodyPr/>
        <a:lstStyle/>
        <a:p>
          <a:endParaRPr lang="en-US"/>
        </a:p>
      </dgm:t>
    </dgm:pt>
    <dgm:pt modelId="{352062A7-ABC5-7743-8D5A-724C9B4F87AA}">
      <dgm:prSet phldrT="[Text]" custT="1"/>
      <dgm:spPr/>
      <dgm:t>
        <a:bodyPr/>
        <a:lstStyle/>
        <a:p>
          <a:r>
            <a:rPr lang="en-US" sz="2000" dirty="0"/>
            <a:t>Role:</a:t>
          </a:r>
          <a:r>
            <a:rPr lang="en-US" sz="2000" baseline="0" dirty="0"/>
            <a:t> Communicating God’s word to the people.</a:t>
          </a:r>
          <a:endParaRPr lang="en-US" sz="2000" dirty="0"/>
        </a:p>
      </dgm:t>
    </dgm:pt>
    <dgm:pt modelId="{12E4F842-12D3-CE4A-A9AC-CEB2CE45ADBE}" type="parTrans" cxnId="{17A9D588-BDD2-4A4C-8591-7713B5659B74}">
      <dgm:prSet/>
      <dgm:spPr/>
      <dgm:t>
        <a:bodyPr/>
        <a:lstStyle/>
        <a:p>
          <a:endParaRPr lang="en-US"/>
        </a:p>
      </dgm:t>
    </dgm:pt>
    <dgm:pt modelId="{237C149F-6140-0846-8245-8695D96969C1}" type="sibTrans" cxnId="{17A9D588-BDD2-4A4C-8591-7713B5659B74}">
      <dgm:prSet/>
      <dgm:spPr/>
      <dgm:t>
        <a:bodyPr/>
        <a:lstStyle/>
        <a:p>
          <a:endParaRPr lang="en-US"/>
        </a:p>
      </dgm:t>
    </dgm:pt>
    <dgm:pt modelId="{9524F573-CAD6-0946-85DA-768B6457B6F9}">
      <dgm:prSet phldrT="[Text]" custT="1"/>
      <dgm:spPr/>
      <dgm:t>
        <a:bodyPr/>
        <a:lstStyle/>
        <a:p>
          <a:r>
            <a:rPr lang="en-US" sz="2000" dirty="0"/>
            <a:t>Led the people in battle, protected them,</a:t>
          </a:r>
          <a:r>
            <a:rPr lang="en-US" sz="2000" baseline="0" dirty="0"/>
            <a:t> rule them. </a:t>
          </a:r>
          <a:r>
            <a:rPr lang="en-US" sz="2000" dirty="0"/>
            <a:t> </a:t>
          </a:r>
        </a:p>
      </dgm:t>
    </dgm:pt>
    <dgm:pt modelId="{89FF33E4-E823-3D49-8C64-E3E43D1FFDA2}" type="parTrans" cxnId="{CBA2D5B7-DD20-DA40-9623-90BB27788E59}">
      <dgm:prSet/>
      <dgm:spPr/>
      <dgm:t>
        <a:bodyPr/>
        <a:lstStyle/>
        <a:p>
          <a:endParaRPr lang="en-US"/>
        </a:p>
      </dgm:t>
    </dgm:pt>
    <dgm:pt modelId="{196D95E9-63DD-2F40-B5BC-EA196C4B5084}" type="sibTrans" cxnId="{CBA2D5B7-DD20-DA40-9623-90BB27788E59}">
      <dgm:prSet/>
      <dgm:spPr/>
      <dgm:t>
        <a:bodyPr/>
        <a:lstStyle/>
        <a:p>
          <a:endParaRPr lang="en-US"/>
        </a:p>
      </dgm:t>
    </dgm:pt>
    <dgm:pt modelId="{9FD5C272-1F01-2547-BF0D-C05690877B6A}">
      <dgm:prSet phldrT="[Text]" custT="1"/>
      <dgm:spPr/>
      <dgm:t>
        <a:bodyPr/>
        <a:lstStyle/>
        <a:p>
          <a:r>
            <a:rPr lang="en-US" sz="2000" dirty="0"/>
            <a:t>1 Samuel 10:1; 15:1;</a:t>
          </a:r>
          <a:r>
            <a:rPr lang="en-US" sz="2000" baseline="0" dirty="0"/>
            <a:t> 16:13 </a:t>
          </a:r>
          <a:endParaRPr lang="en-US" sz="2000" dirty="0"/>
        </a:p>
      </dgm:t>
    </dgm:pt>
    <dgm:pt modelId="{E1B54DA2-F4F1-0146-9435-0AFA48282785}" type="parTrans" cxnId="{5BBE65B6-9BB0-6848-8D63-58B86157F90B}">
      <dgm:prSet/>
      <dgm:spPr/>
      <dgm:t>
        <a:bodyPr/>
        <a:lstStyle/>
        <a:p>
          <a:endParaRPr lang="en-US"/>
        </a:p>
      </dgm:t>
    </dgm:pt>
    <dgm:pt modelId="{9917D6D2-6DBC-F141-B682-0986EB070EDD}" type="sibTrans" cxnId="{5BBE65B6-9BB0-6848-8D63-58B86157F90B}">
      <dgm:prSet/>
      <dgm:spPr/>
      <dgm:t>
        <a:bodyPr/>
        <a:lstStyle/>
        <a:p>
          <a:endParaRPr lang="en-US"/>
        </a:p>
      </dgm:t>
    </dgm:pt>
    <dgm:pt modelId="{A16F53C1-561A-DE41-A502-000BCBC360A0}">
      <dgm:prSet phldrT="[Text]" custT="1"/>
      <dgm:spPr/>
      <dgm:t>
        <a:bodyPr/>
        <a:lstStyle/>
        <a:p>
          <a:r>
            <a:rPr lang="en-US" sz="2000" dirty="0"/>
            <a:t>Role: Mirror God's reign over the Kingdom</a:t>
          </a:r>
        </a:p>
      </dgm:t>
    </dgm:pt>
    <dgm:pt modelId="{FCDB1C66-60B5-644F-82B8-60663A4CB05B}" type="parTrans" cxnId="{50A4879C-543C-B74C-8B9B-40FFE71ADC64}">
      <dgm:prSet/>
      <dgm:spPr/>
      <dgm:t>
        <a:bodyPr/>
        <a:lstStyle/>
        <a:p>
          <a:endParaRPr lang="en-US"/>
        </a:p>
      </dgm:t>
    </dgm:pt>
    <dgm:pt modelId="{D8613208-7043-E242-BEEA-83ED98A3BB9E}" type="sibTrans" cxnId="{50A4879C-543C-B74C-8B9B-40FFE71ADC64}">
      <dgm:prSet/>
      <dgm:spPr/>
      <dgm:t>
        <a:bodyPr/>
        <a:lstStyle/>
        <a:p>
          <a:endParaRPr lang="en-US"/>
        </a:p>
      </dgm:t>
    </dgm:pt>
    <dgm:pt modelId="{920CBCCA-FB6C-C746-8EED-08274CE86828}">
      <dgm:prSet phldrT="[Text]" custT="1"/>
      <dgm:spPr/>
      <dgm:t>
        <a:bodyPr/>
        <a:lstStyle/>
        <a:p>
          <a:r>
            <a:rPr lang="en-US" sz="2000" baseline="0" dirty="0"/>
            <a:t>Divinely inspired to reveal new truth to the people.  </a:t>
          </a:r>
          <a:endParaRPr lang="en-US" sz="2000" dirty="0"/>
        </a:p>
      </dgm:t>
    </dgm:pt>
    <dgm:pt modelId="{022A260B-A79D-5948-9CBD-F462E640B4AB}" type="parTrans" cxnId="{78F1EC6B-D514-2C4A-B241-E9B809B62F25}">
      <dgm:prSet/>
      <dgm:spPr/>
      <dgm:t>
        <a:bodyPr/>
        <a:lstStyle/>
        <a:p>
          <a:endParaRPr lang="en-US"/>
        </a:p>
      </dgm:t>
    </dgm:pt>
    <dgm:pt modelId="{B1BB3B37-7EDC-AF44-BB84-18491431685B}" type="sibTrans" cxnId="{78F1EC6B-D514-2C4A-B241-E9B809B62F25}">
      <dgm:prSet/>
      <dgm:spPr/>
      <dgm:t>
        <a:bodyPr/>
        <a:lstStyle/>
        <a:p>
          <a:endParaRPr lang="en-US"/>
        </a:p>
      </dgm:t>
    </dgm:pt>
    <dgm:pt modelId="{8459CC41-BBE5-7B42-ACAD-45F0AAAFCD66}">
      <dgm:prSet phldrT="[Text]" custT="1"/>
      <dgm:spPr/>
      <dgm:t>
        <a:bodyPr/>
        <a:lstStyle/>
        <a:p>
          <a:r>
            <a:rPr lang="en-US" sz="2000" baseline="0" dirty="0"/>
            <a:t>Served God and the people</a:t>
          </a:r>
        </a:p>
        <a:p>
          <a:endParaRPr lang="en-US" sz="2000" dirty="0"/>
        </a:p>
      </dgm:t>
    </dgm:pt>
    <dgm:pt modelId="{2565BCF1-1E3A-AE4C-831A-48C0B948630F}" type="parTrans" cxnId="{5436D0C3-7F09-7F41-A34A-AA540DC5B848}">
      <dgm:prSet/>
      <dgm:spPr/>
      <dgm:t>
        <a:bodyPr/>
        <a:lstStyle/>
        <a:p>
          <a:endParaRPr lang="en-US"/>
        </a:p>
      </dgm:t>
    </dgm:pt>
    <dgm:pt modelId="{438C9D16-3A82-1F41-86C8-17703468DE04}" type="sibTrans" cxnId="{5436D0C3-7F09-7F41-A34A-AA540DC5B848}">
      <dgm:prSet/>
      <dgm:spPr/>
      <dgm:t>
        <a:bodyPr/>
        <a:lstStyle/>
        <a:p>
          <a:endParaRPr lang="en-US"/>
        </a:p>
      </dgm:t>
    </dgm:pt>
    <dgm:pt modelId="{B491CA09-336F-8145-89DF-DCAD9F508068}">
      <dgm:prSet phldrT="[Text]" custT="1"/>
      <dgm:spPr/>
      <dgm:t>
        <a:bodyPr/>
        <a:lstStyle/>
        <a:p>
          <a:r>
            <a:rPr lang="en-US" sz="2000" dirty="0"/>
            <a:t>Served God and the people</a:t>
          </a:r>
        </a:p>
      </dgm:t>
    </dgm:pt>
    <dgm:pt modelId="{88FE2992-8F8F-8243-9EAB-1BFFDEFBE730}" type="parTrans" cxnId="{BB6B9A0F-C1C1-5948-A30B-064A87276460}">
      <dgm:prSet/>
      <dgm:spPr/>
      <dgm:t>
        <a:bodyPr/>
        <a:lstStyle/>
        <a:p>
          <a:endParaRPr lang="en-US"/>
        </a:p>
      </dgm:t>
    </dgm:pt>
    <dgm:pt modelId="{3B5FC5CC-8D1D-7343-AE6C-9F990488003B}" type="sibTrans" cxnId="{BB6B9A0F-C1C1-5948-A30B-064A87276460}">
      <dgm:prSet/>
      <dgm:spPr/>
      <dgm:t>
        <a:bodyPr/>
        <a:lstStyle/>
        <a:p>
          <a:endParaRPr lang="en-US"/>
        </a:p>
      </dgm:t>
    </dgm:pt>
    <dgm:pt modelId="{D1BAFB76-0819-7248-8638-F642ECBF61D2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4800" dirty="0"/>
            <a:t> Christ,</a:t>
          </a:r>
          <a:r>
            <a:rPr lang="en-US" sz="4800" baseline="0" dirty="0"/>
            <a:t> </a:t>
          </a:r>
          <a:r>
            <a:rPr lang="en-US" sz="4800" dirty="0"/>
            <a:t>The Anointed</a:t>
          </a:r>
        </a:p>
        <a:p>
          <a:pPr>
            <a:lnSpc>
              <a:spcPct val="90000"/>
            </a:lnSpc>
          </a:pPr>
          <a:r>
            <a:rPr lang="en-US" sz="3300" dirty="0"/>
            <a:t>	</a:t>
          </a:r>
        </a:p>
      </dgm:t>
    </dgm:pt>
    <dgm:pt modelId="{FAFC03B7-5D7F-B74E-9534-2A2A420BF490}" type="sibTrans" cxnId="{B3C2BBFE-AD5D-564E-B2F8-9EB9714E5AAE}">
      <dgm:prSet/>
      <dgm:spPr/>
      <dgm:t>
        <a:bodyPr/>
        <a:lstStyle/>
        <a:p>
          <a:endParaRPr lang="en-US"/>
        </a:p>
      </dgm:t>
    </dgm:pt>
    <dgm:pt modelId="{51A4F6FA-F018-DB46-9121-7E5117180D89}" type="parTrans" cxnId="{B3C2BBFE-AD5D-564E-B2F8-9EB9714E5AAE}">
      <dgm:prSet/>
      <dgm:spPr/>
      <dgm:t>
        <a:bodyPr/>
        <a:lstStyle/>
        <a:p>
          <a:endParaRPr lang="en-US"/>
        </a:p>
      </dgm:t>
    </dgm:pt>
    <dgm:pt modelId="{4F914A24-B1CD-3946-8FC4-F49916189ADD}" type="pres">
      <dgm:prSet presAssocID="{79DD7837-B76A-6C42-AADE-D71074C9743B}" presName="composite" presStyleCnt="0">
        <dgm:presLayoutVars>
          <dgm:chMax val="1"/>
          <dgm:dir/>
          <dgm:resizeHandles val="exact"/>
        </dgm:presLayoutVars>
      </dgm:prSet>
      <dgm:spPr/>
    </dgm:pt>
    <dgm:pt modelId="{0AD83A9E-DE9D-EC48-B366-63EA54538D08}" type="pres">
      <dgm:prSet presAssocID="{D1BAFB76-0819-7248-8638-F642ECBF61D2}" presName="roof" presStyleLbl="dkBgShp" presStyleIdx="0" presStyleCnt="2"/>
      <dgm:spPr/>
    </dgm:pt>
    <dgm:pt modelId="{783E31FE-D12B-E747-B641-0B8ED3BA3EB5}" type="pres">
      <dgm:prSet presAssocID="{D1BAFB76-0819-7248-8638-F642ECBF61D2}" presName="pillars" presStyleCnt="0"/>
      <dgm:spPr/>
    </dgm:pt>
    <dgm:pt modelId="{53D3DF00-65E7-2840-AF1C-DAF4227F5ADF}" type="pres">
      <dgm:prSet presAssocID="{D1BAFB76-0819-7248-8638-F642ECBF61D2}" presName="pillar1" presStyleLbl="node1" presStyleIdx="0" presStyleCnt="3">
        <dgm:presLayoutVars>
          <dgm:bulletEnabled val="1"/>
        </dgm:presLayoutVars>
      </dgm:prSet>
      <dgm:spPr/>
    </dgm:pt>
    <dgm:pt modelId="{2270129F-D755-9B44-819D-D32B0809E66E}" type="pres">
      <dgm:prSet presAssocID="{2FA2D7EF-4C6B-514C-8B40-02B18EA3D0BE}" presName="pillarX" presStyleLbl="node1" presStyleIdx="1" presStyleCnt="3">
        <dgm:presLayoutVars>
          <dgm:bulletEnabled val="1"/>
        </dgm:presLayoutVars>
      </dgm:prSet>
      <dgm:spPr/>
    </dgm:pt>
    <dgm:pt modelId="{FFA668CD-0DF0-634E-AF24-E898FBCDF78D}" type="pres">
      <dgm:prSet presAssocID="{5ACF654F-6729-C848-8ADE-D8AEFBED054F}" presName="pillarX" presStyleLbl="node1" presStyleIdx="2" presStyleCnt="3">
        <dgm:presLayoutVars>
          <dgm:bulletEnabled val="1"/>
        </dgm:presLayoutVars>
      </dgm:prSet>
      <dgm:spPr/>
    </dgm:pt>
    <dgm:pt modelId="{BC118DFB-69BD-C541-A3EC-884EDA7F0CC9}" type="pres">
      <dgm:prSet presAssocID="{D1BAFB76-0819-7248-8638-F642ECBF61D2}" presName="base" presStyleLbl="dkBgShp" presStyleIdx="1" presStyleCnt="2"/>
      <dgm:spPr/>
    </dgm:pt>
  </dgm:ptLst>
  <dgm:cxnLst>
    <dgm:cxn modelId="{5AC7520B-8B49-D946-AC11-BC18E2E7D4FD}" srcId="{B9170D20-AD93-8045-A580-BDBA55DE08B9}" destId="{C22357AC-178B-7C4C-8438-62336D66166A}" srcOrd="1" destOrd="0" parTransId="{BF824E3E-D1F6-0F44-9A1D-2CC5B11186F7}" sibTransId="{FA878C40-BFDB-C047-853D-65081496AC32}"/>
    <dgm:cxn modelId="{C41DFF0C-5EAA-9242-8588-A49F78ADAEA3}" type="presOf" srcId="{F4CE0C97-2D45-3144-A269-D3C2D8F03F14}" destId="{2270129F-D755-9B44-819D-D32B0809E66E}" srcOrd="0" destOrd="1" presId="urn:microsoft.com/office/officeart/2005/8/layout/hList3"/>
    <dgm:cxn modelId="{BB6B9A0F-C1C1-5948-A30B-064A87276460}" srcId="{5ACF654F-6729-C848-8ADE-D8AEFBED054F}" destId="{B491CA09-336F-8145-89DF-DCAD9F508068}" srcOrd="3" destOrd="0" parTransId="{88FE2992-8F8F-8243-9EAB-1BFFDEFBE730}" sibTransId="{3B5FC5CC-8D1D-7343-AE6C-9F990488003B}"/>
    <dgm:cxn modelId="{989C0913-5A2C-F449-98E8-9BD0A4BFBAFF}" type="presOf" srcId="{A16F53C1-561A-DE41-A502-000BCBC360A0}" destId="{FFA668CD-0DF0-634E-AF24-E898FBCDF78D}" srcOrd="0" destOrd="2" presId="urn:microsoft.com/office/officeart/2005/8/layout/hList3"/>
    <dgm:cxn modelId="{B3CAD813-C45A-BA4B-B439-4CF3E6F62900}" type="presOf" srcId="{2FA2D7EF-4C6B-514C-8B40-02B18EA3D0BE}" destId="{2270129F-D755-9B44-819D-D32B0809E66E}" srcOrd="0" destOrd="0" presId="urn:microsoft.com/office/officeart/2005/8/layout/hList3"/>
    <dgm:cxn modelId="{8B1A9122-19B7-C647-A2EB-4C629A9DF5CB}" type="presOf" srcId="{D1BAFB76-0819-7248-8638-F642ECBF61D2}" destId="{0AD83A9E-DE9D-EC48-B366-63EA54538D08}" srcOrd="0" destOrd="0" presId="urn:microsoft.com/office/officeart/2005/8/layout/hList3"/>
    <dgm:cxn modelId="{F2B27128-B97D-6C43-A24F-16BA9A2677D7}" srcId="{2FA2D7EF-4C6B-514C-8B40-02B18EA3D0BE}" destId="{F4CE0C97-2D45-3144-A269-D3C2D8F03F14}" srcOrd="0" destOrd="0" parTransId="{C9D1BBFE-F5B5-3E4D-BD8A-1E1B4F82A01E}" sibTransId="{AEB24CAD-02A9-DE4D-B7F4-C7C5BA57C363}"/>
    <dgm:cxn modelId="{C998EB65-17D9-0E4C-93F9-C1794BF46E51}" srcId="{B9170D20-AD93-8045-A580-BDBA55DE08B9}" destId="{3FB15B99-C2DB-7B4D-90F8-8F573F1E063F}" srcOrd="2" destOrd="0" parTransId="{9ABEA782-809E-B64A-A204-5A88BC582B2D}" sibTransId="{551127C2-1483-414D-84B1-CA2B39ACA86F}"/>
    <dgm:cxn modelId="{BD829346-DA7E-F049-A846-3DF72CB26A63}" type="presOf" srcId="{5ACF654F-6729-C848-8ADE-D8AEFBED054F}" destId="{FFA668CD-0DF0-634E-AF24-E898FBCDF78D}" srcOrd="0" destOrd="0" presId="urn:microsoft.com/office/officeart/2005/8/layout/hList3"/>
    <dgm:cxn modelId="{BF0BCF46-0E93-2B4E-90B5-5D6891B70FA6}" type="presOf" srcId="{920CBCCA-FB6C-C746-8EED-08274CE86828}" destId="{2270129F-D755-9B44-819D-D32B0809E66E}" srcOrd="0" destOrd="3" presId="urn:microsoft.com/office/officeart/2005/8/layout/hList3"/>
    <dgm:cxn modelId="{78F1EC6B-D514-2C4A-B241-E9B809B62F25}" srcId="{2FA2D7EF-4C6B-514C-8B40-02B18EA3D0BE}" destId="{920CBCCA-FB6C-C746-8EED-08274CE86828}" srcOrd="2" destOrd="0" parTransId="{022A260B-A79D-5948-9CBD-F462E640B4AB}" sibTransId="{B1BB3B37-7EDC-AF44-BB84-18491431685B}"/>
    <dgm:cxn modelId="{6329884E-434D-444D-9C19-C66563DA042E}" type="presOf" srcId="{3FB15B99-C2DB-7B4D-90F8-8F573F1E063F}" destId="{53D3DF00-65E7-2840-AF1C-DAF4227F5ADF}" srcOrd="0" destOrd="3" presId="urn:microsoft.com/office/officeart/2005/8/layout/hList3"/>
    <dgm:cxn modelId="{47556578-72AE-3145-A21C-A047461929E1}" srcId="{D1BAFB76-0819-7248-8638-F642ECBF61D2}" destId="{5ACF654F-6729-C848-8ADE-D8AEFBED054F}" srcOrd="2" destOrd="0" parTransId="{401742D8-6D1E-064E-9744-2475DAB0A66B}" sibTransId="{2135E26F-B9D0-D544-82B8-12E585BA6965}"/>
    <dgm:cxn modelId="{FB29087C-C06C-B243-BCF7-EBE9FF0A626A}" type="presOf" srcId="{D2678EE7-02D9-394C-8E9D-8BCC95059284}" destId="{53D3DF00-65E7-2840-AF1C-DAF4227F5ADF}" srcOrd="0" destOrd="4" presId="urn:microsoft.com/office/officeart/2005/8/layout/hList3"/>
    <dgm:cxn modelId="{D227CB83-9830-E148-85E9-AB7D8CE3988A}" srcId="{B9170D20-AD93-8045-A580-BDBA55DE08B9}" destId="{D2678EE7-02D9-394C-8E9D-8BCC95059284}" srcOrd="3" destOrd="0" parTransId="{6545E791-A2F4-AF42-93EF-1A6EC526A5F8}" sibTransId="{6B8953B6-6EAE-1640-8F58-F4D32DD517F4}"/>
    <dgm:cxn modelId="{7859F385-1867-0E4D-A3E6-C109D9CC252C}" type="presOf" srcId="{9524F573-CAD6-0946-85DA-768B6457B6F9}" destId="{FFA668CD-0DF0-634E-AF24-E898FBCDF78D}" srcOrd="0" destOrd="3" presId="urn:microsoft.com/office/officeart/2005/8/layout/hList3"/>
    <dgm:cxn modelId="{17A9D588-BDD2-4A4C-8591-7713B5659B74}" srcId="{2FA2D7EF-4C6B-514C-8B40-02B18EA3D0BE}" destId="{352062A7-ABC5-7743-8D5A-724C9B4F87AA}" srcOrd="1" destOrd="0" parTransId="{12E4F842-12D3-CE4A-A9AC-CEB2CE45ADBE}" sibTransId="{237C149F-6140-0846-8245-8695D96969C1}"/>
    <dgm:cxn modelId="{42F1589A-D1D0-2642-AA7A-6B122E91391A}" type="presOf" srcId="{C22357AC-178B-7C4C-8438-62336D66166A}" destId="{53D3DF00-65E7-2840-AF1C-DAF4227F5ADF}" srcOrd="0" destOrd="2" presId="urn:microsoft.com/office/officeart/2005/8/layout/hList3"/>
    <dgm:cxn modelId="{50A4879C-543C-B74C-8B9B-40FFE71ADC64}" srcId="{5ACF654F-6729-C848-8ADE-D8AEFBED054F}" destId="{A16F53C1-561A-DE41-A502-000BCBC360A0}" srcOrd="1" destOrd="0" parTransId="{FCDB1C66-60B5-644F-82B8-60663A4CB05B}" sibTransId="{D8613208-7043-E242-BEEA-83ED98A3BB9E}"/>
    <dgm:cxn modelId="{2D5871A6-8C52-EA46-A6F9-2F40D171CFFE}" type="presOf" srcId="{B9170D20-AD93-8045-A580-BDBA55DE08B9}" destId="{53D3DF00-65E7-2840-AF1C-DAF4227F5ADF}" srcOrd="0" destOrd="0" presId="urn:microsoft.com/office/officeart/2005/8/layout/hList3"/>
    <dgm:cxn modelId="{F2D84AAB-CCC8-D547-84A7-BAE438C88DF3}" type="presOf" srcId="{9FD5C272-1F01-2547-BF0D-C05690877B6A}" destId="{FFA668CD-0DF0-634E-AF24-E898FBCDF78D}" srcOrd="0" destOrd="1" presId="urn:microsoft.com/office/officeart/2005/8/layout/hList3"/>
    <dgm:cxn modelId="{4C964FAB-54E7-FE47-BE6B-AEE47A0E471C}" srcId="{D1BAFB76-0819-7248-8638-F642ECBF61D2}" destId="{2FA2D7EF-4C6B-514C-8B40-02B18EA3D0BE}" srcOrd="1" destOrd="0" parTransId="{82501333-E5A1-AA41-AAEF-BD94D3747FBF}" sibTransId="{E29EEAC1-66E9-454D-A93F-2D9B7012E397}"/>
    <dgm:cxn modelId="{5BBE65B6-9BB0-6848-8D63-58B86157F90B}" srcId="{5ACF654F-6729-C848-8ADE-D8AEFBED054F}" destId="{9FD5C272-1F01-2547-BF0D-C05690877B6A}" srcOrd="0" destOrd="0" parTransId="{E1B54DA2-F4F1-0146-9435-0AFA48282785}" sibTransId="{9917D6D2-6DBC-F141-B682-0986EB070EDD}"/>
    <dgm:cxn modelId="{CBA2D5B7-DD20-DA40-9623-90BB27788E59}" srcId="{5ACF654F-6729-C848-8ADE-D8AEFBED054F}" destId="{9524F573-CAD6-0946-85DA-768B6457B6F9}" srcOrd="2" destOrd="0" parTransId="{89FF33E4-E823-3D49-8C64-E3E43D1FFDA2}" sibTransId="{196D95E9-63DD-2F40-B5BC-EA196C4B5084}"/>
    <dgm:cxn modelId="{9D785BC2-B33D-E342-A50D-3EA02F1D7210}" type="presOf" srcId="{8459CC41-BBE5-7B42-ACAD-45F0AAAFCD66}" destId="{2270129F-D755-9B44-819D-D32B0809E66E}" srcOrd="0" destOrd="4" presId="urn:microsoft.com/office/officeart/2005/8/layout/hList3"/>
    <dgm:cxn modelId="{5436D0C3-7F09-7F41-A34A-AA540DC5B848}" srcId="{2FA2D7EF-4C6B-514C-8B40-02B18EA3D0BE}" destId="{8459CC41-BBE5-7B42-ACAD-45F0AAAFCD66}" srcOrd="3" destOrd="0" parTransId="{2565BCF1-1E3A-AE4C-831A-48C0B948630F}" sibTransId="{438C9D16-3A82-1F41-86C8-17703468DE04}"/>
    <dgm:cxn modelId="{EFE46DC5-C8FB-D849-B5EB-BFA380B7BD6B}" type="presOf" srcId="{79DD7837-B76A-6C42-AADE-D71074C9743B}" destId="{4F914A24-B1CD-3946-8FC4-F49916189ADD}" srcOrd="0" destOrd="0" presId="urn:microsoft.com/office/officeart/2005/8/layout/hList3"/>
    <dgm:cxn modelId="{D3F9DCDC-01D1-2942-88D1-8326266216CC}" type="presOf" srcId="{B491CA09-336F-8145-89DF-DCAD9F508068}" destId="{FFA668CD-0DF0-634E-AF24-E898FBCDF78D}" srcOrd="0" destOrd="4" presId="urn:microsoft.com/office/officeart/2005/8/layout/hList3"/>
    <dgm:cxn modelId="{059212DE-D746-5346-84DF-684475771F2C}" srcId="{B9170D20-AD93-8045-A580-BDBA55DE08B9}" destId="{5EA83E4C-6857-5B49-8862-AA9C409F3BD4}" srcOrd="0" destOrd="0" parTransId="{821480C1-5D99-9242-B8C6-E6EA638D3981}" sibTransId="{E410C569-44A2-B344-9198-0C898940D840}"/>
    <dgm:cxn modelId="{152E73E6-930B-3947-8115-D0BB4460A435}" type="presOf" srcId="{5EA83E4C-6857-5B49-8862-AA9C409F3BD4}" destId="{53D3DF00-65E7-2840-AF1C-DAF4227F5ADF}" srcOrd="0" destOrd="1" presId="urn:microsoft.com/office/officeart/2005/8/layout/hList3"/>
    <dgm:cxn modelId="{32B306ED-3535-344E-B19B-02F68BECB0E6}" type="presOf" srcId="{352062A7-ABC5-7743-8D5A-724C9B4F87AA}" destId="{2270129F-D755-9B44-819D-D32B0809E66E}" srcOrd="0" destOrd="2" presId="urn:microsoft.com/office/officeart/2005/8/layout/hList3"/>
    <dgm:cxn modelId="{DF34FEF5-0DD3-D646-886E-65362C38BA9A}" srcId="{D1BAFB76-0819-7248-8638-F642ECBF61D2}" destId="{B9170D20-AD93-8045-A580-BDBA55DE08B9}" srcOrd="0" destOrd="0" parTransId="{C368B57A-7188-5D48-BDE5-AC45FFDAB5DE}" sibTransId="{9280868E-112F-F148-BBD2-F0B232E0EAA7}"/>
    <dgm:cxn modelId="{B3C2BBFE-AD5D-564E-B2F8-9EB9714E5AAE}" srcId="{79DD7837-B76A-6C42-AADE-D71074C9743B}" destId="{D1BAFB76-0819-7248-8638-F642ECBF61D2}" srcOrd="0" destOrd="0" parTransId="{51A4F6FA-F018-DB46-9121-7E5117180D89}" sibTransId="{FAFC03B7-5D7F-B74E-9534-2A2A420BF490}"/>
    <dgm:cxn modelId="{037267F4-B749-F849-B747-393FEAA9DA2E}" type="presParOf" srcId="{4F914A24-B1CD-3946-8FC4-F49916189ADD}" destId="{0AD83A9E-DE9D-EC48-B366-63EA54538D08}" srcOrd="0" destOrd="0" presId="urn:microsoft.com/office/officeart/2005/8/layout/hList3"/>
    <dgm:cxn modelId="{2D98E77F-28E1-FF48-BF4B-AC9E1DCDF927}" type="presParOf" srcId="{4F914A24-B1CD-3946-8FC4-F49916189ADD}" destId="{783E31FE-D12B-E747-B641-0B8ED3BA3EB5}" srcOrd="1" destOrd="0" presId="urn:microsoft.com/office/officeart/2005/8/layout/hList3"/>
    <dgm:cxn modelId="{11BB658C-1E05-CE41-A2D6-78EE269FA8EA}" type="presParOf" srcId="{783E31FE-D12B-E747-B641-0B8ED3BA3EB5}" destId="{53D3DF00-65E7-2840-AF1C-DAF4227F5ADF}" srcOrd="0" destOrd="0" presId="urn:microsoft.com/office/officeart/2005/8/layout/hList3"/>
    <dgm:cxn modelId="{3EF98353-05E5-744A-90B4-96ED7C226B68}" type="presParOf" srcId="{783E31FE-D12B-E747-B641-0B8ED3BA3EB5}" destId="{2270129F-D755-9B44-819D-D32B0809E66E}" srcOrd="1" destOrd="0" presId="urn:microsoft.com/office/officeart/2005/8/layout/hList3"/>
    <dgm:cxn modelId="{0D2C980B-FF87-224E-A3BE-736EA227588D}" type="presParOf" srcId="{783E31FE-D12B-E747-B641-0B8ED3BA3EB5}" destId="{FFA668CD-0DF0-634E-AF24-E898FBCDF78D}" srcOrd="2" destOrd="0" presId="urn:microsoft.com/office/officeart/2005/8/layout/hList3"/>
    <dgm:cxn modelId="{C1FF712F-1B33-7447-9896-94A16B8E9000}" type="presParOf" srcId="{4F914A24-B1CD-3946-8FC4-F49916189ADD}" destId="{BC118DFB-69BD-C541-A3EC-884EDA7F0CC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DD7837-B76A-6C42-AADE-D71074C9743B}" type="doc">
      <dgm:prSet loTypeId="urn:microsoft.com/office/officeart/2005/8/layout/hList3" loCatId="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9170D20-AD93-8045-A580-BDBA55DE08B9}">
      <dgm:prSet phldrT="[Text]"/>
      <dgm:spPr/>
      <dgm:t>
        <a:bodyPr/>
        <a:lstStyle/>
        <a:p>
          <a:r>
            <a:rPr lang="en-US" dirty="0"/>
            <a:t>Priest</a:t>
          </a:r>
        </a:p>
      </dgm:t>
    </dgm:pt>
    <dgm:pt modelId="{C368B57A-7188-5D48-BDE5-AC45FFDAB5DE}" type="parTrans" cxnId="{DF34FEF5-0DD3-D646-886E-65362C38BA9A}">
      <dgm:prSet/>
      <dgm:spPr/>
      <dgm:t>
        <a:bodyPr/>
        <a:lstStyle/>
        <a:p>
          <a:endParaRPr lang="en-US"/>
        </a:p>
      </dgm:t>
    </dgm:pt>
    <dgm:pt modelId="{9280868E-112F-F148-BBD2-F0B232E0EAA7}" type="sibTrans" cxnId="{DF34FEF5-0DD3-D646-886E-65362C38BA9A}">
      <dgm:prSet/>
      <dgm:spPr/>
      <dgm:t>
        <a:bodyPr/>
        <a:lstStyle/>
        <a:p>
          <a:endParaRPr lang="en-US"/>
        </a:p>
      </dgm:t>
    </dgm:pt>
    <dgm:pt modelId="{2FA2D7EF-4C6B-514C-8B40-02B18EA3D0BE}">
      <dgm:prSet phldrT="[Text]"/>
      <dgm:spPr/>
      <dgm:t>
        <a:bodyPr/>
        <a:lstStyle/>
        <a:p>
          <a:r>
            <a:rPr lang="en-US" sz="3200" dirty="0"/>
            <a:t>Prophet</a:t>
          </a:r>
        </a:p>
      </dgm:t>
    </dgm:pt>
    <dgm:pt modelId="{82501333-E5A1-AA41-AAEF-BD94D3747FBF}" type="parTrans" cxnId="{4C964FAB-54E7-FE47-BE6B-AEE47A0E471C}">
      <dgm:prSet/>
      <dgm:spPr/>
      <dgm:t>
        <a:bodyPr/>
        <a:lstStyle/>
        <a:p>
          <a:endParaRPr lang="en-US"/>
        </a:p>
      </dgm:t>
    </dgm:pt>
    <dgm:pt modelId="{E29EEAC1-66E9-454D-A93F-2D9B7012E397}" type="sibTrans" cxnId="{4C964FAB-54E7-FE47-BE6B-AEE47A0E471C}">
      <dgm:prSet/>
      <dgm:spPr/>
      <dgm:t>
        <a:bodyPr/>
        <a:lstStyle/>
        <a:p>
          <a:endParaRPr lang="en-US"/>
        </a:p>
      </dgm:t>
    </dgm:pt>
    <dgm:pt modelId="{5ACF654F-6729-C848-8ADE-D8AEFBED054F}">
      <dgm:prSet phldrT="[Text]"/>
      <dgm:spPr/>
      <dgm:t>
        <a:bodyPr/>
        <a:lstStyle/>
        <a:p>
          <a:r>
            <a:rPr lang="en-US" dirty="0"/>
            <a:t>King</a:t>
          </a:r>
        </a:p>
      </dgm:t>
    </dgm:pt>
    <dgm:pt modelId="{401742D8-6D1E-064E-9744-2475DAB0A66B}" type="parTrans" cxnId="{47556578-72AE-3145-A21C-A047461929E1}">
      <dgm:prSet/>
      <dgm:spPr/>
      <dgm:t>
        <a:bodyPr/>
        <a:lstStyle/>
        <a:p>
          <a:endParaRPr lang="en-US"/>
        </a:p>
      </dgm:t>
    </dgm:pt>
    <dgm:pt modelId="{2135E26F-B9D0-D544-82B8-12E585BA6965}" type="sibTrans" cxnId="{47556578-72AE-3145-A21C-A047461929E1}">
      <dgm:prSet/>
      <dgm:spPr/>
      <dgm:t>
        <a:bodyPr/>
        <a:lstStyle/>
        <a:p>
          <a:endParaRPr lang="en-US"/>
        </a:p>
      </dgm:t>
    </dgm:pt>
    <dgm:pt modelId="{5EA83E4C-6857-5B49-8862-AA9C409F3BD4}">
      <dgm:prSet phldrT="[Text]"/>
      <dgm:spPr/>
      <dgm:t>
        <a:bodyPr/>
        <a:lstStyle/>
        <a:p>
          <a:r>
            <a:rPr lang="en-US" dirty="0"/>
            <a:t>John 1:29;</a:t>
          </a:r>
          <a:r>
            <a:rPr lang="en-US" baseline="0" dirty="0"/>
            <a:t> 2:13-16; 11:47-53</a:t>
          </a:r>
          <a:endParaRPr lang="en-US" dirty="0"/>
        </a:p>
      </dgm:t>
    </dgm:pt>
    <dgm:pt modelId="{821480C1-5D99-9242-B8C6-E6EA638D3981}" type="parTrans" cxnId="{059212DE-D746-5346-84DF-684475771F2C}">
      <dgm:prSet/>
      <dgm:spPr/>
      <dgm:t>
        <a:bodyPr/>
        <a:lstStyle/>
        <a:p>
          <a:endParaRPr lang="en-US"/>
        </a:p>
      </dgm:t>
    </dgm:pt>
    <dgm:pt modelId="{E410C569-44A2-B344-9198-0C898940D840}" type="sibTrans" cxnId="{059212DE-D746-5346-84DF-684475771F2C}">
      <dgm:prSet/>
      <dgm:spPr/>
      <dgm:t>
        <a:bodyPr/>
        <a:lstStyle/>
        <a:p>
          <a:endParaRPr lang="en-US"/>
        </a:p>
      </dgm:t>
    </dgm:pt>
    <dgm:pt modelId="{C22357AC-178B-7C4C-8438-62336D66166A}">
      <dgm:prSet phldrT="[Text]"/>
      <dgm:spPr/>
      <dgm:t>
        <a:bodyPr/>
        <a:lstStyle/>
        <a:p>
          <a:r>
            <a:rPr lang="en-US" dirty="0"/>
            <a:t>Purified the Temple</a:t>
          </a:r>
          <a:endParaRPr lang="en-US" baseline="0" dirty="0"/>
        </a:p>
      </dgm:t>
    </dgm:pt>
    <dgm:pt modelId="{BF824E3E-D1F6-0F44-9A1D-2CC5B11186F7}" type="parTrans" cxnId="{5AC7520B-8B49-D946-AC11-BC18E2E7D4FD}">
      <dgm:prSet/>
      <dgm:spPr/>
      <dgm:t>
        <a:bodyPr/>
        <a:lstStyle/>
        <a:p>
          <a:endParaRPr lang="en-US"/>
        </a:p>
      </dgm:t>
    </dgm:pt>
    <dgm:pt modelId="{FA878C40-BFDB-C047-853D-65081496AC32}" type="sibTrans" cxnId="{5AC7520B-8B49-D946-AC11-BC18E2E7D4FD}">
      <dgm:prSet/>
      <dgm:spPr/>
      <dgm:t>
        <a:bodyPr/>
        <a:lstStyle/>
        <a:p>
          <a:endParaRPr lang="en-US"/>
        </a:p>
      </dgm:t>
    </dgm:pt>
    <dgm:pt modelId="{3FB15B99-C2DB-7B4D-90F8-8F573F1E063F}">
      <dgm:prSet phldrT="[Text]"/>
      <dgm:spPr/>
      <dgm:t>
        <a:bodyPr/>
        <a:lstStyle/>
        <a:p>
          <a:r>
            <a:rPr lang="en-US" dirty="0"/>
            <a:t>Atoned</a:t>
          </a:r>
          <a:r>
            <a:rPr lang="en-US" baseline="0" dirty="0"/>
            <a:t> for the sins of the people.</a:t>
          </a:r>
        </a:p>
      </dgm:t>
    </dgm:pt>
    <dgm:pt modelId="{9ABEA782-809E-B64A-A204-5A88BC582B2D}" type="parTrans" cxnId="{C998EB65-17D9-0E4C-93F9-C1794BF46E51}">
      <dgm:prSet/>
      <dgm:spPr/>
      <dgm:t>
        <a:bodyPr/>
        <a:lstStyle/>
        <a:p>
          <a:endParaRPr lang="en-US"/>
        </a:p>
      </dgm:t>
    </dgm:pt>
    <dgm:pt modelId="{551127C2-1483-414D-84B1-CA2B39ACA86F}" type="sibTrans" cxnId="{C998EB65-17D9-0E4C-93F9-C1794BF46E51}">
      <dgm:prSet/>
      <dgm:spPr/>
      <dgm:t>
        <a:bodyPr/>
        <a:lstStyle/>
        <a:p>
          <a:endParaRPr lang="en-US"/>
        </a:p>
      </dgm:t>
    </dgm:pt>
    <dgm:pt modelId="{F4CE0C97-2D45-3144-A269-D3C2D8F03F14}">
      <dgm:prSet phldrT="[Text]" custT="1"/>
      <dgm:spPr/>
      <dgm:t>
        <a:bodyPr/>
        <a:lstStyle/>
        <a:p>
          <a:r>
            <a:rPr lang="en-US" sz="2000" dirty="0"/>
            <a:t>John</a:t>
          </a:r>
          <a:r>
            <a:rPr lang="en-US" sz="2000" baseline="0" dirty="0"/>
            <a:t> 1:1-3,9,17-18; 4:19-26; 7:16-19</a:t>
          </a:r>
          <a:endParaRPr lang="en-US" sz="2000" dirty="0"/>
        </a:p>
      </dgm:t>
    </dgm:pt>
    <dgm:pt modelId="{C9D1BBFE-F5B5-3E4D-BD8A-1E1B4F82A01E}" type="parTrans" cxnId="{F2B27128-B97D-6C43-A24F-16BA9A2677D7}">
      <dgm:prSet/>
      <dgm:spPr/>
      <dgm:t>
        <a:bodyPr/>
        <a:lstStyle/>
        <a:p>
          <a:endParaRPr lang="en-US"/>
        </a:p>
      </dgm:t>
    </dgm:pt>
    <dgm:pt modelId="{AEB24CAD-02A9-DE4D-B7F4-C7C5BA57C363}" type="sibTrans" cxnId="{F2B27128-B97D-6C43-A24F-16BA9A2677D7}">
      <dgm:prSet/>
      <dgm:spPr/>
      <dgm:t>
        <a:bodyPr/>
        <a:lstStyle/>
        <a:p>
          <a:endParaRPr lang="en-US"/>
        </a:p>
      </dgm:t>
    </dgm:pt>
    <dgm:pt modelId="{D1BAFB76-0819-7248-8638-F642ECBF61D2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4800" dirty="0"/>
            <a:t>Was Jesus the Christ?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2800" dirty="0"/>
            <a:t>Hebrews 1:1-3</a:t>
          </a:r>
          <a:endParaRPr lang="en-US" sz="700" dirty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3300" dirty="0"/>
            <a:t>	</a:t>
          </a:r>
        </a:p>
      </dgm:t>
    </dgm:pt>
    <dgm:pt modelId="{51A4F6FA-F018-DB46-9121-7E5117180D89}" type="parTrans" cxnId="{B3C2BBFE-AD5D-564E-B2F8-9EB9714E5AAE}">
      <dgm:prSet/>
      <dgm:spPr/>
      <dgm:t>
        <a:bodyPr/>
        <a:lstStyle/>
        <a:p>
          <a:endParaRPr lang="en-US"/>
        </a:p>
      </dgm:t>
    </dgm:pt>
    <dgm:pt modelId="{FAFC03B7-5D7F-B74E-9534-2A2A420BF490}" type="sibTrans" cxnId="{B3C2BBFE-AD5D-564E-B2F8-9EB9714E5AAE}">
      <dgm:prSet/>
      <dgm:spPr/>
      <dgm:t>
        <a:bodyPr/>
        <a:lstStyle/>
        <a:p>
          <a:endParaRPr lang="en-US"/>
        </a:p>
      </dgm:t>
    </dgm:pt>
    <dgm:pt modelId="{352062A7-ABC5-7743-8D5A-724C9B4F87AA}">
      <dgm:prSet phldrT="[Text]" custT="1"/>
      <dgm:spPr/>
      <dgm:t>
        <a:bodyPr/>
        <a:lstStyle/>
        <a:p>
          <a:r>
            <a:rPr lang="en-US" sz="2000" dirty="0"/>
            <a:t>Was the Good News coming into the world</a:t>
          </a:r>
        </a:p>
      </dgm:t>
    </dgm:pt>
    <dgm:pt modelId="{12E4F842-12D3-CE4A-A9AC-CEB2CE45ADBE}" type="parTrans" cxnId="{17A9D588-BDD2-4A4C-8591-7713B5659B74}">
      <dgm:prSet/>
      <dgm:spPr/>
      <dgm:t>
        <a:bodyPr/>
        <a:lstStyle/>
        <a:p>
          <a:endParaRPr lang="en-US"/>
        </a:p>
      </dgm:t>
    </dgm:pt>
    <dgm:pt modelId="{237C149F-6140-0846-8245-8695D96969C1}" type="sibTrans" cxnId="{17A9D588-BDD2-4A4C-8591-7713B5659B74}">
      <dgm:prSet/>
      <dgm:spPr/>
      <dgm:t>
        <a:bodyPr/>
        <a:lstStyle/>
        <a:p>
          <a:endParaRPr lang="en-US"/>
        </a:p>
      </dgm:t>
    </dgm:pt>
    <dgm:pt modelId="{9524F573-CAD6-0946-85DA-768B6457B6F9}">
      <dgm:prSet phldrT="[Text]"/>
      <dgm:spPr/>
      <dgm:t>
        <a:bodyPr/>
        <a:lstStyle/>
        <a:p>
          <a:r>
            <a:rPr lang="en-US" dirty="0"/>
            <a:t>Casted down the enemy of this world and drew all people to Himself. </a:t>
          </a:r>
        </a:p>
      </dgm:t>
    </dgm:pt>
    <dgm:pt modelId="{89FF33E4-E823-3D49-8C64-E3E43D1FFDA2}" type="parTrans" cxnId="{CBA2D5B7-DD20-DA40-9623-90BB27788E59}">
      <dgm:prSet/>
      <dgm:spPr/>
      <dgm:t>
        <a:bodyPr/>
        <a:lstStyle/>
        <a:p>
          <a:endParaRPr lang="en-US"/>
        </a:p>
      </dgm:t>
    </dgm:pt>
    <dgm:pt modelId="{196D95E9-63DD-2F40-B5BC-EA196C4B5084}" type="sibTrans" cxnId="{CBA2D5B7-DD20-DA40-9623-90BB27788E59}">
      <dgm:prSet/>
      <dgm:spPr/>
      <dgm:t>
        <a:bodyPr/>
        <a:lstStyle/>
        <a:p>
          <a:endParaRPr lang="en-US"/>
        </a:p>
      </dgm:t>
    </dgm:pt>
    <dgm:pt modelId="{9FD5C272-1F01-2547-BF0D-C05690877B6A}">
      <dgm:prSet phldrT="[Text]"/>
      <dgm:spPr/>
      <dgm:t>
        <a:bodyPr/>
        <a:lstStyle/>
        <a:p>
          <a:r>
            <a:rPr lang="en-US" baseline="0" dirty="0"/>
            <a:t>John 1:48-51; 12: 30-32 18:33-37 </a:t>
          </a:r>
          <a:endParaRPr lang="en-US" dirty="0"/>
        </a:p>
      </dgm:t>
    </dgm:pt>
    <dgm:pt modelId="{E1B54DA2-F4F1-0146-9435-0AFA48282785}" type="parTrans" cxnId="{5BBE65B6-9BB0-6848-8D63-58B86157F90B}">
      <dgm:prSet/>
      <dgm:spPr/>
      <dgm:t>
        <a:bodyPr/>
        <a:lstStyle/>
        <a:p>
          <a:endParaRPr lang="en-US"/>
        </a:p>
      </dgm:t>
    </dgm:pt>
    <dgm:pt modelId="{9917D6D2-6DBC-F141-B682-0986EB070EDD}" type="sibTrans" cxnId="{5BBE65B6-9BB0-6848-8D63-58B86157F90B}">
      <dgm:prSet/>
      <dgm:spPr/>
      <dgm:t>
        <a:bodyPr/>
        <a:lstStyle/>
        <a:p>
          <a:endParaRPr lang="en-US"/>
        </a:p>
      </dgm:t>
    </dgm:pt>
    <dgm:pt modelId="{A16F53C1-561A-DE41-A502-000BCBC360A0}">
      <dgm:prSet phldrT="[Text]"/>
      <dgm:spPr/>
      <dgm:t>
        <a:bodyPr/>
        <a:lstStyle/>
        <a:p>
          <a:r>
            <a:rPr lang="en-US" dirty="0"/>
            <a:t>Created a Kingdom not of this world.</a:t>
          </a:r>
        </a:p>
      </dgm:t>
    </dgm:pt>
    <dgm:pt modelId="{FCDB1C66-60B5-644F-82B8-60663A4CB05B}" type="parTrans" cxnId="{50A4879C-543C-B74C-8B9B-40FFE71ADC64}">
      <dgm:prSet/>
      <dgm:spPr/>
      <dgm:t>
        <a:bodyPr/>
        <a:lstStyle/>
        <a:p>
          <a:endParaRPr lang="en-US"/>
        </a:p>
      </dgm:t>
    </dgm:pt>
    <dgm:pt modelId="{D8613208-7043-E242-BEEA-83ED98A3BB9E}" type="sibTrans" cxnId="{50A4879C-543C-B74C-8B9B-40FFE71ADC64}">
      <dgm:prSet/>
      <dgm:spPr/>
      <dgm:t>
        <a:bodyPr/>
        <a:lstStyle/>
        <a:p>
          <a:endParaRPr lang="en-US"/>
        </a:p>
      </dgm:t>
    </dgm:pt>
    <dgm:pt modelId="{920CBCCA-FB6C-C746-8EED-08274CE86828}">
      <dgm:prSet phldrT="[Text]" custT="1"/>
      <dgm:spPr/>
      <dgm:t>
        <a:bodyPr/>
        <a:lstStyle/>
        <a:p>
          <a:r>
            <a:rPr lang="en-US" sz="2000" baseline="0" dirty="0"/>
            <a:t>Revealed the truth on how to receive life to the people.  </a:t>
          </a:r>
          <a:endParaRPr lang="en-US" sz="2000" dirty="0"/>
        </a:p>
      </dgm:t>
    </dgm:pt>
    <dgm:pt modelId="{022A260B-A79D-5948-9CBD-F462E640B4AB}" type="parTrans" cxnId="{78F1EC6B-D514-2C4A-B241-E9B809B62F25}">
      <dgm:prSet/>
      <dgm:spPr/>
      <dgm:t>
        <a:bodyPr/>
        <a:lstStyle/>
        <a:p>
          <a:endParaRPr lang="en-US"/>
        </a:p>
      </dgm:t>
    </dgm:pt>
    <dgm:pt modelId="{B1BB3B37-7EDC-AF44-BB84-18491431685B}" type="sibTrans" cxnId="{78F1EC6B-D514-2C4A-B241-E9B809B62F25}">
      <dgm:prSet/>
      <dgm:spPr/>
      <dgm:t>
        <a:bodyPr/>
        <a:lstStyle/>
        <a:p>
          <a:endParaRPr lang="en-US"/>
        </a:p>
      </dgm:t>
    </dgm:pt>
    <dgm:pt modelId="{8459CC41-BBE5-7B42-ACAD-45F0AAAFCD66}">
      <dgm:prSet phldrT="[Text]" custT="1"/>
      <dgm:spPr/>
      <dgm:t>
        <a:bodyPr/>
        <a:lstStyle/>
        <a:p>
          <a:r>
            <a:rPr lang="en-US" sz="2000" baseline="0" dirty="0"/>
            <a:t>Served God and the people</a:t>
          </a:r>
        </a:p>
        <a:p>
          <a:endParaRPr lang="en-US" sz="2500" dirty="0"/>
        </a:p>
      </dgm:t>
    </dgm:pt>
    <dgm:pt modelId="{2565BCF1-1E3A-AE4C-831A-48C0B948630F}" type="parTrans" cxnId="{5436D0C3-7F09-7F41-A34A-AA540DC5B848}">
      <dgm:prSet/>
      <dgm:spPr/>
      <dgm:t>
        <a:bodyPr/>
        <a:lstStyle/>
        <a:p>
          <a:endParaRPr lang="en-US"/>
        </a:p>
      </dgm:t>
    </dgm:pt>
    <dgm:pt modelId="{438C9D16-3A82-1F41-86C8-17703468DE04}" type="sibTrans" cxnId="{5436D0C3-7F09-7F41-A34A-AA540DC5B848}">
      <dgm:prSet/>
      <dgm:spPr/>
      <dgm:t>
        <a:bodyPr/>
        <a:lstStyle/>
        <a:p>
          <a:endParaRPr lang="en-US"/>
        </a:p>
      </dgm:t>
    </dgm:pt>
    <dgm:pt modelId="{B491CA09-336F-8145-89DF-DCAD9F508068}">
      <dgm:prSet phldrT="[Text]"/>
      <dgm:spPr/>
      <dgm:t>
        <a:bodyPr/>
        <a:lstStyle/>
        <a:p>
          <a:r>
            <a:rPr lang="en-US" dirty="0"/>
            <a:t>Served God and the people</a:t>
          </a:r>
        </a:p>
      </dgm:t>
    </dgm:pt>
    <dgm:pt modelId="{88FE2992-8F8F-8243-9EAB-1BFFDEFBE730}" type="parTrans" cxnId="{BB6B9A0F-C1C1-5948-A30B-064A87276460}">
      <dgm:prSet/>
      <dgm:spPr/>
      <dgm:t>
        <a:bodyPr/>
        <a:lstStyle/>
        <a:p>
          <a:endParaRPr lang="en-US"/>
        </a:p>
      </dgm:t>
    </dgm:pt>
    <dgm:pt modelId="{3B5FC5CC-8D1D-7343-AE6C-9F990488003B}" type="sibTrans" cxnId="{BB6B9A0F-C1C1-5948-A30B-064A87276460}">
      <dgm:prSet/>
      <dgm:spPr/>
      <dgm:t>
        <a:bodyPr/>
        <a:lstStyle/>
        <a:p>
          <a:endParaRPr lang="en-US"/>
        </a:p>
      </dgm:t>
    </dgm:pt>
    <dgm:pt modelId="{E8419500-F277-474E-800E-B47BF8A3ACB6}">
      <dgm:prSet phldrT="[Text]"/>
      <dgm:spPr/>
      <dgm:t>
        <a:bodyPr/>
        <a:lstStyle/>
        <a:p>
          <a:r>
            <a:rPr lang="en-US" baseline="0" dirty="0"/>
            <a:t>Served God and the people</a:t>
          </a:r>
        </a:p>
      </dgm:t>
    </dgm:pt>
    <dgm:pt modelId="{89D71BDB-8D37-DA41-845E-DC08D5E1381F}" type="parTrans" cxnId="{A7D5EF47-D62E-6C4D-88FA-BB6C13AFA2FE}">
      <dgm:prSet/>
      <dgm:spPr/>
      <dgm:t>
        <a:bodyPr/>
        <a:lstStyle/>
        <a:p>
          <a:endParaRPr lang="en-US"/>
        </a:p>
      </dgm:t>
    </dgm:pt>
    <dgm:pt modelId="{CFE6A4A7-CEC7-2A48-AD6B-9F43FEC47FD6}" type="sibTrans" cxnId="{A7D5EF47-D62E-6C4D-88FA-BB6C13AFA2FE}">
      <dgm:prSet/>
      <dgm:spPr/>
      <dgm:t>
        <a:bodyPr/>
        <a:lstStyle/>
        <a:p>
          <a:endParaRPr lang="en-US"/>
        </a:p>
      </dgm:t>
    </dgm:pt>
    <dgm:pt modelId="{4F914A24-B1CD-3946-8FC4-F49916189ADD}" type="pres">
      <dgm:prSet presAssocID="{79DD7837-B76A-6C42-AADE-D71074C9743B}" presName="composite" presStyleCnt="0">
        <dgm:presLayoutVars>
          <dgm:chMax val="1"/>
          <dgm:dir/>
          <dgm:resizeHandles val="exact"/>
        </dgm:presLayoutVars>
      </dgm:prSet>
      <dgm:spPr/>
    </dgm:pt>
    <dgm:pt modelId="{0AD83A9E-DE9D-EC48-B366-63EA54538D08}" type="pres">
      <dgm:prSet presAssocID="{D1BAFB76-0819-7248-8638-F642ECBF61D2}" presName="roof" presStyleLbl="dkBgShp" presStyleIdx="0" presStyleCnt="2"/>
      <dgm:spPr/>
    </dgm:pt>
    <dgm:pt modelId="{783E31FE-D12B-E747-B641-0B8ED3BA3EB5}" type="pres">
      <dgm:prSet presAssocID="{D1BAFB76-0819-7248-8638-F642ECBF61D2}" presName="pillars" presStyleCnt="0"/>
      <dgm:spPr/>
    </dgm:pt>
    <dgm:pt modelId="{53D3DF00-65E7-2840-AF1C-DAF4227F5ADF}" type="pres">
      <dgm:prSet presAssocID="{D1BAFB76-0819-7248-8638-F642ECBF61D2}" presName="pillar1" presStyleLbl="node1" presStyleIdx="0" presStyleCnt="3">
        <dgm:presLayoutVars>
          <dgm:bulletEnabled val="1"/>
        </dgm:presLayoutVars>
      </dgm:prSet>
      <dgm:spPr/>
    </dgm:pt>
    <dgm:pt modelId="{2270129F-D755-9B44-819D-D32B0809E66E}" type="pres">
      <dgm:prSet presAssocID="{2FA2D7EF-4C6B-514C-8B40-02B18EA3D0BE}" presName="pillarX" presStyleLbl="node1" presStyleIdx="1" presStyleCnt="3">
        <dgm:presLayoutVars>
          <dgm:bulletEnabled val="1"/>
        </dgm:presLayoutVars>
      </dgm:prSet>
      <dgm:spPr/>
    </dgm:pt>
    <dgm:pt modelId="{FFA668CD-0DF0-634E-AF24-E898FBCDF78D}" type="pres">
      <dgm:prSet presAssocID="{5ACF654F-6729-C848-8ADE-D8AEFBED054F}" presName="pillarX" presStyleLbl="node1" presStyleIdx="2" presStyleCnt="3">
        <dgm:presLayoutVars>
          <dgm:bulletEnabled val="1"/>
        </dgm:presLayoutVars>
      </dgm:prSet>
      <dgm:spPr/>
    </dgm:pt>
    <dgm:pt modelId="{BC118DFB-69BD-C541-A3EC-884EDA7F0CC9}" type="pres">
      <dgm:prSet presAssocID="{D1BAFB76-0819-7248-8638-F642ECBF61D2}" presName="base" presStyleLbl="dkBgShp" presStyleIdx="1" presStyleCnt="2"/>
      <dgm:spPr/>
    </dgm:pt>
  </dgm:ptLst>
  <dgm:cxnLst>
    <dgm:cxn modelId="{0D8D5E00-F7C3-8F4A-81F3-D388D2271AC1}" type="presOf" srcId="{2FA2D7EF-4C6B-514C-8B40-02B18EA3D0BE}" destId="{2270129F-D755-9B44-819D-D32B0809E66E}" srcOrd="0" destOrd="0" presId="urn:microsoft.com/office/officeart/2005/8/layout/hList3"/>
    <dgm:cxn modelId="{5428BC05-0803-D244-A5A7-D0C799AF3D73}" type="presOf" srcId="{9FD5C272-1F01-2547-BF0D-C05690877B6A}" destId="{FFA668CD-0DF0-634E-AF24-E898FBCDF78D}" srcOrd="0" destOrd="1" presId="urn:microsoft.com/office/officeart/2005/8/layout/hList3"/>
    <dgm:cxn modelId="{5AC7520B-8B49-D946-AC11-BC18E2E7D4FD}" srcId="{B9170D20-AD93-8045-A580-BDBA55DE08B9}" destId="{C22357AC-178B-7C4C-8438-62336D66166A}" srcOrd="1" destOrd="0" parTransId="{BF824E3E-D1F6-0F44-9A1D-2CC5B11186F7}" sibTransId="{FA878C40-BFDB-C047-853D-65081496AC32}"/>
    <dgm:cxn modelId="{E81CF70B-8E77-9F40-AA99-DC85406B9624}" type="presOf" srcId="{D1BAFB76-0819-7248-8638-F642ECBF61D2}" destId="{0AD83A9E-DE9D-EC48-B366-63EA54538D08}" srcOrd="0" destOrd="0" presId="urn:microsoft.com/office/officeart/2005/8/layout/hList3"/>
    <dgm:cxn modelId="{BB6B9A0F-C1C1-5948-A30B-064A87276460}" srcId="{5ACF654F-6729-C848-8ADE-D8AEFBED054F}" destId="{B491CA09-336F-8145-89DF-DCAD9F508068}" srcOrd="3" destOrd="0" parTransId="{88FE2992-8F8F-8243-9EAB-1BFFDEFBE730}" sibTransId="{3B5FC5CC-8D1D-7343-AE6C-9F990488003B}"/>
    <dgm:cxn modelId="{9692961E-921B-DE43-967C-BAC9F45883AB}" type="presOf" srcId="{5EA83E4C-6857-5B49-8862-AA9C409F3BD4}" destId="{53D3DF00-65E7-2840-AF1C-DAF4227F5ADF}" srcOrd="0" destOrd="1" presId="urn:microsoft.com/office/officeart/2005/8/layout/hList3"/>
    <dgm:cxn modelId="{F2B27128-B97D-6C43-A24F-16BA9A2677D7}" srcId="{2FA2D7EF-4C6B-514C-8B40-02B18EA3D0BE}" destId="{F4CE0C97-2D45-3144-A269-D3C2D8F03F14}" srcOrd="0" destOrd="0" parTransId="{C9D1BBFE-F5B5-3E4D-BD8A-1E1B4F82A01E}" sibTransId="{AEB24CAD-02A9-DE4D-B7F4-C7C5BA57C363}"/>
    <dgm:cxn modelId="{681FF62D-8493-3E4D-BE60-C0BC20F1496E}" type="presOf" srcId="{A16F53C1-561A-DE41-A502-000BCBC360A0}" destId="{FFA668CD-0DF0-634E-AF24-E898FBCDF78D}" srcOrd="0" destOrd="2" presId="urn:microsoft.com/office/officeart/2005/8/layout/hList3"/>
    <dgm:cxn modelId="{85A4353F-B86A-7545-BEB8-AEC411C0A847}" type="presOf" srcId="{3FB15B99-C2DB-7B4D-90F8-8F573F1E063F}" destId="{53D3DF00-65E7-2840-AF1C-DAF4227F5ADF}" srcOrd="0" destOrd="3" presId="urn:microsoft.com/office/officeart/2005/8/layout/hList3"/>
    <dgm:cxn modelId="{EFDD8163-708B-E647-B7BA-0FF3C129686A}" type="presOf" srcId="{B9170D20-AD93-8045-A580-BDBA55DE08B9}" destId="{53D3DF00-65E7-2840-AF1C-DAF4227F5ADF}" srcOrd="0" destOrd="0" presId="urn:microsoft.com/office/officeart/2005/8/layout/hList3"/>
    <dgm:cxn modelId="{05A0C864-EA10-074B-838B-93582E94F3A8}" type="presOf" srcId="{8459CC41-BBE5-7B42-ACAD-45F0AAAFCD66}" destId="{2270129F-D755-9B44-819D-D32B0809E66E}" srcOrd="0" destOrd="4" presId="urn:microsoft.com/office/officeart/2005/8/layout/hList3"/>
    <dgm:cxn modelId="{C998EB65-17D9-0E4C-93F9-C1794BF46E51}" srcId="{B9170D20-AD93-8045-A580-BDBA55DE08B9}" destId="{3FB15B99-C2DB-7B4D-90F8-8F573F1E063F}" srcOrd="2" destOrd="0" parTransId="{9ABEA782-809E-B64A-A204-5A88BC582B2D}" sibTransId="{551127C2-1483-414D-84B1-CA2B39ACA86F}"/>
    <dgm:cxn modelId="{A7D5EF47-D62E-6C4D-88FA-BB6C13AFA2FE}" srcId="{B9170D20-AD93-8045-A580-BDBA55DE08B9}" destId="{E8419500-F277-474E-800E-B47BF8A3ACB6}" srcOrd="3" destOrd="0" parTransId="{89D71BDB-8D37-DA41-845E-DC08D5E1381F}" sibTransId="{CFE6A4A7-CEC7-2A48-AD6B-9F43FEC47FD6}"/>
    <dgm:cxn modelId="{78F1EC6B-D514-2C4A-B241-E9B809B62F25}" srcId="{2FA2D7EF-4C6B-514C-8B40-02B18EA3D0BE}" destId="{920CBCCA-FB6C-C746-8EED-08274CE86828}" srcOrd="1" destOrd="0" parTransId="{022A260B-A79D-5948-9CBD-F462E640B4AB}" sibTransId="{B1BB3B37-7EDC-AF44-BB84-18491431685B}"/>
    <dgm:cxn modelId="{B5A2C34E-9534-5046-AF98-9E9157374CDF}" type="presOf" srcId="{E8419500-F277-474E-800E-B47BF8A3ACB6}" destId="{53D3DF00-65E7-2840-AF1C-DAF4227F5ADF}" srcOrd="0" destOrd="4" presId="urn:microsoft.com/office/officeart/2005/8/layout/hList3"/>
    <dgm:cxn modelId="{47556578-72AE-3145-A21C-A047461929E1}" srcId="{D1BAFB76-0819-7248-8638-F642ECBF61D2}" destId="{5ACF654F-6729-C848-8ADE-D8AEFBED054F}" srcOrd="2" destOrd="0" parTransId="{401742D8-6D1E-064E-9744-2475DAB0A66B}" sibTransId="{2135E26F-B9D0-D544-82B8-12E585BA6965}"/>
    <dgm:cxn modelId="{11CE6979-D778-504C-B521-E9ADFC3B8932}" type="presOf" srcId="{79DD7837-B76A-6C42-AADE-D71074C9743B}" destId="{4F914A24-B1CD-3946-8FC4-F49916189ADD}" srcOrd="0" destOrd="0" presId="urn:microsoft.com/office/officeart/2005/8/layout/hList3"/>
    <dgm:cxn modelId="{AE44487E-938B-A34A-87D9-D54490BB31B7}" type="presOf" srcId="{B491CA09-336F-8145-89DF-DCAD9F508068}" destId="{FFA668CD-0DF0-634E-AF24-E898FBCDF78D}" srcOrd="0" destOrd="4" presId="urn:microsoft.com/office/officeart/2005/8/layout/hList3"/>
    <dgm:cxn modelId="{17A9D588-BDD2-4A4C-8591-7713B5659B74}" srcId="{2FA2D7EF-4C6B-514C-8B40-02B18EA3D0BE}" destId="{352062A7-ABC5-7743-8D5A-724C9B4F87AA}" srcOrd="2" destOrd="0" parTransId="{12E4F842-12D3-CE4A-A9AC-CEB2CE45ADBE}" sibTransId="{237C149F-6140-0846-8245-8695D96969C1}"/>
    <dgm:cxn modelId="{25CA3B91-621C-BF41-B578-660EF4F8D935}" type="presOf" srcId="{5ACF654F-6729-C848-8ADE-D8AEFBED054F}" destId="{FFA668CD-0DF0-634E-AF24-E898FBCDF78D}" srcOrd="0" destOrd="0" presId="urn:microsoft.com/office/officeart/2005/8/layout/hList3"/>
    <dgm:cxn modelId="{F4E78392-76C0-E34A-8C75-A97A123C06C6}" type="presOf" srcId="{C22357AC-178B-7C4C-8438-62336D66166A}" destId="{53D3DF00-65E7-2840-AF1C-DAF4227F5ADF}" srcOrd="0" destOrd="2" presId="urn:microsoft.com/office/officeart/2005/8/layout/hList3"/>
    <dgm:cxn modelId="{79ECAB95-41C3-A240-A1EC-6AEFF28FC081}" type="presOf" srcId="{9524F573-CAD6-0946-85DA-768B6457B6F9}" destId="{FFA668CD-0DF0-634E-AF24-E898FBCDF78D}" srcOrd="0" destOrd="3" presId="urn:microsoft.com/office/officeart/2005/8/layout/hList3"/>
    <dgm:cxn modelId="{50A4879C-543C-B74C-8B9B-40FFE71ADC64}" srcId="{5ACF654F-6729-C848-8ADE-D8AEFBED054F}" destId="{A16F53C1-561A-DE41-A502-000BCBC360A0}" srcOrd="1" destOrd="0" parTransId="{FCDB1C66-60B5-644F-82B8-60663A4CB05B}" sibTransId="{D8613208-7043-E242-BEEA-83ED98A3BB9E}"/>
    <dgm:cxn modelId="{4C964FAB-54E7-FE47-BE6B-AEE47A0E471C}" srcId="{D1BAFB76-0819-7248-8638-F642ECBF61D2}" destId="{2FA2D7EF-4C6B-514C-8B40-02B18EA3D0BE}" srcOrd="1" destOrd="0" parTransId="{82501333-E5A1-AA41-AAEF-BD94D3747FBF}" sibTransId="{E29EEAC1-66E9-454D-A93F-2D9B7012E397}"/>
    <dgm:cxn modelId="{5BBE65B6-9BB0-6848-8D63-58B86157F90B}" srcId="{5ACF654F-6729-C848-8ADE-D8AEFBED054F}" destId="{9FD5C272-1F01-2547-BF0D-C05690877B6A}" srcOrd="0" destOrd="0" parTransId="{E1B54DA2-F4F1-0146-9435-0AFA48282785}" sibTransId="{9917D6D2-6DBC-F141-B682-0986EB070EDD}"/>
    <dgm:cxn modelId="{CBA2D5B7-DD20-DA40-9623-90BB27788E59}" srcId="{5ACF654F-6729-C848-8ADE-D8AEFBED054F}" destId="{9524F573-CAD6-0946-85DA-768B6457B6F9}" srcOrd="2" destOrd="0" parTransId="{89FF33E4-E823-3D49-8C64-E3E43D1FFDA2}" sibTransId="{196D95E9-63DD-2F40-B5BC-EA196C4B5084}"/>
    <dgm:cxn modelId="{5436D0C3-7F09-7F41-A34A-AA540DC5B848}" srcId="{2FA2D7EF-4C6B-514C-8B40-02B18EA3D0BE}" destId="{8459CC41-BBE5-7B42-ACAD-45F0AAAFCD66}" srcOrd="3" destOrd="0" parTransId="{2565BCF1-1E3A-AE4C-831A-48C0B948630F}" sibTransId="{438C9D16-3A82-1F41-86C8-17703468DE04}"/>
    <dgm:cxn modelId="{8BCCE5CF-C210-C247-AB1F-E1CF36443E64}" type="presOf" srcId="{F4CE0C97-2D45-3144-A269-D3C2D8F03F14}" destId="{2270129F-D755-9B44-819D-D32B0809E66E}" srcOrd="0" destOrd="1" presId="urn:microsoft.com/office/officeart/2005/8/layout/hList3"/>
    <dgm:cxn modelId="{863A8ED1-CB9C-1340-825D-C743286B7B50}" type="presOf" srcId="{920CBCCA-FB6C-C746-8EED-08274CE86828}" destId="{2270129F-D755-9B44-819D-D32B0809E66E}" srcOrd="0" destOrd="2" presId="urn:microsoft.com/office/officeart/2005/8/layout/hList3"/>
    <dgm:cxn modelId="{CD1CDBDC-C518-C742-A0AF-E26D7193B605}" type="presOf" srcId="{352062A7-ABC5-7743-8D5A-724C9B4F87AA}" destId="{2270129F-D755-9B44-819D-D32B0809E66E}" srcOrd="0" destOrd="3" presId="urn:microsoft.com/office/officeart/2005/8/layout/hList3"/>
    <dgm:cxn modelId="{059212DE-D746-5346-84DF-684475771F2C}" srcId="{B9170D20-AD93-8045-A580-BDBA55DE08B9}" destId="{5EA83E4C-6857-5B49-8862-AA9C409F3BD4}" srcOrd="0" destOrd="0" parTransId="{821480C1-5D99-9242-B8C6-E6EA638D3981}" sibTransId="{E410C569-44A2-B344-9198-0C898940D840}"/>
    <dgm:cxn modelId="{DF34FEF5-0DD3-D646-886E-65362C38BA9A}" srcId="{D1BAFB76-0819-7248-8638-F642ECBF61D2}" destId="{B9170D20-AD93-8045-A580-BDBA55DE08B9}" srcOrd="0" destOrd="0" parTransId="{C368B57A-7188-5D48-BDE5-AC45FFDAB5DE}" sibTransId="{9280868E-112F-F148-BBD2-F0B232E0EAA7}"/>
    <dgm:cxn modelId="{B3C2BBFE-AD5D-564E-B2F8-9EB9714E5AAE}" srcId="{79DD7837-B76A-6C42-AADE-D71074C9743B}" destId="{D1BAFB76-0819-7248-8638-F642ECBF61D2}" srcOrd="0" destOrd="0" parTransId="{51A4F6FA-F018-DB46-9121-7E5117180D89}" sibTransId="{FAFC03B7-5D7F-B74E-9534-2A2A420BF490}"/>
    <dgm:cxn modelId="{46A84316-AFE1-DB44-8034-9F6AAE29DEA8}" type="presParOf" srcId="{4F914A24-B1CD-3946-8FC4-F49916189ADD}" destId="{0AD83A9E-DE9D-EC48-B366-63EA54538D08}" srcOrd="0" destOrd="0" presId="urn:microsoft.com/office/officeart/2005/8/layout/hList3"/>
    <dgm:cxn modelId="{964DC1CB-CF0E-F349-B928-4B13882F57B2}" type="presParOf" srcId="{4F914A24-B1CD-3946-8FC4-F49916189ADD}" destId="{783E31FE-D12B-E747-B641-0B8ED3BA3EB5}" srcOrd="1" destOrd="0" presId="urn:microsoft.com/office/officeart/2005/8/layout/hList3"/>
    <dgm:cxn modelId="{2E0BFA2D-76F3-4242-B426-E48941D94696}" type="presParOf" srcId="{783E31FE-D12B-E747-B641-0B8ED3BA3EB5}" destId="{53D3DF00-65E7-2840-AF1C-DAF4227F5ADF}" srcOrd="0" destOrd="0" presId="urn:microsoft.com/office/officeart/2005/8/layout/hList3"/>
    <dgm:cxn modelId="{AA4916F3-862B-844E-A583-0E03B70CE4AF}" type="presParOf" srcId="{783E31FE-D12B-E747-B641-0B8ED3BA3EB5}" destId="{2270129F-D755-9B44-819D-D32B0809E66E}" srcOrd="1" destOrd="0" presId="urn:microsoft.com/office/officeart/2005/8/layout/hList3"/>
    <dgm:cxn modelId="{0C6EBD4E-4308-F94F-90BA-2E4E6562006D}" type="presParOf" srcId="{783E31FE-D12B-E747-B641-0B8ED3BA3EB5}" destId="{FFA668CD-0DF0-634E-AF24-E898FBCDF78D}" srcOrd="2" destOrd="0" presId="urn:microsoft.com/office/officeart/2005/8/layout/hList3"/>
    <dgm:cxn modelId="{7DA687C1-B90E-4640-9350-3363707A8C97}" type="presParOf" srcId="{4F914A24-B1CD-3946-8FC4-F49916189ADD}" destId="{BC118DFB-69BD-C541-A3EC-884EDA7F0CC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DD7837-B76A-6C42-AADE-D71074C9743B}" type="doc">
      <dgm:prSet loTypeId="urn:microsoft.com/office/officeart/2005/8/layout/hList3" loCatId="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9170D20-AD93-8045-A580-BDBA55DE08B9}">
      <dgm:prSet phldrT="[Text]"/>
      <dgm:spPr/>
      <dgm:t>
        <a:bodyPr/>
        <a:lstStyle/>
        <a:p>
          <a:r>
            <a:rPr lang="en-US" dirty="0"/>
            <a:t>Jesus was rejected as a Priest</a:t>
          </a:r>
        </a:p>
      </dgm:t>
    </dgm:pt>
    <dgm:pt modelId="{C368B57A-7188-5D48-BDE5-AC45FFDAB5DE}" type="parTrans" cxnId="{DF34FEF5-0DD3-D646-886E-65362C38BA9A}">
      <dgm:prSet/>
      <dgm:spPr/>
      <dgm:t>
        <a:bodyPr/>
        <a:lstStyle/>
        <a:p>
          <a:endParaRPr lang="en-US"/>
        </a:p>
      </dgm:t>
    </dgm:pt>
    <dgm:pt modelId="{9280868E-112F-F148-BBD2-F0B232E0EAA7}" type="sibTrans" cxnId="{DF34FEF5-0DD3-D646-886E-65362C38BA9A}">
      <dgm:prSet/>
      <dgm:spPr/>
      <dgm:t>
        <a:bodyPr/>
        <a:lstStyle/>
        <a:p>
          <a:endParaRPr lang="en-US"/>
        </a:p>
      </dgm:t>
    </dgm:pt>
    <dgm:pt modelId="{2FA2D7EF-4C6B-514C-8B40-02B18EA3D0BE}">
      <dgm:prSet phldrT="[Text]"/>
      <dgm:spPr/>
      <dgm:t>
        <a:bodyPr/>
        <a:lstStyle/>
        <a:p>
          <a:r>
            <a:rPr lang="en-US" sz="3200" dirty="0"/>
            <a:t>Jesus was rejected as a Prophet</a:t>
          </a:r>
        </a:p>
      </dgm:t>
    </dgm:pt>
    <dgm:pt modelId="{82501333-E5A1-AA41-AAEF-BD94D3747FBF}" type="parTrans" cxnId="{4C964FAB-54E7-FE47-BE6B-AEE47A0E471C}">
      <dgm:prSet/>
      <dgm:spPr/>
      <dgm:t>
        <a:bodyPr/>
        <a:lstStyle/>
        <a:p>
          <a:endParaRPr lang="en-US"/>
        </a:p>
      </dgm:t>
    </dgm:pt>
    <dgm:pt modelId="{E29EEAC1-66E9-454D-A93F-2D9B7012E397}" type="sibTrans" cxnId="{4C964FAB-54E7-FE47-BE6B-AEE47A0E471C}">
      <dgm:prSet/>
      <dgm:spPr/>
      <dgm:t>
        <a:bodyPr/>
        <a:lstStyle/>
        <a:p>
          <a:endParaRPr lang="en-US"/>
        </a:p>
      </dgm:t>
    </dgm:pt>
    <dgm:pt modelId="{5ACF654F-6729-C848-8ADE-D8AEFBED054F}">
      <dgm:prSet phldrT="[Text]"/>
      <dgm:spPr/>
      <dgm:t>
        <a:bodyPr/>
        <a:lstStyle/>
        <a:p>
          <a:r>
            <a:rPr lang="en-US" dirty="0"/>
            <a:t>Jesus was rejected</a:t>
          </a:r>
          <a:r>
            <a:rPr lang="en-US" baseline="0" dirty="0"/>
            <a:t> as a    </a:t>
          </a:r>
          <a:r>
            <a:rPr lang="en-US" dirty="0"/>
            <a:t>King</a:t>
          </a:r>
        </a:p>
      </dgm:t>
    </dgm:pt>
    <dgm:pt modelId="{401742D8-6D1E-064E-9744-2475DAB0A66B}" type="parTrans" cxnId="{47556578-72AE-3145-A21C-A047461929E1}">
      <dgm:prSet/>
      <dgm:spPr/>
      <dgm:t>
        <a:bodyPr/>
        <a:lstStyle/>
        <a:p>
          <a:endParaRPr lang="en-US"/>
        </a:p>
      </dgm:t>
    </dgm:pt>
    <dgm:pt modelId="{2135E26F-B9D0-D544-82B8-12E585BA6965}" type="sibTrans" cxnId="{47556578-72AE-3145-A21C-A047461929E1}">
      <dgm:prSet/>
      <dgm:spPr/>
      <dgm:t>
        <a:bodyPr/>
        <a:lstStyle/>
        <a:p>
          <a:endParaRPr lang="en-US"/>
        </a:p>
      </dgm:t>
    </dgm:pt>
    <dgm:pt modelId="{D1BAFB76-0819-7248-8638-F642ECBF61D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4800" dirty="0"/>
            <a:t>    </a:t>
          </a:r>
          <a:r>
            <a:rPr lang="en-US" sz="4000" dirty="0"/>
            <a:t>  </a:t>
          </a:r>
          <a:r>
            <a:rPr lang="en-US" sz="4000" baseline="0" dirty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4000" baseline="0" dirty="0"/>
            <a:t>       </a:t>
          </a:r>
          <a:r>
            <a:rPr lang="en-US" sz="4000" dirty="0"/>
            <a:t>Why Jesus Rejected as the Christ?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dirty="0"/>
            <a:t>(John</a:t>
          </a:r>
          <a:r>
            <a:rPr lang="en-US" sz="3200" baseline="0" dirty="0"/>
            <a:t> 6)</a:t>
          </a:r>
          <a:endParaRPr lang="en-US" sz="800" dirty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3300" dirty="0"/>
            <a:t>	</a:t>
          </a:r>
        </a:p>
      </dgm:t>
    </dgm:pt>
    <dgm:pt modelId="{51A4F6FA-F018-DB46-9121-7E5117180D89}" type="parTrans" cxnId="{B3C2BBFE-AD5D-564E-B2F8-9EB9714E5AAE}">
      <dgm:prSet/>
      <dgm:spPr/>
      <dgm:t>
        <a:bodyPr/>
        <a:lstStyle/>
        <a:p>
          <a:endParaRPr lang="en-US"/>
        </a:p>
      </dgm:t>
    </dgm:pt>
    <dgm:pt modelId="{FAFC03B7-5D7F-B74E-9534-2A2A420BF490}" type="sibTrans" cxnId="{B3C2BBFE-AD5D-564E-B2F8-9EB9714E5AAE}">
      <dgm:prSet/>
      <dgm:spPr/>
      <dgm:t>
        <a:bodyPr/>
        <a:lstStyle/>
        <a:p>
          <a:endParaRPr lang="en-US"/>
        </a:p>
      </dgm:t>
    </dgm:pt>
    <dgm:pt modelId="{4F914A24-B1CD-3946-8FC4-F49916189ADD}" type="pres">
      <dgm:prSet presAssocID="{79DD7837-B76A-6C42-AADE-D71074C9743B}" presName="composite" presStyleCnt="0">
        <dgm:presLayoutVars>
          <dgm:chMax val="1"/>
          <dgm:dir/>
          <dgm:resizeHandles val="exact"/>
        </dgm:presLayoutVars>
      </dgm:prSet>
      <dgm:spPr/>
    </dgm:pt>
    <dgm:pt modelId="{0AD83A9E-DE9D-EC48-B366-63EA54538D08}" type="pres">
      <dgm:prSet presAssocID="{D1BAFB76-0819-7248-8638-F642ECBF61D2}" presName="roof" presStyleLbl="dkBgShp" presStyleIdx="0" presStyleCnt="2"/>
      <dgm:spPr/>
    </dgm:pt>
    <dgm:pt modelId="{783E31FE-D12B-E747-B641-0B8ED3BA3EB5}" type="pres">
      <dgm:prSet presAssocID="{D1BAFB76-0819-7248-8638-F642ECBF61D2}" presName="pillars" presStyleCnt="0"/>
      <dgm:spPr/>
    </dgm:pt>
    <dgm:pt modelId="{53D3DF00-65E7-2840-AF1C-DAF4227F5ADF}" type="pres">
      <dgm:prSet presAssocID="{D1BAFB76-0819-7248-8638-F642ECBF61D2}" presName="pillar1" presStyleLbl="node1" presStyleIdx="0" presStyleCnt="3">
        <dgm:presLayoutVars>
          <dgm:bulletEnabled val="1"/>
        </dgm:presLayoutVars>
      </dgm:prSet>
      <dgm:spPr/>
    </dgm:pt>
    <dgm:pt modelId="{2270129F-D755-9B44-819D-D32B0809E66E}" type="pres">
      <dgm:prSet presAssocID="{2FA2D7EF-4C6B-514C-8B40-02B18EA3D0BE}" presName="pillarX" presStyleLbl="node1" presStyleIdx="1" presStyleCnt="3">
        <dgm:presLayoutVars>
          <dgm:bulletEnabled val="1"/>
        </dgm:presLayoutVars>
      </dgm:prSet>
      <dgm:spPr/>
    </dgm:pt>
    <dgm:pt modelId="{FFA668CD-0DF0-634E-AF24-E898FBCDF78D}" type="pres">
      <dgm:prSet presAssocID="{5ACF654F-6729-C848-8ADE-D8AEFBED054F}" presName="pillarX" presStyleLbl="node1" presStyleIdx="2" presStyleCnt="3">
        <dgm:presLayoutVars>
          <dgm:bulletEnabled val="1"/>
        </dgm:presLayoutVars>
      </dgm:prSet>
      <dgm:spPr/>
    </dgm:pt>
    <dgm:pt modelId="{BC118DFB-69BD-C541-A3EC-884EDA7F0CC9}" type="pres">
      <dgm:prSet presAssocID="{D1BAFB76-0819-7248-8638-F642ECBF61D2}" presName="base" presStyleLbl="dkBgShp" presStyleIdx="1" presStyleCnt="2"/>
      <dgm:spPr/>
    </dgm:pt>
  </dgm:ptLst>
  <dgm:cxnLst>
    <dgm:cxn modelId="{C7BCA163-3F2E-3B4C-8528-2B39D322B157}" type="presOf" srcId="{2FA2D7EF-4C6B-514C-8B40-02B18EA3D0BE}" destId="{2270129F-D755-9B44-819D-D32B0809E66E}" srcOrd="0" destOrd="0" presId="urn:microsoft.com/office/officeart/2005/8/layout/hList3"/>
    <dgm:cxn modelId="{CA45A769-D5A3-C24C-A69E-B5BD333E668F}" type="presOf" srcId="{79DD7837-B76A-6C42-AADE-D71074C9743B}" destId="{4F914A24-B1CD-3946-8FC4-F49916189ADD}" srcOrd="0" destOrd="0" presId="urn:microsoft.com/office/officeart/2005/8/layout/hList3"/>
    <dgm:cxn modelId="{0BACED73-9FE6-0547-B4D0-CBA7CE390824}" type="presOf" srcId="{B9170D20-AD93-8045-A580-BDBA55DE08B9}" destId="{53D3DF00-65E7-2840-AF1C-DAF4227F5ADF}" srcOrd="0" destOrd="0" presId="urn:microsoft.com/office/officeart/2005/8/layout/hList3"/>
    <dgm:cxn modelId="{47556578-72AE-3145-A21C-A047461929E1}" srcId="{D1BAFB76-0819-7248-8638-F642ECBF61D2}" destId="{5ACF654F-6729-C848-8ADE-D8AEFBED054F}" srcOrd="2" destOrd="0" parTransId="{401742D8-6D1E-064E-9744-2475DAB0A66B}" sibTransId="{2135E26F-B9D0-D544-82B8-12E585BA6965}"/>
    <dgm:cxn modelId="{4C964FAB-54E7-FE47-BE6B-AEE47A0E471C}" srcId="{D1BAFB76-0819-7248-8638-F642ECBF61D2}" destId="{2FA2D7EF-4C6B-514C-8B40-02B18EA3D0BE}" srcOrd="1" destOrd="0" parTransId="{82501333-E5A1-AA41-AAEF-BD94D3747FBF}" sibTransId="{E29EEAC1-66E9-454D-A93F-2D9B7012E397}"/>
    <dgm:cxn modelId="{43445BD9-5CA6-D547-A115-106389EA1F81}" type="presOf" srcId="{D1BAFB76-0819-7248-8638-F642ECBF61D2}" destId="{0AD83A9E-DE9D-EC48-B366-63EA54538D08}" srcOrd="0" destOrd="0" presId="urn:microsoft.com/office/officeart/2005/8/layout/hList3"/>
    <dgm:cxn modelId="{A66DF6E5-DCF9-C749-A07C-D9EA0F7709C3}" type="presOf" srcId="{5ACF654F-6729-C848-8ADE-D8AEFBED054F}" destId="{FFA668CD-0DF0-634E-AF24-E898FBCDF78D}" srcOrd="0" destOrd="0" presId="urn:microsoft.com/office/officeart/2005/8/layout/hList3"/>
    <dgm:cxn modelId="{DF34FEF5-0DD3-D646-886E-65362C38BA9A}" srcId="{D1BAFB76-0819-7248-8638-F642ECBF61D2}" destId="{B9170D20-AD93-8045-A580-BDBA55DE08B9}" srcOrd="0" destOrd="0" parTransId="{C368B57A-7188-5D48-BDE5-AC45FFDAB5DE}" sibTransId="{9280868E-112F-F148-BBD2-F0B232E0EAA7}"/>
    <dgm:cxn modelId="{B3C2BBFE-AD5D-564E-B2F8-9EB9714E5AAE}" srcId="{79DD7837-B76A-6C42-AADE-D71074C9743B}" destId="{D1BAFB76-0819-7248-8638-F642ECBF61D2}" srcOrd="0" destOrd="0" parTransId="{51A4F6FA-F018-DB46-9121-7E5117180D89}" sibTransId="{FAFC03B7-5D7F-B74E-9534-2A2A420BF490}"/>
    <dgm:cxn modelId="{911ADDCE-E866-384F-9D6F-7CD385B3EB2D}" type="presParOf" srcId="{4F914A24-B1CD-3946-8FC4-F49916189ADD}" destId="{0AD83A9E-DE9D-EC48-B366-63EA54538D08}" srcOrd="0" destOrd="0" presId="urn:microsoft.com/office/officeart/2005/8/layout/hList3"/>
    <dgm:cxn modelId="{A6D65595-239E-2E44-953E-1A81D5102E37}" type="presParOf" srcId="{4F914A24-B1CD-3946-8FC4-F49916189ADD}" destId="{783E31FE-D12B-E747-B641-0B8ED3BA3EB5}" srcOrd="1" destOrd="0" presId="urn:microsoft.com/office/officeart/2005/8/layout/hList3"/>
    <dgm:cxn modelId="{5A4A6E31-722C-8842-97E9-AF10A64D491A}" type="presParOf" srcId="{783E31FE-D12B-E747-B641-0B8ED3BA3EB5}" destId="{53D3DF00-65E7-2840-AF1C-DAF4227F5ADF}" srcOrd="0" destOrd="0" presId="urn:microsoft.com/office/officeart/2005/8/layout/hList3"/>
    <dgm:cxn modelId="{75E1CFA6-204F-7747-B4D5-F1FDFC8FEA50}" type="presParOf" srcId="{783E31FE-D12B-E747-B641-0B8ED3BA3EB5}" destId="{2270129F-D755-9B44-819D-D32B0809E66E}" srcOrd="1" destOrd="0" presId="urn:microsoft.com/office/officeart/2005/8/layout/hList3"/>
    <dgm:cxn modelId="{5A22CE5C-D351-2D4F-89D3-F603265C7A59}" type="presParOf" srcId="{783E31FE-D12B-E747-B641-0B8ED3BA3EB5}" destId="{FFA668CD-0DF0-634E-AF24-E898FBCDF78D}" srcOrd="2" destOrd="0" presId="urn:microsoft.com/office/officeart/2005/8/layout/hList3"/>
    <dgm:cxn modelId="{0FC7DE2A-3FA4-284F-B021-75AC05A15A63}" type="presParOf" srcId="{4F914A24-B1CD-3946-8FC4-F49916189ADD}" destId="{BC118DFB-69BD-C541-A3EC-884EDA7F0CC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DD7837-B76A-6C42-AADE-D71074C9743B}" type="doc">
      <dgm:prSet loTypeId="urn:microsoft.com/office/officeart/2005/8/layout/hList3" loCatId="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9170D20-AD93-8045-A580-BDBA55DE08B9}">
      <dgm:prSet phldrT="[Text]" custT="1"/>
      <dgm:spPr/>
      <dgm:t>
        <a:bodyPr/>
        <a:lstStyle/>
        <a:p>
          <a:r>
            <a:rPr lang="en-US" sz="3600" dirty="0"/>
            <a:t>Jesus was </a:t>
          </a:r>
          <a:r>
            <a:rPr lang="en-US" sz="3600" i="1" u="sng" dirty="0"/>
            <a:t>lifted up</a:t>
          </a:r>
          <a:r>
            <a:rPr lang="en-US" sz="3600" i="0" u="none" dirty="0"/>
            <a:t> to</a:t>
          </a:r>
          <a:r>
            <a:rPr lang="en-US" sz="3600" i="1" u="sng" dirty="0"/>
            <a:t> </a:t>
          </a:r>
          <a:r>
            <a:rPr lang="en-US" sz="3600" i="0" u="none" dirty="0">
              <a:solidFill>
                <a:srgbClr val="FF0000"/>
              </a:solidFill>
            </a:rPr>
            <a:t>atone</a:t>
          </a:r>
          <a:r>
            <a:rPr lang="en-US" sz="3600" i="0" u="none" dirty="0"/>
            <a:t> for our sins so that we can have </a:t>
          </a:r>
          <a:r>
            <a:rPr lang="en-US" sz="3600" b="1" i="1" u="sng" dirty="0"/>
            <a:t>LIFE</a:t>
          </a:r>
        </a:p>
      </dgm:t>
    </dgm:pt>
    <dgm:pt modelId="{C368B57A-7188-5D48-BDE5-AC45FFDAB5DE}" type="parTrans" cxnId="{DF34FEF5-0DD3-D646-886E-65362C38BA9A}">
      <dgm:prSet/>
      <dgm:spPr/>
      <dgm:t>
        <a:bodyPr/>
        <a:lstStyle/>
        <a:p>
          <a:endParaRPr lang="en-US"/>
        </a:p>
      </dgm:t>
    </dgm:pt>
    <dgm:pt modelId="{9280868E-112F-F148-BBD2-F0B232E0EAA7}" type="sibTrans" cxnId="{DF34FEF5-0DD3-D646-886E-65362C38BA9A}">
      <dgm:prSet/>
      <dgm:spPr/>
      <dgm:t>
        <a:bodyPr/>
        <a:lstStyle/>
        <a:p>
          <a:endParaRPr lang="en-US"/>
        </a:p>
      </dgm:t>
    </dgm:pt>
    <dgm:pt modelId="{2FA2D7EF-4C6B-514C-8B40-02B18EA3D0BE}">
      <dgm:prSet phldrT="[Text]" custT="1"/>
      <dgm:spPr/>
      <dgm:t>
        <a:bodyPr/>
        <a:lstStyle/>
        <a:p>
          <a:r>
            <a:rPr lang="en-US" sz="3600" dirty="0"/>
            <a:t>Jesus was </a:t>
          </a:r>
          <a:r>
            <a:rPr lang="en-US" sz="3600" i="1" u="sng" dirty="0"/>
            <a:t>lifted up</a:t>
          </a:r>
          <a:r>
            <a:rPr lang="en-US" sz="3600" i="0" u="none" dirty="0"/>
            <a:t> to </a:t>
          </a:r>
          <a:r>
            <a:rPr lang="en-US" sz="3600" i="0" u="none" dirty="0">
              <a:solidFill>
                <a:srgbClr val="FF0000"/>
              </a:solidFill>
            </a:rPr>
            <a:t>instruct</a:t>
          </a:r>
          <a:r>
            <a:rPr lang="en-US" sz="3600" i="0" u="none" dirty="0"/>
            <a:t> us on how</a:t>
          </a:r>
          <a:r>
            <a:rPr lang="en-US" sz="3600" i="0" u="none" baseline="0" dirty="0"/>
            <a:t> to live so that we can have </a:t>
          </a:r>
          <a:r>
            <a:rPr lang="en-US" sz="3600" b="1" i="1" u="sng" baseline="0" dirty="0"/>
            <a:t>LIFE</a:t>
          </a:r>
          <a:endParaRPr lang="en-US" sz="2800" b="1" i="1" u="sng" baseline="0" dirty="0"/>
        </a:p>
      </dgm:t>
    </dgm:pt>
    <dgm:pt modelId="{82501333-E5A1-AA41-AAEF-BD94D3747FBF}" type="parTrans" cxnId="{4C964FAB-54E7-FE47-BE6B-AEE47A0E471C}">
      <dgm:prSet/>
      <dgm:spPr/>
      <dgm:t>
        <a:bodyPr/>
        <a:lstStyle/>
        <a:p>
          <a:endParaRPr lang="en-US"/>
        </a:p>
      </dgm:t>
    </dgm:pt>
    <dgm:pt modelId="{E29EEAC1-66E9-454D-A93F-2D9B7012E397}" type="sibTrans" cxnId="{4C964FAB-54E7-FE47-BE6B-AEE47A0E471C}">
      <dgm:prSet/>
      <dgm:spPr/>
      <dgm:t>
        <a:bodyPr/>
        <a:lstStyle/>
        <a:p>
          <a:endParaRPr lang="en-US"/>
        </a:p>
      </dgm:t>
    </dgm:pt>
    <dgm:pt modelId="{5ACF654F-6729-C848-8ADE-D8AEFBED054F}">
      <dgm:prSet phldrT="[Text]"/>
      <dgm:spPr/>
      <dgm:t>
        <a:bodyPr/>
        <a:lstStyle/>
        <a:p>
          <a:r>
            <a:rPr lang="en-US" dirty="0"/>
            <a:t>Jesus was </a:t>
          </a:r>
          <a:r>
            <a:rPr lang="en-US" b="0" i="1" u="sng" dirty="0">
              <a:solidFill>
                <a:schemeClr val="bg2"/>
              </a:solidFill>
            </a:rPr>
            <a:t>lifted up</a:t>
          </a:r>
          <a:r>
            <a:rPr lang="en-US" b="0" i="0" u="none" dirty="0">
              <a:solidFill>
                <a:schemeClr val="bg2"/>
              </a:solidFill>
            </a:rPr>
            <a:t> </a:t>
          </a:r>
          <a:r>
            <a:rPr lang="en-US" dirty="0"/>
            <a:t>to be able cast down</a:t>
          </a:r>
          <a:r>
            <a:rPr lang="en-US" baseline="0" dirty="0"/>
            <a:t> the ruler of this world and </a:t>
          </a:r>
          <a:r>
            <a:rPr lang="en-US" baseline="0" dirty="0">
              <a:solidFill>
                <a:srgbClr val="FF0000"/>
              </a:solidFill>
            </a:rPr>
            <a:t>rule</a:t>
          </a:r>
          <a:r>
            <a:rPr lang="en-US" baseline="0" dirty="0"/>
            <a:t> us so that we can have </a:t>
          </a:r>
          <a:r>
            <a:rPr lang="en-US" b="1" i="1" u="sng" baseline="0" dirty="0"/>
            <a:t>LIFE</a:t>
          </a:r>
          <a:endParaRPr lang="en-US" b="1" i="1" u="sng" dirty="0"/>
        </a:p>
      </dgm:t>
    </dgm:pt>
    <dgm:pt modelId="{401742D8-6D1E-064E-9744-2475DAB0A66B}" type="parTrans" cxnId="{47556578-72AE-3145-A21C-A047461929E1}">
      <dgm:prSet/>
      <dgm:spPr/>
      <dgm:t>
        <a:bodyPr/>
        <a:lstStyle/>
        <a:p>
          <a:endParaRPr lang="en-US"/>
        </a:p>
      </dgm:t>
    </dgm:pt>
    <dgm:pt modelId="{2135E26F-B9D0-D544-82B8-12E585BA6965}" type="sibTrans" cxnId="{47556578-72AE-3145-A21C-A047461929E1}">
      <dgm:prSet/>
      <dgm:spPr/>
      <dgm:t>
        <a:bodyPr/>
        <a:lstStyle/>
        <a:p>
          <a:endParaRPr lang="en-US"/>
        </a:p>
      </dgm:t>
    </dgm:pt>
    <dgm:pt modelId="{D1BAFB76-0819-7248-8638-F642ECBF61D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4800" dirty="0"/>
            <a:t>Why</a:t>
          </a:r>
          <a:r>
            <a:rPr lang="en-US" sz="4800" baseline="0" dirty="0"/>
            <a:t> Should</a:t>
          </a:r>
          <a:r>
            <a:rPr lang="en-US" sz="4800" dirty="0"/>
            <a:t> Jesus Be My</a:t>
          </a:r>
          <a:r>
            <a:rPr lang="en-US" sz="4800" baseline="0" dirty="0"/>
            <a:t> </a:t>
          </a:r>
          <a:r>
            <a:rPr lang="en-US" sz="4800" dirty="0"/>
            <a:t>Christ?</a:t>
          </a:r>
          <a:endParaRPr lang="en-US" sz="1100" dirty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3300" dirty="0"/>
            <a:t>	</a:t>
          </a:r>
        </a:p>
      </dgm:t>
    </dgm:pt>
    <dgm:pt modelId="{51A4F6FA-F018-DB46-9121-7E5117180D89}" type="parTrans" cxnId="{B3C2BBFE-AD5D-564E-B2F8-9EB9714E5AAE}">
      <dgm:prSet/>
      <dgm:spPr/>
      <dgm:t>
        <a:bodyPr/>
        <a:lstStyle/>
        <a:p>
          <a:endParaRPr lang="en-US"/>
        </a:p>
      </dgm:t>
    </dgm:pt>
    <dgm:pt modelId="{FAFC03B7-5D7F-B74E-9534-2A2A420BF490}" type="sibTrans" cxnId="{B3C2BBFE-AD5D-564E-B2F8-9EB9714E5AAE}">
      <dgm:prSet/>
      <dgm:spPr/>
      <dgm:t>
        <a:bodyPr/>
        <a:lstStyle/>
        <a:p>
          <a:endParaRPr lang="en-US"/>
        </a:p>
      </dgm:t>
    </dgm:pt>
    <dgm:pt modelId="{4F914A24-B1CD-3946-8FC4-F49916189ADD}" type="pres">
      <dgm:prSet presAssocID="{79DD7837-B76A-6C42-AADE-D71074C9743B}" presName="composite" presStyleCnt="0">
        <dgm:presLayoutVars>
          <dgm:chMax val="1"/>
          <dgm:dir/>
          <dgm:resizeHandles val="exact"/>
        </dgm:presLayoutVars>
      </dgm:prSet>
      <dgm:spPr/>
    </dgm:pt>
    <dgm:pt modelId="{0AD83A9E-DE9D-EC48-B366-63EA54538D08}" type="pres">
      <dgm:prSet presAssocID="{D1BAFB76-0819-7248-8638-F642ECBF61D2}" presName="roof" presStyleLbl="dkBgShp" presStyleIdx="0" presStyleCnt="2" custLinFactY="-22200" custLinFactNeighborX="183" custLinFactNeighborY="-100000"/>
      <dgm:spPr/>
    </dgm:pt>
    <dgm:pt modelId="{783E31FE-D12B-E747-B641-0B8ED3BA3EB5}" type="pres">
      <dgm:prSet presAssocID="{D1BAFB76-0819-7248-8638-F642ECBF61D2}" presName="pillars" presStyleCnt="0"/>
      <dgm:spPr/>
    </dgm:pt>
    <dgm:pt modelId="{53D3DF00-65E7-2840-AF1C-DAF4227F5ADF}" type="pres">
      <dgm:prSet presAssocID="{D1BAFB76-0819-7248-8638-F642ECBF61D2}" presName="pillar1" presStyleLbl="node1" presStyleIdx="0" presStyleCnt="3">
        <dgm:presLayoutVars>
          <dgm:bulletEnabled val="1"/>
        </dgm:presLayoutVars>
      </dgm:prSet>
      <dgm:spPr/>
    </dgm:pt>
    <dgm:pt modelId="{2270129F-D755-9B44-819D-D32B0809E66E}" type="pres">
      <dgm:prSet presAssocID="{2FA2D7EF-4C6B-514C-8B40-02B18EA3D0BE}" presName="pillarX" presStyleLbl="node1" presStyleIdx="1" presStyleCnt="3">
        <dgm:presLayoutVars>
          <dgm:bulletEnabled val="1"/>
        </dgm:presLayoutVars>
      </dgm:prSet>
      <dgm:spPr/>
    </dgm:pt>
    <dgm:pt modelId="{FFA668CD-0DF0-634E-AF24-E898FBCDF78D}" type="pres">
      <dgm:prSet presAssocID="{5ACF654F-6729-C848-8ADE-D8AEFBED054F}" presName="pillarX" presStyleLbl="node1" presStyleIdx="2" presStyleCnt="3">
        <dgm:presLayoutVars>
          <dgm:bulletEnabled val="1"/>
        </dgm:presLayoutVars>
      </dgm:prSet>
      <dgm:spPr/>
    </dgm:pt>
    <dgm:pt modelId="{BC118DFB-69BD-C541-A3EC-884EDA7F0CC9}" type="pres">
      <dgm:prSet presAssocID="{D1BAFB76-0819-7248-8638-F642ECBF61D2}" presName="base" presStyleLbl="dkBgShp" presStyleIdx="1" presStyleCnt="2"/>
      <dgm:spPr/>
    </dgm:pt>
  </dgm:ptLst>
  <dgm:cxnLst>
    <dgm:cxn modelId="{CE965A6C-E583-834D-BA8F-11C8265F251D}" type="presOf" srcId="{B9170D20-AD93-8045-A580-BDBA55DE08B9}" destId="{53D3DF00-65E7-2840-AF1C-DAF4227F5ADF}" srcOrd="0" destOrd="0" presId="urn:microsoft.com/office/officeart/2005/8/layout/hList3"/>
    <dgm:cxn modelId="{47556578-72AE-3145-A21C-A047461929E1}" srcId="{D1BAFB76-0819-7248-8638-F642ECBF61D2}" destId="{5ACF654F-6729-C848-8ADE-D8AEFBED054F}" srcOrd="2" destOrd="0" parTransId="{401742D8-6D1E-064E-9744-2475DAB0A66B}" sibTransId="{2135E26F-B9D0-D544-82B8-12E585BA6965}"/>
    <dgm:cxn modelId="{2253CA8B-810D-7742-B834-2E80BBFB9E2A}" type="presOf" srcId="{79DD7837-B76A-6C42-AADE-D71074C9743B}" destId="{4F914A24-B1CD-3946-8FC4-F49916189ADD}" srcOrd="0" destOrd="0" presId="urn:microsoft.com/office/officeart/2005/8/layout/hList3"/>
    <dgm:cxn modelId="{06A1E797-BE6A-1C4E-BA08-F6DF4DF4CB8B}" type="presOf" srcId="{5ACF654F-6729-C848-8ADE-D8AEFBED054F}" destId="{FFA668CD-0DF0-634E-AF24-E898FBCDF78D}" srcOrd="0" destOrd="0" presId="urn:microsoft.com/office/officeart/2005/8/layout/hList3"/>
    <dgm:cxn modelId="{B4189F9E-EB51-C447-9D44-CCCB4658B840}" type="presOf" srcId="{2FA2D7EF-4C6B-514C-8B40-02B18EA3D0BE}" destId="{2270129F-D755-9B44-819D-D32B0809E66E}" srcOrd="0" destOrd="0" presId="urn:microsoft.com/office/officeart/2005/8/layout/hList3"/>
    <dgm:cxn modelId="{4C964FAB-54E7-FE47-BE6B-AEE47A0E471C}" srcId="{D1BAFB76-0819-7248-8638-F642ECBF61D2}" destId="{2FA2D7EF-4C6B-514C-8B40-02B18EA3D0BE}" srcOrd="1" destOrd="0" parTransId="{82501333-E5A1-AA41-AAEF-BD94D3747FBF}" sibTransId="{E29EEAC1-66E9-454D-A93F-2D9B7012E397}"/>
    <dgm:cxn modelId="{17A4E4BF-02E6-814F-84D1-CCE5EF14B7C8}" type="presOf" srcId="{D1BAFB76-0819-7248-8638-F642ECBF61D2}" destId="{0AD83A9E-DE9D-EC48-B366-63EA54538D08}" srcOrd="0" destOrd="0" presId="urn:microsoft.com/office/officeart/2005/8/layout/hList3"/>
    <dgm:cxn modelId="{DF34FEF5-0DD3-D646-886E-65362C38BA9A}" srcId="{D1BAFB76-0819-7248-8638-F642ECBF61D2}" destId="{B9170D20-AD93-8045-A580-BDBA55DE08B9}" srcOrd="0" destOrd="0" parTransId="{C368B57A-7188-5D48-BDE5-AC45FFDAB5DE}" sibTransId="{9280868E-112F-F148-BBD2-F0B232E0EAA7}"/>
    <dgm:cxn modelId="{B3C2BBFE-AD5D-564E-B2F8-9EB9714E5AAE}" srcId="{79DD7837-B76A-6C42-AADE-D71074C9743B}" destId="{D1BAFB76-0819-7248-8638-F642ECBF61D2}" srcOrd="0" destOrd="0" parTransId="{51A4F6FA-F018-DB46-9121-7E5117180D89}" sibTransId="{FAFC03B7-5D7F-B74E-9534-2A2A420BF490}"/>
    <dgm:cxn modelId="{DB9D3414-B2DF-E443-BFC2-155C451A0D76}" type="presParOf" srcId="{4F914A24-B1CD-3946-8FC4-F49916189ADD}" destId="{0AD83A9E-DE9D-EC48-B366-63EA54538D08}" srcOrd="0" destOrd="0" presId="urn:microsoft.com/office/officeart/2005/8/layout/hList3"/>
    <dgm:cxn modelId="{31CF7373-681D-9546-B471-4DB5B655D2FC}" type="presParOf" srcId="{4F914A24-B1CD-3946-8FC4-F49916189ADD}" destId="{783E31FE-D12B-E747-B641-0B8ED3BA3EB5}" srcOrd="1" destOrd="0" presId="urn:microsoft.com/office/officeart/2005/8/layout/hList3"/>
    <dgm:cxn modelId="{9C7380B4-2BE0-A84E-96B9-FD256BF49786}" type="presParOf" srcId="{783E31FE-D12B-E747-B641-0B8ED3BA3EB5}" destId="{53D3DF00-65E7-2840-AF1C-DAF4227F5ADF}" srcOrd="0" destOrd="0" presId="urn:microsoft.com/office/officeart/2005/8/layout/hList3"/>
    <dgm:cxn modelId="{E5F878B6-26F2-1944-A424-05A68C4B5445}" type="presParOf" srcId="{783E31FE-D12B-E747-B641-0B8ED3BA3EB5}" destId="{2270129F-D755-9B44-819D-D32B0809E66E}" srcOrd="1" destOrd="0" presId="urn:microsoft.com/office/officeart/2005/8/layout/hList3"/>
    <dgm:cxn modelId="{E5FDB22A-6EF4-9449-B67D-99D9454AA546}" type="presParOf" srcId="{783E31FE-D12B-E747-B641-0B8ED3BA3EB5}" destId="{FFA668CD-0DF0-634E-AF24-E898FBCDF78D}" srcOrd="2" destOrd="0" presId="urn:microsoft.com/office/officeart/2005/8/layout/hList3"/>
    <dgm:cxn modelId="{2E3DFDC7-8136-BD4F-BEC0-04E67C304937}" type="presParOf" srcId="{4F914A24-B1CD-3946-8FC4-F49916189ADD}" destId="{BC118DFB-69BD-C541-A3EC-884EDA7F0CC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83A9E-DE9D-EC48-B366-63EA54538D08}">
      <dsp:nvSpPr>
        <dsp:cNvPr id="0" name=""/>
        <dsp:cNvSpPr/>
      </dsp:nvSpPr>
      <dsp:spPr>
        <a:xfrm>
          <a:off x="0" y="0"/>
          <a:ext cx="9144000" cy="176936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 Christ,</a:t>
          </a:r>
          <a:r>
            <a:rPr lang="en-US" sz="4800" kern="1200" baseline="0" dirty="0"/>
            <a:t> </a:t>
          </a:r>
          <a:r>
            <a:rPr lang="en-US" sz="4800" kern="1200" dirty="0"/>
            <a:t>The Anointed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	</a:t>
          </a:r>
        </a:p>
      </dsp:txBody>
      <dsp:txXfrm>
        <a:off x="0" y="0"/>
        <a:ext cx="9144000" cy="1769364"/>
      </dsp:txXfrm>
    </dsp:sp>
    <dsp:sp modelId="{53D3DF00-65E7-2840-AF1C-DAF4227F5ADF}">
      <dsp:nvSpPr>
        <dsp:cNvPr id="0" name=""/>
        <dsp:cNvSpPr/>
      </dsp:nvSpPr>
      <dsp:spPr>
        <a:xfrm>
          <a:off x="4464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Priest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Exodus</a:t>
          </a:r>
          <a:r>
            <a:rPr lang="en-US" sz="2000" kern="1200" baseline="0" dirty="0"/>
            <a:t> 29:29; 40:15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Role:</a:t>
          </a:r>
          <a:r>
            <a:rPr lang="en-US" sz="2000" kern="1200" baseline="0" dirty="0"/>
            <a:t> Leading the nation in worship to God.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Atoning</a:t>
          </a:r>
          <a:r>
            <a:rPr lang="en-US" sz="2000" kern="1200" baseline="0" dirty="0"/>
            <a:t> for the sins of the people.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Served God and the people</a:t>
          </a:r>
        </a:p>
      </dsp:txBody>
      <dsp:txXfrm>
        <a:off x="4464" y="1769364"/>
        <a:ext cx="3045023" cy="3715664"/>
      </dsp:txXfrm>
    </dsp:sp>
    <dsp:sp modelId="{2270129F-D755-9B44-819D-D32B0809E66E}">
      <dsp:nvSpPr>
        <dsp:cNvPr id="0" name=""/>
        <dsp:cNvSpPr/>
      </dsp:nvSpPr>
      <dsp:spPr>
        <a:xfrm>
          <a:off x="3049488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Prophet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1 Kings 19:14-16; Psalm 105:15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Role:</a:t>
          </a:r>
          <a:r>
            <a:rPr lang="en-US" sz="2000" kern="1200" baseline="0" dirty="0"/>
            <a:t> Communicating God’s word to the people.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/>
            <a:t>Divinely inspired to reveal new truth to the people. 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/>
            <a:t>Served God and the people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3049488" y="1769364"/>
        <a:ext cx="3045023" cy="3715664"/>
      </dsp:txXfrm>
    </dsp:sp>
    <dsp:sp modelId="{FFA668CD-0DF0-634E-AF24-E898FBCDF78D}">
      <dsp:nvSpPr>
        <dsp:cNvPr id="0" name=""/>
        <dsp:cNvSpPr/>
      </dsp:nvSpPr>
      <dsp:spPr>
        <a:xfrm>
          <a:off x="6094511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King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1 Samuel 10:1; 15:1;</a:t>
          </a:r>
          <a:r>
            <a:rPr lang="en-US" sz="2000" kern="1200" baseline="0" dirty="0"/>
            <a:t> 16:13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Role: Mirror God's reign over the Kingdom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Led the people in battle, protected them,</a:t>
          </a:r>
          <a:r>
            <a:rPr lang="en-US" sz="2000" kern="1200" baseline="0" dirty="0"/>
            <a:t> rule them. </a:t>
          </a:r>
          <a:r>
            <a:rPr lang="en-US" sz="2000" kern="1200" dirty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Served God and the people</a:t>
          </a:r>
        </a:p>
      </dsp:txBody>
      <dsp:txXfrm>
        <a:off x="6094511" y="1769364"/>
        <a:ext cx="3045023" cy="3715664"/>
      </dsp:txXfrm>
    </dsp:sp>
    <dsp:sp modelId="{BC118DFB-69BD-C541-A3EC-884EDA7F0CC9}">
      <dsp:nvSpPr>
        <dsp:cNvPr id="0" name=""/>
        <dsp:cNvSpPr/>
      </dsp:nvSpPr>
      <dsp:spPr>
        <a:xfrm>
          <a:off x="0" y="5485028"/>
          <a:ext cx="9144000" cy="41285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83A9E-DE9D-EC48-B366-63EA54538D08}">
      <dsp:nvSpPr>
        <dsp:cNvPr id="0" name=""/>
        <dsp:cNvSpPr/>
      </dsp:nvSpPr>
      <dsp:spPr>
        <a:xfrm>
          <a:off x="0" y="0"/>
          <a:ext cx="9144000" cy="176936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800" kern="1200" dirty="0"/>
            <a:t>Was Jesus the Christ?</a:t>
          </a:r>
        </a:p>
        <a:p>
          <a:pPr marL="0" lvl="0" indent="0" algn="ctr" defTabSz="21336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/>
            <a:t>Hebrews 1:1-3</a:t>
          </a:r>
          <a:endParaRPr lang="en-US" sz="700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	</a:t>
          </a:r>
        </a:p>
      </dsp:txBody>
      <dsp:txXfrm>
        <a:off x="0" y="0"/>
        <a:ext cx="9144000" cy="1769364"/>
      </dsp:txXfrm>
    </dsp:sp>
    <dsp:sp modelId="{53D3DF00-65E7-2840-AF1C-DAF4227F5ADF}">
      <dsp:nvSpPr>
        <dsp:cNvPr id="0" name=""/>
        <dsp:cNvSpPr/>
      </dsp:nvSpPr>
      <dsp:spPr>
        <a:xfrm>
          <a:off x="4464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Priest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John 1:29;</a:t>
          </a:r>
          <a:r>
            <a:rPr lang="en-US" sz="2100" kern="1200" baseline="0" dirty="0"/>
            <a:t> 2:13-16; 11:47-53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Purified the Temple</a:t>
          </a:r>
          <a:endParaRPr lang="en-US" sz="2100" kern="1200" baseline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Atoned</a:t>
          </a:r>
          <a:r>
            <a:rPr lang="en-US" sz="2100" kern="1200" baseline="0" dirty="0"/>
            <a:t> for the sins of the people.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baseline="0" dirty="0"/>
            <a:t>Served God and the people</a:t>
          </a:r>
        </a:p>
      </dsp:txBody>
      <dsp:txXfrm>
        <a:off x="4464" y="1769364"/>
        <a:ext cx="3045023" cy="3715664"/>
      </dsp:txXfrm>
    </dsp:sp>
    <dsp:sp modelId="{2270129F-D755-9B44-819D-D32B0809E66E}">
      <dsp:nvSpPr>
        <dsp:cNvPr id="0" name=""/>
        <dsp:cNvSpPr/>
      </dsp:nvSpPr>
      <dsp:spPr>
        <a:xfrm>
          <a:off x="3049488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Prophet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John</a:t>
          </a:r>
          <a:r>
            <a:rPr lang="en-US" sz="2000" kern="1200" baseline="0" dirty="0"/>
            <a:t> 1:1-3,9,17-18; 4:19-26; 7:16-19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/>
            <a:t>Revealed the truth on how to receive life to the people. 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Was the Good News coming into the world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/>
            <a:t>Served God and the people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/>
        </a:p>
      </dsp:txBody>
      <dsp:txXfrm>
        <a:off x="3049488" y="1769364"/>
        <a:ext cx="3045023" cy="3715664"/>
      </dsp:txXfrm>
    </dsp:sp>
    <dsp:sp modelId="{FFA668CD-0DF0-634E-AF24-E898FBCDF78D}">
      <dsp:nvSpPr>
        <dsp:cNvPr id="0" name=""/>
        <dsp:cNvSpPr/>
      </dsp:nvSpPr>
      <dsp:spPr>
        <a:xfrm>
          <a:off x="6094511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King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baseline="0" dirty="0"/>
            <a:t>John 1:48-51; 12: 30-32 18:33-37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Created a Kingdom not of this world.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Casted down the enemy of this world and drew all people to Himself.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Served God and the people</a:t>
          </a:r>
        </a:p>
      </dsp:txBody>
      <dsp:txXfrm>
        <a:off x="6094511" y="1769364"/>
        <a:ext cx="3045023" cy="3715664"/>
      </dsp:txXfrm>
    </dsp:sp>
    <dsp:sp modelId="{BC118DFB-69BD-C541-A3EC-884EDA7F0CC9}">
      <dsp:nvSpPr>
        <dsp:cNvPr id="0" name=""/>
        <dsp:cNvSpPr/>
      </dsp:nvSpPr>
      <dsp:spPr>
        <a:xfrm>
          <a:off x="0" y="5485028"/>
          <a:ext cx="9144000" cy="41285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83A9E-DE9D-EC48-B366-63EA54538D08}">
      <dsp:nvSpPr>
        <dsp:cNvPr id="0" name=""/>
        <dsp:cNvSpPr/>
      </dsp:nvSpPr>
      <dsp:spPr>
        <a:xfrm>
          <a:off x="0" y="0"/>
          <a:ext cx="9144000" cy="176936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800" kern="1200" dirty="0"/>
            <a:t>    </a:t>
          </a:r>
          <a:r>
            <a:rPr lang="en-US" sz="4000" kern="1200" dirty="0"/>
            <a:t>  </a:t>
          </a:r>
          <a:r>
            <a:rPr lang="en-US" sz="4000" kern="1200" baseline="0" dirty="0"/>
            <a:t> </a:t>
          </a:r>
        </a:p>
        <a:p>
          <a:pPr marL="0" lvl="0" indent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000" kern="1200" baseline="0" dirty="0"/>
            <a:t>       </a:t>
          </a:r>
          <a:r>
            <a:rPr lang="en-US" sz="4000" kern="1200" dirty="0"/>
            <a:t>Why Jesus Rejected as the Christ?</a:t>
          </a:r>
        </a:p>
        <a:p>
          <a:pPr marL="0" lvl="0" indent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/>
            <a:t>(John</a:t>
          </a:r>
          <a:r>
            <a:rPr lang="en-US" sz="3200" kern="1200" baseline="0" dirty="0"/>
            <a:t> 6)</a:t>
          </a:r>
          <a:endParaRPr lang="en-US" sz="800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	</a:t>
          </a:r>
        </a:p>
      </dsp:txBody>
      <dsp:txXfrm>
        <a:off x="0" y="0"/>
        <a:ext cx="9144000" cy="1769364"/>
      </dsp:txXfrm>
    </dsp:sp>
    <dsp:sp modelId="{53D3DF00-65E7-2840-AF1C-DAF4227F5ADF}">
      <dsp:nvSpPr>
        <dsp:cNvPr id="0" name=""/>
        <dsp:cNvSpPr/>
      </dsp:nvSpPr>
      <dsp:spPr>
        <a:xfrm>
          <a:off x="4464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Jesus was rejected as a Priest</a:t>
          </a:r>
        </a:p>
      </dsp:txBody>
      <dsp:txXfrm>
        <a:off x="4464" y="1769364"/>
        <a:ext cx="3045023" cy="3715664"/>
      </dsp:txXfrm>
    </dsp:sp>
    <dsp:sp modelId="{2270129F-D755-9B44-819D-D32B0809E66E}">
      <dsp:nvSpPr>
        <dsp:cNvPr id="0" name=""/>
        <dsp:cNvSpPr/>
      </dsp:nvSpPr>
      <dsp:spPr>
        <a:xfrm>
          <a:off x="3049488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Jesus was rejected as a Prophet</a:t>
          </a:r>
        </a:p>
      </dsp:txBody>
      <dsp:txXfrm>
        <a:off x="3049488" y="1769364"/>
        <a:ext cx="3045023" cy="3715664"/>
      </dsp:txXfrm>
    </dsp:sp>
    <dsp:sp modelId="{FFA668CD-0DF0-634E-AF24-E898FBCDF78D}">
      <dsp:nvSpPr>
        <dsp:cNvPr id="0" name=""/>
        <dsp:cNvSpPr/>
      </dsp:nvSpPr>
      <dsp:spPr>
        <a:xfrm>
          <a:off x="6094511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Jesus was rejected</a:t>
          </a:r>
          <a:r>
            <a:rPr lang="en-US" sz="4900" kern="1200" baseline="0" dirty="0"/>
            <a:t> as a    </a:t>
          </a:r>
          <a:r>
            <a:rPr lang="en-US" sz="4900" kern="1200" dirty="0"/>
            <a:t>King</a:t>
          </a:r>
        </a:p>
      </dsp:txBody>
      <dsp:txXfrm>
        <a:off x="6094511" y="1769364"/>
        <a:ext cx="3045023" cy="3715664"/>
      </dsp:txXfrm>
    </dsp:sp>
    <dsp:sp modelId="{BC118DFB-69BD-C541-A3EC-884EDA7F0CC9}">
      <dsp:nvSpPr>
        <dsp:cNvPr id="0" name=""/>
        <dsp:cNvSpPr/>
      </dsp:nvSpPr>
      <dsp:spPr>
        <a:xfrm>
          <a:off x="0" y="5485028"/>
          <a:ext cx="9144000" cy="41285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83A9E-DE9D-EC48-B366-63EA54538D08}">
      <dsp:nvSpPr>
        <dsp:cNvPr id="0" name=""/>
        <dsp:cNvSpPr/>
      </dsp:nvSpPr>
      <dsp:spPr>
        <a:xfrm>
          <a:off x="0" y="0"/>
          <a:ext cx="9144001" cy="176936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800" kern="1200" dirty="0"/>
            <a:t>Why</a:t>
          </a:r>
          <a:r>
            <a:rPr lang="en-US" sz="4800" kern="1200" baseline="0" dirty="0"/>
            <a:t> Should</a:t>
          </a:r>
          <a:r>
            <a:rPr lang="en-US" sz="4800" kern="1200" dirty="0"/>
            <a:t> Jesus Be My</a:t>
          </a:r>
          <a:r>
            <a:rPr lang="en-US" sz="4800" kern="1200" baseline="0" dirty="0"/>
            <a:t> </a:t>
          </a:r>
          <a:r>
            <a:rPr lang="en-US" sz="4800" kern="1200" dirty="0"/>
            <a:t>Christ?</a:t>
          </a:r>
          <a:endParaRPr lang="en-US" sz="1100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	</a:t>
          </a:r>
        </a:p>
      </dsp:txBody>
      <dsp:txXfrm>
        <a:off x="0" y="0"/>
        <a:ext cx="9144001" cy="1769364"/>
      </dsp:txXfrm>
    </dsp:sp>
    <dsp:sp modelId="{53D3DF00-65E7-2840-AF1C-DAF4227F5ADF}">
      <dsp:nvSpPr>
        <dsp:cNvPr id="0" name=""/>
        <dsp:cNvSpPr/>
      </dsp:nvSpPr>
      <dsp:spPr>
        <a:xfrm>
          <a:off x="4464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Jesus was </a:t>
          </a:r>
          <a:r>
            <a:rPr lang="en-US" sz="3600" i="1" u="sng" kern="1200" dirty="0"/>
            <a:t>lifted up</a:t>
          </a:r>
          <a:r>
            <a:rPr lang="en-US" sz="3600" i="0" u="none" kern="1200" dirty="0"/>
            <a:t> to</a:t>
          </a:r>
          <a:r>
            <a:rPr lang="en-US" sz="3600" i="1" u="sng" kern="1200" dirty="0"/>
            <a:t> </a:t>
          </a:r>
          <a:r>
            <a:rPr lang="en-US" sz="3600" i="0" u="none" kern="1200" dirty="0">
              <a:solidFill>
                <a:srgbClr val="FF0000"/>
              </a:solidFill>
            </a:rPr>
            <a:t>atone</a:t>
          </a:r>
          <a:r>
            <a:rPr lang="en-US" sz="3600" i="0" u="none" kern="1200" dirty="0"/>
            <a:t> for our sins so that we can have </a:t>
          </a:r>
          <a:r>
            <a:rPr lang="en-US" sz="3600" b="1" i="1" u="sng" kern="1200" dirty="0"/>
            <a:t>LIFE</a:t>
          </a:r>
        </a:p>
      </dsp:txBody>
      <dsp:txXfrm>
        <a:off x="4464" y="1769364"/>
        <a:ext cx="3045023" cy="3715664"/>
      </dsp:txXfrm>
    </dsp:sp>
    <dsp:sp modelId="{2270129F-D755-9B44-819D-D32B0809E66E}">
      <dsp:nvSpPr>
        <dsp:cNvPr id="0" name=""/>
        <dsp:cNvSpPr/>
      </dsp:nvSpPr>
      <dsp:spPr>
        <a:xfrm>
          <a:off x="3049488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Jesus was </a:t>
          </a:r>
          <a:r>
            <a:rPr lang="en-US" sz="3600" i="1" u="sng" kern="1200" dirty="0"/>
            <a:t>lifted up</a:t>
          </a:r>
          <a:r>
            <a:rPr lang="en-US" sz="3600" i="0" u="none" kern="1200" dirty="0"/>
            <a:t> to </a:t>
          </a:r>
          <a:r>
            <a:rPr lang="en-US" sz="3600" i="0" u="none" kern="1200" dirty="0">
              <a:solidFill>
                <a:srgbClr val="FF0000"/>
              </a:solidFill>
            </a:rPr>
            <a:t>instruct</a:t>
          </a:r>
          <a:r>
            <a:rPr lang="en-US" sz="3600" i="0" u="none" kern="1200" dirty="0"/>
            <a:t> us on how</a:t>
          </a:r>
          <a:r>
            <a:rPr lang="en-US" sz="3600" i="0" u="none" kern="1200" baseline="0" dirty="0"/>
            <a:t> to live so that we can have </a:t>
          </a:r>
          <a:r>
            <a:rPr lang="en-US" sz="3600" b="1" i="1" u="sng" kern="1200" baseline="0" dirty="0"/>
            <a:t>LIFE</a:t>
          </a:r>
          <a:endParaRPr lang="en-US" sz="2800" b="1" i="1" u="sng" kern="1200" baseline="0" dirty="0"/>
        </a:p>
      </dsp:txBody>
      <dsp:txXfrm>
        <a:off x="3049488" y="1769364"/>
        <a:ext cx="3045023" cy="3715664"/>
      </dsp:txXfrm>
    </dsp:sp>
    <dsp:sp modelId="{FFA668CD-0DF0-634E-AF24-E898FBCDF78D}">
      <dsp:nvSpPr>
        <dsp:cNvPr id="0" name=""/>
        <dsp:cNvSpPr/>
      </dsp:nvSpPr>
      <dsp:spPr>
        <a:xfrm>
          <a:off x="6094512" y="1769364"/>
          <a:ext cx="3045023" cy="37156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Jesus was </a:t>
          </a:r>
          <a:r>
            <a:rPr lang="en-US" sz="3200" b="0" i="1" u="sng" kern="1200" dirty="0">
              <a:solidFill>
                <a:schemeClr val="bg2"/>
              </a:solidFill>
            </a:rPr>
            <a:t>lifted up</a:t>
          </a:r>
          <a:r>
            <a:rPr lang="en-US" sz="3200" b="0" i="0" u="none" kern="1200" dirty="0">
              <a:solidFill>
                <a:schemeClr val="bg2"/>
              </a:solidFill>
            </a:rPr>
            <a:t> </a:t>
          </a:r>
          <a:r>
            <a:rPr lang="en-US" sz="3200" kern="1200" dirty="0"/>
            <a:t>to be able cast down</a:t>
          </a:r>
          <a:r>
            <a:rPr lang="en-US" sz="3200" kern="1200" baseline="0" dirty="0"/>
            <a:t> the ruler of this world and </a:t>
          </a:r>
          <a:r>
            <a:rPr lang="en-US" sz="3200" kern="1200" baseline="0" dirty="0">
              <a:solidFill>
                <a:srgbClr val="FF0000"/>
              </a:solidFill>
            </a:rPr>
            <a:t>rule</a:t>
          </a:r>
          <a:r>
            <a:rPr lang="en-US" sz="3200" kern="1200" baseline="0" dirty="0"/>
            <a:t> us so that we can have </a:t>
          </a:r>
          <a:r>
            <a:rPr lang="en-US" sz="3200" b="1" i="1" u="sng" kern="1200" baseline="0" dirty="0"/>
            <a:t>LIFE</a:t>
          </a:r>
          <a:endParaRPr lang="en-US" sz="3200" b="1" i="1" u="sng" kern="1200" dirty="0"/>
        </a:p>
      </dsp:txBody>
      <dsp:txXfrm>
        <a:off x="6094512" y="1769364"/>
        <a:ext cx="3045023" cy="3715664"/>
      </dsp:txXfrm>
    </dsp:sp>
    <dsp:sp modelId="{BC118DFB-69BD-C541-A3EC-884EDA7F0CC9}">
      <dsp:nvSpPr>
        <dsp:cNvPr id="0" name=""/>
        <dsp:cNvSpPr/>
      </dsp:nvSpPr>
      <dsp:spPr>
        <a:xfrm>
          <a:off x="0" y="5485028"/>
          <a:ext cx="9144001" cy="41285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AFB43-E62D-4740-BEAA-CAE1D3E951C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F9996-C859-AF43-8C5F-39BCCA535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6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9996-C859-AF43-8C5F-39BCCA5357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8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9996-C859-AF43-8C5F-39BCCA5357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8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6:35-40;48-51</a:t>
            </a:r>
          </a:p>
          <a:p>
            <a:r>
              <a:rPr lang="en-US" dirty="0"/>
              <a:t>John 6:14/41/52/60</a:t>
            </a:r>
          </a:p>
          <a:p>
            <a:r>
              <a:rPr lang="en-US" dirty="0"/>
              <a:t>John 6:15/66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9996-C859-AF43-8C5F-39BCCA5357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3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3:14-15</a:t>
            </a:r>
          </a:p>
          <a:p>
            <a:r>
              <a:rPr lang="en-US" dirty="0"/>
              <a:t>John</a:t>
            </a:r>
            <a:r>
              <a:rPr lang="en-US" baseline="0" dirty="0"/>
              <a:t> 8:25-30</a:t>
            </a:r>
          </a:p>
          <a:p>
            <a:r>
              <a:rPr lang="en-US" baseline="0" dirty="0"/>
              <a:t>John 12:27-32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9996-C859-AF43-8C5F-39BCCA5357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68582"/>
            <a:ext cx="6477805" cy="2433928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3103396"/>
            <a:ext cx="6477804" cy="814684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74423"/>
            <a:ext cx="4220081" cy="2576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665811"/>
            <a:ext cx="608264" cy="41964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7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1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638991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7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463442"/>
            <a:ext cx="6482366" cy="1640839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3104281"/>
            <a:ext cx="6482366" cy="911656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1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6970183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366491" cy="287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681119"/>
            <a:ext cx="3366491" cy="286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0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6971702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366596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366596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685836"/>
            <a:ext cx="3366596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351243"/>
            <a:ext cx="3366596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1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6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8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221475" cy="200543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221475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8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0"/>
            <a:ext cx="4149246" cy="16019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549667"/>
            <a:ext cx="4143303" cy="174177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6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6968411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6968411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220081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018576"/>
            <a:ext cx="9144000" cy="20883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107782"/>
            <a:ext cx="9144000" cy="619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11511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881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Who is your Christ</a:t>
            </a:r>
          </a:p>
        </p:txBody>
      </p:sp>
    </p:spTree>
    <p:extLst>
      <p:ext uri="{BB962C8B-B14F-4D97-AF65-F5344CB8AC3E}">
        <p14:creationId xmlns:p14="http://schemas.microsoft.com/office/powerpoint/2010/main" val="14180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35138352"/>
              </p:ext>
            </p:extLst>
          </p:nvPr>
        </p:nvGraphicFramePr>
        <p:xfrm>
          <a:off x="0" y="1"/>
          <a:ext cx="9144000" cy="589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64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31856491"/>
              </p:ext>
            </p:extLst>
          </p:nvPr>
        </p:nvGraphicFramePr>
        <p:xfrm>
          <a:off x="0" y="0"/>
          <a:ext cx="9144000" cy="589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584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08487189"/>
              </p:ext>
            </p:extLst>
          </p:nvPr>
        </p:nvGraphicFramePr>
        <p:xfrm>
          <a:off x="0" y="0"/>
          <a:ext cx="9144000" cy="589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1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1580" y="1223010"/>
            <a:ext cx="69723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25" dirty="0"/>
              <a:t>Who is </a:t>
            </a:r>
            <a:r>
              <a:rPr lang="en-US" sz="8625" b="1" i="1" u="sng" dirty="0"/>
              <a:t>Your</a:t>
            </a:r>
            <a:r>
              <a:rPr lang="en-US" sz="8625" dirty="0"/>
              <a:t> </a:t>
            </a:r>
          </a:p>
          <a:p>
            <a:pPr algn="ctr"/>
            <a:r>
              <a:rPr lang="en-US" sz="8625" dirty="0"/>
              <a:t>Christ?</a:t>
            </a:r>
          </a:p>
        </p:txBody>
      </p:sp>
    </p:spTree>
    <p:extLst>
      <p:ext uri="{BB962C8B-B14F-4D97-AF65-F5344CB8AC3E}">
        <p14:creationId xmlns:p14="http://schemas.microsoft.com/office/powerpoint/2010/main" val="195713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9084303"/>
              </p:ext>
            </p:extLst>
          </p:nvPr>
        </p:nvGraphicFramePr>
        <p:xfrm>
          <a:off x="-2" y="0"/>
          <a:ext cx="9144001" cy="589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173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3D3DF00-65E7-2840-AF1C-DAF4227F5A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270129F-D755-9B44-819D-D32B0809E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FFA668CD-0DF0-634E-AF24-E898FBCDF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3688</TotalTime>
  <Words>312</Words>
  <Application>Microsoft Office PowerPoint</Application>
  <PresentationFormat>On-screen Show (16:10)</PresentationFormat>
  <Paragraphs>60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Rockwell</vt:lpstr>
      <vt:lpstr>Gallery</vt:lpstr>
      <vt:lpstr>Who is your Christ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your christ</dc:title>
  <dc:creator>Heather Caudill</dc:creator>
  <cp:lastModifiedBy>Brad Beutjer</cp:lastModifiedBy>
  <cp:revision>23</cp:revision>
  <dcterms:created xsi:type="dcterms:W3CDTF">2018-05-10T15:29:03Z</dcterms:created>
  <dcterms:modified xsi:type="dcterms:W3CDTF">2018-05-13T14:42:51Z</dcterms:modified>
</cp:coreProperties>
</file>