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8" r:id="rId1"/>
  </p:sldMasterIdLst>
  <p:notesMasterIdLst>
    <p:notesMasterId r:id="rId9"/>
  </p:notesMasterIdLst>
  <p:sldIdLst>
    <p:sldId id="262" r:id="rId2"/>
    <p:sldId id="256" r:id="rId3"/>
    <p:sldId id="257" r:id="rId4"/>
    <p:sldId id="258" r:id="rId5"/>
    <p:sldId id="259" r:id="rId6"/>
    <p:sldId id="261" r:id="rId7"/>
    <p:sldId id="260" r:id="rId8"/>
  </p:sldIdLst>
  <p:sldSz cx="9144000" cy="5715000" type="screen16x10"/>
  <p:notesSz cx="6858000" cy="9144000"/>
  <p:defaultTextStyle>
    <a:defPPr>
      <a:defRPr lang="en-US"/>
    </a:defPPr>
    <a:lvl1pPr marL="0" algn="l" defTabSz="356616" rtl="0" eaLnBrk="1" latinLnBrk="0" hangingPunct="1">
      <a:defRPr sz="1404" kern="1200">
        <a:solidFill>
          <a:schemeClr val="tx1"/>
        </a:solidFill>
        <a:latin typeface="+mn-lt"/>
        <a:ea typeface="+mn-ea"/>
        <a:cs typeface="+mn-cs"/>
      </a:defRPr>
    </a:lvl1pPr>
    <a:lvl2pPr marL="356616" algn="l" defTabSz="356616" rtl="0" eaLnBrk="1" latinLnBrk="0" hangingPunct="1">
      <a:defRPr sz="1404" kern="1200">
        <a:solidFill>
          <a:schemeClr val="tx1"/>
        </a:solidFill>
        <a:latin typeface="+mn-lt"/>
        <a:ea typeface="+mn-ea"/>
        <a:cs typeface="+mn-cs"/>
      </a:defRPr>
    </a:lvl2pPr>
    <a:lvl3pPr marL="713232" algn="l" defTabSz="356616" rtl="0" eaLnBrk="1" latinLnBrk="0" hangingPunct="1">
      <a:defRPr sz="1404" kern="1200">
        <a:solidFill>
          <a:schemeClr val="tx1"/>
        </a:solidFill>
        <a:latin typeface="+mn-lt"/>
        <a:ea typeface="+mn-ea"/>
        <a:cs typeface="+mn-cs"/>
      </a:defRPr>
    </a:lvl3pPr>
    <a:lvl4pPr marL="1069848" algn="l" defTabSz="356616" rtl="0" eaLnBrk="1" latinLnBrk="0" hangingPunct="1">
      <a:defRPr sz="1404" kern="1200">
        <a:solidFill>
          <a:schemeClr val="tx1"/>
        </a:solidFill>
        <a:latin typeface="+mn-lt"/>
        <a:ea typeface="+mn-ea"/>
        <a:cs typeface="+mn-cs"/>
      </a:defRPr>
    </a:lvl4pPr>
    <a:lvl5pPr marL="1426464" algn="l" defTabSz="356616" rtl="0" eaLnBrk="1" latinLnBrk="0" hangingPunct="1">
      <a:defRPr sz="1404" kern="1200">
        <a:solidFill>
          <a:schemeClr val="tx1"/>
        </a:solidFill>
        <a:latin typeface="+mn-lt"/>
        <a:ea typeface="+mn-ea"/>
        <a:cs typeface="+mn-cs"/>
      </a:defRPr>
    </a:lvl5pPr>
    <a:lvl6pPr marL="1783080" algn="l" defTabSz="356616" rtl="0" eaLnBrk="1" latinLnBrk="0" hangingPunct="1">
      <a:defRPr sz="1404" kern="1200">
        <a:solidFill>
          <a:schemeClr val="tx1"/>
        </a:solidFill>
        <a:latin typeface="+mn-lt"/>
        <a:ea typeface="+mn-ea"/>
        <a:cs typeface="+mn-cs"/>
      </a:defRPr>
    </a:lvl6pPr>
    <a:lvl7pPr marL="2139696" algn="l" defTabSz="356616" rtl="0" eaLnBrk="1" latinLnBrk="0" hangingPunct="1">
      <a:defRPr sz="1404" kern="1200">
        <a:solidFill>
          <a:schemeClr val="tx1"/>
        </a:solidFill>
        <a:latin typeface="+mn-lt"/>
        <a:ea typeface="+mn-ea"/>
        <a:cs typeface="+mn-cs"/>
      </a:defRPr>
    </a:lvl7pPr>
    <a:lvl8pPr marL="2496312" algn="l" defTabSz="356616" rtl="0" eaLnBrk="1" latinLnBrk="0" hangingPunct="1">
      <a:defRPr sz="1404" kern="1200">
        <a:solidFill>
          <a:schemeClr val="tx1"/>
        </a:solidFill>
        <a:latin typeface="+mn-lt"/>
        <a:ea typeface="+mn-ea"/>
        <a:cs typeface="+mn-cs"/>
      </a:defRPr>
    </a:lvl8pPr>
    <a:lvl9pPr marL="2852928" algn="l" defTabSz="356616" rtl="0" eaLnBrk="1" latinLnBrk="0" hangingPunct="1">
      <a:defRPr sz="1404"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70"/>
    <p:restoredTop sz="68072"/>
  </p:normalViewPr>
  <p:slideViewPr>
    <p:cSldViewPr snapToGrid="0" snapToObjects="1">
      <p:cViewPr>
        <p:scale>
          <a:sx n="95" d="100"/>
          <a:sy n="95" d="100"/>
        </p:scale>
        <p:origin x="552" y="-128"/>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AD8B893-C210-EC4C-BD87-1CC53DA76B68}" type="doc">
      <dgm:prSet loTypeId="urn:microsoft.com/office/officeart/2005/8/layout/cycle1" loCatId="" qsTypeId="urn:microsoft.com/office/officeart/2005/8/quickstyle/simple4" qsCatId="simple" csTypeId="urn:microsoft.com/office/officeart/2005/8/colors/accent1_2" csCatId="accent1" phldr="1"/>
      <dgm:spPr/>
      <dgm:t>
        <a:bodyPr/>
        <a:lstStyle/>
        <a:p>
          <a:endParaRPr lang="en-US"/>
        </a:p>
      </dgm:t>
    </dgm:pt>
    <dgm:pt modelId="{4289BDA9-DBB3-DA48-9CBA-FD7D25F5C10F}">
      <dgm:prSet phldrT="[Text]"/>
      <dgm:spPr/>
      <dgm:t>
        <a:bodyPr/>
        <a:lstStyle/>
        <a:p>
          <a:r>
            <a:rPr lang="en-US" b="1" dirty="0" smtClean="0"/>
            <a:t>Victim-</a:t>
          </a:r>
          <a:r>
            <a:rPr lang="en-US" b="1" dirty="0" err="1" smtClean="0"/>
            <a:t>itis</a:t>
          </a:r>
          <a:endParaRPr lang="en-US" b="1" dirty="0"/>
        </a:p>
      </dgm:t>
    </dgm:pt>
    <dgm:pt modelId="{8414D19F-C70E-B14E-AD54-C97BDBCD61BA}" type="parTrans" cxnId="{AEB48CDB-5F88-974C-A8A2-6F364F5A33CA}">
      <dgm:prSet/>
      <dgm:spPr/>
      <dgm:t>
        <a:bodyPr/>
        <a:lstStyle/>
        <a:p>
          <a:endParaRPr lang="en-US"/>
        </a:p>
      </dgm:t>
    </dgm:pt>
    <dgm:pt modelId="{9790DD18-F980-F349-980A-B7E1FA0F203F}" type="sibTrans" cxnId="{AEB48CDB-5F88-974C-A8A2-6F364F5A33CA}">
      <dgm:prSet/>
      <dgm:spPr/>
      <dgm:t>
        <a:bodyPr/>
        <a:lstStyle/>
        <a:p>
          <a:endParaRPr lang="en-US"/>
        </a:p>
      </dgm:t>
    </dgm:pt>
    <dgm:pt modelId="{E58CFE42-5CF5-7349-A260-1C42E0550624}">
      <dgm:prSet phldrT="[Text]"/>
      <dgm:spPr/>
      <dgm:t>
        <a:bodyPr/>
        <a:lstStyle/>
        <a:p>
          <a:r>
            <a:rPr lang="en-US" b="1" dirty="0" smtClean="0"/>
            <a:t>Entitlement</a:t>
          </a:r>
          <a:endParaRPr lang="en-US" b="1" dirty="0"/>
        </a:p>
      </dgm:t>
    </dgm:pt>
    <dgm:pt modelId="{94612ED1-7E11-4545-85FD-209F396E966B}" type="parTrans" cxnId="{C0D5294F-0B30-6649-96B5-1210D20713B4}">
      <dgm:prSet/>
      <dgm:spPr/>
      <dgm:t>
        <a:bodyPr/>
        <a:lstStyle/>
        <a:p>
          <a:endParaRPr lang="en-US"/>
        </a:p>
      </dgm:t>
    </dgm:pt>
    <dgm:pt modelId="{C7A98FD4-F15E-D242-AD62-D7041E48829C}" type="sibTrans" cxnId="{C0D5294F-0B30-6649-96B5-1210D20713B4}">
      <dgm:prSet/>
      <dgm:spPr/>
      <dgm:t>
        <a:bodyPr/>
        <a:lstStyle/>
        <a:p>
          <a:endParaRPr lang="en-US"/>
        </a:p>
      </dgm:t>
    </dgm:pt>
    <dgm:pt modelId="{F4438E63-8BF3-724A-AD50-0CC416D8C8AB}">
      <dgm:prSet phldrT="[Text]"/>
      <dgm:spPr/>
      <dgm:t>
        <a:bodyPr/>
        <a:lstStyle/>
        <a:p>
          <a:r>
            <a:rPr lang="en-US" b="1" dirty="0" smtClean="0"/>
            <a:t>Spiritual Amnesia</a:t>
          </a:r>
          <a:endParaRPr lang="en-US" b="1" dirty="0"/>
        </a:p>
      </dgm:t>
    </dgm:pt>
    <dgm:pt modelId="{C59DA76E-3E23-D04E-BB52-47F904DC3E27}" type="parTrans" cxnId="{3B5A2FC1-AADA-3C4B-8EC0-7DFE5D273DF8}">
      <dgm:prSet/>
      <dgm:spPr/>
      <dgm:t>
        <a:bodyPr/>
        <a:lstStyle/>
        <a:p>
          <a:endParaRPr lang="en-US"/>
        </a:p>
      </dgm:t>
    </dgm:pt>
    <dgm:pt modelId="{B90CA3B8-E507-8B4F-A82C-06E9FE2DFDA7}" type="sibTrans" cxnId="{3B5A2FC1-AADA-3C4B-8EC0-7DFE5D273DF8}">
      <dgm:prSet/>
      <dgm:spPr/>
      <dgm:t>
        <a:bodyPr/>
        <a:lstStyle/>
        <a:p>
          <a:endParaRPr lang="en-US"/>
        </a:p>
      </dgm:t>
    </dgm:pt>
    <dgm:pt modelId="{D2505198-B34D-5D47-BD26-A8932EBC57DC}" type="pres">
      <dgm:prSet presAssocID="{2AD8B893-C210-EC4C-BD87-1CC53DA76B68}" presName="cycle" presStyleCnt="0">
        <dgm:presLayoutVars>
          <dgm:dir/>
          <dgm:resizeHandles val="exact"/>
        </dgm:presLayoutVars>
      </dgm:prSet>
      <dgm:spPr/>
    </dgm:pt>
    <dgm:pt modelId="{CB9C9DC8-A40F-9242-AB0C-EDFD59B868EF}" type="pres">
      <dgm:prSet presAssocID="{E58CFE42-5CF5-7349-A260-1C42E0550624}" presName="dummy" presStyleCnt="0"/>
      <dgm:spPr/>
    </dgm:pt>
    <dgm:pt modelId="{C8C7D7BD-2907-6E47-87D8-9E70420D5AA0}" type="pres">
      <dgm:prSet presAssocID="{E58CFE42-5CF5-7349-A260-1C42E0550624}" presName="node" presStyleLbl="revTx" presStyleIdx="0" presStyleCnt="3">
        <dgm:presLayoutVars>
          <dgm:bulletEnabled val="1"/>
        </dgm:presLayoutVars>
      </dgm:prSet>
      <dgm:spPr/>
    </dgm:pt>
    <dgm:pt modelId="{4DDC68D5-43C7-954B-9144-221D072381E4}" type="pres">
      <dgm:prSet presAssocID="{C7A98FD4-F15E-D242-AD62-D7041E48829C}" presName="sibTrans" presStyleLbl="node1" presStyleIdx="0" presStyleCnt="3"/>
      <dgm:spPr/>
    </dgm:pt>
    <dgm:pt modelId="{0F78F283-6DEF-E941-B5AF-A206C2500B0A}" type="pres">
      <dgm:prSet presAssocID="{F4438E63-8BF3-724A-AD50-0CC416D8C8AB}" presName="dummy" presStyleCnt="0"/>
      <dgm:spPr/>
    </dgm:pt>
    <dgm:pt modelId="{24E75FFC-F91F-1541-88D6-2A2BEC003A60}" type="pres">
      <dgm:prSet presAssocID="{F4438E63-8BF3-724A-AD50-0CC416D8C8AB}" presName="node" presStyleLbl="revTx" presStyleIdx="1" presStyleCnt="3">
        <dgm:presLayoutVars>
          <dgm:bulletEnabled val="1"/>
        </dgm:presLayoutVars>
      </dgm:prSet>
      <dgm:spPr/>
    </dgm:pt>
    <dgm:pt modelId="{B9D8AD47-4544-DB46-9ED8-FBA9D22BAE66}" type="pres">
      <dgm:prSet presAssocID="{B90CA3B8-E507-8B4F-A82C-06E9FE2DFDA7}" presName="sibTrans" presStyleLbl="node1" presStyleIdx="1" presStyleCnt="3"/>
      <dgm:spPr/>
    </dgm:pt>
    <dgm:pt modelId="{3083F033-ABBA-D24C-A91C-0BF59B7494B3}" type="pres">
      <dgm:prSet presAssocID="{4289BDA9-DBB3-DA48-9CBA-FD7D25F5C10F}" presName="dummy" presStyleCnt="0"/>
      <dgm:spPr/>
    </dgm:pt>
    <dgm:pt modelId="{A8989B07-F8B1-8942-A028-0B257CDBCE49}" type="pres">
      <dgm:prSet presAssocID="{4289BDA9-DBB3-DA48-9CBA-FD7D25F5C10F}" presName="node" presStyleLbl="revTx" presStyleIdx="2" presStyleCnt="3">
        <dgm:presLayoutVars>
          <dgm:bulletEnabled val="1"/>
        </dgm:presLayoutVars>
      </dgm:prSet>
      <dgm:spPr/>
      <dgm:t>
        <a:bodyPr/>
        <a:lstStyle/>
        <a:p>
          <a:endParaRPr lang="en-US"/>
        </a:p>
      </dgm:t>
    </dgm:pt>
    <dgm:pt modelId="{1853490D-D090-5D47-8A9C-546D29026720}" type="pres">
      <dgm:prSet presAssocID="{9790DD18-F980-F349-980A-B7E1FA0F203F}" presName="sibTrans" presStyleLbl="node1" presStyleIdx="2" presStyleCnt="3"/>
      <dgm:spPr/>
    </dgm:pt>
  </dgm:ptLst>
  <dgm:cxnLst>
    <dgm:cxn modelId="{3B5A2FC1-AADA-3C4B-8EC0-7DFE5D273DF8}" srcId="{2AD8B893-C210-EC4C-BD87-1CC53DA76B68}" destId="{F4438E63-8BF3-724A-AD50-0CC416D8C8AB}" srcOrd="1" destOrd="0" parTransId="{C59DA76E-3E23-D04E-BB52-47F904DC3E27}" sibTransId="{B90CA3B8-E507-8B4F-A82C-06E9FE2DFDA7}"/>
    <dgm:cxn modelId="{745EBC68-93AD-AA45-8869-3811785CC5A0}" type="presOf" srcId="{F4438E63-8BF3-724A-AD50-0CC416D8C8AB}" destId="{24E75FFC-F91F-1541-88D6-2A2BEC003A60}" srcOrd="0" destOrd="0" presId="urn:microsoft.com/office/officeart/2005/8/layout/cycle1"/>
    <dgm:cxn modelId="{83AE631E-7FA1-A642-B258-E67331AD8CDE}" type="presOf" srcId="{B90CA3B8-E507-8B4F-A82C-06E9FE2DFDA7}" destId="{B9D8AD47-4544-DB46-9ED8-FBA9D22BAE66}" srcOrd="0" destOrd="0" presId="urn:microsoft.com/office/officeart/2005/8/layout/cycle1"/>
    <dgm:cxn modelId="{EAF0975A-ACF4-5948-BD46-335DA0574CA6}" type="presOf" srcId="{2AD8B893-C210-EC4C-BD87-1CC53DA76B68}" destId="{D2505198-B34D-5D47-BD26-A8932EBC57DC}" srcOrd="0" destOrd="0" presId="urn:microsoft.com/office/officeart/2005/8/layout/cycle1"/>
    <dgm:cxn modelId="{AEB48CDB-5F88-974C-A8A2-6F364F5A33CA}" srcId="{2AD8B893-C210-EC4C-BD87-1CC53DA76B68}" destId="{4289BDA9-DBB3-DA48-9CBA-FD7D25F5C10F}" srcOrd="2" destOrd="0" parTransId="{8414D19F-C70E-B14E-AD54-C97BDBCD61BA}" sibTransId="{9790DD18-F980-F349-980A-B7E1FA0F203F}"/>
    <dgm:cxn modelId="{C0D5294F-0B30-6649-96B5-1210D20713B4}" srcId="{2AD8B893-C210-EC4C-BD87-1CC53DA76B68}" destId="{E58CFE42-5CF5-7349-A260-1C42E0550624}" srcOrd="0" destOrd="0" parTransId="{94612ED1-7E11-4545-85FD-209F396E966B}" sibTransId="{C7A98FD4-F15E-D242-AD62-D7041E48829C}"/>
    <dgm:cxn modelId="{F58A2308-019E-BA4D-A9FF-3A12616DBE80}" type="presOf" srcId="{E58CFE42-5CF5-7349-A260-1C42E0550624}" destId="{C8C7D7BD-2907-6E47-87D8-9E70420D5AA0}" srcOrd="0" destOrd="0" presId="urn:microsoft.com/office/officeart/2005/8/layout/cycle1"/>
    <dgm:cxn modelId="{1158C3FA-57E1-9441-99DF-38E30E7B0E34}" type="presOf" srcId="{9790DD18-F980-F349-980A-B7E1FA0F203F}" destId="{1853490D-D090-5D47-8A9C-546D29026720}" srcOrd="0" destOrd="0" presId="urn:microsoft.com/office/officeart/2005/8/layout/cycle1"/>
    <dgm:cxn modelId="{9EDFC661-75A3-7A4E-94D7-45D9C8B41A2B}" type="presOf" srcId="{C7A98FD4-F15E-D242-AD62-D7041E48829C}" destId="{4DDC68D5-43C7-954B-9144-221D072381E4}" srcOrd="0" destOrd="0" presId="urn:microsoft.com/office/officeart/2005/8/layout/cycle1"/>
    <dgm:cxn modelId="{D2369DCB-F77B-E64F-81B3-E895A6D4A720}" type="presOf" srcId="{4289BDA9-DBB3-DA48-9CBA-FD7D25F5C10F}" destId="{A8989B07-F8B1-8942-A028-0B257CDBCE49}" srcOrd="0" destOrd="0" presId="urn:microsoft.com/office/officeart/2005/8/layout/cycle1"/>
    <dgm:cxn modelId="{2640F21E-EDB3-CF47-8C44-DACD22983249}" type="presParOf" srcId="{D2505198-B34D-5D47-BD26-A8932EBC57DC}" destId="{CB9C9DC8-A40F-9242-AB0C-EDFD59B868EF}" srcOrd="0" destOrd="0" presId="urn:microsoft.com/office/officeart/2005/8/layout/cycle1"/>
    <dgm:cxn modelId="{3C53CD38-685A-C647-A9B2-87AC5188C907}" type="presParOf" srcId="{D2505198-B34D-5D47-BD26-A8932EBC57DC}" destId="{C8C7D7BD-2907-6E47-87D8-9E70420D5AA0}" srcOrd="1" destOrd="0" presId="urn:microsoft.com/office/officeart/2005/8/layout/cycle1"/>
    <dgm:cxn modelId="{86E9C9DB-E706-094D-9B30-8073DE9A1677}" type="presParOf" srcId="{D2505198-B34D-5D47-BD26-A8932EBC57DC}" destId="{4DDC68D5-43C7-954B-9144-221D072381E4}" srcOrd="2" destOrd="0" presId="urn:microsoft.com/office/officeart/2005/8/layout/cycle1"/>
    <dgm:cxn modelId="{9B100CFF-8A2A-CC46-B996-77E65DAAD1E4}" type="presParOf" srcId="{D2505198-B34D-5D47-BD26-A8932EBC57DC}" destId="{0F78F283-6DEF-E941-B5AF-A206C2500B0A}" srcOrd="3" destOrd="0" presId="urn:microsoft.com/office/officeart/2005/8/layout/cycle1"/>
    <dgm:cxn modelId="{2CF7B13C-D677-6B4B-BF5D-14AA931B856A}" type="presParOf" srcId="{D2505198-B34D-5D47-BD26-A8932EBC57DC}" destId="{24E75FFC-F91F-1541-88D6-2A2BEC003A60}" srcOrd="4" destOrd="0" presId="urn:microsoft.com/office/officeart/2005/8/layout/cycle1"/>
    <dgm:cxn modelId="{C356227F-08BB-0045-A4BB-21662D426E96}" type="presParOf" srcId="{D2505198-B34D-5D47-BD26-A8932EBC57DC}" destId="{B9D8AD47-4544-DB46-9ED8-FBA9D22BAE66}" srcOrd="5" destOrd="0" presId="urn:microsoft.com/office/officeart/2005/8/layout/cycle1"/>
    <dgm:cxn modelId="{B0B87D71-AE65-0745-81CF-321236A03C9E}" type="presParOf" srcId="{D2505198-B34D-5D47-BD26-A8932EBC57DC}" destId="{3083F033-ABBA-D24C-A91C-0BF59B7494B3}" srcOrd="6" destOrd="0" presId="urn:microsoft.com/office/officeart/2005/8/layout/cycle1"/>
    <dgm:cxn modelId="{11FF961F-A9D7-564D-A1F4-BE0A53C1F19E}" type="presParOf" srcId="{D2505198-B34D-5D47-BD26-A8932EBC57DC}" destId="{A8989B07-F8B1-8942-A028-0B257CDBCE49}" srcOrd="7" destOrd="0" presId="urn:microsoft.com/office/officeart/2005/8/layout/cycle1"/>
    <dgm:cxn modelId="{5C783C43-DB3F-4F44-A389-E62B06249532}" type="presParOf" srcId="{D2505198-B34D-5D47-BD26-A8932EBC57DC}" destId="{1853490D-D090-5D47-8A9C-546D29026720}"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122C92-4373-CF46-B560-8557D38A1BE2}" type="doc">
      <dgm:prSet loTypeId="urn:microsoft.com/office/officeart/2005/8/layout/vList6" loCatId="" qsTypeId="urn:microsoft.com/office/officeart/2005/8/quickstyle/simple4" qsCatId="simple" csTypeId="urn:microsoft.com/office/officeart/2005/8/colors/accent1_2" csCatId="accent1" phldr="1"/>
      <dgm:spPr/>
      <dgm:t>
        <a:bodyPr/>
        <a:lstStyle/>
        <a:p>
          <a:endParaRPr lang="en-US"/>
        </a:p>
      </dgm:t>
    </dgm:pt>
    <dgm:pt modelId="{E469C399-605B-564A-889C-57E50D2B95E0}">
      <dgm:prSet phldrT="[Text]"/>
      <dgm:spPr/>
      <dgm:t>
        <a:bodyPr/>
        <a:lstStyle/>
        <a:p>
          <a:r>
            <a:rPr lang="en-US" dirty="0" smtClean="0"/>
            <a:t>Is Infectious</a:t>
          </a:r>
          <a:endParaRPr lang="en-US" dirty="0"/>
        </a:p>
      </dgm:t>
    </dgm:pt>
    <dgm:pt modelId="{7CCEC289-D989-834D-ADA3-A663ACD41FB6}" type="parTrans" cxnId="{F23F7481-DCE2-3240-83EC-134187249FD9}">
      <dgm:prSet/>
      <dgm:spPr/>
      <dgm:t>
        <a:bodyPr/>
        <a:lstStyle/>
        <a:p>
          <a:endParaRPr lang="en-US"/>
        </a:p>
      </dgm:t>
    </dgm:pt>
    <dgm:pt modelId="{A4EFEA03-D335-CC48-94F9-C74C8495CF71}" type="sibTrans" cxnId="{F23F7481-DCE2-3240-83EC-134187249FD9}">
      <dgm:prSet/>
      <dgm:spPr/>
      <dgm:t>
        <a:bodyPr/>
        <a:lstStyle/>
        <a:p>
          <a:endParaRPr lang="en-US"/>
        </a:p>
      </dgm:t>
    </dgm:pt>
    <dgm:pt modelId="{B9C94C71-674E-9046-8779-0972ECEEFCCF}">
      <dgm:prSet phldrT="[Text]"/>
      <dgm:spPr/>
      <dgm:t>
        <a:bodyPr/>
        <a:lstStyle/>
        <a:p>
          <a:r>
            <a:rPr lang="en-US" dirty="0" smtClean="0"/>
            <a:t>Numbers</a:t>
          </a:r>
          <a:r>
            <a:rPr lang="en-US" baseline="0" dirty="0" smtClean="0"/>
            <a:t> 11:1-15</a:t>
          </a:r>
          <a:endParaRPr lang="en-US" dirty="0"/>
        </a:p>
      </dgm:t>
    </dgm:pt>
    <dgm:pt modelId="{BDACFFE8-D258-1E44-88DF-EC6DF8A90E54}" type="parTrans" cxnId="{E693591A-D75F-B947-8114-4014FB7F3152}">
      <dgm:prSet/>
      <dgm:spPr/>
      <dgm:t>
        <a:bodyPr/>
        <a:lstStyle/>
        <a:p>
          <a:endParaRPr lang="en-US"/>
        </a:p>
      </dgm:t>
    </dgm:pt>
    <dgm:pt modelId="{76C6929B-93DB-D445-96EF-D116DFAA2C03}" type="sibTrans" cxnId="{E693591A-D75F-B947-8114-4014FB7F3152}">
      <dgm:prSet/>
      <dgm:spPr/>
      <dgm:t>
        <a:bodyPr/>
        <a:lstStyle/>
        <a:p>
          <a:endParaRPr lang="en-US"/>
        </a:p>
      </dgm:t>
    </dgm:pt>
    <dgm:pt modelId="{EF73D20E-2105-C546-85C7-218192C49B30}">
      <dgm:prSet phldrT="[Text]"/>
      <dgm:spPr/>
      <dgm:t>
        <a:bodyPr/>
        <a:lstStyle/>
        <a:p>
          <a:r>
            <a:rPr lang="en-US" dirty="0" smtClean="0"/>
            <a:t>Numbers 13:30-14:4,36</a:t>
          </a:r>
          <a:endParaRPr lang="en-US" dirty="0"/>
        </a:p>
      </dgm:t>
    </dgm:pt>
    <dgm:pt modelId="{28D75847-BF91-064B-986D-4F9070AB3B1C}" type="parTrans" cxnId="{98EDC8E2-5151-EC4B-9610-CDF91843113D}">
      <dgm:prSet/>
      <dgm:spPr/>
      <dgm:t>
        <a:bodyPr/>
        <a:lstStyle/>
        <a:p>
          <a:endParaRPr lang="en-US"/>
        </a:p>
      </dgm:t>
    </dgm:pt>
    <dgm:pt modelId="{B46C22EE-40BD-1F4E-88A9-82A4CEA4947D}" type="sibTrans" cxnId="{98EDC8E2-5151-EC4B-9610-CDF91843113D}">
      <dgm:prSet/>
      <dgm:spPr/>
      <dgm:t>
        <a:bodyPr/>
        <a:lstStyle/>
        <a:p>
          <a:endParaRPr lang="en-US"/>
        </a:p>
      </dgm:t>
    </dgm:pt>
    <dgm:pt modelId="{FF3DEBCC-7C94-F746-BD0D-432F67DC4D5A}">
      <dgm:prSet phldrT="[Text]"/>
      <dgm:spPr/>
      <dgm:t>
        <a:bodyPr/>
        <a:lstStyle/>
        <a:p>
          <a:r>
            <a:rPr lang="en-US" dirty="0" smtClean="0"/>
            <a:t>Leads to Discontentment</a:t>
          </a:r>
          <a:endParaRPr lang="en-US" dirty="0"/>
        </a:p>
      </dgm:t>
    </dgm:pt>
    <dgm:pt modelId="{84D9A462-DADF-E64B-B712-199E03DEB1FA}" type="parTrans" cxnId="{5C2C1119-7FDD-234B-ABB5-AA0189813D22}">
      <dgm:prSet/>
      <dgm:spPr/>
      <dgm:t>
        <a:bodyPr/>
        <a:lstStyle/>
        <a:p>
          <a:endParaRPr lang="en-US"/>
        </a:p>
      </dgm:t>
    </dgm:pt>
    <dgm:pt modelId="{CDC58AE5-64EB-F747-8359-EE124AFF53DA}" type="sibTrans" cxnId="{5C2C1119-7FDD-234B-ABB5-AA0189813D22}">
      <dgm:prSet/>
      <dgm:spPr/>
      <dgm:t>
        <a:bodyPr/>
        <a:lstStyle/>
        <a:p>
          <a:endParaRPr lang="en-US"/>
        </a:p>
      </dgm:t>
    </dgm:pt>
    <dgm:pt modelId="{B987C5D8-7014-B548-A95D-CA65DD068346}">
      <dgm:prSet phldrT="[Text]"/>
      <dgm:spPr/>
      <dgm:t>
        <a:bodyPr/>
        <a:lstStyle/>
        <a:p>
          <a:r>
            <a:rPr lang="en-US" dirty="0" smtClean="0"/>
            <a:t>Numbers 11:4-9;12:1-3</a:t>
          </a:r>
          <a:endParaRPr lang="en-US" dirty="0"/>
        </a:p>
      </dgm:t>
    </dgm:pt>
    <dgm:pt modelId="{CD66EEC6-FE0F-F140-8739-DE4CE3FEB06D}" type="parTrans" cxnId="{A79B6E29-247E-7F4F-854E-AF71D13700EA}">
      <dgm:prSet/>
      <dgm:spPr/>
      <dgm:t>
        <a:bodyPr/>
        <a:lstStyle/>
        <a:p>
          <a:endParaRPr lang="en-US"/>
        </a:p>
      </dgm:t>
    </dgm:pt>
    <dgm:pt modelId="{6F35E697-419D-2742-A7E0-0EC9B45E1810}" type="sibTrans" cxnId="{A79B6E29-247E-7F4F-854E-AF71D13700EA}">
      <dgm:prSet/>
      <dgm:spPr/>
      <dgm:t>
        <a:bodyPr/>
        <a:lstStyle/>
        <a:p>
          <a:endParaRPr lang="en-US"/>
        </a:p>
      </dgm:t>
    </dgm:pt>
    <dgm:pt modelId="{526CB7ED-765D-DC40-9A72-2071090DCC5D}">
      <dgm:prSet phldrT="[Text]"/>
      <dgm:spPr/>
      <dgm:t>
        <a:bodyPr/>
        <a:lstStyle/>
        <a:p>
          <a:r>
            <a:rPr lang="en-US" dirty="0" smtClean="0"/>
            <a:t>Jonah</a:t>
          </a:r>
          <a:r>
            <a:rPr lang="en-US" baseline="0" dirty="0" smtClean="0"/>
            <a:t> 4:5-9</a:t>
          </a:r>
          <a:endParaRPr lang="en-US" dirty="0"/>
        </a:p>
      </dgm:t>
    </dgm:pt>
    <dgm:pt modelId="{C2662FE6-997F-B44C-8FBC-02E255BB83E4}" type="parTrans" cxnId="{4A64E1CD-97DD-9D4C-A56C-1208DA0B85B4}">
      <dgm:prSet/>
      <dgm:spPr/>
      <dgm:t>
        <a:bodyPr/>
        <a:lstStyle/>
        <a:p>
          <a:endParaRPr lang="en-US"/>
        </a:p>
      </dgm:t>
    </dgm:pt>
    <dgm:pt modelId="{67081131-F66F-7840-847A-D8CD25B0D2FF}" type="sibTrans" cxnId="{4A64E1CD-97DD-9D4C-A56C-1208DA0B85B4}">
      <dgm:prSet/>
      <dgm:spPr/>
      <dgm:t>
        <a:bodyPr/>
        <a:lstStyle/>
        <a:p>
          <a:endParaRPr lang="en-US"/>
        </a:p>
      </dgm:t>
    </dgm:pt>
    <dgm:pt modelId="{2BF29B38-3E61-B545-9C25-B21E24A50780}">
      <dgm:prSet/>
      <dgm:spPr/>
      <dgm:t>
        <a:bodyPr/>
        <a:lstStyle/>
        <a:p>
          <a:r>
            <a:rPr lang="en-US" dirty="0" smtClean="0"/>
            <a:t>Puts the Blame on God </a:t>
          </a:r>
          <a:endParaRPr lang="en-US" dirty="0"/>
        </a:p>
      </dgm:t>
    </dgm:pt>
    <dgm:pt modelId="{70A8007B-1EC5-F742-92AA-1AAF507E2A1B}" type="parTrans" cxnId="{55E3E005-C616-4546-8615-CDD6862FC481}">
      <dgm:prSet/>
      <dgm:spPr/>
      <dgm:t>
        <a:bodyPr/>
        <a:lstStyle/>
        <a:p>
          <a:endParaRPr lang="en-US"/>
        </a:p>
      </dgm:t>
    </dgm:pt>
    <dgm:pt modelId="{5C5BF80B-63A7-384F-A72B-ED13A2F5FA97}" type="sibTrans" cxnId="{55E3E005-C616-4546-8615-CDD6862FC481}">
      <dgm:prSet/>
      <dgm:spPr/>
      <dgm:t>
        <a:bodyPr/>
        <a:lstStyle/>
        <a:p>
          <a:endParaRPr lang="en-US"/>
        </a:p>
      </dgm:t>
    </dgm:pt>
    <dgm:pt modelId="{AC756F4F-5ED1-4946-B69B-74D2BCD67DB4}">
      <dgm:prSet/>
      <dgm:spPr/>
      <dgm:t>
        <a:bodyPr/>
        <a:lstStyle/>
        <a:p>
          <a:r>
            <a:rPr lang="en-US" dirty="0" smtClean="0"/>
            <a:t>Leads to Eventual Destruction</a:t>
          </a:r>
          <a:endParaRPr lang="en-US" dirty="0"/>
        </a:p>
      </dgm:t>
    </dgm:pt>
    <dgm:pt modelId="{ADF31B57-296E-F348-A986-EC9AF89DE45F}" type="parTrans" cxnId="{717BBB37-A3A7-EC4A-9EE0-F109E1053981}">
      <dgm:prSet/>
      <dgm:spPr/>
      <dgm:t>
        <a:bodyPr/>
        <a:lstStyle/>
        <a:p>
          <a:endParaRPr lang="en-US"/>
        </a:p>
      </dgm:t>
    </dgm:pt>
    <dgm:pt modelId="{7E056DCB-89C8-B443-9772-6C9496E03721}" type="sibTrans" cxnId="{717BBB37-A3A7-EC4A-9EE0-F109E1053981}">
      <dgm:prSet/>
      <dgm:spPr/>
      <dgm:t>
        <a:bodyPr/>
        <a:lstStyle/>
        <a:p>
          <a:endParaRPr lang="en-US"/>
        </a:p>
      </dgm:t>
    </dgm:pt>
    <dgm:pt modelId="{CACF12A5-DE8A-364C-A30F-35A89EF87069}">
      <dgm:prSet/>
      <dgm:spPr/>
      <dgm:t>
        <a:bodyPr/>
        <a:lstStyle/>
        <a:p>
          <a:r>
            <a:rPr lang="en-US" dirty="0" smtClean="0"/>
            <a:t>Exodus 16:2-3; Numbers 11-16 </a:t>
          </a:r>
          <a:endParaRPr lang="en-US" dirty="0"/>
        </a:p>
      </dgm:t>
    </dgm:pt>
    <dgm:pt modelId="{7BAB2558-F2E2-4F4D-8AAD-0619AFD8E825}" type="parTrans" cxnId="{FEC218BB-523C-3343-8AC1-BA80F27C11A7}">
      <dgm:prSet/>
      <dgm:spPr/>
      <dgm:t>
        <a:bodyPr/>
        <a:lstStyle/>
        <a:p>
          <a:endParaRPr lang="en-US"/>
        </a:p>
      </dgm:t>
    </dgm:pt>
    <dgm:pt modelId="{E878C825-04C2-8740-AEB0-FB5C92A30302}" type="sibTrans" cxnId="{FEC218BB-523C-3343-8AC1-BA80F27C11A7}">
      <dgm:prSet/>
      <dgm:spPr/>
      <dgm:t>
        <a:bodyPr/>
        <a:lstStyle/>
        <a:p>
          <a:endParaRPr lang="en-US"/>
        </a:p>
      </dgm:t>
    </dgm:pt>
    <dgm:pt modelId="{EFC8EA89-DA81-8A40-A1FC-97F5F25FEB33}">
      <dgm:prSet/>
      <dgm:spPr/>
      <dgm:t>
        <a:bodyPr/>
        <a:lstStyle/>
        <a:p>
          <a:r>
            <a:rPr lang="en-US" dirty="0" smtClean="0"/>
            <a:t>Job 38:1-3,16-18; 40:6-14; 42:1-6</a:t>
          </a:r>
        </a:p>
      </dgm:t>
    </dgm:pt>
    <dgm:pt modelId="{07152485-CD08-9542-B0CE-5B969AD8C12E}" type="parTrans" cxnId="{26203798-E304-2448-984C-989B5EAF901C}">
      <dgm:prSet/>
      <dgm:spPr/>
      <dgm:t>
        <a:bodyPr/>
        <a:lstStyle/>
        <a:p>
          <a:endParaRPr lang="en-US"/>
        </a:p>
      </dgm:t>
    </dgm:pt>
    <dgm:pt modelId="{57A87878-54D5-F44E-9902-B09617D70A54}" type="sibTrans" cxnId="{26203798-E304-2448-984C-989B5EAF901C}">
      <dgm:prSet/>
      <dgm:spPr/>
      <dgm:t>
        <a:bodyPr/>
        <a:lstStyle/>
        <a:p>
          <a:endParaRPr lang="en-US"/>
        </a:p>
      </dgm:t>
    </dgm:pt>
    <dgm:pt modelId="{431FB688-1277-0A4C-8ED8-B9FD454F5264}">
      <dgm:prSet/>
      <dgm:spPr/>
      <dgm:t>
        <a:bodyPr/>
        <a:lstStyle/>
        <a:p>
          <a:r>
            <a:rPr lang="en-US" dirty="0" smtClean="0"/>
            <a:t>1 Corinthians 10:10</a:t>
          </a:r>
          <a:endParaRPr lang="en-US" dirty="0"/>
        </a:p>
      </dgm:t>
    </dgm:pt>
    <dgm:pt modelId="{109BC166-9D9B-1B45-97D7-1DC4B64C9BC2}" type="parTrans" cxnId="{22E042EB-B8ED-8848-9955-5B2C4635D370}">
      <dgm:prSet/>
      <dgm:spPr/>
      <dgm:t>
        <a:bodyPr/>
        <a:lstStyle/>
        <a:p>
          <a:endParaRPr lang="en-US"/>
        </a:p>
      </dgm:t>
    </dgm:pt>
    <dgm:pt modelId="{A3DAA1F6-41C6-0244-88C5-9E4ED1E0D834}" type="sibTrans" cxnId="{22E042EB-B8ED-8848-9955-5B2C4635D370}">
      <dgm:prSet/>
      <dgm:spPr/>
      <dgm:t>
        <a:bodyPr/>
        <a:lstStyle/>
        <a:p>
          <a:endParaRPr lang="en-US"/>
        </a:p>
      </dgm:t>
    </dgm:pt>
    <dgm:pt modelId="{FEFF5BB7-0EC7-774D-9BB9-410962AECD9D}">
      <dgm:prSet/>
      <dgm:spPr/>
      <dgm:t>
        <a:bodyPr/>
        <a:lstStyle/>
        <a:p>
          <a:r>
            <a:rPr lang="en-US" dirty="0" smtClean="0"/>
            <a:t>Numbers 14:26-30</a:t>
          </a:r>
          <a:r>
            <a:rPr lang="en-US" baseline="0" dirty="0" smtClean="0"/>
            <a:t>; Jude 1:14-16</a:t>
          </a:r>
          <a:endParaRPr lang="en-US" dirty="0"/>
        </a:p>
      </dgm:t>
    </dgm:pt>
    <dgm:pt modelId="{8DB4B53B-8BB2-FB45-8F51-883CF96D7591}" type="parTrans" cxnId="{E2A0C36C-33C5-8B45-B4F4-D7BF08EFEC3A}">
      <dgm:prSet/>
      <dgm:spPr/>
      <dgm:t>
        <a:bodyPr/>
        <a:lstStyle/>
        <a:p>
          <a:endParaRPr lang="en-US"/>
        </a:p>
      </dgm:t>
    </dgm:pt>
    <dgm:pt modelId="{CA03B86A-3C6B-C044-802F-759BE159EF21}" type="sibTrans" cxnId="{E2A0C36C-33C5-8B45-B4F4-D7BF08EFEC3A}">
      <dgm:prSet/>
      <dgm:spPr/>
      <dgm:t>
        <a:bodyPr/>
        <a:lstStyle/>
        <a:p>
          <a:endParaRPr lang="en-US"/>
        </a:p>
      </dgm:t>
    </dgm:pt>
    <dgm:pt modelId="{C15E1039-17DE-1D4F-8370-38A1DE7B11AE}" type="pres">
      <dgm:prSet presAssocID="{FB122C92-4373-CF46-B560-8557D38A1BE2}" presName="Name0" presStyleCnt="0">
        <dgm:presLayoutVars>
          <dgm:dir/>
          <dgm:animLvl val="lvl"/>
          <dgm:resizeHandles/>
        </dgm:presLayoutVars>
      </dgm:prSet>
      <dgm:spPr/>
    </dgm:pt>
    <dgm:pt modelId="{49DAB660-7EB1-E142-9B29-A93C1A46C9FC}" type="pres">
      <dgm:prSet presAssocID="{E469C399-605B-564A-889C-57E50D2B95E0}" presName="linNode" presStyleCnt="0"/>
      <dgm:spPr/>
    </dgm:pt>
    <dgm:pt modelId="{8273F4C5-29B0-244C-A508-E8B704FCEEFB}" type="pres">
      <dgm:prSet presAssocID="{E469C399-605B-564A-889C-57E50D2B95E0}" presName="parentShp" presStyleLbl="node1" presStyleIdx="0" presStyleCnt="4">
        <dgm:presLayoutVars>
          <dgm:bulletEnabled val="1"/>
        </dgm:presLayoutVars>
      </dgm:prSet>
      <dgm:spPr/>
    </dgm:pt>
    <dgm:pt modelId="{7EB2155E-0290-7749-A20A-CD41938B2A01}" type="pres">
      <dgm:prSet presAssocID="{E469C399-605B-564A-889C-57E50D2B95E0}" presName="childShp" presStyleLbl="bgAccFollowNode1" presStyleIdx="0" presStyleCnt="4">
        <dgm:presLayoutVars>
          <dgm:bulletEnabled val="1"/>
        </dgm:presLayoutVars>
      </dgm:prSet>
      <dgm:spPr/>
    </dgm:pt>
    <dgm:pt modelId="{E2BA3DCD-0897-EB4D-8404-41109CDB5041}" type="pres">
      <dgm:prSet presAssocID="{A4EFEA03-D335-CC48-94F9-C74C8495CF71}" presName="spacing" presStyleCnt="0"/>
      <dgm:spPr/>
    </dgm:pt>
    <dgm:pt modelId="{B3520CC3-63B8-F241-A24D-FDA1FDDF1369}" type="pres">
      <dgm:prSet presAssocID="{FF3DEBCC-7C94-F746-BD0D-432F67DC4D5A}" presName="linNode" presStyleCnt="0"/>
      <dgm:spPr/>
    </dgm:pt>
    <dgm:pt modelId="{10056472-39FA-9240-BC5D-3651A296D59C}" type="pres">
      <dgm:prSet presAssocID="{FF3DEBCC-7C94-F746-BD0D-432F67DC4D5A}" presName="parentShp" presStyleLbl="node1" presStyleIdx="1" presStyleCnt="4">
        <dgm:presLayoutVars>
          <dgm:bulletEnabled val="1"/>
        </dgm:presLayoutVars>
      </dgm:prSet>
      <dgm:spPr/>
    </dgm:pt>
    <dgm:pt modelId="{48F847C5-CCA6-B643-8F40-094C4F045A72}" type="pres">
      <dgm:prSet presAssocID="{FF3DEBCC-7C94-F746-BD0D-432F67DC4D5A}" presName="childShp" presStyleLbl="bgAccFollowNode1" presStyleIdx="1" presStyleCnt="4">
        <dgm:presLayoutVars>
          <dgm:bulletEnabled val="1"/>
        </dgm:presLayoutVars>
      </dgm:prSet>
      <dgm:spPr/>
    </dgm:pt>
    <dgm:pt modelId="{00B66DD4-4CAF-E643-A51B-E17E3AEEEA5B}" type="pres">
      <dgm:prSet presAssocID="{CDC58AE5-64EB-F747-8359-EE124AFF53DA}" presName="spacing" presStyleCnt="0"/>
      <dgm:spPr/>
    </dgm:pt>
    <dgm:pt modelId="{11D7CEE7-C1EE-FF45-9774-6CC962AC0AF9}" type="pres">
      <dgm:prSet presAssocID="{2BF29B38-3E61-B545-9C25-B21E24A50780}" presName="linNode" presStyleCnt="0"/>
      <dgm:spPr/>
    </dgm:pt>
    <dgm:pt modelId="{75F00FD7-E05D-8942-8508-438BB16FC024}" type="pres">
      <dgm:prSet presAssocID="{2BF29B38-3E61-B545-9C25-B21E24A50780}" presName="parentShp" presStyleLbl="node1" presStyleIdx="2" presStyleCnt="4">
        <dgm:presLayoutVars>
          <dgm:bulletEnabled val="1"/>
        </dgm:presLayoutVars>
      </dgm:prSet>
      <dgm:spPr/>
      <dgm:t>
        <a:bodyPr/>
        <a:lstStyle/>
        <a:p>
          <a:endParaRPr lang="en-US"/>
        </a:p>
      </dgm:t>
    </dgm:pt>
    <dgm:pt modelId="{718D1B87-79F2-EB4F-9DA3-152E830DA6A9}" type="pres">
      <dgm:prSet presAssocID="{2BF29B38-3E61-B545-9C25-B21E24A50780}" presName="childShp" presStyleLbl="bgAccFollowNode1" presStyleIdx="2" presStyleCnt="4">
        <dgm:presLayoutVars>
          <dgm:bulletEnabled val="1"/>
        </dgm:presLayoutVars>
      </dgm:prSet>
      <dgm:spPr/>
      <dgm:t>
        <a:bodyPr/>
        <a:lstStyle/>
        <a:p>
          <a:endParaRPr lang="en-US"/>
        </a:p>
      </dgm:t>
    </dgm:pt>
    <dgm:pt modelId="{F347C464-AA85-9043-B0BE-664231A33192}" type="pres">
      <dgm:prSet presAssocID="{5C5BF80B-63A7-384F-A72B-ED13A2F5FA97}" presName="spacing" presStyleCnt="0"/>
      <dgm:spPr/>
    </dgm:pt>
    <dgm:pt modelId="{00414828-06A5-3F4D-8FC4-A6336C7D8BAA}" type="pres">
      <dgm:prSet presAssocID="{AC756F4F-5ED1-4946-B69B-74D2BCD67DB4}" presName="linNode" presStyleCnt="0"/>
      <dgm:spPr/>
    </dgm:pt>
    <dgm:pt modelId="{BA77B55B-529B-734C-A3BE-E8C1C0DFAFD5}" type="pres">
      <dgm:prSet presAssocID="{AC756F4F-5ED1-4946-B69B-74D2BCD67DB4}" presName="parentShp" presStyleLbl="node1" presStyleIdx="3" presStyleCnt="4">
        <dgm:presLayoutVars>
          <dgm:bulletEnabled val="1"/>
        </dgm:presLayoutVars>
      </dgm:prSet>
      <dgm:spPr/>
      <dgm:t>
        <a:bodyPr/>
        <a:lstStyle/>
        <a:p>
          <a:endParaRPr lang="en-US"/>
        </a:p>
      </dgm:t>
    </dgm:pt>
    <dgm:pt modelId="{A169F266-DDDE-1B4D-BA6D-DA2393F3E4A9}" type="pres">
      <dgm:prSet presAssocID="{AC756F4F-5ED1-4946-B69B-74D2BCD67DB4}" presName="childShp" presStyleLbl="bgAccFollowNode1" presStyleIdx="3" presStyleCnt="4">
        <dgm:presLayoutVars>
          <dgm:bulletEnabled val="1"/>
        </dgm:presLayoutVars>
      </dgm:prSet>
      <dgm:spPr/>
      <dgm:t>
        <a:bodyPr/>
        <a:lstStyle/>
        <a:p>
          <a:endParaRPr lang="en-US"/>
        </a:p>
      </dgm:t>
    </dgm:pt>
  </dgm:ptLst>
  <dgm:cxnLst>
    <dgm:cxn modelId="{55E3E005-C616-4546-8615-CDD6862FC481}" srcId="{FB122C92-4373-CF46-B560-8557D38A1BE2}" destId="{2BF29B38-3E61-B545-9C25-B21E24A50780}" srcOrd="2" destOrd="0" parTransId="{70A8007B-1EC5-F742-92AA-1AAF507E2A1B}" sibTransId="{5C5BF80B-63A7-384F-A72B-ED13A2F5FA97}"/>
    <dgm:cxn modelId="{717BBB37-A3A7-EC4A-9EE0-F109E1053981}" srcId="{FB122C92-4373-CF46-B560-8557D38A1BE2}" destId="{AC756F4F-5ED1-4946-B69B-74D2BCD67DB4}" srcOrd="3" destOrd="0" parTransId="{ADF31B57-296E-F348-A986-EC9AF89DE45F}" sibTransId="{7E056DCB-89C8-B443-9772-6C9496E03721}"/>
    <dgm:cxn modelId="{FEC218BB-523C-3343-8AC1-BA80F27C11A7}" srcId="{2BF29B38-3E61-B545-9C25-B21E24A50780}" destId="{CACF12A5-DE8A-364C-A30F-35A89EF87069}" srcOrd="0" destOrd="0" parTransId="{7BAB2558-F2E2-4F4D-8AAD-0619AFD8E825}" sibTransId="{E878C825-04C2-8740-AEB0-FB5C92A30302}"/>
    <dgm:cxn modelId="{EFF95813-6F32-F641-920F-70BDF9D70FBC}" type="presOf" srcId="{AC756F4F-5ED1-4946-B69B-74D2BCD67DB4}" destId="{BA77B55B-529B-734C-A3BE-E8C1C0DFAFD5}" srcOrd="0" destOrd="0" presId="urn:microsoft.com/office/officeart/2005/8/layout/vList6"/>
    <dgm:cxn modelId="{BE27D3F3-9778-A04F-BC18-8F2190222B8B}" type="presOf" srcId="{FF3DEBCC-7C94-F746-BD0D-432F67DC4D5A}" destId="{10056472-39FA-9240-BC5D-3651A296D59C}" srcOrd="0" destOrd="0" presId="urn:microsoft.com/office/officeart/2005/8/layout/vList6"/>
    <dgm:cxn modelId="{C595A5C7-39EA-2743-86F5-3ACB2A3D4846}" type="presOf" srcId="{FB122C92-4373-CF46-B560-8557D38A1BE2}" destId="{C15E1039-17DE-1D4F-8370-38A1DE7B11AE}" srcOrd="0" destOrd="0" presId="urn:microsoft.com/office/officeart/2005/8/layout/vList6"/>
    <dgm:cxn modelId="{A79B6E29-247E-7F4F-854E-AF71D13700EA}" srcId="{FF3DEBCC-7C94-F746-BD0D-432F67DC4D5A}" destId="{B987C5D8-7014-B548-A95D-CA65DD068346}" srcOrd="0" destOrd="0" parTransId="{CD66EEC6-FE0F-F140-8739-DE4CE3FEB06D}" sibTransId="{6F35E697-419D-2742-A7E0-0EC9B45E1810}"/>
    <dgm:cxn modelId="{F9952715-210C-DB4F-8099-E5931AF67BC9}" type="presOf" srcId="{EF73D20E-2105-C546-85C7-218192C49B30}" destId="{7EB2155E-0290-7749-A20A-CD41938B2A01}" srcOrd="0" destOrd="1" presId="urn:microsoft.com/office/officeart/2005/8/layout/vList6"/>
    <dgm:cxn modelId="{30F0EBA3-E34F-1E4D-929F-25A2775182C0}" type="presOf" srcId="{2BF29B38-3E61-B545-9C25-B21E24A50780}" destId="{75F00FD7-E05D-8942-8508-438BB16FC024}" srcOrd="0" destOrd="0" presId="urn:microsoft.com/office/officeart/2005/8/layout/vList6"/>
    <dgm:cxn modelId="{E2A0C36C-33C5-8B45-B4F4-D7BF08EFEC3A}" srcId="{AC756F4F-5ED1-4946-B69B-74D2BCD67DB4}" destId="{FEFF5BB7-0EC7-774D-9BB9-410962AECD9D}" srcOrd="0" destOrd="0" parTransId="{8DB4B53B-8BB2-FB45-8F51-883CF96D7591}" sibTransId="{CA03B86A-3C6B-C044-802F-759BE159EF21}"/>
    <dgm:cxn modelId="{E693591A-D75F-B947-8114-4014FB7F3152}" srcId="{E469C399-605B-564A-889C-57E50D2B95E0}" destId="{B9C94C71-674E-9046-8779-0972ECEEFCCF}" srcOrd="0" destOrd="0" parTransId="{BDACFFE8-D258-1E44-88DF-EC6DF8A90E54}" sibTransId="{76C6929B-93DB-D445-96EF-D116DFAA2C03}"/>
    <dgm:cxn modelId="{F23F7481-DCE2-3240-83EC-134187249FD9}" srcId="{FB122C92-4373-CF46-B560-8557D38A1BE2}" destId="{E469C399-605B-564A-889C-57E50D2B95E0}" srcOrd="0" destOrd="0" parTransId="{7CCEC289-D989-834D-ADA3-A663ACD41FB6}" sibTransId="{A4EFEA03-D335-CC48-94F9-C74C8495CF71}"/>
    <dgm:cxn modelId="{88FDBD00-4945-D244-972D-6635F67DC38D}" type="presOf" srcId="{431FB688-1277-0A4C-8ED8-B9FD454F5264}" destId="{A169F266-DDDE-1B4D-BA6D-DA2393F3E4A9}" srcOrd="0" destOrd="1" presId="urn:microsoft.com/office/officeart/2005/8/layout/vList6"/>
    <dgm:cxn modelId="{DCA33FE0-90B2-7744-93D5-33BB49A15AD9}" type="presOf" srcId="{FEFF5BB7-0EC7-774D-9BB9-410962AECD9D}" destId="{A169F266-DDDE-1B4D-BA6D-DA2393F3E4A9}" srcOrd="0" destOrd="0" presId="urn:microsoft.com/office/officeart/2005/8/layout/vList6"/>
    <dgm:cxn modelId="{568F0F52-2407-6841-8FA6-521A386AADD7}" type="presOf" srcId="{EFC8EA89-DA81-8A40-A1FC-97F5F25FEB33}" destId="{718D1B87-79F2-EB4F-9DA3-152E830DA6A9}" srcOrd="0" destOrd="1" presId="urn:microsoft.com/office/officeart/2005/8/layout/vList6"/>
    <dgm:cxn modelId="{67B5E821-B504-3143-8927-C899E8F2FF93}" type="presOf" srcId="{B987C5D8-7014-B548-A95D-CA65DD068346}" destId="{48F847C5-CCA6-B643-8F40-094C4F045A72}" srcOrd="0" destOrd="0" presId="urn:microsoft.com/office/officeart/2005/8/layout/vList6"/>
    <dgm:cxn modelId="{98EDC8E2-5151-EC4B-9610-CDF91843113D}" srcId="{E469C399-605B-564A-889C-57E50D2B95E0}" destId="{EF73D20E-2105-C546-85C7-218192C49B30}" srcOrd="1" destOrd="0" parTransId="{28D75847-BF91-064B-986D-4F9070AB3B1C}" sibTransId="{B46C22EE-40BD-1F4E-88A9-82A4CEA4947D}"/>
    <dgm:cxn modelId="{5C2C1119-7FDD-234B-ABB5-AA0189813D22}" srcId="{FB122C92-4373-CF46-B560-8557D38A1BE2}" destId="{FF3DEBCC-7C94-F746-BD0D-432F67DC4D5A}" srcOrd="1" destOrd="0" parTransId="{84D9A462-DADF-E64B-B712-199E03DEB1FA}" sibTransId="{CDC58AE5-64EB-F747-8359-EE124AFF53DA}"/>
    <dgm:cxn modelId="{7C95264B-69B7-AB45-A31E-2D5ECB578166}" type="presOf" srcId="{526CB7ED-765D-DC40-9A72-2071090DCC5D}" destId="{48F847C5-CCA6-B643-8F40-094C4F045A72}" srcOrd="0" destOrd="1" presId="urn:microsoft.com/office/officeart/2005/8/layout/vList6"/>
    <dgm:cxn modelId="{03AF2DB2-5075-064E-A4EB-BCFEED253DC3}" type="presOf" srcId="{B9C94C71-674E-9046-8779-0972ECEEFCCF}" destId="{7EB2155E-0290-7749-A20A-CD41938B2A01}" srcOrd="0" destOrd="0" presId="urn:microsoft.com/office/officeart/2005/8/layout/vList6"/>
    <dgm:cxn modelId="{5F5E7E19-8AE6-0F49-B532-D5DF498A97DD}" type="presOf" srcId="{E469C399-605B-564A-889C-57E50D2B95E0}" destId="{8273F4C5-29B0-244C-A508-E8B704FCEEFB}" srcOrd="0" destOrd="0" presId="urn:microsoft.com/office/officeart/2005/8/layout/vList6"/>
    <dgm:cxn modelId="{4A64E1CD-97DD-9D4C-A56C-1208DA0B85B4}" srcId="{FF3DEBCC-7C94-F746-BD0D-432F67DC4D5A}" destId="{526CB7ED-765D-DC40-9A72-2071090DCC5D}" srcOrd="1" destOrd="0" parTransId="{C2662FE6-997F-B44C-8FBC-02E255BB83E4}" sibTransId="{67081131-F66F-7840-847A-D8CD25B0D2FF}"/>
    <dgm:cxn modelId="{26203798-E304-2448-984C-989B5EAF901C}" srcId="{2BF29B38-3E61-B545-9C25-B21E24A50780}" destId="{EFC8EA89-DA81-8A40-A1FC-97F5F25FEB33}" srcOrd="1" destOrd="0" parTransId="{07152485-CD08-9542-B0CE-5B969AD8C12E}" sibTransId="{57A87878-54D5-F44E-9902-B09617D70A54}"/>
    <dgm:cxn modelId="{22E042EB-B8ED-8848-9955-5B2C4635D370}" srcId="{AC756F4F-5ED1-4946-B69B-74D2BCD67DB4}" destId="{431FB688-1277-0A4C-8ED8-B9FD454F5264}" srcOrd="1" destOrd="0" parTransId="{109BC166-9D9B-1B45-97D7-1DC4B64C9BC2}" sibTransId="{A3DAA1F6-41C6-0244-88C5-9E4ED1E0D834}"/>
    <dgm:cxn modelId="{38DE2089-A9B9-EA4B-A6B2-95D5F8B293C1}" type="presOf" srcId="{CACF12A5-DE8A-364C-A30F-35A89EF87069}" destId="{718D1B87-79F2-EB4F-9DA3-152E830DA6A9}" srcOrd="0" destOrd="0" presId="urn:microsoft.com/office/officeart/2005/8/layout/vList6"/>
    <dgm:cxn modelId="{E3DCDBE3-6548-3D40-9770-324484CF4FC2}" type="presParOf" srcId="{C15E1039-17DE-1D4F-8370-38A1DE7B11AE}" destId="{49DAB660-7EB1-E142-9B29-A93C1A46C9FC}" srcOrd="0" destOrd="0" presId="urn:microsoft.com/office/officeart/2005/8/layout/vList6"/>
    <dgm:cxn modelId="{D927E562-00B6-AE49-B082-9CADB6D428E6}" type="presParOf" srcId="{49DAB660-7EB1-E142-9B29-A93C1A46C9FC}" destId="{8273F4C5-29B0-244C-A508-E8B704FCEEFB}" srcOrd="0" destOrd="0" presId="urn:microsoft.com/office/officeart/2005/8/layout/vList6"/>
    <dgm:cxn modelId="{39290E8E-FD52-1648-93C3-BE484C4EEDA8}" type="presParOf" srcId="{49DAB660-7EB1-E142-9B29-A93C1A46C9FC}" destId="{7EB2155E-0290-7749-A20A-CD41938B2A01}" srcOrd="1" destOrd="0" presId="urn:microsoft.com/office/officeart/2005/8/layout/vList6"/>
    <dgm:cxn modelId="{EE85A290-0F3B-3248-9779-82D3B5A0640B}" type="presParOf" srcId="{C15E1039-17DE-1D4F-8370-38A1DE7B11AE}" destId="{E2BA3DCD-0897-EB4D-8404-41109CDB5041}" srcOrd="1" destOrd="0" presId="urn:microsoft.com/office/officeart/2005/8/layout/vList6"/>
    <dgm:cxn modelId="{86AC6977-3633-1A4E-84BE-064E149B2DE1}" type="presParOf" srcId="{C15E1039-17DE-1D4F-8370-38A1DE7B11AE}" destId="{B3520CC3-63B8-F241-A24D-FDA1FDDF1369}" srcOrd="2" destOrd="0" presId="urn:microsoft.com/office/officeart/2005/8/layout/vList6"/>
    <dgm:cxn modelId="{D45CF19C-D2A3-E74F-8BE9-BBAD54E9B23A}" type="presParOf" srcId="{B3520CC3-63B8-F241-A24D-FDA1FDDF1369}" destId="{10056472-39FA-9240-BC5D-3651A296D59C}" srcOrd="0" destOrd="0" presId="urn:microsoft.com/office/officeart/2005/8/layout/vList6"/>
    <dgm:cxn modelId="{46B6676C-8971-6146-B3FA-F59EC67D3BC0}" type="presParOf" srcId="{B3520CC3-63B8-F241-A24D-FDA1FDDF1369}" destId="{48F847C5-CCA6-B643-8F40-094C4F045A72}" srcOrd="1" destOrd="0" presId="urn:microsoft.com/office/officeart/2005/8/layout/vList6"/>
    <dgm:cxn modelId="{9DA1A512-74DC-9744-8914-D95BF40931B1}" type="presParOf" srcId="{C15E1039-17DE-1D4F-8370-38A1DE7B11AE}" destId="{00B66DD4-4CAF-E643-A51B-E17E3AEEEA5B}" srcOrd="3" destOrd="0" presId="urn:microsoft.com/office/officeart/2005/8/layout/vList6"/>
    <dgm:cxn modelId="{363E1323-2818-BC48-8C77-BBC4D7DD5F03}" type="presParOf" srcId="{C15E1039-17DE-1D4F-8370-38A1DE7B11AE}" destId="{11D7CEE7-C1EE-FF45-9774-6CC962AC0AF9}" srcOrd="4" destOrd="0" presId="urn:microsoft.com/office/officeart/2005/8/layout/vList6"/>
    <dgm:cxn modelId="{78F1733E-A057-FB45-9918-91ADBD15F357}" type="presParOf" srcId="{11D7CEE7-C1EE-FF45-9774-6CC962AC0AF9}" destId="{75F00FD7-E05D-8942-8508-438BB16FC024}" srcOrd="0" destOrd="0" presId="urn:microsoft.com/office/officeart/2005/8/layout/vList6"/>
    <dgm:cxn modelId="{812E4F70-57C3-F742-8F7D-ADDE006587EF}" type="presParOf" srcId="{11D7CEE7-C1EE-FF45-9774-6CC962AC0AF9}" destId="{718D1B87-79F2-EB4F-9DA3-152E830DA6A9}" srcOrd="1" destOrd="0" presId="urn:microsoft.com/office/officeart/2005/8/layout/vList6"/>
    <dgm:cxn modelId="{1BB66A64-C218-E741-A8D3-61C6E7DCC010}" type="presParOf" srcId="{C15E1039-17DE-1D4F-8370-38A1DE7B11AE}" destId="{F347C464-AA85-9043-B0BE-664231A33192}" srcOrd="5" destOrd="0" presId="urn:microsoft.com/office/officeart/2005/8/layout/vList6"/>
    <dgm:cxn modelId="{BAF2CE8D-09BF-6E43-B365-231979096505}" type="presParOf" srcId="{C15E1039-17DE-1D4F-8370-38A1DE7B11AE}" destId="{00414828-06A5-3F4D-8FC4-A6336C7D8BAA}" srcOrd="6" destOrd="0" presId="urn:microsoft.com/office/officeart/2005/8/layout/vList6"/>
    <dgm:cxn modelId="{CA8DB8B6-E585-BA4B-AD9F-85C0285D2E0E}" type="presParOf" srcId="{00414828-06A5-3F4D-8FC4-A6336C7D8BAA}" destId="{BA77B55B-529B-734C-A3BE-E8C1C0DFAFD5}" srcOrd="0" destOrd="0" presId="urn:microsoft.com/office/officeart/2005/8/layout/vList6"/>
    <dgm:cxn modelId="{E47CD150-B14B-364F-B2EB-61B314821365}" type="presParOf" srcId="{00414828-06A5-3F4D-8FC4-A6336C7D8BAA}" destId="{A169F266-DDDE-1B4D-BA6D-DA2393F3E4A9}"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C7D7BD-2907-6E47-87D8-9E70420D5AA0}">
      <dsp:nvSpPr>
        <dsp:cNvPr id="0" name=""/>
        <dsp:cNvSpPr/>
      </dsp:nvSpPr>
      <dsp:spPr>
        <a:xfrm>
          <a:off x="5535539" y="361813"/>
          <a:ext cx="1842962" cy="1842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t>Entitlement</a:t>
          </a:r>
          <a:endParaRPr lang="en-US" sz="2600" b="1" kern="1200" dirty="0"/>
        </a:p>
      </dsp:txBody>
      <dsp:txXfrm>
        <a:off x="5535539" y="361813"/>
        <a:ext cx="1842962" cy="1842962"/>
      </dsp:txXfrm>
    </dsp:sp>
    <dsp:sp modelId="{4DDC68D5-43C7-954B-9144-221D072381E4}">
      <dsp:nvSpPr>
        <dsp:cNvPr id="0" name=""/>
        <dsp:cNvSpPr/>
      </dsp:nvSpPr>
      <dsp:spPr>
        <a:xfrm>
          <a:off x="2730399" y="-256"/>
          <a:ext cx="4355554" cy="4355554"/>
        </a:xfrm>
        <a:prstGeom prst="circularArrow">
          <a:avLst>
            <a:gd name="adj1" fmla="val 8251"/>
            <a:gd name="adj2" fmla="val 576336"/>
            <a:gd name="adj3" fmla="val 2962855"/>
            <a:gd name="adj4" fmla="val 52393"/>
            <a:gd name="adj5" fmla="val 9626"/>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sp>
    <dsp:sp modelId="{24E75FFC-F91F-1541-88D6-2A2BEC003A60}">
      <dsp:nvSpPr>
        <dsp:cNvPr id="0" name=""/>
        <dsp:cNvSpPr/>
      </dsp:nvSpPr>
      <dsp:spPr>
        <a:xfrm>
          <a:off x="3986695" y="3044490"/>
          <a:ext cx="1842962" cy="1842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t>Spiritual Amnesia</a:t>
          </a:r>
          <a:endParaRPr lang="en-US" sz="2600" b="1" kern="1200" dirty="0"/>
        </a:p>
      </dsp:txBody>
      <dsp:txXfrm>
        <a:off x="3986695" y="3044490"/>
        <a:ext cx="1842962" cy="1842962"/>
      </dsp:txXfrm>
    </dsp:sp>
    <dsp:sp modelId="{B9D8AD47-4544-DB46-9ED8-FBA9D22BAE66}">
      <dsp:nvSpPr>
        <dsp:cNvPr id="0" name=""/>
        <dsp:cNvSpPr/>
      </dsp:nvSpPr>
      <dsp:spPr>
        <a:xfrm>
          <a:off x="2730399" y="-256"/>
          <a:ext cx="4355554" cy="4355554"/>
        </a:xfrm>
        <a:prstGeom prst="circularArrow">
          <a:avLst>
            <a:gd name="adj1" fmla="val 8251"/>
            <a:gd name="adj2" fmla="val 576336"/>
            <a:gd name="adj3" fmla="val 10171271"/>
            <a:gd name="adj4" fmla="val 7260810"/>
            <a:gd name="adj5" fmla="val 9626"/>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sp>
    <dsp:sp modelId="{A8989B07-F8B1-8942-A028-0B257CDBCE49}">
      <dsp:nvSpPr>
        <dsp:cNvPr id="0" name=""/>
        <dsp:cNvSpPr/>
      </dsp:nvSpPr>
      <dsp:spPr>
        <a:xfrm>
          <a:off x="2437851" y="361813"/>
          <a:ext cx="1842962" cy="18429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020" tIns="33020" rIns="33020" bIns="33020" numCol="1" spcCol="1270" anchor="ctr" anchorCtr="0">
          <a:noAutofit/>
        </a:bodyPr>
        <a:lstStyle/>
        <a:p>
          <a:pPr lvl="0" algn="ctr" defTabSz="1155700">
            <a:lnSpc>
              <a:spcPct val="90000"/>
            </a:lnSpc>
            <a:spcBef>
              <a:spcPct val="0"/>
            </a:spcBef>
            <a:spcAft>
              <a:spcPct val="35000"/>
            </a:spcAft>
          </a:pPr>
          <a:r>
            <a:rPr lang="en-US" sz="2600" b="1" kern="1200" dirty="0" smtClean="0"/>
            <a:t>Victim-</a:t>
          </a:r>
          <a:r>
            <a:rPr lang="en-US" sz="2600" b="1" kern="1200" dirty="0" err="1" smtClean="0"/>
            <a:t>itis</a:t>
          </a:r>
          <a:endParaRPr lang="en-US" sz="2600" b="1" kern="1200" dirty="0"/>
        </a:p>
      </dsp:txBody>
      <dsp:txXfrm>
        <a:off x="2437851" y="361813"/>
        <a:ext cx="1842962" cy="1842962"/>
      </dsp:txXfrm>
    </dsp:sp>
    <dsp:sp modelId="{1853490D-D090-5D47-8A9C-546D29026720}">
      <dsp:nvSpPr>
        <dsp:cNvPr id="0" name=""/>
        <dsp:cNvSpPr/>
      </dsp:nvSpPr>
      <dsp:spPr>
        <a:xfrm>
          <a:off x="2730399" y="-256"/>
          <a:ext cx="4355554" cy="4355554"/>
        </a:xfrm>
        <a:prstGeom prst="circularArrow">
          <a:avLst>
            <a:gd name="adj1" fmla="val 8251"/>
            <a:gd name="adj2" fmla="val 576336"/>
            <a:gd name="adj3" fmla="val 16855786"/>
            <a:gd name="adj4" fmla="val 14967878"/>
            <a:gd name="adj5" fmla="val 9626"/>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B2155E-0290-7749-A20A-CD41938B2A01}">
      <dsp:nvSpPr>
        <dsp:cNvPr id="0" name=""/>
        <dsp:cNvSpPr/>
      </dsp:nvSpPr>
      <dsp:spPr>
        <a:xfrm>
          <a:off x="3582296" y="1327"/>
          <a:ext cx="5373444" cy="1053256"/>
        </a:xfrm>
        <a:prstGeom prst="rightArrow">
          <a:avLst>
            <a:gd name="adj1" fmla="val 75000"/>
            <a:gd name="adj2" fmla="val 50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Numbers</a:t>
          </a:r>
          <a:r>
            <a:rPr lang="en-US" sz="2400" kern="1200" baseline="0" dirty="0" smtClean="0"/>
            <a:t> 11:1-15</a:t>
          </a:r>
          <a:endParaRPr lang="en-US" sz="2400" kern="1200" dirty="0"/>
        </a:p>
        <a:p>
          <a:pPr marL="228600" lvl="1" indent="-228600" algn="l" defTabSz="1066800">
            <a:lnSpc>
              <a:spcPct val="90000"/>
            </a:lnSpc>
            <a:spcBef>
              <a:spcPct val="0"/>
            </a:spcBef>
            <a:spcAft>
              <a:spcPct val="15000"/>
            </a:spcAft>
            <a:buChar char="••"/>
          </a:pPr>
          <a:r>
            <a:rPr lang="en-US" sz="2400" kern="1200" dirty="0" smtClean="0"/>
            <a:t>Numbers 13:30-14:4,36</a:t>
          </a:r>
          <a:endParaRPr lang="en-US" sz="2400" kern="1200" dirty="0"/>
        </a:p>
      </dsp:txBody>
      <dsp:txXfrm>
        <a:off x="3582296" y="132984"/>
        <a:ext cx="4978473" cy="789942"/>
      </dsp:txXfrm>
    </dsp:sp>
    <dsp:sp modelId="{8273F4C5-29B0-244C-A508-E8B704FCEEFB}">
      <dsp:nvSpPr>
        <dsp:cNvPr id="0" name=""/>
        <dsp:cNvSpPr/>
      </dsp:nvSpPr>
      <dsp:spPr>
        <a:xfrm>
          <a:off x="0" y="1327"/>
          <a:ext cx="3582296" cy="1053256"/>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Is Infectious</a:t>
          </a:r>
          <a:endParaRPr lang="en-US" sz="2900" kern="1200" dirty="0"/>
        </a:p>
      </dsp:txBody>
      <dsp:txXfrm>
        <a:off x="51416" y="52743"/>
        <a:ext cx="3479464" cy="950424"/>
      </dsp:txXfrm>
    </dsp:sp>
    <dsp:sp modelId="{48F847C5-CCA6-B643-8F40-094C4F045A72}">
      <dsp:nvSpPr>
        <dsp:cNvPr id="0" name=""/>
        <dsp:cNvSpPr/>
      </dsp:nvSpPr>
      <dsp:spPr>
        <a:xfrm>
          <a:off x="3582296" y="1159909"/>
          <a:ext cx="5373444" cy="1053256"/>
        </a:xfrm>
        <a:prstGeom prst="rightArrow">
          <a:avLst>
            <a:gd name="adj1" fmla="val 75000"/>
            <a:gd name="adj2" fmla="val 50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Numbers 11:4-9;12:1-3</a:t>
          </a:r>
          <a:endParaRPr lang="en-US" sz="2400" kern="1200" dirty="0"/>
        </a:p>
        <a:p>
          <a:pPr marL="228600" lvl="1" indent="-228600" algn="l" defTabSz="1066800">
            <a:lnSpc>
              <a:spcPct val="90000"/>
            </a:lnSpc>
            <a:spcBef>
              <a:spcPct val="0"/>
            </a:spcBef>
            <a:spcAft>
              <a:spcPct val="15000"/>
            </a:spcAft>
            <a:buChar char="••"/>
          </a:pPr>
          <a:r>
            <a:rPr lang="en-US" sz="2400" kern="1200" dirty="0" smtClean="0"/>
            <a:t>Jonah</a:t>
          </a:r>
          <a:r>
            <a:rPr lang="en-US" sz="2400" kern="1200" baseline="0" dirty="0" smtClean="0"/>
            <a:t> 4:5-9</a:t>
          </a:r>
          <a:endParaRPr lang="en-US" sz="2400" kern="1200" dirty="0"/>
        </a:p>
      </dsp:txBody>
      <dsp:txXfrm>
        <a:off x="3582296" y="1291566"/>
        <a:ext cx="4978473" cy="789942"/>
      </dsp:txXfrm>
    </dsp:sp>
    <dsp:sp modelId="{10056472-39FA-9240-BC5D-3651A296D59C}">
      <dsp:nvSpPr>
        <dsp:cNvPr id="0" name=""/>
        <dsp:cNvSpPr/>
      </dsp:nvSpPr>
      <dsp:spPr>
        <a:xfrm>
          <a:off x="0" y="1159909"/>
          <a:ext cx="3582296" cy="1053256"/>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Leads to Discontentment</a:t>
          </a:r>
          <a:endParaRPr lang="en-US" sz="2900" kern="1200" dirty="0"/>
        </a:p>
      </dsp:txBody>
      <dsp:txXfrm>
        <a:off x="51416" y="1211325"/>
        <a:ext cx="3479464" cy="950424"/>
      </dsp:txXfrm>
    </dsp:sp>
    <dsp:sp modelId="{718D1B87-79F2-EB4F-9DA3-152E830DA6A9}">
      <dsp:nvSpPr>
        <dsp:cNvPr id="0" name=""/>
        <dsp:cNvSpPr/>
      </dsp:nvSpPr>
      <dsp:spPr>
        <a:xfrm>
          <a:off x="3582296" y="2318492"/>
          <a:ext cx="5373444" cy="1053256"/>
        </a:xfrm>
        <a:prstGeom prst="rightArrow">
          <a:avLst>
            <a:gd name="adj1" fmla="val 75000"/>
            <a:gd name="adj2" fmla="val 50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Exodus 16:2-3; Numbers 11-16 </a:t>
          </a:r>
          <a:endParaRPr lang="en-US" sz="2400" kern="1200" dirty="0"/>
        </a:p>
        <a:p>
          <a:pPr marL="228600" lvl="1" indent="-228600" algn="l" defTabSz="1066800">
            <a:lnSpc>
              <a:spcPct val="90000"/>
            </a:lnSpc>
            <a:spcBef>
              <a:spcPct val="0"/>
            </a:spcBef>
            <a:spcAft>
              <a:spcPct val="15000"/>
            </a:spcAft>
            <a:buChar char="••"/>
          </a:pPr>
          <a:r>
            <a:rPr lang="en-US" sz="2400" kern="1200" dirty="0" smtClean="0"/>
            <a:t>Job 38:1-3,16-18; 40:6-14; 42:1-6</a:t>
          </a:r>
        </a:p>
      </dsp:txBody>
      <dsp:txXfrm>
        <a:off x="3582296" y="2450149"/>
        <a:ext cx="4978473" cy="789942"/>
      </dsp:txXfrm>
    </dsp:sp>
    <dsp:sp modelId="{75F00FD7-E05D-8942-8508-438BB16FC024}">
      <dsp:nvSpPr>
        <dsp:cNvPr id="0" name=""/>
        <dsp:cNvSpPr/>
      </dsp:nvSpPr>
      <dsp:spPr>
        <a:xfrm>
          <a:off x="0" y="2318492"/>
          <a:ext cx="3582296" cy="1053256"/>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Puts the Blame on God </a:t>
          </a:r>
          <a:endParaRPr lang="en-US" sz="2900" kern="1200" dirty="0"/>
        </a:p>
      </dsp:txBody>
      <dsp:txXfrm>
        <a:off x="51416" y="2369908"/>
        <a:ext cx="3479464" cy="950424"/>
      </dsp:txXfrm>
    </dsp:sp>
    <dsp:sp modelId="{A169F266-DDDE-1B4D-BA6D-DA2393F3E4A9}">
      <dsp:nvSpPr>
        <dsp:cNvPr id="0" name=""/>
        <dsp:cNvSpPr/>
      </dsp:nvSpPr>
      <dsp:spPr>
        <a:xfrm>
          <a:off x="3582296" y="3477074"/>
          <a:ext cx="5373444" cy="1053256"/>
        </a:xfrm>
        <a:prstGeom prst="rightArrow">
          <a:avLst>
            <a:gd name="adj1" fmla="val 75000"/>
            <a:gd name="adj2" fmla="val 50000"/>
          </a:avLst>
        </a:prstGeom>
        <a:solidFill>
          <a:schemeClr val="accent1">
            <a:alpha val="90000"/>
            <a:tint val="40000"/>
            <a:hueOff val="0"/>
            <a:satOff val="0"/>
            <a:lumOff val="0"/>
            <a:alphaOff val="0"/>
          </a:schemeClr>
        </a:solidFill>
        <a:ln w="9525" cap="rnd"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5240" tIns="15240" rIns="15240" bIns="15240" numCol="1" spcCol="1270" anchor="t" anchorCtr="0">
          <a:noAutofit/>
        </a:bodyPr>
        <a:lstStyle/>
        <a:p>
          <a:pPr marL="228600" lvl="1" indent="-228600" algn="l" defTabSz="1066800">
            <a:lnSpc>
              <a:spcPct val="90000"/>
            </a:lnSpc>
            <a:spcBef>
              <a:spcPct val="0"/>
            </a:spcBef>
            <a:spcAft>
              <a:spcPct val="15000"/>
            </a:spcAft>
            <a:buChar char="••"/>
          </a:pPr>
          <a:r>
            <a:rPr lang="en-US" sz="2400" kern="1200" dirty="0" smtClean="0"/>
            <a:t>Numbers 14:26-30</a:t>
          </a:r>
          <a:r>
            <a:rPr lang="en-US" sz="2400" kern="1200" baseline="0" dirty="0" smtClean="0"/>
            <a:t>; Jude 1:14-16</a:t>
          </a:r>
          <a:endParaRPr lang="en-US" sz="2400" kern="1200" dirty="0"/>
        </a:p>
        <a:p>
          <a:pPr marL="228600" lvl="1" indent="-228600" algn="l" defTabSz="1066800">
            <a:lnSpc>
              <a:spcPct val="90000"/>
            </a:lnSpc>
            <a:spcBef>
              <a:spcPct val="0"/>
            </a:spcBef>
            <a:spcAft>
              <a:spcPct val="15000"/>
            </a:spcAft>
            <a:buChar char="••"/>
          </a:pPr>
          <a:r>
            <a:rPr lang="en-US" sz="2400" kern="1200" dirty="0" smtClean="0"/>
            <a:t>1 Corinthians 10:10</a:t>
          </a:r>
          <a:endParaRPr lang="en-US" sz="2400" kern="1200" dirty="0"/>
        </a:p>
      </dsp:txBody>
      <dsp:txXfrm>
        <a:off x="3582296" y="3608731"/>
        <a:ext cx="4978473" cy="789942"/>
      </dsp:txXfrm>
    </dsp:sp>
    <dsp:sp modelId="{BA77B55B-529B-734C-A3BE-E8C1C0DFAFD5}">
      <dsp:nvSpPr>
        <dsp:cNvPr id="0" name=""/>
        <dsp:cNvSpPr/>
      </dsp:nvSpPr>
      <dsp:spPr>
        <a:xfrm>
          <a:off x="0" y="3477074"/>
          <a:ext cx="3582296" cy="1053256"/>
        </a:xfrm>
        <a:prstGeom prst="roundRect">
          <a:avLst/>
        </a:prstGeom>
        <a:gradFill rotWithShape="0">
          <a:gsLst>
            <a:gs pos="0">
              <a:schemeClr val="accent1">
                <a:hueOff val="0"/>
                <a:satOff val="0"/>
                <a:lumOff val="0"/>
                <a:alphaOff val="0"/>
                <a:tint val="96000"/>
                <a:lumMod val="104000"/>
              </a:schemeClr>
            </a:gs>
            <a:gs pos="100000">
              <a:schemeClr val="accent1">
                <a:hueOff val="0"/>
                <a:satOff val="0"/>
                <a:lumOff val="0"/>
                <a:alphaOff val="0"/>
                <a:shade val="84000"/>
                <a:lumMod val="84000"/>
              </a:schemeClr>
            </a:gs>
          </a:gsLst>
          <a:lin ang="5400000" scaled="0"/>
        </a:gradFill>
        <a:ln>
          <a:noFill/>
        </a:ln>
        <a:effectLst>
          <a:innerShdw blurRad="50800" dist="25400" dir="13500000">
            <a:srgbClr val="000000">
              <a:alpha val="55000"/>
            </a:srgbClr>
          </a:inn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lvl="0" algn="ctr" defTabSz="1289050">
            <a:lnSpc>
              <a:spcPct val="90000"/>
            </a:lnSpc>
            <a:spcBef>
              <a:spcPct val="0"/>
            </a:spcBef>
            <a:spcAft>
              <a:spcPct val="35000"/>
            </a:spcAft>
          </a:pPr>
          <a:r>
            <a:rPr lang="en-US" sz="2900" kern="1200" dirty="0" smtClean="0"/>
            <a:t>Leads to Eventual Destruction</a:t>
          </a:r>
          <a:endParaRPr lang="en-US" sz="2900" kern="1200" dirty="0"/>
        </a:p>
      </dsp:txBody>
      <dsp:txXfrm>
        <a:off x="51416" y="3528490"/>
        <a:ext cx="3479464" cy="950424"/>
      </dsp:txXfrm>
    </dsp:sp>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3019BB-1471-5049-A49C-4DA7E613AA07}" type="datetimeFigureOut">
              <a:rPr lang="en-US" smtClean="0"/>
              <a:t>6/8/18</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B2038D5-E872-F340-A1E2-A2D5B99BC151}" type="slidenum">
              <a:rPr lang="en-US" smtClean="0"/>
              <a:t>‹#›</a:t>
            </a:fld>
            <a:endParaRPr lang="en-US"/>
          </a:p>
        </p:txBody>
      </p:sp>
    </p:spTree>
    <p:extLst>
      <p:ext uri="{BB962C8B-B14F-4D97-AF65-F5344CB8AC3E}">
        <p14:creationId xmlns:p14="http://schemas.microsoft.com/office/powerpoint/2010/main" val="2036720278"/>
      </p:ext>
    </p:extLst>
  </p:cSld>
  <p:clrMap bg1="lt1" tx1="dk1" bg2="lt2" tx2="dk2" accent1="accent1" accent2="accent2" accent3="accent3" accent4="accent4" accent5="accent5" accent6="accent6" hlink="hlink" folHlink="folHlink"/>
  <p:notesStyle>
    <a:lvl1pPr marL="0" algn="l" defTabSz="713232" rtl="0" eaLnBrk="1" latinLnBrk="0" hangingPunct="1">
      <a:defRPr sz="936" kern="1200">
        <a:solidFill>
          <a:schemeClr val="tx1"/>
        </a:solidFill>
        <a:latin typeface="+mn-lt"/>
        <a:ea typeface="+mn-ea"/>
        <a:cs typeface="+mn-cs"/>
      </a:defRPr>
    </a:lvl1pPr>
    <a:lvl2pPr marL="356616" algn="l" defTabSz="713232" rtl="0" eaLnBrk="1" latinLnBrk="0" hangingPunct="1">
      <a:defRPr sz="936" kern="1200">
        <a:solidFill>
          <a:schemeClr val="tx1"/>
        </a:solidFill>
        <a:latin typeface="+mn-lt"/>
        <a:ea typeface="+mn-ea"/>
        <a:cs typeface="+mn-cs"/>
      </a:defRPr>
    </a:lvl2pPr>
    <a:lvl3pPr marL="713232" algn="l" defTabSz="713232" rtl="0" eaLnBrk="1" latinLnBrk="0" hangingPunct="1">
      <a:defRPr sz="936" kern="1200">
        <a:solidFill>
          <a:schemeClr val="tx1"/>
        </a:solidFill>
        <a:latin typeface="+mn-lt"/>
        <a:ea typeface="+mn-ea"/>
        <a:cs typeface="+mn-cs"/>
      </a:defRPr>
    </a:lvl3pPr>
    <a:lvl4pPr marL="1069848" algn="l" defTabSz="713232" rtl="0" eaLnBrk="1" latinLnBrk="0" hangingPunct="1">
      <a:defRPr sz="936" kern="1200">
        <a:solidFill>
          <a:schemeClr val="tx1"/>
        </a:solidFill>
        <a:latin typeface="+mn-lt"/>
        <a:ea typeface="+mn-ea"/>
        <a:cs typeface="+mn-cs"/>
      </a:defRPr>
    </a:lvl4pPr>
    <a:lvl5pPr marL="1426464" algn="l" defTabSz="713232" rtl="0" eaLnBrk="1" latinLnBrk="0" hangingPunct="1">
      <a:defRPr sz="936" kern="1200">
        <a:solidFill>
          <a:schemeClr val="tx1"/>
        </a:solidFill>
        <a:latin typeface="+mn-lt"/>
        <a:ea typeface="+mn-ea"/>
        <a:cs typeface="+mn-cs"/>
      </a:defRPr>
    </a:lvl5pPr>
    <a:lvl6pPr marL="1783080" algn="l" defTabSz="713232" rtl="0" eaLnBrk="1" latinLnBrk="0" hangingPunct="1">
      <a:defRPr sz="936" kern="1200">
        <a:solidFill>
          <a:schemeClr val="tx1"/>
        </a:solidFill>
        <a:latin typeface="+mn-lt"/>
        <a:ea typeface="+mn-ea"/>
        <a:cs typeface="+mn-cs"/>
      </a:defRPr>
    </a:lvl6pPr>
    <a:lvl7pPr marL="2139696" algn="l" defTabSz="713232" rtl="0" eaLnBrk="1" latinLnBrk="0" hangingPunct="1">
      <a:defRPr sz="936" kern="1200">
        <a:solidFill>
          <a:schemeClr val="tx1"/>
        </a:solidFill>
        <a:latin typeface="+mn-lt"/>
        <a:ea typeface="+mn-ea"/>
        <a:cs typeface="+mn-cs"/>
      </a:defRPr>
    </a:lvl7pPr>
    <a:lvl8pPr marL="2496312" algn="l" defTabSz="713232" rtl="0" eaLnBrk="1" latinLnBrk="0" hangingPunct="1">
      <a:defRPr sz="936" kern="1200">
        <a:solidFill>
          <a:schemeClr val="tx1"/>
        </a:solidFill>
        <a:latin typeface="+mn-lt"/>
        <a:ea typeface="+mn-ea"/>
        <a:cs typeface="+mn-cs"/>
      </a:defRPr>
    </a:lvl8pPr>
    <a:lvl9pPr marL="2852928" algn="l" defTabSz="713232" rtl="0" eaLnBrk="1" latinLnBrk="0" hangingPunct="1">
      <a:defRPr sz="936"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1" Type="http://schemas.openxmlformats.org/officeDocument/2006/relationships/hyperlink" Target="https://www.biblegateway.com/passage/?search=Numbers+11%3A1&amp;version=ESV" TargetMode="External"/><Relationship Id="rId12" Type="http://schemas.openxmlformats.org/officeDocument/2006/relationships/hyperlink" Target="https://www.biblegateway.com/passage/?search=John+6%3A43&amp;version=ESV" TargetMode="External"/><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https://www.biblegateway.com/passage/?search=Philippians+2%3A14&amp;version=ESV" TargetMode="External"/><Relationship Id="rId4" Type="http://schemas.openxmlformats.org/officeDocument/2006/relationships/hyperlink" Target="https://www.biblegateway.com/passage/?search=James+5%3A9&amp;version=ESV" TargetMode="External"/><Relationship Id="rId5" Type="http://schemas.openxmlformats.org/officeDocument/2006/relationships/hyperlink" Target="https://www.biblegateway.com/passage/?search=Ephesians+4%3A29&amp;version=ESV" TargetMode="External"/><Relationship Id="rId6" Type="http://schemas.openxmlformats.org/officeDocument/2006/relationships/hyperlink" Target="https://www.biblegateway.com/passage/?search=1+Thessalonians+5%3A18&amp;version=ESV" TargetMode="External"/><Relationship Id="rId7" Type="http://schemas.openxmlformats.org/officeDocument/2006/relationships/hyperlink" Target="https://www.biblegateway.com/passage/?search=1+Corinthians+10%3A10&amp;version=ESV" TargetMode="External"/><Relationship Id="rId8" Type="http://schemas.openxmlformats.org/officeDocument/2006/relationships/hyperlink" Target="https://www.biblegateway.com/passage/?search=1+Peter+4%3A9&amp;version=ESV" TargetMode="External"/><Relationship Id="rId9" Type="http://schemas.openxmlformats.org/officeDocument/2006/relationships/hyperlink" Target="https://www.biblegateway.com/passage/?search=Psalm+106%3A25&amp;version=ESV" TargetMode="External"/><Relationship Id="rId10" Type="http://schemas.openxmlformats.org/officeDocument/2006/relationships/hyperlink" Target="https://www.biblegateway.com/passage/?search=Jude+1%3A16&amp;version=ESV"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36" b="1" u="sng" kern="1200" dirty="0" smtClean="0">
                <a:solidFill>
                  <a:schemeClr val="tx1"/>
                </a:solidFill>
                <a:latin typeface="+mn-lt"/>
                <a:ea typeface="+mn-ea"/>
                <a:cs typeface="+mn-cs"/>
                <a:hlinkClick r:id="rId3"/>
              </a:rPr>
              <a:t>Philippians 2:14 </a:t>
            </a:r>
            <a:endParaRPr lang="en-US" sz="936" b="1" u="sng" kern="1200" dirty="0" smtClean="0">
              <a:solidFill>
                <a:schemeClr val="tx1"/>
              </a:solidFill>
              <a:latin typeface="+mn-lt"/>
              <a:ea typeface="+mn-ea"/>
              <a:cs typeface="+mn-cs"/>
            </a:endParaRPr>
          </a:p>
          <a:p>
            <a:r>
              <a:rPr lang="en-US" sz="936" b="0" kern="1200" dirty="0" smtClean="0">
                <a:solidFill>
                  <a:schemeClr val="tx1"/>
                </a:solidFill>
                <a:latin typeface="+mn-lt"/>
                <a:ea typeface="+mn-ea"/>
                <a:cs typeface="+mn-cs"/>
              </a:rPr>
              <a:t>Do all things without grumbling or questioning,</a:t>
            </a:r>
          </a:p>
          <a:p>
            <a:r>
              <a:rPr lang="en-US" sz="936" b="1" u="sng" kern="1200" dirty="0" smtClean="0">
                <a:solidFill>
                  <a:schemeClr val="tx1"/>
                </a:solidFill>
                <a:latin typeface="+mn-lt"/>
                <a:ea typeface="+mn-ea"/>
                <a:cs typeface="+mn-cs"/>
                <a:hlinkClick r:id="rId4"/>
              </a:rPr>
              <a:t>James 5:9 </a:t>
            </a:r>
            <a:endParaRPr lang="en-US" sz="936" b="1" u="sng" kern="1200" dirty="0" smtClean="0">
              <a:solidFill>
                <a:schemeClr val="tx1"/>
              </a:solidFill>
              <a:latin typeface="+mn-lt"/>
              <a:ea typeface="+mn-ea"/>
              <a:cs typeface="+mn-cs"/>
            </a:endParaRPr>
          </a:p>
          <a:p>
            <a:r>
              <a:rPr lang="en-US" sz="936" b="0" kern="1200" dirty="0" smtClean="0">
                <a:solidFill>
                  <a:schemeClr val="tx1"/>
                </a:solidFill>
                <a:latin typeface="+mn-lt"/>
                <a:ea typeface="+mn-ea"/>
                <a:cs typeface="+mn-cs"/>
              </a:rPr>
              <a:t>Do not grumble against one another, brothers, so that you may not be judged; behold, the Judge is standing at the door.</a:t>
            </a:r>
          </a:p>
          <a:p>
            <a:r>
              <a:rPr lang="en-US" sz="936" b="1" u="sng" kern="1200" dirty="0" smtClean="0">
                <a:solidFill>
                  <a:schemeClr val="tx1"/>
                </a:solidFill>
                <a:latin typeface="+mn-lt"/>
                <a:ea typeface="+mn-ea"/>
                <a:cs typeface="+mn-cs"/>
                <a:hlinkClick r:id="rId5"/>
              </a:rPr>
              <a:t>Ephesians 4:29</a:t>
            </a:r>
          </a:p>
          <a:p>
            <a:r>
              <a:rPr lang="en-US" sz="936" b="0" kern="1200" dirty="0" smtClean="0">
                <a:solidFill>
                  <a:schemeClr val="tx1"/>
                </a:solidFill>
                <a:latin typeface="+mn-lt"/>
                <a:ea typeface="+mn-ea"/>
                <a:cs typeface="+mn-cs"/>
              </a:rPr>
              <a:t>Let no corrupting talk come out of your mouths, but only such as is good for building up, as fits the occasion, that it may give grace to those who hear.</a:t>
            </a:r>
          </a:p>
          <a:p>
            <a:r>
              <a:rPr lang="en-US" sz="936" b="1" u="sng" kern="1200" dirty="0" smtClean="0">
                <a:solidFill>
                  <a:schemeClr val="tx1"/>
                </a:solidFill>
                <a:latin typeface="+mn-lt"/>
                <a:ea typeface="+mn-ea"/>
                <a:cs typeface="+mn-cs"/>
                <a:hlinkClick r:id="rId6"/>
              </a:rPr>
              <a:t>1 Thessalonians 5:18</a:t>
            </a:r>
          </a:p>
          <a:p>
            <a:r>
              <a:rPr lang="en-US" sz="936" b="0" kern="1200" dirty="0" smtClean="0">
                <a:solidFill>
                  <a:schemeClr val="tx1"/>
                </a:solidFill>
                <a:latin typeface="+mn-lt"/>
                <a:ea typeface="+mn-ea"/>
                <a:cs typeface="+mn-cs"/>
              </a:rPr>
              <a:t>Give thanks in all circumstances; for this is the will of God in Christ Jesus for you.</a:t>
            </a:r>
          </a:p>
          <a:p>
            <a:r>
              <a:rPr lang="en-US" sz="936" b="1" u="sng" kern="1200" dirty="0" smtClean="0">
                <a:solidFill>
                  <a:schemeClr val="tx1"/>
                </a:solidFill>
                <a:latin typeface="+mn-lt"/>
                <a:ea typeface="+mn-ea"/>
                <a:cs typeface="+mn-cs"/>
                <a:hlinkClick r:id="rId7"/>
              </a:rPr>
              <a:t>1 Corinthians 10:10 </a:t>
            </a:r>
            <a:endParaRPr lang="en-US" sz="936" b="1" u="sng" kern="1200" dirty="0" smtClean="0">
              <a:solidFill>
                <a:schemeClr val="tx1"/>
              </a:solidFill>
              <a:latin typeface="+mn-lt"/>
              <a:ea typeface="+mn-ea"/>
              <a:cs typeface="+mn-cs"/>
            </a:endParaRPr>
          </a:p>
          <a:p>
            <a:r>
              <a:rPr lang="en-US" sz="936" b="0" kern="1200" dirty="0" smtClean="0">
                <a:solidFill>
                  <a:schemeClr val="tx1"/>
                </a:solidFill>
                <a:latin typeface="+mn-lt"/>
                <a:ea typeface="+mn-ea"/>
                <a:cs typeface="+mn-cs"/>
              </a:rPr>
              <a:t>Nor grumble, as some of them did and were destroyed by the Destroyer.</a:t>
            </a:r>
          </a:p>
          <a:p>
            <a:r>
              <a:rPr lang="en-US" sz="936" b="1" u="sng" kern="1200" dirty="0" smtClean="0">
                <a:solidFill>
                  <a:schemeClr val="tx1"/>
                </a:solidFill>
                <a:latin typeface="+mn-lt"/>
                <a:ea typeface="+mn-ea"/>
                <a:cs typeface="+mn-cs"/>
                <a:hlinkClick r:id="rId8"/>
              </a:rPr>
              <a:t>1 Peter 4:9</a:t>
            </a:r>
          </a:p>
          <a:p>
            <a:r>
              <a:rPr lang="en-US" sz="936" b="0" kern="1200" dirty="0" smtClean="0">
                <a:solidFill>
                  <a:schemeClr val="tx1"/>
                </a:solidFill>
                <a:latin typeface="+mn-lt"/>
                <a:ea typeface="+mn-ea"/>
                <a:cs typeface="+mn-cs"/>
              </a:rPr>
              <a:t>Show hospitality to one another without grumbling.</a:t>
            </a:r>
          </a:p>
          <a:p>
            <a:r>
              <a:rPr lang="en-US" sz="936" b="1" u="sng" kern="1200" dirty="0" smtClean="0">
                <a:solidFill>
                  <a:schemeClr val="tx1"/>
                </a:solidFill>
                <a:latin typeface="+mn-lt"/>
                <a:ea typeface="+mn-ea"/>
                <a:cs typeface="+mn-cs"/>
                <a:hlinkClick r:id="rId9"/>
              </a:rPr>
              <a:t>Psalm 106:25 </a:t>
            </a:r>
            <a:endParaRPr lang="en-US" sz="936" b="1" u="sng" kern="1200" dirty="0" smtClean="0">
              <a:solidFill>
                <a:schemeClr val="tx1"/>
              </a:solidFill>
              <a:latin typeface="+mn-lt"/>
              <a:ea typeface="+mn-ea"/>
              <a:cs typeface="+mn-cs"/>
            </a:endParaRPr>
          </a:p>
          <a:p>
            <a:r>
              <a:rPr lang="en-US" sz="936" b="0" kern="1200" dirty="0" smtClean="0">
                <a:solidFill>
                  <a:schemeClr val="tx1"/>
                </a:solidFill>
                <a:latin typeface="+mn-lt"/>
                <a:ea typeface="+mn-ea"/>
                <a:cs typeface="+mn-cs"/>
              </a:rPr>
              <a:t>They murmured in their tents, and did not obey the voice of the Lord.</a:t>
            </a:r>
          </a:p>
          <a:p>
            <a:r>
              <a:rPr lang="en-US" sz="936" b="1" u="sng" kern="1200" dirty="0" smtClean="0">
                <a:solidFill>
                  <a:schemeClr val="tx1"/>
                </a:solidFill>
                <a:latin typeface="+mn-lt"/>
                <a:ea typeface="+mn-ea"/>
                <a:cs typeface="+mn-cs"/>
                <a:hlinkClick r:id="rId10"/>
              </a:rPr>
              <a:t>Jude 1:16</a:t>
            </a:r>
          </a:p>
          <a:p>
            <a:r>
              <a:rPr lang="en-US" sz="936" b="0" kern="1200" dirty="0" smtClean="0">
                <a:solidFill>
                  <a:schemeClr val="tx1"/>
                </a:solidFill>
                <a:latin typeface="+mn-lt"/>
                <a:ea typeface="+mn-ea"/>
                <a:cs typeface="+mn-cs"/>
              </a:rPr>
              <a:t>These are grumblers, malcontents, following their own sinful desires; they are loud-mouthed boasters, showing favoritism to gain advantage.</a:t>
            </a:r>
          </a:p>
          <a:p>
            <a:r>
              <a:rPr lang="en-US" sz="936" b="1" u="sng" kern="1200" dirty="0" smtClean="0">
                <a:solidFill>
                  <a:schemeClr val="tx1"/>
                </a:solidFill>
                <a:latin typeface="+mn-lt"/>
                <a:ea typeface="+mn-ea"/>
                <a:cs typeface="+mn-cs"/>
                <a:hlinkClick r:id="rId11"/>
              </a:rPr>
              <a:t>Numbers 11:1 </a:t>
            </a:r>
            <a:endParaRPr lang="en-US" sz="936" b="1" u="sng" kern="1200" dirty="0" smtClean="0">
              <a:solidFill>
                <a:schemeClr val="tx1"/>
              </a:solidFill>
              <a:latin typeface="+mn-lt"/>
              <a:ea typeface="+mn-ea"/>
              <a:cs typeface="+mn-cs"/>
            </a:endParaRPr>
          </a:p>
          <a:p>
            <a:r>
              <a:rPr lang="en-US" sz="936" b="0" kern="1200" dirty="0" smtClean="0">
                <a:solidFill>
                  <a:schemeClr val="tx1"/>
                </a:solidFill>
                <a:latin typeface="+mn-lt"/>
                <a:ea typeface="+mn-ea"/>
                <a:cs typeface="+mn-cs"/>
              </a:rPr>
              <a:t>And the people complained in the hearing of the Lord about their misfortunes, and when the Lord heard it, his anger was kindled, and the fire of the Lord burned among them and consumed some outlying parts of the camp.</a:t>
            </a:r>
          </a:p>
          <a:p>
            <a:r>
              <a:rPr lang="en-US" sz="936" b="1" u="sng" kern="1200" dirty="0" smtClean="0">
                <a:solidFill>
                  <a:schemeClr val="tx1"/>
                </a:solidFill>
                <a:latin typeface="+mn-lt"/>
                <a:ea typeface="+mn-ea"/>
                <a:cs typeface="+mn-cs"/>
                <a:hlinkClick r:id="rId12"/>
              </a:rPr>
              <a:t>John 6:43</a:t>
            </a:r>
          </a:p>
          <a:p>
            <a:r>
              <a:rPr lang="en-US" sz="936" b="0" kern="1200" dirty="0" smtClean="0">
                <a:solidFill>
                  <a:schemeClr val="tx1"/>
                </a:solidFill>
                <a:latin typeface="+mn-lt"/>
                <a:ea typeface="+mn-ea"/>
                <a:cs typeface="+mn-cs"/>
              </a:rPr>
              <a:t>Jesus answered them, “Do not grumble among yourselves.</a:t>
            </a:r>
          </a:p>
          <a:p>
            <a:endParaRPr lang="en-US" dirty="0"/>
          </a:p>
        </p:txBody>
      </p:sp>
      <p:sp>
        <p:nvSpPr>
          <p:cNvPr id="4" name="Slide Number Placeholder 3"/>
          <p:cNvSpPr>
            <a:spLocks noGrp="1"/>
          </p:cNvSpPr>
          <p:nvPr>
            <p:ph type="sldNum" sz="quarter" idx="10"/>
          </p:nvPr>
        </p:nvSpPr>
        <p:spPr/>
        <p:txBody>
          <a:bodyPr/>
          <a:lstStyle/>
          <a:p>
            <a:fld id="{CB2038D5-E872-F340-A1E2-A2D5B99BC151}" type="slidenum">
              <a:rPr lang="en-US" smtClean="0"/>
              <a:t>1</a:t>
            </a:fld>
            <a:endParaRPr lang="en-US"/>
          </a:p>
        </p:txBody>
      </p:sp>
    </p:spTree>
    <p:extLst>
      <p:ext uri="{BB962C8B-B14F-4D97-AF65-F5344CB8AC3E}">
        <p14:creationId xmlns:p14="http://schemas.microsoft.com/office/powerpoint/2010/main" val="9553249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rtl="0"/>
            <a:endParaRPr lang="en-US" dirty="0"/>
          </a:p>
        </p:txBody>
      </p:sp>
      <p:sp>
        <p:nvSpPr>
          <p:cNvPr id="4" name="Slide Number Placeholder 3"/>
          <p:cNvSpPr>
            <a:spLocks noGrp="1"/>
          </p:cNvSpPr>
          <p:nvPr>
            <p:ph type="sldNum" sz="quarter" idx="10"/>
          </p:nvPr>
        </p:nvSpPr>
        <p:spPr/>
        <p:txBody>
          <a:bodyPr/>
          <a:lstStyle/>
          <a:p>
            <a:fld id="{CB2038D5-E872-F340-A1E2-A2D5B99BC151}" type="slidenum">
              <a:rPr lang="en-US" smtClean="0"/>
              <a:t>2</a:t>
            </a:fld>
            <a:endParaRPr lang="en-US"/>
          </a:p>
        </p:txBody>
      </p:sp>
    </p:spTree>
    <p:extLst>
      <p:ext uri="{BB962C8B-B14F-4D97-AF65-F5344CB8AC3E}">
        <p14:creationId xmlns:p14="http://schemas.microsoft.com/office/powerpoint/2010/main" val="2683791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r>
              <a:rPr lang="en-US" sz="936" b="0" i="0" u="none" strike="noStrike" kern="1200" dirty="0" smtClean="0">
                <a:solidFill>
                  <a:schemeClr val="tx1"/>
                </a:solidFill>
                <a:effectLst/>
                <a:latin typeface="+mn-lt"/>
                <a:ea typeface="+mn-ea"/>
                <a:cs typeface="+mn-cs"/>
              </a:rPr>
              <a:t>Lack of Trust in God (things aren’t going to work out the way that I want them to, or at the time that I want it to, God doesn’t care about me) We have an insufficient view of God. We think God needs to be convinced to meet our needs, we think he is naturally stingy or reluctant to bless. Some think that God is not all-powerful.  They believe He can't do anything to help us. They feel alone and helpless and therefore complain.</a:t>
            </a:r>
            <a:endParaRPr lang="en-US" dirty="0"/>
          </a:p>
        </p:txBody>
      </p:sp>
      <p:sp>
        <p:nvSpPr>
          <p:cNvPr id="4" name="Slide Number Placeholder 3"/>
          <p:cNvSpPr>
            <a:spLocks noGrp="1"/>
          </p:cNvSpPr>
          <p:nvPr>
            <p:ph type="sldNum" sz="quarter" idx="10"/>
          </p:nvPr>
        </p:nvSpPr>
        <p:spPr/>
        <p:txBody>
          <a:bodyPr/>
          <a:lstStyle/>
          <a:p>
            <a:fld id="{CB2038D5-E872-F340-A1E2-A2D5B99BC151}" type="slidenum">
              <a:rPr lang="en-US" smtClean="0"/>
              <a:t>3</a:t>
            </a:fld>
            <a:endParaRPr lang="en-US"/>
          </a:p>
        </p:txBody>
      </p:sp>
    </p:spTree>
    <p:extLst>
      <p:ext uri="{BB962C8B-B14F-4D97-AF65-F5344CB8AC3E}">
        <p14:creationId xmlns:p14="http://schemas.microsoft.com/office/powerpoint/2010/main" val="83796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sz="936" b="0" i="0" u="none" strike="noStrike" kern="1200" dirty="0" smtClean="0">
                <a:solidFill>
                  <a:schemeClr val="tx1"/>
                </a:solidFill>
                <a:effectLst/>
                <a:latin typeface="+mn-lt"/>
                <a:ea typeface="+mn-ea"/>
                <a:cs typeface="+mn-cs"/>
              </a:rPr>
              <a:t>When we grumble we need to remind ourselves that our complaint is more often really against the Lord.  We are unhappy about our circumstances (God should have treated us better), we are unhappy with what we have (God hasn't provided well enough), We are unhappy with certain people or situations (God should have made them differently). </a:t>
            </a:r>
            <a:endParaRPr lang="en-US" b="0" dirty="0" smtClean="0">
              <a:effectLst/>
            </a:endParaRPr>
          </a:p>
          <a:p>
            <a:pPr rtl="0"/>
            <a:r>
              <a:rPr lang="en-US" sz="936" b="0" i="0" u="none" strike="noStrike" kern="1200" dirty="0" smtClean="0">
                <a:solidFill>
                  <a:schemeClr val="tx1"/>
                </a:solidFill>
                <a:effectLst/>
                <a:latin typeface="+mn-lt"/>
                <a:ea typeface="+mn-ea"/>
                <a:cs typeface="+mn-cs"/>
              </a:rPr>
              <a:t>How dare we complain against the one who gave us life.  How ungrateful to complain to the one who saved us by His grace. Rather than complaining in the hard times (and let's not pretend that hard times don't exist) we should be turning to the Lord for the strength to face what He has seen fit to bring into our lives. We would be better served to learn the lesson rather than spurn the teacher. </a:t>
            </a:r>
            <a:endParaRPr lang="en-US" b="0" dirty="0" smtClean="0">
              <a:effectLst/>
            </a:endParaRPr>
          </a:p>
          <a:p>
            <a:endParaRPr lang="en-US" sz="936" b="0" i="0" u="none" strike="noStrike" kern="1200" dirty="0" smtClean="0">
              <a:solidFill>
                <a:schemeClr val="tx1"/>
              </a:solidFill>
              <a:effectLst/>
              <a:latin typeface="+mn-lt"/>
              <a:ea typeface="+mn-ea"/>
              <a:cs typeface="+mn-cs"/>
            </a:endParaRPr>
          </a:p>
          <a:p>
            <a:pPr rtl="0"/>
            <a:endParaRPr lang="en-US" sz="936" b="0" i="0" u="none" strike="noStrike" kern="1200" dirty="0" smtClean="0">
              <a:solidFill>
                <a:schemeClr val="tx1"/>
              </a:solidFill>
              <a:effectLst/>
              <a:latin typeface="+mn-lt"/>
              <a:ea typeface="+mn-ea"/>
              <a:cs typeface="+mn-cs"/>
            </a:endParaRPr>
          </a:p>
          <a:p>
            <a:pPr rtl="0"/>
            <a:endParaRPr lang="en-US" sz="936" b="0" i="0" u="none" strike="noStrike" kern="1200" dirty="0" smtClean="0">
              <a:solidFill>
                <a:schemeClr val="tx1"/>
              </a:solidFill>
              <a:effectLst/>
              <a:latin typeface="+mn-lt"/>
              <a:ea typeface="+mn-ea"/>
              <a:cs typeface="+mn-cs"/>
            </a:endParaRPr>
          </a:p>
          <a:p>
            <a:pPr rtl="0"/>
            <a:endParaRPr lang="en-US" sz="936" b="0" i="0" u="none" strike="noStrike" kern="1200" dirty="0" smtClean="0">
              <a:solidFill>
                <a:schemeClr val="tx1"/>
              </a:solidFill>
              <a:effectLst/>
              <a:latin typeface="+mn-lt"/>
              <a:ea typeface="+mn-ea"/>
              <a:cs typeface="+mn-cs"/>
            </a:endParaRPr>
          </a:p>
          <a:p>
            <a:pPr rtl="0"/>
            <a:r>
              <a:rPr lang="en-US" sz="936" b="0" i="0" u="none" strike="noStrike" kern="1200" dirty="0" smtClean="0">
                <a:solidFill>
                  <a:schemeClr val="tx1"/>
                </a:solidFill>
                <a:effectLst/>
                <a:latin typeface="+mn-lt"/>
                <a:ea typeface="+mn-ea"/>
                <a:cs typeface="+mn-cs"/>
              </a:rPr>
              <a:t>Did you notice that as soon as the Israelites faced difficulty they started to idealize their past? In Exodus 16:3 we read, "If only we had died by the Lord's hand in Egypt! There we sat around pots of meat and ate all the food we wanted, but you have brought us out into this desert to starve this entire assembly to death."  </a:t>
            </a:r>
            <a:endParaRPr lang="en-US" b="0" dirty="0" smtClean="0">
              <a:effectLst/>
            </a:endParaRPr>
          </a:p>
          <a:p>
            <a:pPr rtl="0"/>
            <a:r>
              <a:rPr lang="en-US" sz="936" b="0" i="0" u="none" strike="noStrike" kern="1200" dirty="0" smtClean="0">
                <a:solidFill>
                  <a:schemeClr val="tx1"/>
                </a:solidFill>
                <a:effectLst/>
                <a:latin typeface="+mn-lt"/>
                <a:ea typeface="+mn-ea"/>
                <a:cs typeface="+mn-cs"/>
              </a:rPr>
              <a:t>The Israelites looked back on the past as if it were the "glory days" of Israel.  But in truth, things were not good in Israel, they were slaves to the Egyptians. And even if they were provided for with good food (and they may have been), the situation was not as good as they are claiming.</a:t>
            </a:r>
          </a:p>
          <a:p>
            <a:pPr rtl="0"/>
            <a:endParaRPr lang="en-US" b="0" dirty="0" smtClean="0">
              <a:effectLst/>
            </a:endParaRPr>
          </a:p>
          <a:p>
            <a:pPr rtl="0"/>
            <a:r>
              <a:rPr lang="en-US" sz="936" b="0" i="0" u="none" strike="noStrike" kern="1200" dirty="0" smtClean="0">
                <a:solidFill>
                  <a:schemeClr val="tx1"/>
                </a:solidFill>
                <a:effectLst/>
                <a:latin typeface="+mn-lt"/>
                <a:ea typeface="+mn-ea"/>
                <a:cs typeface="+mn-cs"/>
              </a:rPr>
              <a:t>Notice that they also were somewhat melodramatic about their present crisis. They were hungry but they weren't starving. In chapters 15 and 17 they were thirsty but they weren't dying of thirst (at least not yet). Have you ever been a tad melodramatic about your situation? Do you realize how much less we would complain if we spoke realistically,</a:t>
            </a:r>
            <a:endParaRPr lang="en-US" b="0" dirty="0" smtClean="0">
              <a:effectLst/>
            </a:endParaRPr>
          </a:p>
          <a:p>
            <a:pPr rtl="0" fontAlgn="base"/>
            <a:r>
              <a:rPr lang="en-US" sz="936" b="0" i="0" u="none" strike="noStrike" kern="1200" dirty="0" smtClean="0">
                <a:solidFill>
                  <a:schemeClr val="tx1"/>
                </a:solidFill>
                <a:effectLst/>
                <a:latin typeface="+mn-lt"/>
                <a:ea typeface="+mn-ea"/>
                <a:cs typeface="+mn-cs"/>
              </a:rPr>
              <a:t>we're hungry, but not starving</a:t>
            </a:r>
          </a:p>
          <a:p>
            <a:pPr rtl="0" fontAlgn="base"/>
            <a:r>
              <a:rPr lang="en-US" sz="936" b="0" i="0" u="none" strike="noStrike" kern="1200" dirty="0" smtClean="0">
                <a:solidFill>
                  <a:schemeClr val="tx1"/>
                </a:solidFill>
                <a:effectLst/>
                <a:latin typeface="+mn-lt"/>
                <a:ea typeface="+mn-ea"/>
                <a:cs typeface="+mn-cs"/>
              </a:rPr>
              <a:t>we're going through a difficult time, but life is not really horrible</a:t>
            </a:r>
          </a:p>
          <a:p>
            <a:pPr rtl="0" fontAlgn="base"/>
            <a:r>
              <a:rPr lang="en-US" sz="936" b="0" i="0" u="none" strike="noStrike" kern="1200" dirty="0" smtClean="0">
                <a:solidFill>
                  <a:schemeClr val="tx1"/>
                </a:solidFill>
                <a:effectLst/>
                <a:latin typeface="+mn-lt"/>
                <a:ea typeface="+mn-ea"/>
                <a:cs typeface="+mn-cs"/>
              </a:rPr>
              <a:t>we're having a bad day but it really isn't a crisis</a:t>
            </a:r>
          </a:p>
          <a:p>
            <a:pPr rtl="0" fontAlgn="base"/>
            <a:r>
              <a:rPr lang="en-US" sz="936" b="0" i="0" u="none" strike="noStrike" kern="1200" dirty="0" smtClean="0">
                <a:solidFill>
                  <a:schemeClr val="tx1"/>
                </a:solidFill>
                <a:effectLst/>
                <a:latin typeface="+mn-lt"/>
                <a:ea typeface="+mn-ea"/>
                <a:cs typeface="+mn-cs"/>
              </a:rPr>
              <a:t>the good old days we long for really weren't all that different from the present</a:t>
            </a:r>
          </a:p>
          <a:p>
            <a:pPr rtl="0" fontAlgn="base"/>
            <a:r>
              <a:rPr lang="en-US" sz="936" b="0" i="0" u="none" strike="noStrike" kern="1200" dirty="0" smtClean="0">
                <a:solidFill>
                  <a:schemeClr val="tx1"/>
                </a:solidFill>
                <a:effectLst/>
                <a:latin typeface="+mn-lt"/>
                <a:ea typeface="+mn-ea"/>
                <a:cs typeface="+mn-cs"/>
              </a:rPr>
              <a:t>bad things don't always happen to</a:t>
            </a:r>
            <a:r>
              <a:rPr lang="en-US" sz="936" b="0" i="1" u="none" strike="noStrike" kern="1200" dirty="0" smtClean="0">
                <a:solidFill>
                  <a:schemeClr val="tx1"/>
                </a:solidFill>
                <a:effectLst/>
                <a:latin typeface="+mn-lt"/>
                <a:ea typeface="+mn-ea"/>
                <a:cs typeface="+mn-cs"/>
              </a:rPr>
              <a:t> you</a:t>
            </a:r>
            <a:r>
              <a:rPr lang="en-US" sz="936" b="0" i="0" u="none" strike="noStrike" kern="1200" dirty="0" smtClean="0">
                <a:solidFill>
                  <a:schemeClr val="tx1"/>
                </a:solidFill>
                <a:effectLst/>
                <a:latin typeface="+mn-lt"/>
                <a:ea typeface="+mn-ea"/>
                <a:cs typeface="+mn-cs"/>
              </a:rPr>
              <a:t> . . .they happen to others too</a:t>
            </a:r>
          </a:p>
          <a:p>
            <a:pPr rtl="0" fontAlgn="base"/>
            <a:r>
              <a:rPr lang="en-US" sz="936" b="0" i="0" u="none" strike="noStrike" kern="1200" dirty="0" smtClean="0">
                <a:solidFill>
                  <a:schemeClr val="tx1"/>
                </a:solidFill>
                <a:effectLst/>
                <a:latin typeface="+mn-lt"/>
                <a:ea typeface="+mn-ea"/>
                <a:cs typeface="+mn-cs"/>
              </a:rPr>
              <a:t>bad things don't </a:t>
            </a:r>
            <a:r>
              <a:rPr lang="en-US" sz="936" b="0" i="1" u="none" strike="noStrike" kern="1200" dirty="0" smtClean="0">
                <a:solidFill>
                  <a:schemeClr val="tx1"/>
                </a:solidFill>
                <a:effectLst/>
                <a:latin typeface="+mn-lt"/>
                <a:ea typeface="+mn-ea"/>
                <a:cs typeface="+mn-cs"/>
              </a:rPr>
              <a:t>always</a:t>
            </a:r>
            <a:r>
              <a:rPr lang="en-US" sz="936" b="0" i="0" u="none" strike="noStrike" kern="1200" dirty="0" smtClean="0">
                <a:solidFill>
                  <a:schemeClr val="tx1"/>
                </a:solidFill>
                <a:effectLst/>
                <a:latin typeface="+mn-lt"/>
                <a:ea typeface="+mn-ea"/>
                <a:cs typeface="+mn-cs"/>
              </a:rPr>
              <a:t> happen to you . . .a number of good and pleasant things come too</a:t>
            </a:r>
          </a:p>
          <a:p>
            <a:pPr rtl="0" fontAlgn="base"/>
            <a:r>
              <a:rPr lang="en-US" sz="936" b="0" i="0" u="none" strike="noStrike" kern="1200" dirty="0" smtClean="0">
                <a:solidFill>
                  <a:schemeClr val="tx1"/>
                </a:solidFill>
                <a:effectLst/>
                <a:latin typeface="+mn-lt"/>
                <a:ea typeface="+mn-ea"/>
                <a:cs typeface="+mn-cs"/>
              </a:rPr>
              <a:t>you may feel like you never win anything, but in truth you have been given lots of great things you really don't deserve.</a:t>
            </a:r>
          </a:p>
          <a:p>
            <a:pPr rtl="0" fontAlgn="base"/>
            <a:r>
              <a:rPr lang="en-US" sz="936" b="0" i="0" u="none" strike="noStrike" kern="1200" dirty="0" smtClean="0">
                <a:solidFill>
                  <a:schemeClr val="tx1"/>
                </a:solidFill>
                <a:effectLst/>
                <a:latin typeface="+mn-lt"/>
                <a:ea typeface="+mn-ea"/>
                <a:cs typeface="+mn-cs"/>
              </a:rPr>
              <a:t>you aren't the only one to struggle.  Even people who have a life that seems easier or better than yours have their struggles too. In fact, they may not be much different that yours.  You aren't as "unique" as you think.</a:t>
            </a:r>
          </a:p>
          <a:p>
            <a:pPr rtl="0"/>
            <a:r>
              <a:rPr lang="en-US" sz="936" b="0" i="0" u="none" strike="noStrike" kern="1200" dirty="0" smtClean="0">
                <a:solidFill>
                  <a:schemeClr val="tx1"/>
                </a:solidFill>
                <a:effectLst/>
                <a:latin typeface="+mn-lt"/>
                <a:ea typeface="+mn-ea"/>
                <a:cs typeface="+mn-cs"/>
              </a:rPr>
              <a:t>Do you get the idea?  If we tell ourselves the truth, if we look at our situation realistically, our perspective will change and our complaining will lessen.</a:t>
            </a:r>
            <a:endParaRPr lang="en-US" b="0" dirty="0" smtClean="0">
              <a:effectLst/>
            </a:endParaRPr>
          </a:p>
          <a:p>
            <a:r>
              <a:rPr lang="en-US" dirty="0" smtClean="0"/>
              <a:t/>
            </a:r>
            <a:br>
              <a:rPr lang="en-US" dirty="0" smtClean="0"/>
            </a:br>
            <a:endParaRPr lang="en-US" dirty="0"/>
          </a:p>
        </p:txBody>
      </p:sp>
      <p:sp>
        <p:nvSpPr>
          <p:cNvPr id="4" name="Slide Number Placeholder 3"/>
          <p:cNvSpPr>
            <a:spLocks noGrp="1"/>
          </p:cNvSpPr>
          <p:nvPr>
            <p:ph type="sldNum" sz="quarter" idx="10"/>
          </p:nvPr>
        </p:nvSpPr>
        <p:spPr/>
        <p:txBody>
          <a:bodyPr/>
          <a:lstStyle/>
          <a:p>
            <a:fld id="{CB2038D5-E872-F340-A1E2-A2D5B99BC151}" type="slidenum">
              <a:rPr lang="en-US" smtClean="0"/>
              <a:t>5</a:t>
            </a:fld>
            <a:endParaRPr lang="en-US"/>
          </a:p>
        </p:txBody>
      </p:sp>
    </p:spTree>
    <p:extLst>
      <p:ext uri="{BB962C8B-B14F-4D97-AF65-F5344CB8AC3E}">
        <p14:creationId xmlns:p14="http://schemas.microsoft.com/office/powerpoint/2010/main" val="16400602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60438" y="1143000"/>
            <a:ext cx="4937125" cy="3086100"/>
          </a:xfrm>
        </p:spPr>
      </p:sp>
      <p:sp>
        <p:nvSpPr>
          <p:cNvPr id="3" name="Notes Placeholder 2"/>
          <p:cNvSpPr>
            <a:spLocks noGrp="1"/>
          </p:cNvSpPr>
          <p:nvPr>
            <p:ph type="body" idx="1"/>
          </p:nvPr>
        </p:nvSpPr>
        <p:spPr/>
        <p:txBody>
          <a:bodyPr/>
          <a:lstStyle/>
          <a:p>
            <a:pPr rtl="0"/>
            <a:r>
              <a:rPr lang="en-US" sz="936" b="0" i="0" u="sng" kern="1200" dirty="0" smtClean="0">
                <a:solidFill>
                  <a:schemeClr val="tx1"/>
                </a:solidFill>
                <a:effectLst/>
                <a:latin typeface="+mn-lt"/>
                <a:ea typeface="+mn-ea"/>
                <a:cs typeface="+mn-cs"/>
              </a:rPr>
              <a:t>Develop a godly perspective </a:t>
            </a:r>
            <a:r>
              <a:rPr lang="en-US" sz="936" b="0" i="0" u="none" strike="noStrike" kern="1200" dirty="0" smtClean="0">
                <a:solidFill>
                  <a:schemeClr val="tx1"/>
                </a:solidFill>
                <a:effectLst/>
                <a:latin typeface="+mn-lt"/>
                <a:ea typeface="+mn-ea"/>
                <a:cs typeface="+mn-cs"/>
              </a:rPr>
              <a:t>What I mean here is that you and I need to fill our minds and hearts with that which is pure, good, holy rather than dwelling on how difficult life is and what a burden we are bearing. Do you realize how much of our attitude is derived from what we choose to feed our mind. </a:t>
            </a:r>
            <a:endParaRPr lang="en-US" b="0" dirty="0" smtClean="0">
              <a:effectLst/>
            </a:endParaRPr>
          </a:p>
          <a:p>
            <a:pPr rtl="0" fontAlgn="base"/>
            <a:r>
              <a:rPr lang="en-US" sz="936" b="0" i="0" u="none" strike="noStrike" kern="1200" dirty="0" smtClean="0">
                <a:solidFill>
                  <a:schemeClr val="tx1"/>
                </a:solidFill>
                <a:effectLst/>
                <a:latin typeface="+mn-lt"/>
                <a:ea typeface="+mn-ea"/>
                <a:cs typeface="+mn-cs"/>
              </a:rPr>
              <a:t>we can replay pains or remember promises</a:t>
            </a:r>
          </a:p>
          <a:p>
            <a:pPr rtl="0" fontAlgn="base"/>
            <a:r>
              <a:rPr lang="en-US" sz="936" b="0" i="0" u="none" strike="noStrike" kern="1200" dirty="0" smtClean="0">
                <a:solidFill>
                  <a:schemeClr val="tx1"/>
                </a:solidFill>
                <a:effectLst/>
                <a:latin typeface="+mn-lt"/>
                <a:ea typeface="+mn-ea"/>
                <a:cs typeface="+mn-cs"/>
              </a:rPr>
              <a:t>we can focus on the struggles or focus on our privilege to be called sons of God</a:t>
            </a:r>
          </a:p>
          <a:p>
            <a:pPr rtl="0" fontAlgn="base"/>
            <a:r>
              <a:rPr lang="en-US" sz="936" b="0" i="0" u="none" strike="noStrike" kern="1200" dirty="0" smtClean="0">
                <a:solidFill>
                  <a:schemeClr val="tx1"/>
                </a:solidFill>
                <a:effectLst/>
                <a:latin typeface="+mn-lt"/>
                <a:ea typeface="+mn-ea"/>
                <a:cs typeface="+mn-cs"/>
              </a:rPr>
              <a:t>we can see the faults of others or seek to see the person who needs God's grace</a:t>
            </a:r>
          </a:p>
          <a:p>
            <a:r>
              <a:rPr lang="en-US" sz="936" b="0" i="0" u="none" strike="noStrike" kern="1200" dirty="0" smtClean="0">
                <a:solidFill>
                  <a:schemeClr val="tx1"/>
                </a:solidFill>
                <a:effectLst/>
                <a:latin typeface="+mn-lt"/>
                <a:ea typeface="+mn-ea"/>
                <a:cs typeface="+mn-cs"/>
              </a:rPr>
              <a:t>we could dwell on the bad that </a:t>
            </a:r>
            <a:r>
              <a:rPr lang="en-US" sz="936" b="0" i="1" u="none" strike="noStrike" kern="1200" dirty="0" smtClean="0">
                <a:solidFill>
                  <a:schemeClr val="tx1"/>
                </a:solidFill>
                <a:effectLst/>
                <a:latin typeface="+mn-lt"/>
                <a:ea typeface="+mn-ea"/>
                <a:cs typeface="+mn-cs"/>
              </a:rPr>
              <a:t>could</a:t>
            </a:r>
            <a:r>
              <a:rPr lang="en-US" sz="936" b="0" i="0" u="none" strike="noStrike" kern="1200" dirty="0" smtClean="0">
                <a:solidFill>
                  <a:schemeClr val="tx1"/>
                </a:solidFill>
                <a:effectLst/>
                <a:latin typeface="+mn-lt"/>
                <a:ea typeface="+mn-ea"/>
                <a:cs typeface="+mn-cs"/>
              </a:rPr>
              <a:t> happen or the blessing that might be produced</a:t>
            </a:r>
            <a:endParaRPr lang="en-US" dirty="0" smtClean="0"/>
          </a:p>
          <a:p>
            <a:pPr rtl="0"/>
            <a:endParaRPr lang="en-US" dirty="0"/>
          </a:p>
        </p:txBody>
      </p:sp>
      <p:sp>
        <p:nvSpPr>
          <p:cNvPr id="4" name="Slide Number Placeholder 3"/>
          <p:cNvSpPr>
            <a:spLocks noGrp="1"/>
          </p:cNvSpPr>
          <p:nvPr>
            <p:ph type="sldNum" sz="quarter" idx="10"/>
          </p:nvPr>
        </p:nvSpPr>
        <p:spPr/>
        <p:txBody>
          <a:bodyPr/>
          <a:lstStyle/>
          <a:p>
            <a:fld id="{CB2038D5-E872-F340-A1E2-A2D5B99BC151}" type="slidenum">
              <a:rPr lang="en-US" smtClean="0"/>
              <a:t>6</a:t>
            </a:fld>
            <a:endParaRPr lang="en-US"/>
          </a:p>
        </p:txBody>
      </p:sp>
    </p:spTree>
    <p:extLst>
      <p:ext uri="{BB962C8B-B14F-4D97-AF65-F5344CB8AC3E}">
        <p14:creationId xmlns:p14="http://schemas.microsoft.com/office/powerpoint/2010/main" val="14187717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13259" y="508001"/>
            <a:ext cx="6507167" cy="2667000"/>
          </a:xfrm>
        </p:spPr>
        <p:txBody>
          <a:bodyPr anchor="b">
            <a:normAutofit/>
          </a:bodyPr>
          <a:lstStyle>
            <a:lvl1pPr algn="ctr">
              <a:defRPr sz="36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313259" y="3238500"/>
            <a:ext cx="6507167" cy="1587500"/>
          </a:xfrm>
        </p:spPr>
        <p:txBody>
          <a:bodyPr anchor="t">
            <a:normAutofit/>
          </a:bodyPr>
          <a:lstStyle>
            <a:lvl1pPr marL="0" indent="0" algn="ctr">
              <a:buNone/>
              <a:defRPr sz="1575">
                <a:gradFill flip="none" rotWithShape="1">
                  <a:gsLst>
                    <a:gs pos="0">
                      <a:schemeClr val="tx1"/>
                    </a:gs>
                    <a:gs pos="100000">
                      <a:schemeClr val="tx1">
                        <a:lumMod val="75000"/>
                      </a:schemeClr>
                    </a:gs>
                  </a:gsLst>
                  <a:lin ang="5400000" scaled="0"/>
                  <a:tileRect/>
                </a:gra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15168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3944054"/>
            <a:ext cx="7429500" cy="472282"/>
          </a:xfrm>
        </p:spPr>
        <p:txBody>
          <a:bodyPr anchor="b">
            <a:normAutofit/>
          </a:bodyPr>
          <a:lstStyle>
            <a:lvl1pPr algn="l">
              <a:defRPr sz="18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484709" y="776760"/>
            <a:ext cx="6169458" cy="2637480"/>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6060" y="4416336"/>
            <a:ext cx="7429500" cy="411427"/>
          </a:xfrm>
        </p:spPr>
        <p:txBody>
          <a:bodyPr>
            <a:normAutofit/>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95927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60" y="508001"/>
            <a:ext cx="7429499" cy="2603499"/>
          </a:xfrm>
        </p:spPr>
        <p:txBody>
          <a:bodyPr anchor="ctr">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56058" y="3619500"/>
            <a:ext cx="7429500" cy="1206500"/>
          </a:xfrm>
        </p:spPr>
        <p:txBody>
          <a:bodyPr anchor="ctr">
            <a:normAutofit/>
          </a:bodyPr>
          <a:lstStyle>
            <a:lvl1pPr marL="0" indent="0" algn="l">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6227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627459" y="655687"/>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286000"/>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508001"/>
            <a:ext cx="6972299" cy="2285999"/>
          </a:xfrm>
        </p:spPr>
        <p:txBody>
          <a:bodyPr anchor="ctr">
            <a:normAutofit/>
          </a:bodyPr>
          <a:lstStyle>
            <a:lvl1pPr algn="l">
              <a:defRPr sz="24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256109" y="2794000"/>
            <a:ext cx="6629402" cy="317500"/>
          </a:xfrm>
        </p:spPr>
        <p:txBody>
          <a:bodyPr anchor="ctr"/>
          <a:lstStyle>
            <a:lvl1pPr marL="0" indent="0">
              <a:buFontTx/>
              <a:buNone/>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856058" y="3619500"/>
            <a:ext cx="7429500" cy="1206500"/>
          </a:xfrm>
        </p:spPr>
        <p:txBody>
          <a:bodyPr vert="horz" lIns="91440" tIns="45720" rIns="91440" bIns="45720" rtlCol="0" anchor="ctr">
            <a:normAutofit/>
          </a:bodyPr>
          <a:lstStyle>
            <a:lvl1pPr>
              <a:buNone/>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451989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56059" y="2757151"/>
            <a:ext cx="7429500" cy="1224000"/>
          </a:xfrm>
        </p:spPr>
        <p:txBody>
          <a:bodyPr anchor="b">
            <a:normAutofit/>
          </a:bodyPr>
          <a:lstStyle>
            <a:lvl1pPr algn="l">
              <a:defRPr sz="24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856058" y="3981151"/>
            <a:ext cx="7429501" cy="717000"/>
          </a:xfrm>
        </p:spPr>
        <p:txBody>
          <a:bodyPr vert="horz" lIns="91440" tIns="45720" rIns="91440" bIns="45720" rtlCol="0" anchor="t">
            <a:normAutofit/>
          </a:bodyPr>
          <a:lstStyle>
            <a:lvl1pPr>
              <a:defRPr lang="en-US" sz="15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32375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627459" y="655687"/>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accent1"/>
                </a:solidFill>
              </a:rPr>
              <a:t>“</a:t>
            </a:r>
          </a:p>
        </p:txBody>
      </p:sp>
      <p:sp>
        <p:nvSpPr>
          <p:cNvPr id="15" name="TextBox 14"/>
          <p:cNvSpPr txBox="1"/>
          <p:nvPr/>
        </p:nvSpPr>
        <p:spPr>
          <a:xfrm>
            <a:off x="7828359" y="2286000"/>
            <a:ext cx="457200" cy="487313"/>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accent1"/>
                </a:solidFill>
              </a:rPr>
              <a:t>”</a:t>
            </a:r>
          </a:p>
        </p:txBody>
      </p:sp>
      <p:sp>
        <p:nvSpPr>
          <p:cNvPr id="2" name="Title 1"/>
          <p:cNvSpPr>
            <a:spLocks noGrp="1"/>
          </p:cNvSpPr>
          <p:nvPr>
            <p:ph type="title"/>
          </p:nvPr>
        </p:nvSpPr>
        <p:spPr>
          <a:xfrm>
            <a:off x="1084660" y="508001"/>
            <a:ext cx="6972299" cy="2285999"/>
          </a:xfrm>
        </p:spPr>
        <p:txBody>
          <a:bodyPr anchor="ctr">
            <a:normAutofit/>
          </a:bodyPr>
          <a:lstStyle>
            <a:lvl1pPr algn="l">
              <a:defRPr sz="24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856059" y="3238500"/>
            <a:ext cx="7429500" cy="740833"/>
          </a:xfrm>
        </p:spPr>
        <p:txBody>
          <a:bodyPr vert="horz" lIns="91440" tIns="45720" rIns="91440" bIns="45720" rtlCol="0" anchor="b">
            <a:normAutofit/>
          </a:bodyPr>
          <a:lstStyle>
            <a:lvl1pPr>
              <a:buNone/>
              <a:defRPr lang="en-US" sz="1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56058" y="3979333"/>
            <a:ext cx="7429500" cy="846667"/>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44616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56060" y="508001"/>
            <a:ext cx="7429499" cy="22859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856059" y="2921000"/>
            <a:ext cx="7429500" cy="698500"/>
          </a:xfrm>
        </p:spPr>
        <p:txBody>
          <a:bodyPr vert="horz" lIns="91440" tIns="45720" rIns="91440" bIns="45720" rtlCol="0" anchor="b">
            <a:normAutofit/>
          </a:bodyPr>
          <a:lstStyle>
            <a:lvl1pPr>
              <a:buNone/>
              <a:defRPr lang="en-US" sz="21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856058" y="3619500"/>
            <a:ext cx="7429500" cy="1206500"/>
          </a:xfrm>
        </p:spPr>
        <p:txBody>
          <a:bodyPr anchor="t">
            <a:normAutofit/>
          </a:bodyPr>
          <a:lstStyle>
            <a:lvl1pPr marL="0" indent="0" algn="l">
              <a:buNone/>
              <a:defRPr sz="135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70647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56060" y="508000"/>
            <a:ext cx="7429499" cy="15875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95627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673" y="508000"/>
            <a:ext cx="1657886" cy="43180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6059" y="508000"/>
            <a:ext cx="5657850" cy="4318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8462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1557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13260" y="2757151"/>
            <a:ext cx="6515100" cy="1224000"/>
          </a:xfrm>
        </p:spPr>
        <p:txBody>
          <a:bodyPr anchor="b"/>
          <a:lstStyle>
            <a:lvl1pPr algn="r">
              <a:defRPr sz="3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313259" y="3981151"/>
            <a:ext cx="6515101" cy="717000"/>
          </a:xfrm>
        </p:spPr>
        <p:txBody>
          <a:bodyPr anchor="t">
            <a:normAutofit/>
          </a:bodyPr>
          <a:lstStyle>
            <a:lvl1pPr marL="0" indent="0" algn="r">
              <a:buNone/>
              <a:defRPr sz="1500">
                <a:gradFill flip="none" rotWithShape="1">
                  <a:gsLst>
                    <a:gs pos="0">
                      <a:schemeClr val="tx1"/>
                    </a:gs>
                    <a:gs pos="100000">
                      <a:schemeClr val="tx1">
                        <a:lumMod val="75000"/>
                      </a:schemeClr>
                    </a:gs>
                  </a:gsLst>
                  <a:lin ang="5400000" scaled="0"/>
                  <a:tileRect/>
                </a:gra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6/8/18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70049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6059" y="2222500"/>
            <a:ext cx="3657600" cy="26035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7959" y="2222500"/>
            <a:ext cx="3657600" cy="26035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6/8/18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06661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071961" y="2215444"/>
            <a:ext cx="3441698" cy="480218"/>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6059" y="2702719"/>
            <a:ext cx="3657600" cy="2123281"/>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832350" y="2222500"/>
            <a:ext cx="3453210" cy="480218"/>
          </a:xfrm>
        </p:spPr>
        <p:txBody>
          <a:bodyPr anchor="b">
            <a:noAutofit/>
          </a:bodyPr>
          <a:lstStyle>
            <a:lvl1pPr marL="0" indent="0">
              <a:buNone/>
              <a:defRPr sz="21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7959" y="2702719"/>
            <a:ext cx="3657601" cy="2123281"/>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6/8/18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852373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6/8/18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76658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6/8/18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17768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333500"/>
            <a:ext cx="2661841" cy="1143000"/>
          </a:xfrm>
        </p:spPr>
        <p:txBody>
          <a:bodyPr anchor="b">
            <a:normAutofit/>
          </a:bodyPr>
          <a:lstStyle>
            <a:lvl1pPr algn="l">
              <a:defRPr sz="1800" b="0"/>
            </a:lvl1pPr>
          </a:lstStyle>
          <a:p>
            <a:r>
              <a:rPr lang="en-US" smtClean="0"/>
              <a:t>Click to edit Master title style</a:t>
            </a:r>
            <a:endParaRPr lang="en-US" dirty="0"/>
          </a:p>
        </p:txBody>
      </p:sp>
      <p:sp>
        <p:nvSpPr>
          <p:cNvPr id="3" name="Content Placeholder 2"/>
          <p:cNvSpPr>
            <a:spLocks noGrp="1"/>
          </p:cNvSpPr>
          <p:nvPr>
            <p:ph idx="1"/>
          </p:nvPr>
        </p:nvSpPr>
        <p:spPr>
          <a:xfrm>
            <a:off x="3827859" y="508001"/>
            <a:ext cx="4457701" cy="4318000"/>
          </a:xfrm>
        </p:spPr>
        <p:txBody>
          <a:bodyPr anchor="ct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6059" y="2476500"/>
            <a:ext cx="2661841" cy="1524000"/>
          </a:xfrm>
        </p:spPr>
        <p:txBody>
          <a:bodyPr>
            <a:normAutofit/>
          </a:bodyPr>
          <a:lstStyle>
            <a:lvl1pPr marL="0" indent="0">
              <a:buNone/>
              <a:defRPr sz="12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6/8/18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197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6059" y="1333500"/>
            <a:ext cx="4000501" cy="1143000"/>
          </a:xfrm>
        </p:spPr>
        <p:txBody>
          <a:bodyPr anchor="b">
            <a:normAutofit/>
          </a:bodyPr>
          <a:lstStyle>
            <a:lvl1pPr algn="l">
              <a:defRPr sz="21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5575300" y="-15240"/>
            <a:ext cx="2457449" cy="575310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856059" y="2476500"/>
            <a:ext cx="4000501" cy="1524000"/>
          </a:xfrm>
        </p:spPr>
        <p:txBody>
          <a:bodyPr>
            <a:normAutofit/>
          </a:bodyPr>
          <a:lstStyle>
            <a:lvl1pPr marL="0" indent="0">
              <a:buNone/>
              <a:defRPr sz="13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a:xfrm>
            <a:off x="4799409" y="4902730"/>
            <a:ext cx="685800" cy="304271"/>
          </a:xfrm>
        </p:spPr>
        <p:txBody>
          <a:bodyPr/>
          <a:lstStyle/>
          <a:p>
            <a:fld id="{B61BEF0D-F0BB-DE4B-95CE-6DB70DBA9567}" type="datetimeFigureOut">
              <a:rPr lang="en-US" smtClean="0"/>
              <a:pPr/>
              <a:t>6/8/18</a:t>
            </a:fld>
            <a:endParaRPr lang="en-US" dirty="0"/>
          </a:p>
        </p:txBody>
      </p:sp>
      <p:sp>
        <p:nvSpPr>
          <p:cNvPr id="6" name="Footer Placeholder 5"/>
          <p:cNvSpPr>
            <a:spLocks noGrp="1"/>
          </p:cNvSpPr>
          <p:nvPr>
            <p:ph type="ftr" sz="quarter" idx="11"/>
          </p:nvPr>
        </p:nvSpPr>
        <p:spPr>
          <a:xfrm>
            <a:off x="856059" y="4902730"/>
            <a:ext cx="3829050" cy="304271"/>
          </a:xfrm>
        </p:spPr>
        <p:txBody>
          <a:bodyPr/>
          <a:lstStyle/>
          <a:p>
            <a:endParaRPr lang="en-US" dirty="0"/>
          </a:p>
        </p:txBody>
      </p:sp>
      <p:sp>
        <p:nvSpPr>
          <p:cNvPr id="7" name="Slide Number Placeholder 6"/>
          <p:cNvSpPr>
            <a:spLocks noGrp="1"/>
          </p:cNvSpPr>
          <p:nvPr>
            <p:ph type="sldNum" sz="quarter" idx="12"/>
          </p:nvPr>
        </p:nvSpPr>
        <p:spPr>
          <a:xfrm>
            <a:off x="8056960" y="4902730"/>
            <a:ext cx="241925" cy="304271"/>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3724690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56060" y="508000"/>
            <a:ext cx="7429499" cy="15875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56060" y="2222500"/>
            <a:ext cx="7429499" cy="26035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628209" y="4902730"/>
            <a:ext cx="1200150" cy="304271"/>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smtClean="0"/>
              <a:pPr/>
              <a:t>6/8/18</a:t>
            </a:fld>
            <a:endParaRPr lang="en-US" dirty="0"/>
          </a:p>
        </p:txBody>
      </p:sp>
      <p:sp>
        <p:nvSpPr>
          <p:cNvPr id="5" name="Footer Placeholder 4"/>
          <p:cNvSpPr>
            <a:spLocks noGrp="1"/>
          </p:cNvSpPr>
          <p:nvPr>
            <p:ph type="ftr" sz="quarter" idx="3"/>
          </p:nvPr>
        </p:nvSpPr>
        <p:spPr>
          <a:xfrm>
            <a:off x="856059" y="4902730"/>
            <a:ext cx="5657850" cy="304271"/>
          </a:xfrm>
          <a:prstGeom prst="rect">
            <a:avLst/>
          </a:prstGeom>
        </p:spPr>
        <p:txBody>
          <a:bodyPr vert="horz" lIns="91440" tIns="45720" rIns="91440" bIns="45720" rtlCol="0" anchor="ctr"/>
          <a:lstStyle>
            <a:lvl1pPr algn="l">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885510" y="4902730"/>
            <a:ext cx="413375" cy="304271"/>
          </a:xfrm>
          <a:prstGeom prst="rect">
            <a:avLst/>
          </a:prstGeom>
        </p:spPr>
        <p:txBody>
          <a:bodyPr vert="horz" lIns="91440" tIns="45720" rIns="91440" bIns="45720" rtlCol="0" anchor="ctr"/>
          <a:lstStyle>
            <a:lvl1pPr algn="r">
              <a:defRPr sz="675"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05090364"/>
      </p:ext>
    </p:extLst>
  </p:cSld>
  <p:clrMap bg1="dk1" tx1="lt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 id="2147483680" r:id="rId12"/>
    <p:sldLayoutId id="2147483681" r:id="rId13"/>
    <p:sldLayoutId id="2147483682" r:id="rId14"/>
    <p:sldLayoutId id="2147483683" r:id="rId15"/>
    <p:sldLayoutId id="2147483684" r:id="rId16"/>
    <p:sldLayoutId id="2147483685" r:id="rId17"/>
  </p:sldLayoutIdLst>
  <p:txStyles>
    <p:titleStyle>
      <a:lvl1pPr algn="l" defTabSz="342900" rtl="0" eaLnBrk="1" latinLnBrk="0" hangingPunct="1">
        <a:spcBef>
          <a:spcPct val="0"/>
        </a:spcBef>
        <a:buNone/>
        <a:defRPr sz="24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tx1"/>
        </a:buClr>
        <a:buSzPct val="100000"/>
        <a:buFont typeface="Arial"/>
        <a:buChar char="•"/>
        <a:defRPr sz="15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557213" indent="-214313" algn="l" defTabSz="342900" rtl="0" eaLnBrk="1" latinLnBrk="0" hangingPunct="1">
        <a:spcBef>
          <a:spcPct val="20000"/>
        </a:spcBef>
        <a:spcAft>
          <a:spcPts val="450"/>
        </a:spcAft>
        <a:buClr>
          <a:schemeClr val="tx1"/>
        </a:buClr>
        <a:buSzPct val="100000"/>
        <a:buFont typeface="Arial"/>
        <a:buChar char="•"/>
        <a:defRPr sz="13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900113" indent="-214313" algn="l" defTabSz="342900" rtl="0" eaLnBrk="1" latinLnBrk="0" hangingPunct="1">
        <a:spcBef>
          <a:spcPct val="20000"/>
        </a:spcBef>
        <a:spcAft>
          <a:spcPts val="45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1572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1500188" indent="-128588" algn="l" defTabSz="342900" rtl="0" eaLnBrk="1" latinLnBrk="0" hangingPunct="1">
        <a:spcBef>
          <a:spcPct val="20000"/>
        </a:spcBef>
        <a:spcAft>
          <a:spcPts val="450"/>
        </a:spcAft>
        <a:buClr>
          <a:schemeClr val="tx1"/>
        </a:buClr>
        <a:buSzPct val="100000"/>
        <a:buFont typeface="Arial"/>
        <a:buChar char="•"/>
        <a:defRPr sz="105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18859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2288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25717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2914650" indent="-171450" algn="l" defTabSz="342900" rtl="0" eaLnBrk="1" latinLnBrk="0" hangingPunct="1">
        <a:spcBef>
          <a:spcPct val="20000"/>
        </a:spcBef>
        <a:spcAft>
          <a:spcPts val="450"/>
        </a:spcAft>
        <a:buClr>
          <a:schemeClr val="tx1"/>
        </a:buClr>
        <a:buSzPct val="100000"/>
        <a:buFont typeface="Arial"/>
        <a:buChar char="•"/>
        <a:defRPr sz="9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17012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7207" y="2146350"/>
            <a:ext cx="4674870" cy="1200329"/>
          </a:xfrm>
          <a:prstGeom prst="rect">
            <a:avLst/>
          </a:prstGeom>
          <a:noFill/>
        </p:spPr>
        <p:txBody>
          <a:bodyPr wrap="square" rtlCol="0">
            <a:spAutoFit/>
          </a:bodyPr>
          <a:lstStyle/>
          <a:p>
            <a:pPr algn="ctr"/>
            <a:r>
              <a:rPr lang="en-US" sz="3600" b="1" dirty="0"/>
              <a:t>WHAT DO YOU COMPLAIN ABOUT?</a:t>
            </a:r>
          </a:p>
        </p:txBody>
      </p:sp>
      <p:sp>
        <p:nvSpPr>
          <p:cNvPr id="11" name="TextBox 10"/>
          <p:cNvSpPr txBox="1"/>
          <p:nvPr/>
        </p:nvSpPr>
        <p:spPr>
          <a:xfrm>
            <a:off x="865415" y="1151165"/>
            <a:ext cx="1730828" cy="369332"/>
          </a:xfrm>
          <a:prstGeom prst="rect">
            <a:avLst/>
          </a:prstGeom>
          <a:noFill/>
        </p:spPr>
        <p:txBody>
          <a:bodyPr wrap="square" rtlCol="0">
            <a:spAutoFit/>
          </a:bodyPr>
          <a:lstStyle/>
          <a:p>
            <a:pPr algn="ctr"/>
            <a:r>
              <a:rPr lang="en-US" sz="1800" b="1" dirty="0"/>
              <a:t>Traffic</a:t>
            </a:r>
            <a:endParaRPr lang="en-US" sz="1800" dirty="0"/>
          </a:p>
        </p:txBody>
      </p:sp>
      <p:sp>
        <p:nvSpPr>
          <p:cNvPr id="12" name="TextBox 11"/>
          <p:cNvSpPr txBox="1"/>
          <p:nvPr/>
        </p:nvSpPr>
        <p:spPr>
          <a:xfrm>
            <a:off x="6822077" y="1785413"/>
            <a:ext cx="1730828" cy="646331"/>
          </a:xfrm>
          <a:prstGeom prst="rect">
            <a:avLst/>
          </a:prstGeom>
          <a:noFill/>
        </p:spPr>
        <p:txBody>
          <a:bodyPr wrap="square" rtlCol="0">
            <a:spAutoFit/>
          </a:bodyPr>
          <a:lstStyle/>
          <a:p>
            <a:pPr algn="ctr"/>
            <a:r>
              <a:rPr lang="en-US" sz="1800" b="1" dirty="0"/>
              <a:t>People in General</a:t>
            </a:r>
            <a:endParaRPr lang="en-US" sz="1800" dirty="0"/>
          </a:p>
        </p:txBody>
      </p:sp>
      <p:sp>
        <p:nvSpPr>
          <p:cNvPr id="13" name="TextBox 12"/>
          <p:cNvSpPr txBox="1"/>
          <p:nvPr/>
        </p:nvSpPr>
        <p:spPr>
          <a:xfrm>
            <a:off x="2318656" y="1057715"/>
            <a:ext cx="1730828" cy="369332"/>
          </a:xfrm>
          <a:prstGeom prst="rect">
            <a:avLst/>
          </a:prstGeom>
          <a:noFill/>
        </p:spPr>
        <p:txBody>
          <a:bodyPr wrap="square" rtlCol="0">
            <a:spAutoFit/>
          </a:bodyPr>
          <a:lstStyle/>
          <a:p>
            <a:pPr algn="ctr"/>
            <a:r>
              <a:rPr lang="en-US" sz="1800" b="1" dirty="0"/>
              <a:t>Weather</a:t>
            </a:r>
          </a:p>
        </p:txBody>
      </p:sp>
      <p:sp>
        <p:nvSpPr>
          <p:cNvPr id="14" name="TextBox 13"/>
          <p:cNvSpPr txBox="1"/>
          <p:nvPr/>
        </p:nvSpPr>
        <p:spPr>
          <a:xfrm>
            <a:off x="6286498" y="3862985"/>
            <a:ext cx="1730828" cy="369332"/>
          </a:xfrm>
          <a:prstGeom prst="rect">
            <a:avLst/>
          </a:prstGeom>
          <a:noFill/>
        </p:spPr>
        <p:txBody>
          <a:bodyPr wrap="square" rtlCol="0">
            <a:spAutoFit/>
          </a:bodyPr>
          <a:lstStyle/>
          <a:p>
            <a:pPr algn="ctr"/>
            <a:r>
              <a:rPr lang="en-US" sz="1800" b="1" dirty="0"/>
              <a:t>Work</a:t>
            </a:r>
          </a:p>
        </p:txBody>
      </p:sp>
      <p:sp>
        <p:nvSpPr>
          <p:cNvPr id="15" name="TextBox 14"/>
          <p:cNvSpPr txBox="1"/>
          <p:nvPr/>
        </p:nvSpPr>
        <p:spPr>
          <a:xfrm>
            <a:off x="416379" y="3648620"/>
            <a:ext cx="1730828" cy="369332"/>
          </a:xfrm>
          <a:prstGeom prst="rect">
            <a:avLst/>
          </a:prstGeom>
          <a:noFill/>
        </p:spPr>
        <p:txBody>
          <a:bodyPr wrap="square" rtlCol="0">
            <a:spAutoFit/>
          </a:bodyPr>
          <a:lstStyle/>
          <a:p>
            <a:pPr algn="ctr"/>
            <a:r>
              <a:rPr lang="en-US" sz="1800" b="1" dirty="0"/>
              <a:t>Family</a:t>
            </a:r>
            <a:endParaRPr lang="en-US" sz="1800" dirty="0"/>
          </a:p>
        </p:txBody>
      </p:sp>
      <p:sp>
        <p:nvSpPr>
          <p:cNvPr id="16" name="TextBox 15"/>
          <p:cNvSpPr txBox="1"/>
          <p:nvPr/>
        </p:nvSpPr>
        <p:spPr>
          <a:xfrm>
            <a:off x="3869871" y="780716"/>
            <a:ext cx="1730828" cy="646331"/>
          </a:xfrm>
          <a:prstGeom prst="rect">
            <a:avLst/>
          </a:prstGeom>
          <a:noFill/>
        </p:spPr>
        <p:txBody>
          <a:bodyPr wrap="square" rtlCol="0">
            <a:spAutoFit/>
          </a:bodyPr>
          <a:lstStyle/>
          <a:p>
            <a:pPr algn="ctr"/>
            <a:r>
              <a:rPr lang="en-US" sz="1800" b="1" dirty="0"/>
              <a:t>Other People on FB</a:t>
            </a:r>
            <a:endParaRPr lang="en-US" sz="1800" dirty="0"/>
          </a:p>
        </p:txBody>
      </p:sp>
      <p:sp>
        <p:nvSpPr>
          <p:cNvPr id="17" name="TextBox 16"/>
          <p:cNvSpPr txBox="1"/>
          <p:nvPr/>
        </p:nvSpPr>
        <p:spPr>
          <a:xfrm>
            <a:off x="5789074" y="1162125"/>
            <a:ext cx="1730828" cy="369332"/>
          </a:xfrm>
          <a:prstGeom prst="rect">
            <a:avLst/>
          </a:prstGeom>
          <a:noFill/>
        </p:spPr>
        <p:txBody>
          <a:bodyPr wrap="square" rtlCol="0">
            <a:spAutoFit/>
          </a:bodyPr>
          <a:lstStyle/>
          <a:p>
            <a:pPr algn="ctr"/>
            <a:r>
              <a:rPr lang="en-US" sz="1800" b="1"/>
              <a:t>Mondays</a:t>
            </a:r>
          </a:p>
        </p:txBody>
      </p:sp>
      <p:sp>
        <p:nvSpPr>
          <p:cNvPr id="18" name="TextBox 17"/>
          <p:cNvSpPr txBox="1"/>
          <p:nvPr/>
        </p:nvSpPr>
        <p:spPr>
          <a:xfrm>
            <a:off x="1453243" y="4247668"/>
            <a:ext cx="1730828" cy="646331"/>
          </a:xfrm>
          <a:prstGeom prst="rect">
            <a:avLst/>
          </a:prstGeom>
          <a:noFill/>
        </p:spPr>
        <p:txBody>
          <a:bodyPr wrap="square" rtlCol="0">
            <a:spAutoFit/>
          </a:bodyPr>
          <a:lstStyle/>
          <a:p>
            <a:pPr algn="ctr"/>
            <a:r>
              <a:rPr lang="en-US" sz="1800" b="1" dirty="0"/>
              <a:t>Unmet Expectations</a:t>
            </a:r>
            <a:endParaRPr lang="en-US" sz="1800" dirty="0"/>
          </a:p>
        </p:txBody>
      </p:sp>
      <p:sp>
        <p:nvSpPr>
          <p:cNvPr id="19" name="TextBox 18"/>
          <p:cNvSpPr txBox="1"/>
          <p:nvPr/>
        </p:nvSpPr>
        <p:spPr>
          <a:xfrm>
            <a:off x="3184070" y="4399031"/>
            <a:ext cx="1730828" cy="646331"/>
          </a:xfrm>
          <a:prstGeom prst="rect">
            <a:avLst/>
          </a:prstGeom>
          <a:noFill/>
        </p:spPr>
        <p:txBody>
          <a:bodyPr wrap="square" rtlCol="0">
            <a:spAutoFit/>
          </a:bodyPr>
          <a:lstStyle/>
          <a:p>
            <a:pPr algn="ctr"/>
            <a:r>
              <a:rPr lang="en-US" sz="1800" b="1"/>
              <a:t>Political Leaders</a:t>
            </a:r>
            <a:endParaRPr lang="en-US" sz="1800" dirty="0"/>
          </a:p>
        </p:txBody>
      </p:sp>
      <p:sp>
        <p:nvSpPr>
          <p:cNvPr id="20" name="TextBox 19"/>
          <p:cNvSpPr txBox="1"/>
          <p:nvPr/>
        </p:nvSpPr>
        <p:spPr>
          <a:xfrm>
            <a:off x="4735285" y="4537529"/>
            <a:ext cx="1730828" cy="646331"/>
          </a:xfrm>
          <a:prstGeom prst="rect">
            <a:avLst/>
          </a:prstGeom>
          <a:noFill/>
        </p:spPr>
        <p:txBody>
          <a:bodyPr wrap="square" rtlCol="0">
            <a:spAutoFit/>
          </a:bodyPr>
          <a:lstStyle/>
          <a:p>
            <a:pPr algn="ctr"/>
            <a:r>
              <a:rPr lang="en-US" sz="1800" b="1" dirty="0"/>
              <a:t>Church Leadership</a:t>
            </a:r>
            <a:endParaRPr lang="en-US" sz="1800" dirty="0"/>
          </a:p>
        </p:txBody>
      </p:sp>
      <p:sp>
        <p:nvSpPr>
          <p:cNvPr id="21" name="TextBox 20"/>
          <p:cNvSpPr txBox="1"/>
          <p:nvPr/>
        </p:nvSpPr>
        <p:spPr>
          <a:xfrm>
            <a:off x="7151912" y="2685700"/>
            <a:ext cx="2092923" cy="923330"/>
          </a:xfrm>
          <a:prstGeom prst="rect">
            <a:avLst/>
          </a:prstGeom>
          <a:noFill/>
        </p:spPr>
        <p:txBody>
          <a:bodyPr wrap="square" rtlCol="0">
            <a:spAutoFit/>
          </a:bodyPr>
          <a:lstStyle/>
          <a:p>
            <a:pPr algn="ctr"/>
            <a:r>
              <a:rPr lang="en-US" sz="1800" b="1" dirty="0"/>
              <a:t>Having to fulfill </a:t>
            </a:r>
            <a:r>
              <a:rPr lang="en-US" sz="1800" b="1"/>
              <a:t>your Responsibilities </a:t>
            </a:r>
            <a:endParaRPr lang="en-US" sz="1800" dirty="0"/>
          </a:p>
        </p:txBody>
      </p:sp>
      <p:sp>
        <p:nvSpPr>
          <p:cNvPr id="22" name="TextBox 21"/>
          <p:cNvSpPr txBox="1"/>
          <p:nvPr/>
        </p:nvSpPr>
        <p:spPr>
          <a:xfrm>
            <a:off x="150982" y="2839403"/>
            <a:ext cx="1730828" cy="646331"/>
          </a:xfrm>
          <a:prstGeom prst="rect">
            <a:avLst/>
          </a:prstGeom>
          <a:noFill/>
        </p:spPr>
        <p:txBody>
          <a:bodyPr wrap="square" rtlCol="0">
            <a:spAutoFit/>
          </a:bodyPr>
          <a:lstStyle/>
          <a:p>
            <a:pPr algn="ctr"/>
            <a:r>
              <a:rPr lang="en-US" sz="1800" b="1" dirty="0"/>
              <a:t>What Others Have</a:t>
            </a:r>
            <a:endParaRPr lang="en-US" sz="1800" dirty="0"/>
          </a:p>
        </p:txBody>
      </p:sp>
      <p:sp>
        <p:nvSpPr>
          <p:cNvPr id="23" name="TextBox 22"/>
          <p:cNvSpPr txBox="1"/>
          <p:nvPr/>
        </p:nvSpPr>
        <p:spPr>
          <a:xfrm>
            <a:off x="6654489" y="4399031"/>
            <a:ext cx="1730828" cy="646331"/>
          </a:xfrm>
          <a:prstGeom prst="rect">
            <a:avLst/>
          </a:prstGeom>
          <a:noFill/>
        </p:spPr>
        <p:txBody>
          <a:bodyPr wrap="square" rtlCol="0">
            <a:spAutoFit/>
          </a:bodyPr>
          <a:lstStyle/>
          <a:p>
            <a:pPr algn="ctr"/>
            <a:r>
              <a:rPr lang="en-US" sz="1800" b="1" dirty="0"/>
              <a:t>Other </a:t>
            </a:r>
            <a:r>
              <a:rPr lang="en-US" sz="1800" b="1"/>
              <a:t>People Complaining</a:t>
            </a:r>
            <a:endParaRPr lang="en-US" sz="1800" dirty="0"/>
          </a:p>
        </p:txBody>
      </p:sp>
      <p:sp>
        <p:nvSpPr>
          <p:cNvPr id="24" name="TextBox 23"/>
          <p:cNvSpPr txBox="1"/>
          <p:nvPr/>
        </p:nvSpPr>
        <p:spPr>
          <a:xfrm>
            <a:off x="150981" y="1923912"/>
            <a:ext cx="1730828" cy="646331"/>
          </a:xfrm>
          <a:prstGeom prst="rect">
            <a:avLst/>
          </a:prstGeom>
          <a:noFill/>
        </p:spPr>
        <p:txBody>
          <a:bodyPr wrap="square" rtlCol="0">
            <a:spAutoFit/>
          </a:bodyPr>
          <a:lstStyle/>
          <a:p>
            <a:pPr algn="ctr"/>
            <a:r>
              <a:rPr lang="en-US" sz="1800" b="1" dirty="0"/>
              <a:t>What You Don’t Have</a:t>
            </a:r>
            <a:endParaRPr lang="en-US" sz="1800" dirty="0"/>
          </a:p>
        </p:txBody>
      </p:sp>
    </p:spTree>
    <p:extLst>
      <p:ext uri="{BB962C8B-B14F-4D97-AF65-F5344CB8AC3E}">
        <p14:creationId xmlns:p14="http://schemas.microsoft.com/office/powerpoint/2010/main" val="1588485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p:tgtEl>
                                          <p:spTgt spid="11"/>
                                        </p:tgtEl>
                                        <p:attrNameLst>
                                          <p:attrName>ppt_y</p:attrName>
                                        </p:attrNameLst>
                                      </p:cBhvr>
                                      <p:tavLst>
                                        <p:tav tm="0">
                                          <p:val>
                                            <p:strVal val="#ppt_y+#ppt_h*1.125000"/>
                                          </p:val>
                                        </p:tav>
                                        <p:tav tm="100000">
                                          <p:val>
                                            <p:strVal val="#ppt_y"/>
                                          </p:val>
                                        </p:tav>
                                      </p:tavLst>
                                    </p:anim>
                                    <p:animEffect transition="in" filter="wipe(up)">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additive="base">
                                        <p:cTn id="18" dur="500"/>
                                        <p:tgtEl>
                                          <p:spTgt spid="13"/>
                                        </p:tgtEl>
                                        <p:attrNameLst>
                                          <p:attrName>ppt_y</p:attrName>
                                        </p:attrNameLst>
                                      </p:cBhvr>
                                      <p:tavLst>
                                        <p:tav tm="0">
                                          <p:val>
                                            <p:strVal val="#ppt_y+#ppt_h*1.125000"/>
                                          </p:val>
                                        </p:tav>
                                        <p:tav tm="100000">
                                          <p:val>
                                            <p:strVal val="#ppt_y"/>
                                          </p:val>
                                        </p:tav>
                                      </p:tavLst>
                                    </p:anim>
                                    <p:animEffect transition="in" filter="wipe(up)">
                                      <p:cBhvr>
                                        <p:cTn id="19" dur="5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p:tgtEl>
                                          <p:spTgt spid="12"/>
                                        </p:tgtEl>
                                        <p:attrNameLst>
                                          <p:attrName>ppt_y</p:attrName>
                                        </p:attrNameLst>
                                      </p:cBhvr>
                                      <p:tavLst>
                                        <p:tav tm="0">
                                          <p:val>
                                            <p:strVal val="#ppt_y+#ppt_h*1.125000"/>
                                          </p:val>
                                        </p:tav>
                                        <p:tav tm="100000">
                                          <p:val>
                                            <p:strVal val="#ppt_y"/>
                                          </p:val>
                                        </p:tav>
                                      </p:tavLst>
                                    </p:anim>
                                    <p:animEffect transition="in" filter="wipe(up)">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4"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p:tgtEl>
                                          <p:spTgt spid="22"/>
                                        </p:tgtEl>
                                        <p:attrNameLst>
                                          <p:attrName>ppt_y</p:attrName>
                                        </p:attrNameLst>
                                      </p:cBhvr>
                                      <p:tavLst>
                                        <p:tav tm="0">
                                          <p:val>
                                            <p:strVal val="#ppt_y+#ppt_h*1.125000"/>
                                          </p:val>
                                        </p:tav>
                                        <p:tav tm="100000">
                                          <p:val>
                                            <p:strVal val="#ppt_y"/>
                                          </p:val>
                                        </p:tav>
                                      </p:tavLst>
                                    </p:anim>
                                    <p:animEffect transition="in" filter="wipe(up)">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4" fill="hold" grpId="0" nodeType="clickEffect">
                                  <p:stCondLst>
                                    <p:cond delay="0"/>
                                  </p:stCondLst>
                                  <p:childTnLst>
                                    <p:set>
                                      <p:cBhvr>
                                        <p:cTn id="35" dur="1" fill="hold">
                                          <p:stCondLst>
                                            <p:cond delay="0"/>
                                          </p:stCondLst>
                                        </p:cTn>
                                        <p:tgtEl>
                                          <p:spTgt spid="17"/>
                                        </p:tgtEl>
                                        <p:attrNameLst>
                                          <p:attrName>style.visibility</p:attrName>
                                        </p:attrNameLst>
                                      </p:cBhvr>
                                      <p:to>
                                        <p:strVal val="visible"/>
                                      </p:to>
                                    </p:set>
                                    <p:anim calcmode="lin" valueType="num">
                                      <p:cBhvr additive="base">
                                        <p:cTn id="36" dur="500"/>
                                        <p:tgtEl>
                                          <p:spTgt spid="17"/>
                                        </p:tgtEl>
                                        <p:attrNameLst>
                                          <p:attrName>ppt_y</p:attrName>
                                        </p:attrNameLst>
                                      </p:cBhvr>
                                      <p:tavLst>
                                        <p:tav tm="0">
                                          <p:val>
                                            <p:strVal val="#ppt_y+#ppt_h*1.125000"/>
                                          </p:val>
                                        </p:tav>
                                        <p:tav tm="100000">
                                          <p:val>
                                            <p:strVal val="#ppt_y"/>
                                          </p:val>
                                        </p:tav>
                                      </p:tavLst>
                                    </p:anim>
                                    <p:animEffect transition="in" filter="wipe(up)">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additive="base">
                                        <p:cTn id="42" dur="500"/>
                                        <p:tgtEl>
                                          <p:spTgt spid="18"/>
                                        </p:tgtEl>
                                        <p:attrNameLst>
                                          <p:attrName>ppt_y</p:attrName>
                                        </p:attrNameLst>
                                      </p:cBhvr>
                                      <p:tavLst>
                                        <p:tav tm="0">
                                          <p:val>
                                            <p:strVal val="#ppt_y+#ppt_h*1.125000"/>
                                          </p:val>
                                        </p:tav>
                                        <p:tav tm="100000">
                                          <p:val>
                                            <p:strVal val="#ppt_y"/>
                                          </p:val>
                                        </p:tav>
                                      </p:tavLst>
                                    </p:anim>
                                    <p:animEffect transition="in" filter="wipe(up)">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4" fill="hold" grpId="0" nodeType="click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additive="base">
                                        <p:cTn id="48" dur="500"/>
                                        <p:tgtEl>
                                          <p:spTgt spid="20"/>
                                        </p:tgtEl>
                                        <p:attrNameLst>
                                          <p:attrName>ppt_y</p:attrName>
                                        </p:attrNameLst>
                                      </p:cBhvr>
                                      <p:tavLst>
                                        <p:tav tm="0">
                                          <p:val>
                                            <p:strVal val="#ppt_y+#ppt_h*1.125000"/>
                                          </p:val>
                                        </p:tav>
                                        <p:tav tm="100000">
                                          <p:val>
                                            <p:strVal val="#ppt_y"/>
                                          </p:val>
                                        </p:tav>
                                      </p:tavLst>
                                    </p:anim>
                                    <p:animEffect transition="in" filter="wipe(up)">
                                      <p:cBhvr>
                                        <p:cTn id="49" dur="500"/>
                                        <p:tgtEl>
                                          <p:spTgt spid="20"/>
                                        </p:tgtEl>
                                      </p:cBhvr>
                                    </p:animEffect>
                                  </p:childTnLst>
                                </p:cTn>
                              </p:par>
                            </p:childTnLst>
                          </p:cTn>
                        </p:par>
                      </p:childTnLst>
                    </p:cTn>
                  </p:par>
                  <p:par>
                    <p:cTn id="50" fill="hold">
                      <p:stCondLst>
                        <p:cond delay="indefinite"/>
                      </p:stCondLst>
                      <p:childTnLst>
                        <p:par>
                          <p:cTn id="51" fill="hold">
                            <p:stCondLst>
                              <p:cond delay="0"/>
                            </p:stCondLst>
                            <p:childTnLst>
                              <p:par>
                                <p:cTn id="52" presetID="12" presetClass="entr" presetSubtype="4"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500"/>
                                        <p:tgtEl>
                                          <p:spTgt spid="21"/>
                                        </p:tgtEl>
                                        <p:attrNameLst>
                                          <p:attrName>ppt_y</p:attrName>
                                        </p:attrNameLst>
                                      </p:cBhvr>
                                      <p:tavLst>
                                        <p:tav tm="0">
                                          <p:val>
                                            <p:strVal val="#ppt_y+#ppt_h*1.125000"/>
                                          </p:val>
                                        </p:tav>
                                        <p:tav tm="100000">
                                          <p:val>
                                            <p:strVal val="#ppt_y"/>
                                          </p:val>
                                        </p:tav>
                                      </p:tavLst>
                                    </p:anim>
                                    <p:animEffect transition="in" filter="wipe(up)">
                                      <p:cBhvr>
                                        <p:cTn id="55" dur="50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12" presetClass="entr" presetSubtype="4" fill="hold" grpId="0" nodeType="click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additive="base">
                                        <p:cTn id="60" dur="500"/>
                                        <p:tgtEl>
                                          <p:spTgt spid="16"/>
                                        </p:tgtEl>
                                        <p:attrNameLst>
                                          <p:attrName>ppt_y</p:attrName>
                                        </p:attrNameLst>
                                      </p:cBhvr>
                                      <p:tavLst>
                                        <p:tav tm="0">
                                          <p:val>
                                            <p:strVal val="#ppt_y+#ppt_h*1.125000"/>
                                          </p:val>
                                        </p:tav>
                                        <p:tav tm="100000">
                                          <p:val>
                                            <p:strVal val="#ppt_y"/>
                                          </p:val>
                                        </p:tav>
                                      </p:tavLst>
                                    </p:anim>
                                    <p:animEffect transition="in" filter="wipe(up)">
                                      <p:cBhvr>
                                        <p:cTn id="61" dur="500"/>
                                        <p:tgtEl>
                                          <p:spTgt spid="16"/>
                                        </p:tgtEl>
                                      </p:cBhvr>
                                    </p:animEffect>
                                  </p:childTnLst>
                                </p:cTn>
                              </p:par>
                            </p:childTnLst>
                          </p:cTn>
                        </p:par>
                      </p:childTnLst>
                    </p:cTn>
                  </p:par>
                  <p:par>
                    <p:cTn id="62" fill="hold">
                      <p:stCondLst>
                        <p:cond delay="indefinite"/>
                      </p:stCondLst>
                      <p:childTnLst>
                        <p:par>
                          <p:cTn id="63" fill="hold">
                            <p:stCondLst>
                              <p:cond delay="0"/>
                            </p:stCondLst>
                            <p:childTnLst>
                              <p:par>
                                <p:cTn id="64" presetID="12" presetClass="entr" presetSubtype="4" fill="hold" grpId="0" nodeType="clickEffect">
                                  <p:stCondLst>
                                    <p:cond delay="0"/>
                                  </p:stCondLst>
                                  <p:childTnLst>
                                    <p:set>
                                      <p:cBhvr>
                                        <p:cTn id="65" dur="1" fill="hold">
                                          <p:stCondLst>
                                            <p:cond delay="0"/>
                                          </p:stCondLst>
                                        </p:cTn>
                                        <p:tgtEl>
                                          <p:spTgt spid="23"/>
                                        </p:tgtEl>
                                        <p:attrNameLst>
                                          <p:attrName>style.visibility</p:attrName>
                                        </p:attrNameLst>
                                      </p:cBhvr>
                                      <p:to>
                                        <p:strVal val="visible"/>
                                      </p:to>
                                    </p:set>
                                    <p:anim calcmode="lin" valueType="num">
                                      <p:cBhvr additive="base">
                                        <p:cTn id="66" dur="500"/>
                                        <p:tgtEl>
                                          <p:spTgt spid="23"/>
                                        </p:tgtEl>
                                        <p:attrNameLst>
                                          <p:attrName>ppt_y</p:attrName>
                                        </p:attrNameLst>
                                      </p:cBhvr>
                                      <p:tavLst>
                                        <p:tav tm="0">
                                          <p:val>
                                            <p:strVal val="#ppt_y+#ppt_h*1.125000"/>
                                          </p:val>
                                        </p:tav>
                                        <p:tav tm="100000">
                                          <p:val>
                                            <p:strVal val="#ppt_y"/>
                                          </p:val>
                                        </p:tav>
                                      </p:tavLst>
                                    </p:anim>
                                    <p:animEffect transition="in" filter="wipe(up)">
                                      <p:cBhvr>
                                        <p:cTn id="67" dur="500"/>
                                        <p:tgtEl>
                                          <p:spTgt spid="23"/>
                                        </p:tgtEl>
                                      </p:cBhvr>
                                    </p:animEffect>
                                  </p:childTnLst>
                                </p:cTn>
                              </p:par>
                            </p:childTnLst>
                          </p:cTn>
                        </p:par>
                      </p:childTnLst>
                    </p:cTn>
                  </p:par>
                  <p:par>
                    <p:cTn id="68" fill="hold">
                      <p:stCondLst>
                        <p:cond delay="indefinite"/>
                      </p:stCondLst>
                      <p:childTnLst>
                        <p:par>
                          <p:cTn id="69" fill="hold">
                            <p:stCondLst>
                              <p:cond delay="0"/>
                            </p:stCondLst>
                            <p:childTnLst>
                              <p:par>
                                <p:cTn id="70" presetID="12" presetClass="entr" presetSubtype="4" fill="hold" grpId="0" nodeType="clickEffect">
                                  <p:stCondLst>
                                    <p:cond delay="0"/>
                                  </p:stCondLst>
                                  <p:childTnLst>
                                    <p:set>
                                      <p:cBhvr>
                                        <p:cTn id="71" dur="1" fill="hold">
                                          <p:stCondLst>
                                            <p:cond delay="0"/>
                                          </p:stCondLst>
                                        </p:cTn>
                                        <p:tgtEl>
                                          <p:spTgt spid="14"/>
                                        </p:tgtEl>
                                        <p:attrNameLst>
                                          <p:attrName>style.visibility</p:attrName>
                                        </p:attrNameLst>
                                      </p:cBhvr>
                                      <p:to>
                                        <p:strVal val="visible"/>
                                      </p:to>
                                    </p:set>
                                    <p:anim calcmode="lin" valueType="num">
                                      <p:cBhvr additive="base">
                                        <p:cTn id="72" dur="500"/>
                                        <p:tgtEl>
                                          <p:spTgt spid="14"/>
                                        </p:tgtEl>
                                        <p:attrNameLst>
                                          <p:attrName>ppt_y</p:attrName>
                                        </p:attrNameLst>
                                      </p:cBhvr>
                                      <p:tavLst>
                                        <p:tav tm="0">
                                          <p:val>
                                            <p:strVal val="#ppt_y+#ppt_h*1.125000"/>
                                          </p:val>
                                        </p:tav>
                                        <p:tav tm="100000">
                                          <p:val>
                                            <p:strVal val="#ppt_y"/>
                                          </p:val>
                                        </p:tav>
                                      </p:tavLst>
                                    </p:anim>
                                    <p:animEffect transition="in" filter="wipe(up)">
                                      <p:cBhvr>
                                        <p:cTn id="73" dur="500"/>
                                        <p:tgtEl>
                                          <p:spTgt spid="14"/>
                                        </p:tgtEl>
                                      </p:cBhvr>
                                    </p:animEffect>
                                  </p:childTnLst>
                                </p:cTn>
                              </p:par>
                            </p:childTnLst>
                          </p:cTn>
                        </p:par>
                      </p:childTnLst>
                    </p:cTn>
                  </p:par>
                  <p:par>
                    <p:cTn id="74" fill="hold">
                      <p:stCondLst>
                        <p:cond delay="indefinite"/>
                      </p:stCondLst>
                      <p:childTnLst>
                        <p:par>
                          <p:cTn id="75" fill="hold">
                            <p:stCondLst>
                              <p:cond delay="0"/>
                            </p:stCondLst>
                            <p:childTnLst>
                              <p:par>
                                <p:cTn id="76" presetID="12" presetClass="entr" presetSubtype="4" fill="hold" grpId="0" nodeType="clickEffect">
                                  <p:stCondLst>
                                    <p:cond delay="0"/>
                                  </p:stCondLst>
                                  <p:childTnLst>
                                    <p:set>
                                      <p:cBhvr>
                                        <p:cTn id="77" dur="1" fill="hold">
                                          <p:stCondLst>
                                            <p:cond delay="0"/>
                                          </p:stCondLst>
                                        </p:cTn>
                                        <p:tgtEl>
                                          <p:spTgt spid="19"/>
                                        </p:tgtEl>
                                        <p:attrNameLst>
                                          <p:attrName>style.visibility</p:attrName>
                                        </p:attrNameLst>
                                      </p:cBhvr>
                                      <p:to>
                                        <p:strVal val="visible"/>
                                      </p:to>
                                    </p:set>
                                    <p:anim calcmode="lin" valueType="num">
                                      <p:cBhvr additive="base">
                                        <p:cTn id="78" dur="500"/>
                                        <p:tgtEl>
                                          <p:spTgt spid="19"/>
                                        </p:tgtEl>
                                        <p:attrNameLst>
                                          <p:attrName>ppt_y</p:attrName>
                                        </p:attrNameLst>
                                      </p:cBhvr>
                                      <p:tavLst>
                                        <p:tav tm="0">
                                          <p:val>
                                            <p:strVal val="#ppt_y+#ppt_h*1.125000"/>
                                          </p:val>
                                        </p:tav>
                                        <p:tav tm="100000">
                                          <p:val>
                                            <p:strVal val="#ppt_y"/>
                                          </p:val>
                                        </p:tav>
                                      </p:tavLst>
                                    </p:anim>
                                    <p:animEffect transition="in" filter="wipe(up)">
                                      <p:cBhvr>
                                        <p:cTn id="79" dur="500"/>
                                        <p:tgtEl>
                                          <p:spTgt spid="19"/>
                                        </p:tgtEl>
                                      </p:cBhvr>
                                    </p:animEffect>
                                  </p:childTnLst>
                                </p:cTn>
                              </p:par>
                            </p:childTnLst>
                          </p:cTn>
                        </p:par>
                      </p:childTnLst>
                    </p:cTn>
                  </p:par>
                  <p:par>
                    <p:cTn id="80" fill="hold">
                      <p:stCondLst>
                        <p:cond delay="indefinite"/>
                      </p:stCondLst>
                      <p:childTnLst>
                        <p:par>
                          <p:cTn id="81" fill="hold">
                            <p:stCondLst>
                              <p:cond delay="0"/>
                            </p:stCondLst>
                            <p:childTnLst>
                              <p:par>
                                <p:cTn id="82" presetID="12" presetClass="entr" presetSubtype="4" fill="hold" grpId="0" nodeType="clickEffect">
                                  <p:stCondLst>
                                    <p:cond delay="0"/>
                                  </p:stCondLst>
                                  <p:childTnLst>
                                    <p:set>
                                      <p:cBhvr>
                                        <p:cTn id="83" dur="1" fill="hold">
                                          <p:stCondLst>
                                            <p:cond delay="0"/>
                                          </p:stCondLst>
                                        </p:cTn>
                                        <p:tgtEl>
                                          <p:spTgt spid="15"/>
                                        </p:tgtEl>
                                        <p:attrNameLst>
                                          <p:attrName>style.visibility</p:attrName>
                                        </p:attrNameLst>
                                      </p:cBhvr>
                                      <p:to>
                                        <p:strVal val="visible"/>
                                      </p:to>
                                    </p:set>
                                    <p:anim calcmode="lin" valueType="num">
                                      <p:cBhvr additive="base">
                                        <p:cTn id="84" dur="500"/>
                                        <p:tgtEl>
                                          <p:spTgt spid="15"/>
                                        </p:tgtEl>
                                        <p:attrNameLst>
                                          <p:attrName>ppt_y</p:attrName>
                                        </p:attrNameLst>
                                      </p:cBhvr>
                                      <p:tavLst>
                                        <p:tav tm="0">
                                          <p:val>
                                            <p:strVal val="#ppt_y+#ppt_h*1.125000"/>
                                          </p:val>
                                        </p:tav>
                                        <p:tav tm="100000">
                                          <p:val>
                                            <p:strVal val="#ppt_y"/>
                                          </p:val>
                                        </p:tav>
                                      </p:tavLst>
                                    </p:anim>
                                    <p:animEffect transition="in" filter="wipe(up)">
                                      <p:cBhvr>
                                        <p:cTn id="85" dur="5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12" presetClass="entr" presetSubtype="4" fill="hold" grpId="0" nodeType="clickEffect">
                                  <p:stCondLst>
                                    <p:cond delay="0"/>
                                  </p:stCondLst>
                                  <p:childTnLst>
                                    <p:set>
                                      <p:cBhvr>
                                        <p:cTn id="89" dur="1" fill="hold">
                                          <p:stCondLst>
                                            <p:cond delay="0"/>
                                          </p:stCondLst>
                                        </p:cTn>
                                        <p:tgtEl>
                                          <p:spTgt spid="24"/>
                                        </p:tgtEl>
                                        <p:attrNameLst>
                                          <p:attrName>style.visibility</p:attrName>
                                        </p:attrNameLst>
                                      </p:cBhvr>
                                      <p:to>
                                        <p:strVal val="visible"/>
                                      </p:to>
                                    </p:set>
                                    <p:anim calcmode="lin" valueType="num">
                                      <p:cBhvr additive="base">
                                        <p:cTn id="90" dur="500"/>
                                        <p:tgtEl>
                                          <p:spTgt spid="24"/>
                                        </p:tgtEl>
                                        <p:attrNameLst>
                                          <p:attrName>ppt_y</p:attrName>
                                        </p:attrNameLst>
                                      </p:cBhvr>
                                      <p:tavLst>
                                        <p:tav tm="0">
                                          <p:val>
                                            <p:strVal val="#ppt_y+#ppt_h*1.125000"/>
                                          </p:val>
                                        </p:tav>
                                        <p:tav tm="100000">
                                          <p:val>
                                            <p:strVal val="#ppt_y"/>
                                          </p:val>
                                        </p:tav>
                                      </p:tavLst>
                                    </p:anim>
                                    <p:animEffect transition="in" filter="wipe(up)">
                                      <p:cBhvr>
                                        <p:cTn id="91"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1671" y="0"/>
            <a:ext cx="8283385" cy="699247"/>
          </a:xfrm>
        </p:spPr>
        <p:txBody>
          <a:bodyPr>
            <a:noAutofit/>
          </a:bodyPr>
          <a:lstStyle/>
          <a:p>
            <a:pPr algn="ctr"/>
            <a:r>
              <a:rPr lang="en-US" sz="4000" b="1" dirty="0"/>
              <a:t>Why DO We Complain?</a:t>
            </a:r>
          </a:p>
        </p:txBody>
      </p:sp>
      <p:sp>
        <p:nvSpPr>
          <p:cNvPr id="12" name="TextBox 11"/>
          <p:cNvSpPr txBox="1"/>
          <p:nvPr/>
        </p:nvSpPr>
        <p:spPr>
          <a:xfrm rot="16200000">
            <a:off x="-910435" y="2362163"/>
            <a:ext cx="2905782" cy="1107996"/>
          </a:xfrm>
          <a:prstGeom prst="rect">
            <a:avLst/>
          </a:prstGeom>
          <a:noFill/>
        </p:spPr>
        <p:txBody>
          <a:bodyPr wrap="square" rtlCol="0">
            <a:spAutoFit/>
          </a:bodyPr>
          <a:lstStyle/>
          <a:p>
            <a:pPr algn="ctr"/>
            <a:r>
              <a:rPr lang="en-US" sz="3300" b="1" dirty="0"/>
              <a:t>Cycle of Complaining</a:t>
            </a:r>
          </a:p>
        </p:txBody>
      </p:sp>
      <p:graphicFrame>
        <p:nvGraphicFramePr>
          <p:cNvPr id="19" name="Diagram 18"/>
          <p:cNvGraphicFramePr/>
          <p:nvPr>
            <p:extLst>
              <p:ext uri="{D42A27DB-BD31-4B8C-83A1-F6EECF244321}">
                <p14:modId xmlns:p14="http://schemas.microsoft.com/office/powerpoint/2010/main" val="128349668"/>
              </p:ext>
            </p:extLst>
          </p:nvPr>
        </p:nvGraphicFramePr>
        <p:xfrm>
          <a:off x="0" y="825499"/>
          <a:ext cx="9816354" cy="4889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0" name="TextBox 19"/>
          <p:cNvSpPr txBox="1"/>
          <p:nvPr/>
        </p:nvSpPr>
        <p:spPr>
          <a:xfrm>
            <a:off x="3773581" y="2500661"/>
            <a:ext cx="2269191" cy="830997"/>
          </a:xfrm>
          <a:prstGeom prst="rect">
            <a:avLst/>
          </a:prstGeom>
          <a:noFill/>
        </p:spPr>
        <p:txBody>
          <a:bodyPr wrap="square" rtlCol="0">
            <a:spAutoFit/>
          </a:bodyPr>
          <a:lstStyle/>
          <a:p>
            <a:pPr algn="ctr"/>
            <a:r>
              <a:rPr lang="en-US" sz="2400" b="1" dirty="0">
                <a:solidFill>
                  <a:srgbClr val="FFFF00"/>
                </a:solidFill>
              </a:rPr>
              <a:t>Lack of Trust in God</a:t>
            </a:r>
          </a:p>
        </p:txBody>
      </p:sp>
    </p:spTree>
    <p:extLst>
      <p:ext uri="{BB962C8B-B14F-4D97-AF65-F5344CB8AC3E}">
        <p14:creationId xmlns:p14="http://schemas.microsoft.com/office/powerpoint/2010/main" val="2010921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graphicEl>
                                              <a:dgm id="{C8C7D7BD-2907-6E47-87D8-9E70420D5AA0}"/>
                                            </p:graphicEl>
                                          </p:spTgt>
                                        </p:tgtEl>
                                        <p:attrNameLst>
                                          <p:attrName>style.visibility</p:attrName>
                                        </p:attrNameLst>
                                      </p:cBhvr>
                                      <p:to>
                                        <p:strVal val="visible"/>
                                      </p:to>
                                    </p:set>
                                    <p:animEffect transition="in" filter="fade">
                                      <p:cBhvr>
                                        <p:cTn id="7" dur="500"/>
                                        <p:tgtEl>
                                          <p:spTgt spid="19">
                                            <p:graphicEl>
                                              <a:dgm id="{C8C7D7BD-2907-6E47-87D8-9E70420D5AA0}"/>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graphicEl>
                                              <a:dgm id="{4DDC68D5-43C7-954B-9144-221D072381E4}"/>
                                            </p:graphicEl>
                                          </p:spTgt>
                                        </p:tgtEl>
                                        <p:attrNameLst>
                                          <p:attrName>style.visibility</p:attrName>
                                        </p:attrNameLst>
                                      </p:cBhvr>
                                      <p:to>
                                        <p:strVal val="visible"/>
                                      </p:to>
                                    </p:set>
                                    <p:animEffect transition="in" filter="fade">
                                      <p:cBhvr>
                                        <p:cTn id="12" dur="500"/>
                                        <p:tgtEl>
                                          <p:spTgt spid="19">
                                            <p:graphicEl>
                                              <a:dgm id="{4DDC68D5-43C7-954B-9144-221D072381E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9">
                                            <p:graphicEl>
                                              <a:dgm id="{24E75FFC-F91F-1541-88D6-2A2BEC003A60}"/>
                                            </p:graphicEl>
                                          </p:spTgt>
                                        </p:tgtEl>
                                        <p:attrNameLst>
                                          <p:attrName>style.visibility</p:attrName>
                                        </p:attrNameLst>
                                      </p:cBhvr>
                                      <p:to>
                                        <p:strVal val="visible"/>
                                      </p:to>
                                    </p:set>
                                    <p:animEffect transition="in" filter="fade">
                                      <p:cBhvr>
                                        <p:cTn id="15" dur="500"/>
                                        <p:tgtEl>
                                          <p:spTgt spid="19">
                                            <p:graphicEl>
                                              <a:dgm id="{24E75FFC-F91F-1541-88D6-2A2BEC003A6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9">
                                            <p:graphicEl>
                                              <a:dgm id="{B9D8AD47-4544-DB46-9ED8-FBA9D22BAE66}"/>
                                            </p:graphicEl>
                                          </p:spTgt>
                                        </p:tgtEl>
                                        <p:attrNameLst>
                                          <p:attrName>style.visibility</p:attrName>
                                        </p:attrNameLst>
                                      </p:cBhvr>
                                      <p:to>
                                        <p:strVal val="visible"/>
                                      </p:to>
                                    </p:set>
                                    <p:animEffect transition="in" filter="fade">
                                      <p:cBhvr>
                                        <p:cTn id="20" dur="500"/>
                                        <p:tgtEl>
                                          <p:spTgt spid="19">
                                            <p:graphicEl>
                                              <a:dgm id="{B9D8AD47-4544-DB46-9ED8-FBA9D22BAE66}"/>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graphicEl>
                                              <a:dgm id="{A8989B07-F8B1-8942-A028-0B257CDBCE49}"/>
                                            </p:graphicEl>
                                          </p:spTgt>
                                        </p:tgtEl>
                                        <p:attrNameLst>
                                          <p:attrName>style.visibility</p:attrName>
                                        </p:attrNameLst>
                                      </p:cBhvr>
                                      <p:to>
                                        <p:strVal val="visible"/>
                                      </p:to>
                                    </p:set>
                                    <p:animEffect transition="in" filter="fade">
                                      <p:cBhvr>
                                        <p:cTn id="23" dur="500"/>
                                        <p:tgtEl>
                                          <p:spTgt spid="19">
                                            <p:graphicEl>
                                              <a:dgm id="{A8989B07-F8B1-8942-A028-0B257CDBCE49}"/>
                                            </p:graphicEl>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9">
                                            <p:graphicEl>
                                              <a:dgm id="{1853490D-D090-5D47-8A9C-546D29026720}"/>
                                            </p:graphicEl>
                                          </p:spTgt>
                                        </p:tgtEl>
                                        <p:attrNameLst>
                                          <p:attrName>style.visibility</p:attrName>
                                        </p:attrNameLst>
                                      </p:cBhvr>
                                      <p:to>
                                        <p:strVal val="visible"/>
                                      </p:to>
                                    </p:set>
                                    <p:animEffect transition="in" filter="fade">
                                      <p:cBhvr>
                                        <p:cTn id="26" dur="500"/>
                                        <p:tgtEl>
                                          <p:spTgt spid="19">
                                            <p:graphicEl>
                                              <a:dgm id="{1853490D-D090-5D47-8A9C-546D29026720}"/>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linds(horizontal)">
                                      <p:cBhvr>
                                        <p:cTn id="3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9" grpId="0">
        <p:bldSub>
          <a:bldDgm bld="one"/>
        </p:bldSub>
      </p:bldGraphic>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8765" y="0"/>
            <a:ext cx="4598893" cy="739588"/>
          </a:xfrm>
        </p:spPr>
        <p:txBody>
          <a:bodyPr>
            <a:noAutofit/>
          </a:bodyPr>
          <a:lstStyle/>
          <a:p>
            <a:pPr algn="ctr"/>
            <a:r>
              <a:rPr lang="en-US" sz="4000" b="1" dirty="0" smtClean="0"/>
              <a:t>Complaining…</a:t>
            </a:r>
            <a:endParaRPr lang="en-US" sz="4000"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4693607"/>
              </p:ext>
            </p:extLst>
          </p:nvPr>
        </p:nvGraphicFramePr>
        <p:xfrm>
          <a:off x="0" y="1183340"/>
          <a:ext cx="8955741" cy="45316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32931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graphicEl>
                                              <a:dgm id="{8273F4C5-29B0-244C-A508-E8B704FCEEFB}"/>
                                            </p:graphicEl>
                                          </p:spTgt>
                                        </p:tgtEl>
                                        <p:attrNameLst>
                                          <p:attrName>style.visibility</p:attrName>
                                        </p:attrNameLst>
                                      </p:cBhvr>
                                      <p:to>
                                        <p:strVal val="visible"/>
                                      </p:to>
                                    </p:set>
                                    <p:animEffect transition="in" filter="dissolve">
                                      <p:cBhvr>
                                        <p:cTn id="7" dur="500"/>
                                        <p:tgtEl>
                                          <p:spTgt spid="4">
                                            <p:graphicEl>
                                              <a:dgm id="{8273F4C5-29B0-244C-A508-E8B704FCEEFB}"/>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graphicEl>
                                              <a:dgm id="{10056472-39FA-9240-BC5D-3651A296D59C}"/>
                                            </p:graphicEl>
                                          </p:spTgt>
                                        </p:tgtEl>
                                        <p:attrNameLst>
                                          <p:attrName>style.visibility</p:attrName>
                                        </p:attrNameLst>
                                      </p:cBhvr>
                                      <p:to>
                                        <p:strVal val="visible"/>
                                      </p:to>
                                    </p:set>
                                    <p:animEffect transition="in" filter="dissolve">
                                      <p:cBhvr>
                                        <p:cTn id="12" dur="500"/>
                                        <p:tgtEl>
                                          <p:spTgt spid="4">
                                            <p:graphicEl>
                                              <a:dgm id="{10056472-39FA-9240-BC5D-3651A296D59C}"/>
                                            </p:graphic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graphicEl>
                                              <a:dgm id="{75F00FD7-E05D-8942-8508-438BB16FC024}"/>
                                            </p:graphicEl>
                                          </p:spTgt>
                                        </p:tgtEl>
                                        <p:attrNameLst>
                                          <p:attrName>style.visibility</p:attrName>
                                        </p:attrNameLst>
                                      </p:cBhvr>
                                      <p:to>
                                        <p:strVal val="visible"/>
                                      </p:to>
                                    </p:set>
                                    <p:animEffect transition="in" filter="dissolve">
                                      <p:cBhvr>
                                        <p:cTn id="17" dur="500"/>
                                        <p:tgtEl>
                                          <p:spTgt spid="4">
                                            <p:graphicEl>
                                              <a:dgm id="{75F00FD7-E05D-8942-8508-438BB16FC024}"/>
                                            </p:graphic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graphicEl>
                                              <a:dgm id="{BA77B55B-529B-734C-A3BE-E8C1C0DFAFD5}"/>
                                            </p:graphicEl>
                                          </p:spTgt>
                                        </p:tgtEl>
                                        <p:attrNameLst>
                                          <p:attrName>style.visibility</p:attrName>
                                        </p:attrNameLst>
                                      </p:cBhvr>
                                      <p:to>
                                        <p:strVal val="visible"/>
                                      </p:to>
                                    </p:set>
                                    <p:animEffect transition="in" filter="dissolve">
                                      <p:cBhvr>
                                        <p:cTn id="22" dur="500"/>
                                        <p:tgtEl>
                                          <p:spTgt spid="4">
                                            <p:graphicEl>
                                              <a:dgm id="{BA77B55B-529B-734C-A3BE-E8C1C0DFAFD5}"/>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graphicEl>
                                              <a:dgm id="{7EB2155E-0290-7749-A20A-CD41938B2A01}"/>
                                            </p:graphicEl>
                                          </p:spTgt>
                                        </p:tgtEl>
                                        <p:attrNameLst>
                                          <p:attrName>style.visibility</p:attrName>
                                        </p:attrNameLst>
                                      </p:cBhvr>
                                      <p:to>
                                        <p:strVal val="visible"/>
                                      </p:to>
                                    </p:set>
                                    <p:animEffect transition="in" filter="dissolve">
                                      <p:cBhvr>
                                        <p:cTn id="27" dur="500"/>
                                        <p:tgtEl>
                                          <p:spTgt spid="4">
                                            <p:graphicEl>
                                              <a:dgm id="{7EB2155E-0290-7749-A20A-CD41938B2A01}"/>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graphicEl>
                                              <a:dgm id="{48F847C5-CCA6-B643-8F40-094C4F045A72}"/>
                                            </p:graphicEl>
                                          </p:spTgt>
                                        </p:tgtEl>
                                        <p:attrNameLst>
                                          <p:attrName>style.visibility</p:attrName>
                                        </p:attrNameLst>
                                      </p:cBhvr>
                                      <p:to>
                                        <p:strVal val="visible"/>
                                      </p:to>
                                    </p:set>
                                    <p:animEffect transition="in" filter="dissolve">
                                      <p:cBhvr>
                                        <p:cTn id="32" dur="500"/>
                                        <p:tgtEl>
                                          <p:spTgt spid="4">
                                            <p:graphicEl>
                                              <a:dgm id="{48F847C5-CCA6-B643-8F40-094C4F045A72}"/>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graphicEl>
                                              <a:dgm id="{718D1B87-79F2-EB4F-9DA3-152E830DA6A9}"/>
                                            </p:graphicEl>
                                          </p:spTgt>
                                        </p:tgtEl>
                                        <p:attrNameLst>
                                          <p:attrName>style.visibility</p:attrName>
                                        </p:attrNameLst>
                                      </p:cBhvr>
                                      <p:to>
                                        <p:strVal val="visible"/>
                                      </p:to>
                                    </p:set>
                                    <p:animEffect transition="in" filter="dissolve">
                                      <p:cBhvr>
                                        <p:cTn id="37" dur="500"/>
                                        <p:tgtEl>
                                          <p:spTgt spid="4">
                                            <p:graphicEl>
                                              <a:dgm id="{718D1B87-79F2-EB4F-9DA3-152E830DA6A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4">
                                            <p:graphicEl>
                                              <a:dgm id="{A169F266-DDDE-1B4D-BA6D-DA2393F3E4A9}"/>
                                            </p:graphicEl>
                                          </p:spTgt>
                                        </p:tgtEl>
                                        <p:attrNameLst>
                                          <p:attrName>style.visibility</p:attrName>
                                        </p:attrNameLst>
                                      </p:cBhvr>
                                      <p:to>
                                        <p:strVal val="visible"/>
                                      </p:to>
                                    </p:set>
                                    <p:animEffect transition="in" filter="dissolve">
                                      <p:cBhvr>
                                        <p:cTn id="42" dur="500"/>
                                        <p:tgtEl>
                                          <p:spTgt spid="4">
                                            <p:graphicEl>
                                              <a:dgm id="{A169F266-DDDE-1B4D-BA6D-DA2393F3E4A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uiExpand="1">
        <p:bldSub>
          <a:bldDgm bld="lvl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32965" y="215153"/>
            <a:ext cx="5957046" cy="487082"/>
          </a:xfrm>
        </p:spPr>
        <p:txBody>
          <a:bodyPr>
            <a:noAutofit/>
          </a:bodyPr>
          <a:lstStyle/>
          <a:p>
            <a:pPr algn="ctr"/>
            <a:r>
              <a:rPr lang="en-US" sz="4000" b="1" dirty="0" smtClean="0"/>
              <a:t>Quit Complaining</a:t>
            </a:r>
            <a:endParaRPr lang="en-US" sz="4000" b="1" dirty="0"/>
          </a:p>
        </p:txBody>
      </p:sp>
      <p:sp>
        <p:nvSpPr>
          <p:cNvPr id="3" name="Content Placeholder 2"/>
          <p:cNvSpPr>
            <a:spLocks noGrp="1"/>
          </p:cNvSpPr>
          <p:nvPr>
            <p:ph idx="1"/>
          </p:nvPr>
        </p:nvSpPr>
        <p:spPr>
          <a:xfrm>
            <a:off x="336176" y="1089212"/>
            <a:ext cx="8350624" cy="3415553"/>
          </a:xfrm>
        </p:spPr>
        <p:txBody>
          <a:bodyPr>
            <a:normAutofit fontScale="85000" lnSpcReduction="20000"/>
          </a:bodyPr>
          <a:lstStyle/>
          <a:p>
            <a:r>
              <a:rPr lang="en-US" sz="2800" dirty="0" smtClean="0"/>
              <a:t>Realize Who Your Complaint is against</a:t>
            </a:r>
          </a:p>
          <a:p>
            <a:pPr lvl="1"/>
            <a:r>
              <a:rPr lang="en-US" sz="2650" dirty="0" smtClean="0"/>
              <a:t>Numbers 14:1-4; 21:4-5</a:t>
            </a:r>
          </a:p>
          <a:p>
            <a:r>
              <a:rPr lang="en-US" sz="2800" dirty="0" smtClean="0"/>
              <a:t>Remember God</a:t>
            </a:r>
          </a:p>
          <a:p>
            <a:pPr lvl="1"/>
            <a:r>
              <a:rPr lang="en-US" sz="2650" dirty="0" smtClean="0"/>
              <a:t>Psalm 73; 77</a:t>
            </a:r>
          </a:p>
          <a:p>
            <a:r>
              <a:rPr lang="en-US" sz="2800" dirty="0" smtClean="0"/>
              <a:t>Pray Don’t Complain</a:t>
            </a:r>
          </a:p>
          <a:p>
            <a:pPr lvl="1"/>
            <a:r>
              <a:rPr lang="en-US" sz="2650" dirty="0" smtClean="0"/>
              <a:t>Numbers 21:6-8; 1 </a:t>
            </a:r>
            <a:r>
              <a:rPr lang="en-US" sz="2650" dirty="0" err="1" smtClean="0"/>
              <a:t>Thes</a:t>
            </a:r>
            <a:r>
              <a:rPr lang="en-US" sz="2650" dirty="0" smtClean="0"/>
              <a:t>. 5:16-18</a:t>
            </a:r>
          </a:p>
          <a:p>
            <a:r>
              <a:rPr lang="en-US" sz="2800" dirty="0" smtClean="0"/>
              <a:t>Be thankful regardless of Your circumstance</a:t>
            </a:r>
          </a:p>
          <a:p>
            <a:pPr lvl="1"/>
            <a:r>
              <a:rPr lang="en-US" sz="2650" dirty="0" smtClean="0"/>
              <a:t>Philippians 4:4-7, 11-13; 1 </a:t>
            </a:r>
            <a:r>
              <a:rPr lang="en-US" sz="2650" dirty="0" err="1" smtClean="0"/>
              <a:t>Thes</a:t>
            </a:r>
            <a:r>
              <a:rPr lang="en-US" sz="2650" dirty="0" smtClean="0"/>
              <a:t>. 5:18, </a:t>
            </a:r>
            <a:endParaRPr lang="en-US" sz="2650" dirty="0"/>
          </a:p>
        </p:txBody>
      </p:sp>
      <p:sp>
        <p:nvSpPr>
          <p:cNvPr id="4" name="TextBox 3"/>
          <p:cNvSpPr txBox="1"/>
          <p:nvPr/>
        </p:nvSpPr>
        <p:spPr>
          <a:xfrm>
            <a:off x="2326341" y="4891742"/>
            <a:ext cx="4370294" cy="646331"/>
          </a:xfrm>
          <a:prstGeom prst="rect">
            <a:avLst/>
          </a:prstGeom>
          <a:noFill/>
        </p:spPr>
        <p:txBody>
          <a:bodyPr wrap="square" rtlCol="0">
            <a:spAutoFit/>
          </a:bodyPr>
          <a:lstStyle/>
          <a:p>
            <a:pPr algn="ctr"/>
            <a:r>
              <a:rPr lang="en-US" sz="3600" b="1" u="sng" dirty="0" smtClean="0"/>
              <a:t>Be Realistic</a:t>
            </a:r>
            <a:endParaRPr lang="en-US" sz="3600" b="1" u="sng" dirty="0"/>
          </a:p>
        </p:txBody>
      </p:sp>
    </p:spTree>
    <p:extLst>
      <p:ext uri="{BB962C8B-B14F-4D97-AF65-F5344CB8AC3E}">
        <p14:creationId xmlns:p14="http://schemas.microsoft.com/office/powerpoint/2010/main" val="5790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par>
                                <p:cTn id="8" presetID="9"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ssolv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dissolve">
                                      <p:cBhvr>
                                        <p:cTn id="15" dur="500"/>
                                        <p:tgtEl>
                                          <p:spTgt spid="3">
                                            <p:txEl>
                                              <p:pRg st="2" end="2"/>
                                            </p:txEl>
                                          </p:spTgt>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dissolve">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dissolve">
                                      <p:cBhvr>
                                        <p:cTn id="23" dur="500"/>
                                        <p:tgtEl>
                                          <p:spTgt spid="3">
                                            <p:txEl>
                                              <p:pRg st="4" end="4"/>
                                            </p:txEl>
                                          </p:spTgt>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dissolv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9"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dissolve">
                                      <p:cBhvr>
                                        <p:cTn id="31" dur="500"/>
                                        <p:tgtEl>
                                          <p:spTgt spid="3">
                                            <p:txEl>
                                              <p:pRg st="6" end="6"/>
                                            </p:txEl>
                                          </p:spTgt>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dissolve">
                                      <p:cBhvr>
                                        <p:cTn id="34" dur="500"/>
                                        <p:tgtEl>
                                          <p:spTgt spid="3">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barn(inVertical)">
                                      <p:cBhvr>
                                        <p:cTn id="3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47207" y="2146350"/>
            <a:ext cx="4674870" cy="1200329"/>
          </a:xfrm>
          <a:prstGeom prst="rect">
            <a:avLst/>
          </a:prstGeom>
          <a:noFill/>
        </p:spPr>
        <p:txBody>
          <a:bodyPr wrap="square" rtlCol="0">
            <a:spAutoFit/>
          </a:bodyPr>
          <a:lstStyle/>
          <a:p>
            <a:pPr algn="ctr"/>
            <a:r>
              <a:rPr lang="en-US" sz="3600" b="1" dirty="0" smtClean="0"/>
              <a:t>What Can You Be Grateful For?</a:t>
            </a:r>
            <a:endParaRPr lang="en-US" sz="3600" b="1" dirty="0"/>
          </a:p>
        </p:txBody>
      </p:sp>
      <p:sp>
        <p:nvSpPr>
          <p:cNvPr id="11" name="TextBox 10"/>
          <p:cNvSpPr txBox="1"/>
          <p:nvPr/>
        </p:nvSpPr>
        <p:spPr>
          <a:xfrm>
            <a:off x="865415" y="1151165"/>
            <a:ext cx="1730828" cy="369332"/>
          </a:xfrm>
          <a:prstGeom prst="rect">
            <a:avLst/>
          </a:prstGeom>
          <a:noFill/>
        </p:spPr>
        <p:txBody>
          <a:bodyPr wrap="square" rtlCol="0">
            <a:spAutoFit/>
          </a:bodyPr>
          <a:lstStyle/>
          <a:p>
            <a:pPr algn="ctr"/>
            <a:r>
              <a:rPr lang="en-US" sz="1800" b="1" dirty="0"/>
              <a:t>Traffic</a:t>
            </a:r>
            <a:endParaRPr lang="en-US" sz="1800" dirty="0"/>
          </a:p>
        </p:txBody>
      </p:sp>
      <p:sp>
        <p:nvSpPr>
          <p:cNvPr id="12" name="TextBox 11"/>
          <p:cNvSpPr txBox="1"/>
          <p:nvPr/>
        </p:nvSpPr>
        <p:spPr>
          <a:xfrm>
            <a:off x="6822077" y="1785413"/>
            <a:ext cx="1730828" cy="646331"/>
          </a:xfrm>
          <a:prstGeom prst="rect">
            <a:avLst/>
          </a:prstGeom>
          <a:noFill/>
        </p:spPr>
        <p:txBody>
          <a:bodyPr wrap="square" rtlCol="0">
            <a:spAutoFit/>
          </a:bodyPr>
          <a:lstStyle/>
          <a:p>
            <a:pPr algn="ctr"/>
            <a:r>
              <a:rPr lang="en-US" sz="1800" b="1" dirty="0"/>
              <a:t>People in General</a:t>
            </a:r>
            <a:endParaRPr lang="en-US" sz="1800" dirty="0"/>
          </a:p>
        </p:txBody>
      </p:sp>
      <p:sp>
        <p:nvSpPr>
          <p:cNvPr id="13" name="TextBox 12"/>
          <p:cNvSpPr txBox="1"/>
          <p:nvPr/>
        </p:nvSpPr>
        <p:spPr>
          <a:xfrm>
            <a:off x="2318656" y="1057715"/>
            <a:ext cx="1730828" cy="369332"/>
          </a:xfrm>
          <a:prstGeom prst="rect">
            <a:avLst/>
          </a:prstGeom>
          <a:noFill/>
        </p:spPr>
        <p:txBody>
          <a:bodyPr wrap="square" rtlCol="0">
            <a:spAutoFit/>
          </a:bodyPr>
          <a:lstStyle/>
          <a:p>
            <a:pPr algn="ctr"/>
            <a:r>
              <a:rPr lang="en-US" sz="1800" b="1" dirty="0"/>
              <a:t>Weather</a:t>
            </a:r>
          </a:p>
        </p:txBody>
      </p:sp>
      <p:sp>
        <p:nvSpPr>
          <p:cNvPr id="14" name="TextBox 13"/>
          <p:cNvSpPr txBox="1"/>
          <p:nvPr/>
        </p:nvSpPr>
        <p:spPr>
          <a:xfrm>
            <a:off x="6286498" y="3862985"/>
            <a:ext cx="1730828" cy="369332"/>
          </a:xfrm>
          <a:prstGeom prst="rect">
            <a:avLst/>
          </a:prstGeom>
          <a:noFill/>
        </p:spPr>
        <p:txBody>
          <a:bodyPr wrap="square" rtlCol="0">
            <a:spAutoFit/>
          </a:bodyPr>
          <a:lstStyle/>
          <a:p>
            <a:pPr algn="ctr"/>
            <a:r>
              <a:rPr lang="en-US" sz="1800" b="1" dirty="0"/>
              <a:t>Work</a:t>
            </a:r>
          </a:p>
        </p:txBody>
      </p:sp>
      <p:sp>
        <p:nvSpPr>
          <p:cNvPr id="15" name="TextBox 14"/>
          <p:cNvSpPr txBox="1"/>
          <p:nvPr/>
        </p:nvSpPr>
        <p:spPr>
          <a:xfrm>
            <a:off x="416379" y="3648620"/>
            <a:ext cx="1730828" cy="369332"/>
          </a:xfrm>
          <a:prstGeom prst="rect">
            <a:avLst/>
          </a:prstGeom>
          <a:noFill/>
        </p:spPr>
        <p:txBody>
          <a:bodyPr wrap="square" rtlCol="0">
            <a:spAutoFit/>
          </a:bodyPr>
          <a:lstStyle/>
          <a:p>
            <a:pPr algn="ctr"/>
            <a:r>
              <a:rPr lang="en-US" sz="1800" b="1" dirty="0"/>
              <a:t>Family</a:t>
            </a:r>
            <a:endParaRPr lang="en-US" sz="1800" dirty="0"/>
          </a:p>
        </p:txBody>
      </p:sp>
      <p:sp>
        <p:nvSpPr>
          <p:cNvPr id="16" name="TextBox 15"/>
          <p:cNvSpPr txBox="1"/>
          <p:nvPr/>
        </p:nvSpPr>
        <p:spPr>
          <a:xfrm>
            <a:off x="3869871" y="780716"/>
            <a:ext cx="1730828" cy="646331"/>
          </a:xfrm>
          <a:prstGeom prst="rect">
            <a:avLst/>
          </a:prstGeom>
          <a:noFill/>
        </p:spPr>
        <p:txBody>
          <a:bodyPr wrap="square" rtlCol="0">
            <a:spAutoFit/>
          </a:bodyPr>
          <a:lstStyle/>
          <a:p>
            <a:pPr algn="ctr"/>
            <a:r>
              <a:rPr lang="en-US" sz="1800" b="1" dirty="0"/>
              <a:t>Other People on FB</a:t>
            </a:r>
            <a:endParaRPr lang="en-US" sz="1800" dirty="0"/>
          </a:p>
        </p:txBody>
      </p:sp>
      <p:sp>
        <p:nvSpPr>
          <p:cNvPr id="17" name="TextBox 16"/>
          <p:cNvSpPr txBox="1"/>
          <p:nvPr/>
        </p:nvSpPr>
        <p:spPr>
          <a:xfrm>
            <a:off x="5789074" y="1162125"/>
            <a:ext cx="1730828" cy="369332"/>
          </a:xfrm>
          <a:prstGeom prst="rect">
            <a:avLst/>
          </a:prstGeom>
          <a:noFill/>
        </p:spPr>
        <p:txBody>
          <a:bodyPr wrap="square" rtlCol="0">
            <a:spAutoFit/>
          </a:bodyPr>
          <a:lstStyle/>
          <a:p>
            <a:pPr algn="ctr"/>
            <a:r>
              <a:rPr lang="en-US" sz="1800" b="1"/>
              <a:t>Mondays</a:t>
            </a:r>
          </a:p>
        </p:txBody>
      </p:sp>
      <p:sp>
        <p:nvSpPr>
          <p:cNvPr id="18" name="TextBox 17"/>
          <p:cNvSpPr txBox="1"/>
          <p:nvPr/>
        </p:nvSpPr>
        <p:spPr>
          <a:xfrm>
            <a:off x="1453243" y="4247668"/>
            <a:ext cx="1730828" cy="646331"/>
          </a:xfrm>
          <a:prstGeom prst="rect">
            <a:avLst/>
          </a:prstGeom>
          <a:noFill/>
        </p:spPr>
        <p:txBody>
          <a:bodyPr wrap="square" rtlCol="0">
            <a:spAutoFit/>
          </a:bodyPr>
          <a:lstStyle/>
          <a:p>
            <a:pPr algn="ctr"/>
            <a:r>
              <a:rPr lang="en-US" sz="1800" b="1" dirty="0"/>
              <a:t>Unmet Expectations</a:t>
            </a:r>
            <a:endParaRPr lang="en-US" sz="1800" dirty="0"/>
          </a:p>
        </p:txBody>
      </p:sp>
      <p:sp>
        <p:nvSpPr>
          <p:cNvPr id="19" name="TextBox 18"/>
          <p:cNvSpPr txBox="1"/>
          <p:nvPr/>
        </p:nvSpPr>
        <p:spPr>
          <a:xfrm>
            <a:off x="3184070" y="4399031"/>
            <a:ext cx="1730828" cy="646331"/>
          </a:xfrm>
          <a:prstGeom prst="rect">
            <a:avLst/>
          </a:prstGeom>
          <a:noFill/>
        </p:spPr>
        <p:txBody>
          <a:bodyPr wrap="square" rtlCol="0">
            <a:spAutoFit/>
          </a:bodyPr>
          <a:lstStyle/>
          <a:p>
            <a:pPr algn="ctr"/>
            <a:r>
              <a:rPr lang="en-US" sz="1800" b="1"/>
              <a:t>Political Leaders</a:t>
            </a:r>
            <a:endParaRPr lang="en-US" sz="1800" dirty="0"/>
          </a:p>
        </p:txBody>
      </p:sp>
      <p:sp>
        <p:nvSpPr>
          <p:cNvPr id="20" name="TextBox 19"/>
          <p:cNvSpPr txBox="1"/>
          <p:nvPr/>
        </p:nvSpPr>
        <p:spPr>
          <a:xfrm>
            <a:off x="4735285" y="4537529"/>
            <a:ext cx="1730828" cy="646331"/>
          </a:xfrm>
          <a:prstGeom prst="rect">
            <a:avLst/>
          </a:prstGeom>
          <a:noFill/>
        </p:spPr>
        <p:txBody>
          <a:bodyPr wrap="square" rtlCol="0">
            <a:spAutoFit/>
          </a:bodyPr>
          <a:lstStyle/>
          <a:p>
            <a:pPr algn="ctr"/>
            <a:r>
              <a:rPr lang="en-US" sz="1800" b="1" dirty="0"/>
              <a:t>Church Leadership</a:t>
            </a:r>
            <a:endParaRPr lang="en-US" sz="1800" dirty="0"/>
          </a:p>
        </p:txBody>
      </p:sp>
      <p:sp>
        <p:nvSpPr>
          <p:cNvPr id="21" name="TextBox 20"/>
          <p:cNvSpPr txBox="1"/>
          <p:nvPr/>
        </p:nvSpPr>
        <p:spPr>
          <a:xfrm>
            <a:off x="7151912" y="2685700"/>
            <a:ext cx="2092923" cy="923330"/>
          </a:xfrm>
          <a:prstGeom prst="rect">
            <a:avLst/>
          </a:prstGeom>
          <a:noFill/>
        </p:spPr>
        <p:txBody>
          <a:bodyPr wrap="square" rtlCol="0">
            <a:spAutoFit/>
          </a:bodyPr>
          <a:lstStyle/>
          <a:p>
            <a:pPr algn="ctr"/>
            <a:r>
              <a:rPr lang="en-US" sz="1800" b="1" dirty="0"/>
              <a:t>Having to fulfill </a:t>
            </a:r>
            <a:r>
              <a:rPr lang="en-US" sz="1800" b="1"/>
              <a:t>your Responsibilities </a:t>
            </a:r>
            <a:endParaRPr lang="en-US" sz="1800" dirty="0"/>
          </a:p>
        </p:txBody>
      </p:sp>
      <p:sp>
        <p:nvSpPr>
          <p:cNvPr id="22" name="TextBox 21"/>
          <p:cNvSpPr txBox="1"/>
          <p:nvPr/>
        </p:nvSpPr>
        <p:spPr>
          <a:xfrm>
            <a:off x="150982" y="2839403"/>
            <a:ext cx="1730828" cy="646331"/>
          </a:xfrm>
          <a:prstGeom prst="rect">
            <a:avLst/>
          </a:prstGeom>
          <a:noFill/>
        </p:spPr>
        <p:txBody>
          <a:bodyPr wrap="square" rtlCol="0">
            <a:spAutoFit/>
          </a:bodyPr>
          <a:lstStyle/>
          <a:p>
            <a:pPr algn="ctr"/>
            <a:r>
              <a:rPr lang="en-US" sz="1800" b="1" dirty="0"/>
              <a:t>What Others Have</a:t>
            </a:r>
            <a:endParaRPr lang="en-US" sz="1800" dirty="0"/>
          </a:p>
        </p:txBody>
      </p:sp>
      <p:sp>
        <p:nvSpPr>
          <p:cNvPr id="23" name="TextBox 22"/>
          <p:cNvSpPr txBox="1"/>
          <p:nvPr/>
        </p:nvSpPr>
        <p:spPr>
          <a:xfrm>
            <a:off x="6654489" y="4399031"/>
            <a:ext cx="1730828" cy="646331"/>
          </a:xfrm>
          <a:prstGeom prst="rect">
            <a:avLst/>
          </a:prstGeom>
          <a:noFill/>
        </p:spPr>
        <p:txBody>
          <a:bodyPr wrap="square" rtlCol="0">
            <a:spAutoFit/>
          </a:bodyPr>
          <a:lstStyle/>
          <a:p>
            <a:pPr algn="ctr"/>
            <a:r>
              <a:rPr lang="en-US" sz="1800" b="1" dirty="0"/>
              <a:t>Other </a:t>
            </a:r>
            <a:r>
              <a:rPr lang="en-US" sz="1800" b="1"/>
              <a:t>People Complaining</a:t>
            </a:r>
            <a:endParaRPr lang="en-US" sz="1800" dirty="0"/>
          </a:p>
        </p:txBody>
      </p:sp>
      <p:sp>
        <p:nvSpPr>
          <p:cNvPr id="24" name="TextBox 23"/>
          <p:cNvSpPr txBox="1"/>
          <p:nvPr/>
        </p:nvSpPr>
        <p:spPr>
          <a:xfrm>
            <a:off x="150981" y="1923912"/>
            <a:ext cx="1730828" cy="646331"/>
          </a:xfrm>
          <a:prstGeom prst="rect">
            <a:avLst/>
          </a:prstGeom>
          <a:noFill/>
        </p:spPr>
        <p:txBody>
          <a:bodyPr wrap="square" rtlCol="0">
            <a:spAutoFit/>
          </a:bodyPr>
          <a:lstStyle/>
          <a:p>
            <a:pPr algn="ctr"/>
            <a:r>
              <a:rPr lang="en-US" sz="1800" b="1" dirty="0"/>
              <a:t>What You Don’t Have</a:t>
            </a:r>
            <a:endParaRPr lang="en-US" sz="1800" dirty="0"/>
          </a:p>
        </p:txBody>
      </p:sp>
    </p:spTree>
    <p:extLst>
      <p:ext uri="{BB962C8B-B14F-4D97-AF65-F5344CB8AC3E}">
        <p14:creationId xmlns:p14="http://schemas.microsoft.com/office/powerpoint/2010/main" val="1364957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dissolv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dissolv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dissolv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dissolve">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dissolve">
                                      <p:cBhvr>
                                        <p:cTn id="37" dur="5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dissolve">
                                      <p:cBhvr>
                                        <p:cTn id="42" dur="500"/>
                                        <p:tgtEl>
                                          <p:spTgt spid="24"/>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dissolve">
                                      <p:cBhvr>
                                        <p:cTn id="52" dur="500"/>
                                        <p:tgtEl>
                                          <p:spTgt spid="12"/>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dissolve">
                                      <p:cBhvr>
                                        <p:cTn id="57" dur="500"/>
                                        <p:tgtEl>
                                          <p:spTgt spid="16"/>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dissolve">
                                      <p:cBhvr>
                                        <p:cTn id="62" dur="500"/>
                                        <p:tgtEl>
                                          <p:spTgt spid="13"/>
                                        </p:tgtEl>
                                      </p:cBhvr>
                                    </p:animEffect>
                                  </p:childTnLst>
                                </p:cTn>
                              </p:par>
                            </p:childTnLst>
                          </p:cTn>
                        </p:par>
                      </p:childTnLst>
                    </p:cTn>
                  </p:par>
                  <p:par>
                    <p:cTn id="63" fill="hold">
                      <p:stCondLst>
                        <p:cond delay="indefinite"/>
                      </p:stCondLst>
                      <p:childTnLst>
                        <p:par>
                          <p:cTn id="64" fill="hold">
                            <p:stCondLst>
                              <p:cond delay="0"/>
                            </p:stCondLst>
                            <p:childTnLst>
                              <p:par>
                                <p:cTn id="65" presetID="9" presetClass="entr" presetSubtype="0" fill="hold" grpId="0" nodeType="click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dissolve">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9" presetClass="entr" presetSubtype="0" fill="hold" grpId="0" nodeType="clickEffect">
                                  <p:stCondLst>
                                    <p:cond delay="0"/>
                                  </p:stCondLst>
                                  <p:childTnLst>
                                    <p:set>
                                      <p:cBhvr>
                                        <p:cTn id="71" dur="1" fill="hold">
                                          <p:stCondLst>
                                            <p:cond delay="0"/>
                                          </p:stCondLst>
                                        </p:cTn>
                                        <p:tgtEl>
                                          <p:spTgt spid="15"/>
                                        </p:tgtEl>
                                        <p:attrNameLst>
                                          <p:attrName>style.visibility</p:attrName>
                                        </p:attrNameLst>
                                      </p:cBhvr>
                                      <p:to>
                                        <p:strVal val="visible"/>
                                      </p:to>
                                    </p:set>
                                    <p:animEffect transition="in" filter="dissolve">
                                      <p:cBhvr>
                                        <p:cTn id="72" dur="500"/>
                                        <p:tgtEl>
                                          <p:spTgt spid="15"/>
                                        </p:tgtEl>
                                      </p:cBhvr>
                                    </p:animEffect>
                                  </p:childTnLst>
                                </p:cTn>
                              </p:par>
                            </p:childTnLst>
                          </p:cTn>
                        </p:par>
                      </p:childTnLst>
                    </p:cTn>
                  </p:par>
                  <p:par>
                    <p:cTn id="73" fill="hold">
                      <p:stCondLst>
                        <p:cond delay="indefinite"/>
                      </p:stCondLst>
                      <p:childTnLst>
                        <p:par>
                          <p:cTn id="74" fill="hold">
                            <p:stCondLst>
                              <p:cond delay="0"/>
                            </p:stCondLst>
                            <p:childTnLst>
                              <p:par>
                                <p:cTn id="75" presetID="14" presetClass="entr" presetSubtype="10" fill="hold" grpId="0" nodeType="click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randombar(horizontal)">
                                      <p:cBhvr>
                                        <p:cTn id="7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6176" y="443753"/>
            <a:ext cx="8485095" cy="4867835"/>
          </a:xfrm>
        </p:spPr>
        <p:txBody>
          <a:bodyPr>
            <a:normAutofit/>
          </a:bodyPr>
          <a:lstStyle/>
          <a:p>
            <a:pPr marL="0" indent="0" algn="ctr">
              <a:buNone/>
            </a:pPr>
            <a:r>
              <a:rPr lang="en-US" sz="2400" dirty="0"/>
              <a:t> Do all things without grumbling or disputing; 15 so that you </a:t>
            </a:r>
            <a:r>
              <a:rPr lang="en-US" sz="2400" dirty="0" smtClean="0"/>
              <a:t>will prove </a:t>
            </a:r>
            <a:r>
              <a:rPr lang="en-US" sz="2400" dirty="0"/>
              <a:t>yourselves to be blameless and innocent, children of God above reproach in the midst of a crooked and perverse generation, among whom you </a:t>
            </a:r>
            <a:r>
              <a:rPr lang="en-US" sz="2400" dirty="0" smtClean="0"/>
              <a:t>appear </a:t>
            </a:r>
            <a:r>
              <a:rPr lang="en-US" sz="2400" dirty="0"/>
              <a:t>as </a:t>
            </a:r>
            <a:r>
              <a:rPr lang="en-US" sz="2400" dirty="0" smtClean="0"/>
              <a:t>lights </a:t>
            </a:r>
            <a:r>
              <a:rPr lang="en-US" sz="2400" dirty="0"/>
              <a:t>in the world, 16 holding </a:t>
            </a:r>
            <a:r>
              <a:rPr lang="en-US" sz="2400" dirty="0" smtClean="0"/>
              <a:t>fast </a:t>
            </a:r>
            <a:r>
              <a:rPr lang="en-US" sz="2400" dirty="0"/>
              <a:t>the word of life, so that in the day of Christ I will have reason to glory because I did not run in vain nor toil in vain. 17 But even if I am being poured out as a drink offering upon the sacrifice and service of your faith, I rejoice and share my joy with you all. 18 You too, </a:t>
            </a:r>
            <a:r>
              <a:rPr lang="en-US" sz="2400" i="1" dirty="0"/>
              <a:t>I urge you,</a:t>
            </a:r>
            <a:r>
              <a:rPr lang="en-US" sz="2400" dirty="0"/>
              <a:t> rejoice in the same way and share your joy with me.</a:t>
            </a:r>
            <a:endParaRPr lang="en-US" sz="2400" dirty="0"/>
          </a:p>
        </p:txBody>
      </p:sp>
    </p:spTree>
    <p:extLst>
      <p:ext uri="{BB962C8B-B14F-4D97-AF65-F5344CB8AC3E}">
        <p14:creationId xmlns:p14="http://schemas.microsoft.com/office/powerpoint/2010/main" val="106581600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Mesh</Template>
  <TotalTime>2823</TotalTime>
  <Words>634</Words>
  <Application>Microsoft Macintosh PowerPoint</Application>
  <PresentationFormat>On-screen Show (16:10)</PresentationFormat>
  <Paragraphs>111</Paragraphs>
  <Slides>7</Slides>
  <Notes>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Calibri</vt:lpstr>
      <vt:lpstr>Century Gothic</vt:lpstr>
      <vt:lpstr>Arial</vt:lpstr>
      <vt:lpstr>Mesh</vt:lpstr>
      <vt:lpstr>PowerPoint Presentation</vt:lpstr>
      <vt:lpstr>PowerPoint Presentation</vt:lpstr>
      <vt:lpstr>Why DO We Complain?</vt:lpstr>
      <vt:lpstr>Complaining…</vt:lpstr>
      <vt:lpstr>Quit Complaining</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Caudill</dc:creator>
  <cp:lastModifiedBy>Heather Caudill</cp:lastModifiedBy>
  <cp:revision>32</cp:revision>
  <dcterms:created xsi:type="dcterms:W3CDTF">2018-06-08T21:51:27Z</dcterms:created>
  <dcterms:modified xsi:type="dcterms:W3CDTF">2018-06-10T20:54:34Z</dcterms:modified>
</cp:coreProperties>
</file>